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10.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59" r:id="rId3"/>
  </p:sldMasterIdLst>
  <p:notesMasterIdLst>
    <p:notesMasterId r:id="rId5"/>
  </p:notesMasterIdLst>
  <p:sldIdLst>
    <p:sldId id="345" r:id="rId4"/>
    <p:sldId id="346" r:id="rId6"/>
    <p:sldId id="347" r:id="rId7"/>
    <p:sldId id="348" r:id="rId8"/>
    <p:sldId id="350" r:id="rId9"/>
    <p:sldId id="351" r:id="rId10"/>
    <p:sldId id="349" r:id="rId11"/>
    <p:sldId id="353" r:id="rId12"/>
    <p:sldId id="354" r:id="rId13"/>
    <p:sldId id="355" r:id="rId14"/>
    <p:sldId id="362" r:id="rId15"/>
    <p:sldId id="357" r:id="rId16"/>
    <p:sldId id="363" r:id="rId17"/>
    <p:sldId id="364" r:id="rId18"/>
    <p:sldId id="365" r:id="rId19"/>
    <p:sldId id="352" r:id="rId2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AEB5"/>
    <a:srgbClr val="2DA2BF"/>
    <a:srgbClr val="399EA6"/>
    <a:srgbClr val="48B39D"/>
    <a:srgbClr val="38A39A"/>
    <a:srgbClr val="31939A"/>
    <a:srgbClr val="45B0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60" autoAdjust="0"/>
    <p:restoredTop sz="94660"/>
  </p:normalViewPr>
  <p:slideViewPr>
    <p:cSldViewPr snapToGrid="0">
      <p:cViewPr varScale="1">
        <p:scale>
          <a:sx n="114" d="100"/>
          <a:sy n="114" d="100"/>
        </p:scale>
        <p:origin x="65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CFE29B-0165-4071-8AA1-F96FDF997C05}"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42A2A0-5881-4310-B79C-032DD5E1F1FB}"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D0C6200-15D8-4533-8096-E953776B0B17}" type="slidenum">
              <a:rPr lang="en-US" smtClean="0"/>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0C6200-15D8-4533-8096-E953776B0B17}" type="slidenum">
              <a:rPr lang="en-US" smtClean="0"/>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E86B914-E37C-4969-A50B-2F22E3C63CAD}"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E86B914-E37C-4969-A50B-2F22E3C63CAD}"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D0C6200-15D8-4533-8096-E953776B0B17}" type="slidenum">
              <a:rPr lang="en-US" smtClean="0"/>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D0C6200-15D8-4533-8096-E953776B0B17}" type="slidenum">
              <a:rPr lang="en-US" smtClean="0"/>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E86B914-E37C-4969-A50B-2F22E3C63CAD}"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gradFill>
          <a:gsLst>
            <a:gs pos="0">
              <a:schemeClr val="bg2"/>
            </a:gs>
            <a:gs pos="46000">
              <a:schemeClr val="tx2"/>
            </a:gs>
            <a:gs pos="100000">
              <a:schemeClr val="accent3"/>
            </a:gs>
          </a:gsLst>
          <a:path path="circle">
            <a:fillToRect l="50000" t="130000" r="50000" b="-30000"/>
          </a:path>
        </a:gradFill>
        <a:effectLst/>
      </p:bgPr>
    </p:bg>
    <p:spTree>
      <p:nvGrpSpPr>
        <p:cNvPr id="1" name=""/>
        <p:cNvGrpSpPr/>
        <p:nvPr/>
      </p:nvGrpSpPr>
      <p:grpSpPr>
        <a:xfrm>
          <a:off x="0" y="0"/>
          <a:ext cx="0" cy="0"/>
          <a:chOff x="0" y="0"/>
          <a:chExt cx="0" cy="0"/>
        </a:xfrm>
      </p:grpSpPr>
      <p:sp>
        <p:nvSpPr>
          <p:cNvPr id="7" name="Freeform 5"/>
          <p:cNvSpPr/>
          <p:nvPr userDrawn="1"/>
        </p:nvSpPr>
        <p:spPr bwMode="auto">
          <a:xfrm flipH="1">
            <a:off x="5340436" y="0"/>
            <a:ext cx="2635289" cy="2840813"/>
          </a:xfrm>
          <a:custGeom>
            <a:avLst/>
            <a:gdLst/>
            <a:ahLst/>
            <a:cxnLst>
              <a:cxn ang="0">
                <a:pos x="0" y="1673"/>
              </a:cxn>
              <a:cxn ang="0">
                <a:pos x="2802" y="2951"/>
              </a:cxn>
              <a:cxn ang="0">
                <a:pos x="1743" y="0"/>
              </a:cxn>
              <a:cxn ang="0">
                <a:pos x="1390" y="0"/>
              </a:cxn>
              <a:cxn ang="0">
                <a:pos x="0" y="1673"/>
              </a:cxn>
            </a:cxnLst>
            <a:rect l="0" t="0" r="r" b="b"/>
            <a:pathLst>
              <a:path w="2802" h="2951">
                <a:moveTo>
                  <a:pt x="0" y="1673"/>
                </a:moveTo>
                <a:lnTo>
                  <a:pt x="2802" y="2951"/>
                </a:lnTo>
                <a:lnTo>
                  <a:pt x="1743" y="0"/>
                </a:lnTo>
                <a:lnTo>
                  <a:pt x="1390" y="0"/>
                </a:lnTo>
                <a:lnTo>
                  <a:pt x="0" y="1673"/>
                </a:lnTo>
                <a:close/>
              </a:path>
            </a:pathLst>
          </a:custGeom>
          <a:solidFill>
            <a:schemeClr val="accent3"/>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8" name="Freeform 6"/>
          <p:cNvSpPr/>
          <p:nvPr userDrawn="1"/>
        </p:nvSpPr>
        <p:spPr bwMode="auto">
          <a:xfrm flipH="1">
            <a:off x="5340436" y="1610532"/>
            <a:ext cx="6851564" cy="5247466"/>
          </a:xfrm>
          <a:custGeom>
            <a:avLst/>
            <a:gdLst/>
            <a:ahLst/>
            <a:cxnLst>
              <a:cxn ang="0">
                <a:pos x="4483" y="0"/>
              </a:cxn>
              <a:cxn ang="0">
                <a:pos x="219" y="5125"/>
              </a:cxn>
              <a:cxn ang="0">
                <a:pos x="0" y="5389"/>
              </a:cxn>
              <a:cxn ang="0">
                <a:pos x="0" y="5451"/>
              </a:cxn>
              <a:cxn ang="0">
                <a:pos x="5575" y="5451"/>
              </a:cxn>
              <a:cxn ang="0">
                <a:pos x="5709" y="5125"/>
              </a:cxn>
              <a:cxn ang="0">
                <a:pos x="7285" y="1278"/>
              </a:cxn>
              <a:cxn ang="0">
                <a:pos x="4483" y="0"/>
              </a:cxn>
            </a:cxnLst>
            <a:rect l="0" t="0" r="r" b="b"/>
            <a:pathLst>
              <a:path w="7285" h="5451">
                <a:moveTo>
                  <a:pt x="4483" y="0"/>
                </a:moveTo>
                <a:lnTo>
                  <a:pt x="219" y="5125"/>
                </a:lnTo>
                <a:lnTo>
                  <a:pt x="0" y="5389"/>
                </a:lnTo>
                <a:lnTo>
                  <a:pt x="0" y="5451"/>
                </a:lnTo>
                <a:lnTo>
                  <a:pt x="5575" y="5451"/>
                </a:lnTo>
                <a:lnTo>
                  <a:pt x="5709" y="5125"/>
                </a:lnTo>
                <a:lnTo>
                  <a:pt x="7285" y="1278"/>
                </a:lnTo>
                <a:lnTo>
                  <a:pt x="4483" y="0"/>
                </a:lnTo>
                <a:close/>
              </a:path>
            </a:pathLst>
          </a:custGeom>
          <a:solidFill>
            <a:schemeClr val="accent1"/>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9" name="Freeform 7"/>
          <p:cNvSpPr/>
          <p:nvPr userDrawn="1"/>
        </p:nvSpPr>
        <p:spPr bwMode="auto">
          <a:xfrm flipH="1">
            <a:off x="6668426" y="0"/>
            <a:ext cx="4754243" cy="1610532"/>
          </a:xfrm>
          <a:custGeom>
            <a:avLst/>
            <a:gdLst/>
            <a:ahLst/>
            <a:cxnLst>
              <a:cxn ang="0">
                <a:pos x="3665" y="1673"/>
              </a:cxn>
              <a:cxn ang="0">
                <a:pos x="5055" y="0"/>
              </a:cxn>
              <a:cxn ang="0">
                <a:pos x="0" y="0"/>
              </a:cxn>
              <a:cxn ang="0">
                <a:pos x="3665" y="1673"/>
              </a:cxn>
            </a:cxnLst>
            <a:rect l="0" t="0" r="r" b="b"/>
            <a:pathLst>
              <a:path w="5055" h="1673">
                <a:moveTo>
                  <a:pt x="3665" y="1673"/>
                </a:moveTo>
                <a:lnTo>
                  <a:pt x="5055" y="0"/>
                </a:lnTo>
                <a:lnTo>
                  <a:pt x="0" y="0"/>
                </a:lnTo>
                <a:lnTo>
                  <a:pt x="3665" y="1673"/>
                </a:lnTo>
                <a:close/>
              </a:path>
            </a:pathLst>
          </a:custGeom>
          <a:solidFill>
            <a:schemeClr val="accent1"/>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10" name="Freeform 8"/>
          <p:cNvSpPr/>
          <p:nvPr userDrawn="1"/>
        </p:nvSpPr>
        <p:spPr bwMode="auto">
          <a:xfrm flipH="1">
            <a:off x="7975725" y="0"/>
            <a:ext cx="4216275" cy="6798312"/>
          </a:xfrm>
          <a:custGeom>
            <a:avLst/>
            <a:gdLst/>
            <a:ahLst/>
            <a:cxnLst>
              <a:cxn ang="0">
                <a:pos x="818" y="0"/>
              </a:cxn>
              <a:cxn ang="0">
                <a:pos x="0" y="0"/>
              </a:cxn>
              <a:cxn ang="0">
                <a:pos x="0" y="6798"/>
              </a:cxn>
              <a:cxn ang="0">
                <a:pos x="0" y="7062"/>
              </a:cxn>
              <a:cxn ang="0">
                <a:pos x="219" y="6798"/>
              </a:cxn>
              <a:cxn ang="0">
                <a:pos x="4483" y="1673"/>
              </a:cxn>
              <a:cxn ang="0">
                <a:pos x="818" y="0"/>
              </a:cxn>
            </a:cxnLst>
            <a:rect l="0" t="0" r="r" b="b"/>
            <a:pathLst>
              <a:path w="4483" h="7062">
                <a:moveTo>
                  <a:pt x="818" y="0"/>
                </a:moveTo>
                <a:lnTo>
                  <a:pt x="0" y="0"/>
                </a:lnTo>
                <a:lnTo>
                  <a:pt x="0" y="6798"/>
                </a:lnTo>
                <a:lnTo>
                  <a:pt x="0" y="7062"/>
                </a:lnTo>
                <a:lnTo>
                  <a:pt x="219" y="6798"/>
                </a:lnTo>
                <a:lnTo>
                  <a:pt x="4483" y="1673"/>
                </a:lnTo>
                <a:lnTo>
                  <a:pt x="818" y="0"/>
                </a:lnTo>
                <a:close/>
              </a:path>
            </a:pathLst>
          </a:custGeom>
          <a:solidFill>
            <a:schemeClr val="accent2"/>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2" name="标题 1"/>
          <p:cNvSpPr>
            <a:spLocks noGrp="1"/>
          </p:cNvSpPr>
          <p:nvPr>
            <p:ph type="ctrTitle" hasCustomPrompt="1"/>
          </p:nvPr>
        </p:nvSpPr>
        <p:spPr>
          <a:xfrm>
            <a:off x="880110" y="2971800"/>
            <a:ext cx="7102645" cy="1241358"/>
          </a:xfrm>
        </p:spPr>
        <p:txBody>
          <a:bodyPr anchor="b">
            <a:normAutofit/>
          </a:bodyPr>
          <a:lstStyle>
            <a:lvl1pPr algn="l">
              <a:defRPr sz="6000" b="1">
                <a:solidFill>
                  <a:schemeClr val="bg1"/>
                </a:solidFill>
              </a:defRPr>
            </a:lvl1pPr>
          </a:lstStyle>
          <a:p>
            <a:r>
              <a:rPr lang="zh-CN" altLang="en-US" dirty="0"/>
              <a:t>单击此处</a:t>
            </a:r>
            <a:r>
              <a:rPr lang="zh-CN" altLang="en-US" dirty="0" smtClean="0"/>
              <a:t>编辑标题</a:t>
            </a:r>
            <a:endParaRPr lang="zh-CN" altLang="en-US" dirty="0"/>
          </a:p>
        </p:txBody>
      </p:sp>
      <p:sp>
        <p:nvSpPr>
          <p:cNvPr id="3" name="副标题 2"/>
          <p:cNvSpPr>
            <a:spLocks noGrp="1"/>
          </p:cNvSpPr>
          <p:nvPr>
            <p:ph type="subTitle" idx="1"/>
          </p:nvPr>
        </p:nvSpPr>
        <p:spPr>
          <a:xfrm>
            <a:off x="880110" y="4317933"/>
            <a:ext cx="7102645" cy="808136"/>
          </a:xfrm>
        </p:spPr>
        <p:txBody>
          <a:bodyPr>
            <a:normAutofit/>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dirty="0"/>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grpSp>
        <p:nvGrpSpPr>
          <p:cNvPr id="7" name="Group 27"/>
          <p:cNvGrpSpPr/>
          <p:nvPr/>
        </p:nvGrpSpPr>
        <p:grpSpPr>
          <a:xfrm>
            <a:off x="2119" y="1351918"/>
            <a:ext cx="1663700" cy="2879725"/>
            <a:chOff x="4952858" y="1717675"/>
            <a:chExt cx="1016000" cy="2339975"/>
          </a:xfrm>
        </p:grpSpPr>
        <p:grpSp>
          <p:nvGrpSpPr>
            <p:cNvPr id="8" name="Group 28"/>
            <p:cNvGrpSpPr/>
            <p:nvPr/>
          </p:nvGrpSpPr>
          <p:grpSpPr>
            <a:xfrm>
              <a:off x="4952858" y="3181350"/>
              <a:ext cx="1016000" cy="584200"/>
              <a:chOff x="3413126" y="3181350"/>
              <a:chExt cx="1016000" cy="584200"/>
            </a:xfrm>
          </p:grpSpPr>
          <p:sp>
            <p:nvSpPr>
              <p:cNvPr id="37" name="Freeform 35"/>
              <p:cNvSpPr/>
              <p:nvPr/>
            </p:nvSpPr>
            <p:spPr bwMode="auto">
              <a:xfrm>
                <a:off x="3921126" y="3473450"/>
                <a:ext cx="508000" cy="292100"/>
              </a:xfrm>
              <a:custGeom>
                <a:avLst/>
                <a:gdLst>
                  <a:gd name="T0" fmla="*/ 0 w 320"/>
                  <a:gd name="T1" fmla="*/ 184 h 184"/>
                  <a:gd name="T2" fmla="*/ 0 w 320"/>
                  <a:gd name="T3" fmla="*/ 184 h 184"/>
                  <a:gd name="T4" fmla="*/ 320 w 320"/>
                  <a:gd name="T5" fmla="*/ 0 h 184"/>
                  <a:gd name="T6" fmla="*/ 0 w 320"/>
                  <a:gd name="T7" fmla="*/ 0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0" y="184"/>
                    </a:lnTo>
                    <a:lnTo>
                      <a:pt x="320" y="0"/>
                    </a:lnTo>
                    <a:lnTo>
                      <a:pt x="0" y="0"/>
                    </a:lnTo>
                    <a:lnTo>
                      <a:pt x="0" y="184"/>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38" name="Freeform 38"/>
              <p:cNvSpPr/>
              <p:nvPr/>
            </p:nvSpPr>
            <p:spPr bwMode="auto">
              <a:xfrm>
                <a:off x="3921126" y="3181350"/>
                <a:ext cx="508000" cy="292100"/>
              </a:xfrm>
              <a:custGeom>
                <a:avLst/>
                <a:gdLst>
                  <a:gd name="T0" fmla="*/ 0 w 320"/>
                  <a:gd name="T1" fmla="*/ 0 h 184"/>
                  <a:gd name="T2" fmla="*/ 0 w 320"/>
                  <a:gd name="T3" fmla="*/ 184 h 184"/>
                  <a:gd name="T4" fmla="*/ 320 w 320"/>
                  <a:gd name="T5" fmla="*/ 184 h 184"/>
                  <a:gd name="T6" fmla="*/ 320 w 320"/>
                  <a:gd name="T7" fmla="*/ 184 h 184"/>
                  <a:gd name="T8" fmla="*/ 0 w 320"/>
                  <a:gd name="T9" fmla="*/ 0 h 184"/>
                  <a:gd name="T10" fmla="*/ 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0" y="0"/>
                    </a:moveTo>
                    <a:lnTo>
                      <a:pt x="0" y="184"/>
                    </a:lnTo>
                    <a:lnTo>
                      <a:pt x="320" y="184"/>
                    </a:lnTo>
                    <a:lnTo>
                      <a:pt x="320" y="184"/>
                    </a:lnTo>
                    <a:lnTo>
                      <a:pt x="0" y="0"/>
                    </a:lnTo>
                    <a:lnTo>
                      <a:pt x="0" y="0"/>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39" name="Freeform 39"/>
              <p:cNvSpPr/>
              <p:nvPr/>
            </p:nvSpPr>
            <p:spPr bwMode="auto">
              <a:xfrm>
                <a:off x="3413126" y="3181350"/>
                <a:ext cx="508000" cy="292100"/>
              </a:xfrm>
              <a:custGeom>
                <a:avLst/>
                <a:gdLst>
                  <a:gd name="T0" fmla="*/ 0 w 320"/>
                  <a:gd name="T1" fmla="*/ 184 h 184"/>
                  <a:gd name="T2" fmla="*/ 0 w 320"/>
                  <a:gd name="T3" fmla="*/ 184 h 184"/>
                  <a:gd name="T4" fmla="*/ 320 w 320"/>
                  <a:gd name="T5" fmla="*/ 184 h 184"/>
                  <a:gd name="T6" fmla="*/ 320 w 320"/>
                  <a:gd name="T7" fmla="*/ 0 h 184"/>
                  <a:gd name="T8" fmla="*/ 222 w 320"/>
                  <a:gd name="T9" fmla="*/ 58 h 184"/>
                  <a:gd name="T10" fmla="*/ 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0" y="184"/>
                    </a:moveTo>
                    <a:lnTo>
                      <a:pt x="0" y="184"/>
                    </a:lnTo>
                    <a:lnTo>
                      <a:pt x="320" y="184"/>
                    </a:lnTo>
                    <a:lnTo>
                      <a:pt x="320" y="0"/>
                    </a:lnTo>
                    <a:lnTo>
                      <a:pt x="222" y="58"/>
                    </a:lnTo>
                    <a:lnTo>
                      <a:pt x="0" y="184"/>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40" name="Freeform 41"/>
              <p:cNvSpPr/>
              <p:nvPr/>
            </p:nvSpPr>
            <p:spPr bwMode="auto">
              <a:xfrm>
                <a:off x="3413126" y="3473450"/>
                <a:ext cx="508000" cy="292100"/>
              </a:xfrm>
              <a:custGeom>
                <a:avLst/>
                <a:gdLst>
                  <a:gd name="T0" fmla="*/ 260 w 320"/>
                  <a:gd name="T1" fmla="*/ 150 h 184"/>
                  <a:gd name="T2" fmla="*/ 320 w 320"/>
                  <a:gd name="T3" fmla="*/ 184 h 184"/>
                  <a:gd name="T4" fmla="*/ 320 w 320"/>
                  <a:gd name="T5" fmla="*/ 0 h 184"/>
                  <a:gd name="T6" fmla="*/ 0 w 320"/>
                  <a:gd name="T7" fmla="*/ 0 h 184"/>
                  <a:gd name="T8" fmla="*/ 260 w 320"/>
                  <a:gd name="T9" fmla="*/ 150 h 184"/>
                </a:gdLst>
                <a:ahLst/>
                <a:cxnLst>
                  <a:cxn ang="0">
                    <a:pos x="T0" y="T1"/>
                  </a:cxn>
                  <a:cxn ang="0">
                    <a:pos x="T2" y="T3"/>
                  </a:cxn>
                  <a:cxn ang="0">
                    <a:pos x="T4" y="T5"/>
                  </a:cxn>
                  <a:cxn ang="0">
                    <a:pos x="T6" y="T7"/>
                  </a:cxn>
                  <a:cxn ang="0">
                    <a:pos x="T8" y="T9"/>
                  </a:cxn>
                </a:cxnLst>
                <a:rect l="0" t="0" r="r" b="b"/>
                <a:pathLst>
                  <a:path w="320" h="184">
                    <a:moveTo>
                      <a:pt x="260" y="150"/>
                    </a:moveTo>
                    <a:lnTo>
                      <a:pt x="320" y="184"/>
                    </a:lnTo>
                    <a:lnTo>
                      <a:pt x="320" y="0"/>
                    </a:lnTo>
                    <a:lnTo>
                      <a:pt x="0" y="0"/>
                    </a:lnTo>
                    <a:lnTo>
                      <a:pt x="260" y="150"/>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grpSp>
        <p:grpSp>
          <p:nvGrpSpPr>
            <p:cNvPr id="9" name="Group 29"/>
            <p:cNvGrpSpPr/>
            <p:nvPr/>
          </p:nvGrpSpPr>
          <p:grpSpPr>
            <a:xfrm>
              <a:off x="4952858" y="2889250"/>
              <a:ext cx="508000" cy="584200"/>
              <a:chOff x="3413126" y="2889250"/>
              <a:chExt cx="508000" cy="584200"/>
            </a:xfrm>
          </p:grpSpPr>
          <p:sp>
            <p:nvSpPr>
              <p:cNvPr id="35" name="Freeform 42"/>
              <p:cNvSpPr/>
              <p:nvPr/>
            </p:nvSpPr>
            <p:spPr bwMode="auto">
              <a:xfrm>
                <a:off x="3413126" y="2889250"/>
                <a:ext cx="508000" cy="292100"/>
              </a:xfrm>
              <a:custGeom>
                <a:avLst/>
                <a:gdLst>
                  <a:gd name="T0" fmla="*/ 320 w 320"/>
                  <a:gd name="T1" fmla="*/ 184 h 184"/>
                  <a:gd name="T2" fmla="*/ 78 w 320"/>
                  <a:gd name="T3" fmla="*/ 44 h 184"/>
                  <a:gd name="T4" fmla="*/ 0 w 320"/>
                  <a:gd name="T5" fmla="*/ 0 h 184"/>
                  <a:gd name="T6" fmla="*/ 0 w 320"/>
                  <a:gd name="T7" fmla="*/ 184 h 184"/>
                  <a:gd name="T8" fmla="*/ 320 w 320"/>
                  <a:gd name="T9" fmla="*/ 184 h 184"/>
                  <a:gd name="T10" fmla="*/ 32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320" y="184"/>
                    </a:moveTo>
                    <a:lnTo>
                      <a:pt x="78" y="44"/>
                    </a:lnTo>
                    <a:lnTo>
                      <a:pt x="0" y="0"/>
                    </a:lnTo>
                    <a:lnTo>
                      <a:pt x="0" y="184"/>
                    </a:lnTo>
                    <a:lnTo>
                      <a:pt x="320" y="184"/>
                    </a:lnTo>
                    <a:lnTo>
                      <a:pt x="320" y="184"/>
                    </a:lnTo>
                    <a:close/>
                  </a:path>
                </a:pathLst>
              </a:custGeom>
              <a:solidFill>
                <a:schemeClr val="accent1">
                  <a:alpha val="4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36" name="Freeform 43"/>
              <p:cNvSpPr/>
              <p:nvPr/>
            </p:nvSpPr>
            <p:spPr bwMode="auto">
              <a:xfrm>
                <a:off x="3413126" y="3181350"/>
                <a:ext cx="508000" cy="292100"/>
              </a:xfrm>
              <a:custGeom>
                <a:avLst/>
                <a:gdLst>
                  <a:gd name="T0" fmla="*/ 320 w 320"/>
                  <a:gd name="T1" fmla="*/ 0 h 184"/>
                  <a:gd name="T2" fmla="*/ 0 w 320"/>
                  <a:gd name="T3" fmla="*/ 0 h 184"/>
                  <a:gd name="T4" fmla="*/ 0 w 320"/>
                  <a:gd name="T5" fmla="*/ 184 h 184"/>
                  <a:gd name="T6" fmla="*/ 0 w 320"/>
                  <a:gd name="T7" fmla="*/ 184 h 184"/>
                  <a:gd name="T8" fmla="*/ 222 w 320"/>
                  <a:gd name="T9" fmla="*/ 58 h 184"/>
                  <a:gd name="T10" fmla="*/ 32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320" y="0"/>
                    </a:moveTo>
                    <a:lnTo>
                      <a:pt x="0" y="0"/>
                    </a:lnTo>
                    <a:lnTo>
                      <a:pt x="0" y="184"/>
                    </a:lnTo>
                    <a:lnTo>
                      <a:pt x="0" y="184"/>
                    </a:lnTo>
                    <a:lnTo>
                      <a:pt x="222" y="58"/>
                    </a:lnTo>
                    <a:lnTo>
                      <a:pt x="320" y="0"/>
                    </a:lnTo>
                    <a:close/>
                  </a:path>
                </a:pathLst>
              </a:custGeom>
              <a:solidFill>
                <a:schemeClr val="accent1">
                  <a:alpha val="4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grpSp>
        <p:grpSp>
          <p:nvGrpSpPr>
            <p:cNvPr id="10" name="Group 30"/>
            <p:cNvGrpSpPr/>
            <p:nvPr/>
          </p:nvGrpSpPr>
          <p:grpSpPr>
            <a:xfrm>
              <a:off x="4952858" y="2305050"/>
              <a:ext cx="508000" cy="584200"/>
              <a:chOff x="3413126" y="2305050"/>
              <a:chExt cx="508000" cy="584200"/>
            </a:xfrm>
          </p:grpSpPr>
          <p:sp>
            <p:nvSpPr>
              <p:cNvPr id="33" name="Freeform 47"/>
              <p:cNvSpPr/>
              <p:nvPr/>
            </p:nvSpPr>
            <p:spPr bwMode="auto">
              <a:xfrm>
                <a:off x="3413126" y="2305050"/>
                <a:ext cx="508000" cy="292100"/>
              </a:xfrm>
              <a:custGeom>
                <a:avLst/>
                <a:gdLst>
                  <a:gd name="T0" fmla="*/ 320 w 320"/>
                  <a:gd name="T1" fmla="*/ 184 h 184"/>
                  <a:gd name="T2" fmla="*/ 256 w 320"/>
                  <a:gd name="T3" fmla="*/ 148 h 184"/>
                  <a:gd name="T4" fmla="*/ 0 w 320"/>
                  <a:gd name="T5" fmla="*/ 0 h 184"/>
                  <a:gd name="T6" fmla="*/ 0 w 320"/>
                  <a:gd name="T7" fmla="*/ 184 h 184"/>
                  <a:gd name="T8" fmla="*/ 320 w 320"/>
                  <a:gd name="T9" fmla="*/ 184 h 184"/>
                  <a:gd name="T10" fmla="*/ 32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320" y="184"/>
                    </a:moveTo>
                    <a:lnTo>
                      <a:pt x="256" y="148"/>
                    </a:lnTo>
                    <a:lnTo>
                      <a:pt x="0" y="0"/>
                    </a:lnTo>
                    <a:lnTo>
                      <a:pt x="0" y="184"/>
                    </a:lnTo>
                    <a:lnTo>
                      <a:pt x="320" y="184"/>
                    </a:lnTo>
                    <a:lnTo>
                      <a:pt x="320" y="184"/>
                    </a:lnTo>
                    <a:close/>
                  </a:path>
                </a:pathLst>
              </a:custGeom>
              <a:solidFill>
                <a:schemeClr val="accent1">
                  <a:alpha val="7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34" name="Freeform 48"/>
              <p:cNvSpPr/>
              <p:nvPr/>
            </p:nvSpPr>
            <p:spPr bwMode="auto">
              <a:xfrm>
                <a:off x="3413126" y="2597150"/>
                <a:ext cx="508000" cy="292100"/>
              </a:xfrm>
              <a:custGeom>
                <a:avLst/>
                <a:gdLst>
                  <a:gd name="T0" fmla="*/ 0 w 320"/>
                  <a:gd name="T1" fmla="*/ 0 h 184"/>
                  <a:gd name="T2" fmla="*/ 0 w 320"/>
                  <a:gd name="T3" fmla="*/ 184 h 184"/>
                  <a:gd name="T4" fmla="*/ 320 w 320"/>
                  <a:gd name="T5" fmla="*/ 0 h 184"/>
                  <a:gd name="T6" fmla="*/ 0 w 320"/>
                  <a:gd name="T7" fmla="*/ 0 h 184"/>
                </a:gdLst>
                <a:ahLst/>
                <a:cxnLst>
                  <a:cxn ang="0">
                    <a:pos x="T0" y="T1"/>
                  </a:cxn>
                  <a:cxn ang="0">
                    <a:pos x="T2" y="T3"/>
                  </a:cxn>
                  <a:cxn ang="0">
                    <a:pos x="T4" y="T5"/>
                  </a:cxn>
                  <a:cxn ang="0">
                    <a:pos x="T6" y="T7"/>
                  </a:cxn>
                </a:cxnLst>
                <a:rect l="0" t="0" r="r" b="b"/>
                <a:pathLst>
                  <a:path w="320" h="184">
                    <a:moveTo>
                      <a:pt x="0" y="0"/>
                    </a:moveTo>
                    <a:lnTo>
                      <a:pt x="0" y="184"/>
                    </a:lnTo>
                    <a:lnTo>
                      <a:pt x="320" y="0"/>
                    </a:lnTo>
                    <a:lnTo>
                      <a:pt x="0" y="0"/>
                    </a:lnTo>
                    <a:close/>
                  </a:path>
                </a:pathLst>
              </a:custGeom>
              <a:solidFill>
                <a:schemeClr val="accent1">
                  <a:alpha val="7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grpSp>
        <p:grpSp>
          <p:nvGrpSpPr>
            <p:cNvPr id="11" name="Group 31"/>
            <p:cNvGrpSpPr/>
            <p:nvPr/>
          </p:nvGrpSpPr>
          <p:grpSpPr>
            <a:xfrm>
              <a:off x="5460858" y="2889250"/>
              <a:ext cx="508000" cy="584200"/>
              <a:chOff x="3921126" y="2889250"/>
              <a:chExt cx="508000" cy="584200"/>
            </a:xfrm>
          </p:grpSpPr>
          <p:sp>
            <p:nvSpPr>
              <p:cNvPr id="31" name="Freeform 49"/>
              <p:cNvSpPr/>
              <p:nvPr/>
            </p:nvSpPr>
            <p:spPr bwMode="auto">
              <a:xfrm>
                <a:off x="3921126" y="3181350"/>
                <a:ext cx="508000" cy="292100"/>
              </a:xfrm>
              <a:custGeom>
                <a:avLst/>
                <a:gdLst>
                  <a:gd name="T0" fmla="*/ 320 w 320"/>
                  <a:gd name="T1" fmla="*/ 184 h 184"/>
                  <a:gd name="T2" fmla="*/ 320 w 320"/>
                  <a:gd name="T3" fmla="*/ 0 h 184"/>
                  <a:gd name="T4" fmla="*/ 0 w 320"/>
                  <a:gd name="T5" fmla="*/ 0 h 184"/>
                  <a:gd name="T6" fmla="*/ 320 w 320"/>
                  <a:gd name="T7" fmla="*/ 184 h 184"/>
                </a:gdLst>
                <a:ahLst/>
                <a:cxnLst>
                  <a:cxn ang="0">
                    <a:pos x="T0" y="T1"/>
                  </a:cxn>
                  <a:cxn ang="0">
                    <a:pos x="T2" y="T3"/>
                  </a:cxn>
                  <a:cxn ang="0">
                    <a:pos x="T4" y="T5"/>
                  </a:cxn>
                  <a:cxn ang="0">
                    <a:pos x="T6" y="T7"/>
                  </a:cxn>
                </a:cxnLst>
                <a:rect l="0" t="0" r="r" b="b"/>
                <a:pathLst>
                  <a:path w="320" h="184">
                    <a:moveTo>
                      <a:pt x="320" y="184"/>
                    </a:moveTo>
                    <a:lnTo>
                      <a:pt x="320" y="0"/>
                    </a:lnTo>
                    <a:lnTo>
                      <a:pt x="0" y="0"/>
                    </a:lnTo>
                    <a:lnTo>
                      <a:pt x="320" y="184"/>
                    </a:lnTo>
                    <a:close/>
                  </a:path>
                </a:pathLst>
              </a:custGeom>
              <a:solidFill>
                <a:schemeClr val="accent1">
                  <a:alpha val="5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32" name="Freeform 50"/>
              <p:cNvSpPr/>
              <p:nvPr/>
            </p:nvSpPr>
            <p:spPr bwMode="auto">
              <a:xfrm>
                <a:off x="3921126" y="2889250"/>
                <a:ext cx="508000" cy="292100"/>
              </a:xfrm>
              <a:custGeom>
                <a:avLst/>
                <a:gdLst>
                  <a:gd name="T0" fmla="*/ 0 w 320"/>
                  <a:gd name="T1" fmla="*/ 184 h 184"/>
                  <a:gd name="T2" fmla="*/ 320 w 320"/>
                  <a:gd name="T3" fmla="*/ 184 h 184"/>
                  <a:gd name="T4" fmla="*/ 320 w 320"/>
                  <a:gd name="T5" fmla="*/ 0 h 184"/>
                  <a:gd name="T6" fmla="*/ 0 w 320"/>
                  <a:gd name="T7" fmla="*/ 184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320" y="184"/>
                    </a:lnTo>
                    <a:lnTo>
                      <a:pt x="320" y="0"/>
                    </a:lnTo>
                    <a:lnTo>
                      <a:pt x="0" y="184"/>
                    </a:lnTo>
                    <a:lnTo>
                      <a:pt x="0" y="184"/>
                    </a:lnTo>
                    <a:close/>
                  </a:path>
                </a:pathLst>
              </a:custGeom>
              <a:solidFill>
                <a:schemeClr val="accent1">
                  <a:alpha val="5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grpSp>
        <p:grpSp>
          <p:nvGrpSpPr>
            <p:cNvPr id="12" name="Group 32"/>
            <p:cNvGrpSpPr/>
            <p:nvPr/>
          </p:nvGrpSpPr>
          <p:grpSpPr>
            <a:xfrm>
              <a:off x="4952858" y="3473450"/>
              <a:ext cx="508000" cy="584200"/>
              <a:chOff x="3413126" y="3473450"/>
              <a:chExt cx="508000" cy="584200"/>
            </a:xfrm>
          </p:grpSpPr>
          <p:sp>
            <p:nvSpPr>
              <p:cNvPr id="29" name="Freeform 51"/>
              <p:cNvSpPr/>
              <p:nvPr/>
            </p:nvSpPr>
            <p:spPr bwMode="auto">
              <a:xfrm>
                <a:off x="3413126" y="3473450"/>
                <a:ext cx="508000" cy="292100"/>
              </a:xfrm>
              <a:custGeom>
                <a:avLst/>
                <a:gdLst>
                  <a:gd name="T0" fmla="*/ 260 w 320"/>
                  <a:gd name="T1" fmla="*/ 150 h 184"/>
                  <a:gd name="T2" fmla="*/ 0 w 320"/>
                  <a:gd name="T3" fmla="*/ 0 h 184"/>
                  <a:gd name="T4" fmla="*/ 0 w 320"/>
                  <a:gd name="T5" fmla="*/ 184 h 184"/>
                  <a:gd name="T6" fmla="*/ 320 w 320"/>
                  <a:gd name="T7" fmla="*/ 184 h 184"/>
                  <a:gd name="T8" fmla="*/ 260 w 320"/>
                  <a:gd name="T9" fmla="*/ 150 h 184"/>
                </a:gdLst>
                <a:ahLst/>
                <a:cxnLst>
                  <a:cxn ang="0">
                    <a:pos x="T0" y="T1"/>
                  </a:cxn>
                  <a:cxn ang="0">
                    <a:pos x="T2" y="T3"/>
                  </a:cxn>
                  <a:cxn ang="0">
                    <a:pos x="T4" y="T5"/>
                  </a:cxn>
                  <a:cxn ang="0">
                    <a:pos x="T6" y="T7"/>
                  </a:cxn>
                  <a:cxn ang="0">
                    <a:pos x="T8" y="T9"/>
                  </a:cxn>
                </a:cxnLst>
                <a:rect l="0" t="0" r="r" b="b"/>
                <a:pathLst>
                  <a:path w="320" h="184">
                    <a:moveTo>
                      <a:pt x="260" y="150"/>
                    </a:moveTo>
                    <a:lnTo>
                      <a:pt x="0" y="0"/>
                    </a:lnTo>
                    <a:lnTo>
                      <a:pt x="0" y="184"/>
                    </a:lnTo>
                    <a:lnTo>
                      <a:pt x="320" y="184"/>
                    </a:lnTo>
                    <a:lnTo>
                      <a:pt x="260" y="150"/>
                    </a:lnTo>
                    <a:close/>
                  </a:path>
                </a:pathLst>
              </a:custGeom>
              <a:solidFill>
                <a:schemeClr val="accent1">
                  <a:alpha val="2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30" name="Freeform 52"/>
              <p:cNvSpPr/>
              <p:nvPr/>
            </p:nvSpPr>
            <p:spPr bwMode="auto">
              <a:xfrm>
                <a:off x="3413126" y="3765550"/>
                <a:ext cx="508000" cy="292100"/>
              </a:xfrm>
              <a:custGeom>
                <a:avLst/>
                <a:gdLst>
                  <a:gd name="T0" fmla="*/ 0 w 320"/>
                  <a:gd name="T1" fmla="*/ 0 h 184"/>
                  <a:gd name="T2" fmla="*/ 0 w 320"/>
                  <a:gd name="T3" fmla="*/ 184 h 184"/>
                  <a:gd name="T4" fmla="*/ 320 w 320"/>
                  <a:gd name="T5" fmla="*/ 0 h 184"/>
                  <a:gd name="T6" fmla="*/ 320 w 320"/>
                  <a:gd name="T7" fmla="*/ 0 h 184"/>
                  <a:gd name="T8" fmla="*/ 0 w 320"/>
                  <a:gd name="T9" fmla="*/ 0 h 184"/>
                </a:gdLst>
                <a:ahLst/>
                <a:cxnLst>
                  <a:cxn ang="0">
                    <a:pos x="T0" y="T1"/>
                  </a:cxn>
                  <a:cxn ang="0">
                    <a:pos x="T2" y="T3"/>
                  </a:cxn>
                  <a:cxn ang="0">
                    <a:pos x="T4" y="T5"/>
                  </a:cxn>
                  <a:cxn ang="0">
                    <a:pos x="T6" y="T7"/>
                  </a:cxn>
                  <a:cxn ang="0">
                    <a:pos x="T8" y="T9"/>
                  </a:cxn>
                </a:cxnLst>
                <a:rect l="0" t="0" r="r" b="b"/>
                <a:pathLst>
                  <a:path w="320" h="184">
                    <a:moveTo>
                      <a:pt x="0" y="0"/>
                    </a:moveTo>
                    <a:lnTo>
                      <a:pt x="0" y="184"/>
                    </a:lnTo>
                    <a:lnTo>
                      <a:pt x="320" y="0"/>
                    </a:lnTo>
                    <a:lnTo>
                      <a:pt x="320" y="0"/>
                    </a:lnTo>
                    <a:lnTo>
                      <a:pt x="0" y="0"/>
                    </a:lnTo>
                    <a:close/>
                  </a:path>
                </a:pathLst>
              </a:custGeom>
              <a:solidFill>
                <a:schemeClr val="accent1">
                  <a:alpha val="2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grpSp>
        <p:grpSp>
          <p:nvGrpSpPr>
            <p:cNvPr id="13" name="Group 33"/>
            <p:cNvGrpSpPr/>
            <p:nvPr/>
          </p:nvGrpSpPr>
          <p:grpSpPr>
            <a:xfrm>
              <a:off x="5460858" y="2305050"/>
              <a:ext cx="508000" cy="584200"/>
              <a:chOff x="3921126" y="2305050"/>
              <a:chExt cx="508000" cy="584200"/>
            </a:xfrm>
          </p:grpSpPr>
          <p:sp>
            <p:nvSpPr>
              <p:cNvPr id="27" name="Freeform 55"/>
              <p:cNvSpPr/>
              <p:nvPr/>
            </p:nvSpPr>
            <p:spPr bwMode="auto">
              <a:xfrm>
                <a:off x="3921126" y="2305050"/>
                <a:ext cx="508000" cy="292100"/>
              </a:xfrm>
              <a:custGeom>
                <a:avLst/>
                <a:gdLst>
                  <a:gd name="T0" fmla="*/ 0 w 320"/>
                  <a:gd name="T1" fmla="*/ 184 h 184"/>
                  <a:gd name="T2" fmla="*/ 320 w 320"/>
                  <a:gd name="T3" fmla="*/ 184 h 184"/>
                  <a:gd name="T4" fmla="*/ 320 w 320"/>
                  <a:gd name="T5" fmla="*/ 0 h 184"/>
                  <a:gd name="T6" fmla="*/ 0 w 320"/>
                  <a:gd name="T7" fmla="*/ 184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320" y="184"/>
                    </a:lnTo>
                    <a:lnTo>
                      <a:pt x="320" y="0"/>
                    </a:lnTo>
                    <a:lnTo>
                      <a:pt x="0" y="184"/>
                    </a:lnTo>
                    <a:lnTo>
                      <a:pt x="0" y="184"/>
                    </a:lnTo>
                    <a:close/>
                  </a:path>
                </a:pathLst>
              </a:custGeom>
              <a:solidFill>
                <a:schemeClr val="accent1">
                  <a:alpha val="8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28" name="Freeform 56"/>
              <p:cNvSpPr/>
              <p:nvPr/>
            </p:nvSpPr>
            <p:spPr bwMode="auto">
              <a:xfrm>
                <a:off x="3921126" y="2597150"/>
                <a:ext cx="508000" cy="292100"/>
              </a:xfrm>
              <a:custGeom>
                <a:avLst/>
                <a:gdLst>
                  <a:gd name="T0" fmla="*/ 0 w 320"/>
                  <a:gd name="T1" fmla="*/ 0 h 184"/>
                  <a:gd name="T2" fmla="*/ 320 w 320"/>
                  <a:gd name="T3" fmla="*/ 184 h 184"/>
                  <a:gd name="T4" fmla="*/ 320 w 320"/>
                  <a:gd name="T5" fmla="*/ 0 h 184"/>
                  <a:gd name="T6" fmla="*/ 0 w 320"/>
                  <a:gd name="T7" fmla="*/ 0 h 184"/>
                </a:gdLst>
                <a:ahLst/>
                <a:cxnLst>
                  <a:cxn ang="0">
                    <a:pos x="T0" y="T1"/>
                  </a:cxn>
                  <a:cxn ang="0">
                    <a:pos x="T2" y="T3"/>
                  </a:cxn>
                  <a:cxn ang="0">
                    <a:pos x="T4" y="T5"/>
                  </a:cxn>
                  <a:cxn ang="0">
                    <a:pos x="T6" y="T7"/>
                  </a:cxn>
                </a:cxnLst>
                <a:rect l="0" t="0" r="r" b="b"/>
                <a:pathLst>
                  <a:path w="320" h="184">
                    <a:moveTo>
                      <a:pt x="0" y="0"/>
                    </a:moveTo>
                    <a:lnTo>
                      <a:pt x="320" y="184"/>
                    </a:lnTo>
                    <a:lnTo>
                      <a:pt x="320" y="0"/>
                    </a:lnTo>
                    <a:lnTo>
                      <a:pt x="0" y="0"/>
                    </a:lnTo>
                    <a:close/>
                  </a:path>
                </a:pathLst>
              </a:custGeom>
              <a:solidFill>
                <a:schemeClr val="accent1">
                  <a:alpha val="8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grpSp>
        <p:grpSp>
          <p:nvGrpSpPr>
            <p:cNvPr id="14" name="Group 34"/>
            <p:cNvGrpSpPr/>
            <p:nvPr/>
          </p:nvGrpSpPr>
          <p:grpSpPr>
            <a:xfrm>
              <a:off x="4952858" y="2597150"/>
              <a:ext cx="1016000" cy="584200"/>
              <a:chOff x="3413126" y="2597150"/>
              <a:chExt cx="1016000" cy="584200"/>
            </a:xfrm>
          </p:grpSpPr>
          <p:sp>
            <p:nvSpPr>
              <p:cNvPr id="23" name="Freeform 58"/>
              <p:cNvSpPr/>
              <p:nvPr/>
            </p:nvSpPr>
            <p:spPr bwMode="auto">
              <a:xfrm>
                <a:off x="3413126" y="2597150"/>
                <a:ext cx="508000" cy="292100"/>
              </a:xfrm>
              <a:custGeom>
                <a:avLst/>
                <a:gdLst>
                  <a:gd name="T0" fmla="*/ 0 w 320"/>
                  <a:gd name="T1" fmla="*/ 184 h 184"/>
                  <a:gd name="T2" fmla="*/ 0 w 320"/>
                  <a:gd name="T3" fmla="*/ 184 h 184"/>
                  <a:gd name="T4" fmla="*/ 320 w 320"/>
                  <a:gd name="T5" fmla="*/ 184 h 184"/>
                  <a:gd name="T6" fmla="*/ 320 w 320"/>
                  <a:gd name="T7" fmla="*/ 0 h 184"/>
                  <a:gd name="T8" fmla="*/ 320 w 320"/>
                  <a:gd name="T9" fmla="*/ 0 h 184"/>
                  <a:gd name="T10" fmla="*/ 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0" y="184"/>
                    </a:moveTo>
                    <a:lnTo>
                      <a:pt x="0" y="184"/>
                    </a:lnTo>
                    <a:lnTo>
                      <a:pt x="320" y="184"/>
                    </a:lnTo>
                    <a:lnTo>
                      <a:pt x="320" y="0"/>
                    </a:lnTo>
                    <a:lnTo>
                      <a:pt x="320" y="0"/>
                    </a:lnTo>
                    <a:lnTo>
                      <a:pt x="0" y="184"/>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24" name="Freeform 59"/>
              <p:cNvSpPr/>
              <p:nvPr/>
            </p:nvSpPr>
            <p:spPr bwMode="auto">
              <a:xfrm>
                <a:off x="3921126" y="2889250"/>
                <a:ext cx="508000" cy="292100"/>
              </a:xfrm>
              <a:custGeom>
                <a:avLst/>
                <a:gdLst>
                  <a:gd name="T0" fmla="*/ 0 w 320"/>
                  <a:gd name="T1" fmla="*/ 184 h 184"/>
                  <a:gd name="T2" fmla="*/ 0 w 320"/>
                  <a:gd name="T3" fmla="*/ 184 h 184"/>
                  <a:gd name="T4" fmla="*/ 320 w 320"/>
                  <a:gd name="T5" fmla="*/ 0 h 184"/>
                  <a:gd name="T6" fmla="*/ 0 w 320"/>
                  <a:gd name="T7" fmla="*/ 0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0" y="184"/>
                    </a:lnTo>
                    <a:lnTo>
                      <a:pt x="320" y="0"/>
                    </a:lnTo>
                    <a:lnTo>
                      <a:pt x="0" y="0"/>
                    </a:lnTo>
                    <a:lnTo>
                      <a:pt x="0" y="184"/>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25" name="Freeform 60"/>
              <p:cNvSpPr/>
              <p:nvPr/>
            </p:nvSpPr>
            <p:spPr bwMode="auto">
              <a:xfrm>
                <a:off x="3413126" y="2889250"/>
                <a:ext cx="508000" cy="292100"/>
              </a:xfrm>
              <a:custGeom>
                <a:avLst/>
                <a:gdLst>
                  <a:gd name="T0" fmla="*/ 78 w 320"/>
                  <a:gd name="T1" fmla="*/ 44 h 184"/>
                  <a:gd name="T2" fmla="*/ 320 w 320"/>
                  <a:gd name="T3" fmla="*/ 184 h 184"/>
                  <a:gd name="T4" fmla="*/ 320 w 320"/>
                  <a:gd name="T5" fmla="*/ 0 h 184"/>
                  <a:gd name="T6" fmla="*/ 0 w 320"/>
                  <a:gd name="T7" fmla="*/ 0 h 184"/>
                  <a:gd name="T8" fmla="*/ 78 w 320"/>
                  <a:gd name="T9" fmla="*/ 44 h 184"/>
                </a:gdLst>
                <a:ahLst/>
                <a:cxnLst>
                  <a:cxn ang="0">
                    <a:pos x="T0" y="T1"/>
                  </a:cxn>
                  <a:cxn ang="0">
                    <a:pos x="T2" y="T3"/>
                  </a:cxn>
                  <a:cxn ang="0">
                    <a:pos x="T4" y="T5"/>
                  </a:cxn>
                  <a:cxn ang="0">
                    <a:pos x="T6" y="T7"/>
                  </a:cxn>
                  <a:cxn ang="0">
                    <a:pos x="T8" y="T9"/>
                  </a:cxn>
                </a:cxnLst>
                <a:rect l="0" t="0" r="r" b="b"/>
                <a:pathLst>
                  <a:path w="320" h="184">
                    <a:moveTo>
                      <a:pt x="78" y="44"/>
                    </a:moveTo>
                    <a:lnTo>
                      <a:pt x="320" y="184"/>
                    </a:lnTo>
                    <a:lnTo>
                      <a:pt x="320" y="0"/>
                    </a:lnTo>
                    <a:lnTo>
                      <a:pt x="0" y="0"/>
                    </a:lnTo>
                    <a:lnTo>
                      <a:pt x="78" y="44"/>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26" name="Freeform 62"/>
              <p:cNvSpPr/>
              <p:nvPr/>
            </p:nvSpPr>
            <p:spPr bwMode="auto">
              <a:xfrm>
                <a:off x="3921126" y="2597150"/>
                <a:ext cx="508000" cy="292100"/>
              </a:xfrm>
              <a:custGeom>
                <a:avLst/>
                <a:gdLst>
                  <a:gd name="T0" fmla="*/ 0 w 320"/>
                  <a:gd name="T1" fmla="*/ 0 h 184"/>
                  <a:gd name="T2" fmla="*/ 0 w 320"/>
                  <a:gd name="T3" fmla="*/ 184 h 184"/>
                  <a:gd name="T4" fmla="*/ 320 w 320"/>
                  <a:gd name="T5" fmla="*/ 184 h 184"/>
                  <a:gd name="T6" fmla="*/ 320 w 320"/>
                  <a:gd name="T7" fmla="*/ 184 h 184"/>
                  <a:gd name="T8" fmla="*/ 0 w 320"/>
                  <a:gd name="T9" fmla="*/ 0 h 184"/>
                  <a:gd name="T10" fmla="*/ 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0" y="0"/>
                    </a:moveTo>
                    <a:lnTo>
                      <a:pt x="0" y="184"/>
                    </a:lnTo>
                    <a:lnTo>
                      <a:pt x="320" y="184"/>
                    </a:lnTo>
                    <a:lnTo>
                      <a:pt x="320" y="184"/>
                    </a:lnTo>
                    <a:lnTo>
                      <a:pt x="0" y="0"/>
                    </a:lnTo>
                    <a:lnTo>
                      <a:pt x="0" y="0"/>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grpSp>
        <p:grpSp>
          <p:nvGrpSpPr>
            <p:cNvPr id="15" name="Group 35"/>
            <p:cNvGrpSpPr/>
            <p:nvPr/>
          </p:nvGrpSpPr>
          <p:grpSpPr>
            <a:xfrm>
              <a:off x="4952858" y="2012950"/>
              <a:ext cx="1016000" cy="584200"/>
              <a:chOff x="3413126" y="2012950"/>
              <a:chExt cx="1016000" cy="584200"/>
            </a:xfrm>
          </p:grpSpPr>
          <p:sp>
            <p:nvSpPr>
              <p:cNvPr id="19" name="Freeform 65"/>
              <p:cNvSpPr/>
              <p:nvPr/>
            </p:nvSpPr>
            <p:spPr bwMode="auto">
              <a:xfrm>
                <a:off x="3413126" y="2305050"/>
                <a:ext cx="508000" cy="292100"/>
              </a:xfrm>
              <a:custGeom>
                <a:avLst/>
                <a:gdLst>
                  <a:gd name="T0" fmla="*/ 320 w 320"/>
                  <a:gd name="T1" fmla="*/ 0 h 184"/>
                  <a:gd name="T2" fmla="*/ 0 w 320"/>
                  <a:gd name="T3" fmla="*/ 0 h 184"/>
                  <a:gd name="T4" fmla="*/ 0 w 320"/>
                  <a:gd name="T5" fmla="*/ 0 h 184"/>
                  <a:gd name="T6" fmla="*/ 256 w 320"/>
                  <a:gd name="T7" fmla="*/ 148 h 184"/>
                  <a:gd name="T8" fmla="*/ 320 w 320"/>
                  <a:gd name="T9" fmla="*/ 184 h 184"/>
                  <a:gd name="T10" fmla="*/ 32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320" y="0"/>
                    </a:moveTo>
                    <a:lnTo>
                      <a:pt x="0" y="0"/>
                    </a:lnTo>
                    <a:lnTo>
                      <a:pt x="0" y="0"/>
                    </a:lnTo>
                    <a:lnTo>
                      <a:pt x="256" y="148"/>
                    </a:lnTo>
                    <a:lnTo>
                      <a:pt x="320" y="184"/>
                    </a:lnTo>
                    <a:lnTo>
                      <a:pt x="320" y="0"/>
                    </a:lnTo>
                    <a:close/>
                  </a:path>
                </a:pathLst>
              </a:custGeom>
              <a:solidFill>
                <a:schemeClr val="accent1">
                  <a:alpha val="9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20" name="Freeform 66"/>
              <p:cNvSpPr/>
              <p:nvPr/>
            </p:nvSpPr>
            <p:spPr bwMode="auto">
              <a:xfrm>
                <a:off x="3921126" y="2305050"/>
                <a:ext cx="508000" cy="292100"/>
              </a:xfrm>
              <a:custGeom>
                <a:avLst/>
                <a:gdLst>
                  <a:gd name="T0" fmla="*/ 0 w 320"/>
                  <a:gd name="T1" fmla="*/ 184 h 184"/>
                  <a:gd name="T2" fmla="*/ 0 w 320"/>
                  <a:gd name="T3" fmla="*/ 184 h 184"/>
                  <a:gd name="T4" fmla="*/ 0 w 320"/>
                  <a:gd name="T5" fmla="*/ 184 h 184"/>
                  <a:gd name="T6" fmla="*/ 320 w 320"/>
                  <a:gd name="T7" fmla="*/ 0 h 184"/>
                  <a:gd name="T8" fmla="*/ 320 w 320"/>
                  <a:gd name="T9" fmla="*/ 0 h 184"/>
                  <a:gd name="T10" fmla="*/ 0 w 320"/>
                  <a:gd name="T11" fmla="*/ 0 h 184"/>
                  <a:gd name="T12" fmla="*/ 0 w 320"/>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320" h="184">
                    <a:moveTo>
                      <a:pt x="0" y="184"/>
                    </a:moveTo>
                    <a:lnTo>
                      <a:pt x="0" y="184"/>
                    </a:lnTo>
                    <a:lnTo>
                      <a:pt x="0" y="184"/>
                    </a:lnTo>
                    <a:lnTo>
                      <a:pt x="320" y="0"/>
                    </a:lnTo>
                    <a:lnTo>
                      <a:pt x="320" y="0"/>
                    </a:lnTo>
                    <a:lnTo>
                      <a:pt x="0" y="0"/>
                    </a:lnTo>
                    <a:lnTo>
                      <a:pt x="0" y="184"/>
                    </a:lnTo>
                    <a:close/>
                  </a:path>
                </a:pathLst>
              </a:custGeom>
              <a:solidFill>
                <a:schemeClr val="accent1">
                  <a:alpha val="9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21" name="Freeform 67"/>
              <p:cNvSpPr/>
              <p:nvPr/>
            </p:nvSpPr>
            <p:spPr bwMode="auto">
              <a:xfrm>
                <a:off x="3413126" y="2012950"/>
                <a:ext cx="508000" cy="292100"/>
              </a:xfrm>
              <a:custGeom>
                <a:avLst/>
                <a:gdLst>
                  <a:gd name="T0" fmla="*/ 320 w 320"/>
                  <a:gd name="T1" fmla="*/ 184 h 184"/>
                  <a:gd name="T2" fmla="*/ 320 w 320"/>
                  <a:gd name="T3" fmla="*/ 0 h 184"/>
                  <a:gd name="T4" fmla="*/ 320 w 320"/>
                  <a:gd name="T5" fmla="*/ 0 h 184"/>
                  <a:gd name="T6" fmla="*/ 216 w 320"/>
                  <a:gd name="T7" fmla="*/ 60 h 184"/>
                  <a:gd name="T8" fmla="*/ 0 w 320"/>
                  <a:gd name="T9" fmla="*/ 184 h 184"/>
                  <a:gd name="T10" fmla="*/ 32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320" y="184"/>
                    </a:moveTo>
                    <a:lnTo>
                      <a:pt x="320" y="0"/>
                    </a:lnTo>
                    <a:lnTo>
                      <a:pt x="320" y="0"/>
                    </a:lnTo>
                    <a:lnTo>
                      <a:pt x="216" y="60"/>
                    </a:lnTo>
                    <a:lnTo>
                      <a:pt x="0" y="184"/>
                    </a:lnTo>
                    <a:lnTo>
                      <a:pt x="320" y="184"/>
                    </a:lnTo>
                    <a:close/>
                  </a:path>
                </a:pathLst>
              </a:custGeom>
              <a:solidFill>
                <a:schemeClr val="accent1">
                  <a:alpha val="9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22" name="Freeform 71"/>
              <p:cNvSpPr/>
              <p:nvPr/>
            </p:nvSpPr>
            <p:spPr bwMode="auto">
              <a:xfrm>
                <a:off x="3921126" y="2012950"/>
                <a:ext cx="508000" cy="292100"/>
              </a:xfrm>
              <a:custGeom>
                <a:avLst/>
                <a:gdLst>
                  <a:gd name="T0" fmla="*/ 0 w 320"/>
                  <a:gd name="T1" fmla="*/ 184 h 184"/>
                  <a:gd name="T2" fmla="*/ 320 w 320"/>
                  <a:gd name="T3" fmla="*/ 184 h 184"/>
                  <a:gd name="T4" fmla="*/ 0 w 320"/>
                  <a:gd name="T5" fmla="*/ 0 h 184"/>
                  <a:gd name="T6" fmla="*/ 0 w 320"/>
                  <a:gd name="T7" fmla="*/ 0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320" y="184"/>
                    </a:lnTo>
                    <a:lnTo>
                      <a:pt x="0" y="0"/>
                    </a:lnTo>
                    <a:lnTo>
                      <a:pt x="0" y="0"/>
                    </a:lnTo>
                    <a:lnTo>
                      <a:pt x="0" y="184"/>
                    </a:lnTo>
                    <a:close/>
                  </a:path>
                </a:pathLst>
              </a:custGeom>
              <a:solidFill>
                <a:schemeClr val="accent1">
                  <a:alpha val="9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grpSp>
        <p:grpSp>
          <p:nvGrpSpPr>
            <p:cNvPr id="16" name="Group 36"/>
            <p:cNvGrpSpPr/>
            <p:nvPr/>
          </p:nvGrpSpPr>
          <p:grpSpPr>
            <a:xfrm>
              <a:off x="4952858" y="1717675"/>
              <a:ext cx="508000" cy="587375"/>
              <a:chOff x="3413126" y="1717675"/>
              <a:chExt cx="508000" cy="587375"/>
            </a:xfrm>
          </p:grpSpPr>
          <p:sp>
            <p:nvSpPr>
              <p:cNvPr id="17" name="Freeform 74"/>
              <p:cNvSpPr/>
              <p:nvPr/>
            </p:nvSpPr>
            <p:spPr bwMode="auto">
              <a:xfrm>
                <a:off x="3413126" y="2012950"/>
                <a:ext cx="508000" cy="292100"/>
              </a:xfrm>
              <a:custGeom>
                <a:avLst/>
                <a:gdLst>
                  <a:gd name="T0" fmla="*/ 216 w 320"/>
                  <a:gd name="T1" fmla="*/ 60 h 184"/>
                  <a:gd name="T2" fmla="*/ 320 w 320"/>
                  <a:gd name="T3" fmla="*/ 0 h 184"/>
                  <a:gd name="T4" fmla="*/ 0 w 320"/>
                  <a:gd name="T5" fmla="*/ 0 h 184"/>
                  <a:gd name="T6" fmla="*/ 0 w 320"/>
                  <a:gd name="T7" fmla="*/ 184 h 184"/>
                  <a:gd name="T8" fmla="*/ 0 w 320"/>
                  <a:gd name="T9" fmla="*/ 184 h 184"/>
                  <a:gd name="T10" fmla="*/ 216 w 320"/>
                  <a:gd name="T11" fmla="*/ 60 h 184"/>
                </a:gdLst>
                <a:ahLst/>
                <a:cxnLst>
                  <a:cxn ang="0">
                    <a:pos x="T0" y="T1"/>
                  </a:cxn>
                  <a:cxn ang="0">
                    <a:pos x="T2" y="T3"/>
                  </a:cxn>
                  <a:cxn ang="0">
                    <a:pos x="T4" y="T5"/>
                  </a:cxn>
                  <a:cxn ang="0">
                    <a:pos x="T6" y="T7"/>
                  </a:cxn>
                  <a:cxn ang="0">
                    <a:pos x="T8" y="T9"/>
                  </a:cxn>
                  <a:cxn ang="0">
                    <a:pos x="T10" y="T11"/>
                  </a:cxn>
                </a:cxnLst>
                <a:rect l="0" t="0" r="r" b="b"/>
                <a:pathLst>
                  <a:path w="320" h="184">
                    <a:moveTo>
                      <a:pt x="216" y="60"/>
                    </a:moveTo>
                    <a:lnTo>
                      <a:pt x="320" y="0"/>
                    </a:lnTo>
                    <a:lnTo>
                      <a:pt x="0" y="0"/>
                    </a:lnTo>
                    <a:lnTo>
                      <a:pt x="0" y="184"/>
                    </a:lnTo>
                    <a:lnTo>
                      <a:pt x="0" y="184"/>
                    </a:lnTo>
                    <a:lnTo>
                      <a:pt x="216" y="60"/>
                    </a:lnTo>
                    <a:close/>
                  </a:path>
                </a:pathLst>
              </a:custGeom>
              <a:solidFill>
                <a:schemeClr val="accent1"/>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18" name="Freeform 75"/>
              <p:cNvSpPr/>
              <p:nvPr/>
            </p:nvSpPr>
            <p:spPr bwMode="auto">
              <a:xfrm>
                <a:off x="3413126" y="1717675"/>
                <a:ext cx="508000" cy="295275"/>
              </a:xfrm>
              <a:custGeom>
                <a:avLst/>
                <a:gdLst>
                  <a:gd name="T0" fmla="*/ 320 w 320"/>
                  <a:gd name="T1" fmla="*/ 186 h 186"/>
                  <a:gd name="T2" fmla="*/ 0 w 320"/>
                  <a:gd name="T3" fmla="*/ 0 h 186"/>
                  <a:gd name="T4" fmla="*/ 0 w 320"/>
                  <a:gd name="T5" fmla="*/ 186 h 186"/>
                  <a:gd name="T6" fmla="*/ 320 w 320"/>
                  <a:gd name="T7" fmla="*/ 186 h 186"/>
                  <a:gd name="T8" fmla="*/ 320 w 320"/>
                  <a:gd name="T9" fmla="*/ 186 h 186"/>
                </a:gdLst>
                <a:ahLst/>
                <a:cxnLst>
                  <a:cxn ang="0">
                    <a:pos x="T0" y="T1"/>
                  </a:cxn>
                  <a:cxn ang="0">
                    <a:pos x="T2" y="T3"/>
                  </a:cxn>
                  <a:cxn ang="0">
                    <a:pos x="T4" y="T5"/>
                  </a:cxn>
                  <a:cxn ang="0">
                    <a:pos x="T6" y="T7"/>
                  </a:cxn>
                  <a:cxn ang="0">
                    <a:pos x="T8" y="T9"/>
                  </a:cxn>
                </a:cxnLst>
                <a:rect l="0" t="0" r="r" b="b"/>
                <a:pathLst>
                  <a:path w="320" h="186">
                    <a:moveTo>
                      <a:pt x="320" y="186"/>
                    </a:moveTo>
                    <a:lnTo>
                      <a:pt x="0" y="0"/>
                    </a:lnTo>
                    <a:lnTo>
                      <a:pt x="0" y="186"/>
                    </a:lnTo>
                    <a:lnTo>
                      <a:pt x="320" y="186"/>
                    </a:lnTo>
                    <a:lnTo>
                      <a:pt x="320" y="186"/>
                    </a:lnTo>
                    <a:close/>
                  </a:path>
                </a:pathLst>
              </a:custGeom>
              <a:solidFill>
                <a:schemeClr val="accent1"/>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grpSp>
      </p:grpSp>
      <p:grpSp>
        <p:nvGrpSpPr>
          <p:cNvPr id="41" name="Group 61"/>
          <p:cNvGrpSpPr/>
          <p:nvPr/>
        </p:nvGrpSpPr>
        <p:grpSpPr>
          <a:xfrm flipH="1">
            <a:off x="10528302" y="1351918"/>
            <a:ext cx="1663700" cy="2879725"/>
            <a:chOff x="4952858" y="1717675"/>
            <a:chExt cx="1016000" cy="2339975"/>
          </a:xfrm>
        </p:grpSpPr>
        <p:grpSp>
          <p:nvGrpSpPr>
            <p:cNvPr id="42" name="Group 62"/>
            <p:cNvGrpSpPr/>
            <p:nvPr/>
          </p:nvGrpSpPr>
          <p:grpSpPr>
            <a:xfrm>
              <a:off x="4952858" y="3181350"/>
              <a:ext cx="1016000" cy="584200"/>
              <a:chOff x="3413126" y="3181350"/>
              <a:chExt cx="1016000" cy="584200"/>
            </a:xfrm>
          </p:grpSpPr>
          <p:sp>
            <p:nvSpPr>
              <p:cNvPr id="71" name="Freeform 35"/>
              <p:cNvSpPr/>
              <p:nvPr/>
            </p:nvSpPr>
            <p:spPr bwMode="auto">
              <a:xfrm>
                <a:off x="3921126" y="3473450"/>
                <a:ext cx="508000" cy="292100"/>
              </a:xfrm>
              <a:custGeom>
                <a:avLst/>
                <a:gdLst>
                  <a:gd name="T0" fmla="*/ 0 w 320"/>
                  <a:gd name="T1" fmla="*/ 184 h 184"/>
                  <a:gd name="T2" fmla="*/ 0 w 320"/>
                  <a:gd name="T3" fmla="*/ 184 h 184"/>
                  <a:gd name="T4" fmla="*/ 320 w 320"/>
                  <a:gd name="T5" fmla="*/ 0 h 184"/>
                  <a:gd name="T6" fmla="*/ 0 w 320"/>
                  <a:gd name="T7" fmla="*/ 0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0" y="184"/>
                    </a:lnTo>
                    <a:lnTo>
                      <a:pt x="320" y="0"/>
                    </a:lnTo>
                    <a:lnTo>
                      <a:pt x="0" y="0"/>
                    </a:lnTo>
                    <a:lnTo>
                      <a:pt x="0" y="184"/>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72" name="Freeform 38"/>
              <p:cNvSpPr/>
              <p:nvPr/>
            </p:nvSpPr>
            <p:spPr bwMode="auto">
              <a:xfrm>
                <a:off x="3921126" y="3181350"/>
                <a:ext cx="508000" cy="292100"/>
              </a:xfrm>
              <a:custGeom>
                <a:avLst/>
                <a:gdLst>
                  <a:gd name="T0" fmla="*/ 0 w 320"/>
                  <a:gd name="T1" fmla="*/ 0 h 184"/>
                  <a:gd name="T2" fmla="*/ 0 w 320"/>
                  <a:gd name="T3" fmla="*/ 184 h 184"/>
                  <a:gd name="T4" fmla="*/ 320 w 320"/>
                  <a:gd name="T5" fmla="*/ 184 h 184"/>
                  <a:gd name="T6" fmla="*/ 320 w 320"/>
                  <a:gd name="T7" fmla="*/ 184 h 184"/>
                  <a:gd name="T8" fmla="*/ 0 w 320"/>
                  <a:gd name="T9" fmla="*/ 0 h 184"/>
                  <a:gd name="T10" fmla="*/ 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0" y="0"/>
                    </a:moveTo>
                    <a:lnTo>
                      <a:pt x="0" y="184"/>
                    </a:lnTo>
                    <a:lnTo>
                      <a:pt x="320" y="184"/>
                    </a:lnTo>
                    <a:lnTo>
                      <a:pt x="320" y="184"/>
                    </a:lnTo>
                    <a:lnTo>
                      <a:pt x="0" y="0"/>
                    </a:lnTo>
                    <a:lnTo>
                      <a:pt x="0" y="0"/>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73" name="Freeform 39"/>
              <p:cNvSpPr/>
              <p:nvPr/>
            </p:nvSpPr>
            <p:spPr bwMode="auto">
              <a:xfrm>
                <a:off x="3413126" y="3181350"/>
                <a:ext cx="508000" cy="292100"/>
              </a:xfrm>
              <a:custGeom>
                <a:avLst/>
                <a:gdLst>
                  <a:gd name="T0" fmla="*/ 0 w 320"/>
                  <a:gd name="T1" fmla="*/ 184 h 184"/>
                  <a:gd name="T2" fmla="*/ 0 w 320"/>
                  <a:gd name="T3" fmla="*/ 184 h 184"/>
                  <a:gd name="T4" fmla="*/ 320 w 320"/>
                  <a:gd name="T5" fmla="*/ 184 h 184"/>
                  <a:gd name="T6" fmla="*/ 320 w 320"/>
                  <a:gd name="T7" fmla="*/ 0 h 184"/>
                  <a:gd name="T8" fmla="*/ 222 w 320"/>
                  <a:gd name="T9" fmla="*/ 58 h 184"/>
                  <a:gd name="T10" fmla="*/ 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0" y="184"/>
                    </a:moveTo>
                    <a:lnTo>
                      <a:pt x="0" y="184"/>
                    </a:lnTo>
                    <a:lnTo>
                      <a:pt x="320" y="184"/>
                    </a:lnTo>
                    <a:lnTo>
                      <a:pt x="320" y="0"/>
                    </a:lnTo>
                    <a:lnTo>
                      <a:pt x="222" y="58"/>
                    </a:lnTo>
                    <a:lnTo>
                      <a:pt x="0" y="184"/>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74" name="Freeform 41"/>
              <p:cNvSpPr/>
              <p:nvPr/>
            </p:nvSpPr>
            <p:spPr bwMode="auto">
              <a:xfrm>
                <a:off x="3413126" y="3473450"/>
                <a:ext cx="508000" cy="292100"/>
              </a:xfrm>
              <a:custGeom>
                <a:avLst/>
                <a:gdLst>
                  <a:gd name="T0" fmla="*/ 260 w 320"/>
                  <a:gd name="T1" fmla="*/ 150 h 184"/>
                  <a:gd name="T2" fmla="*/ 320 w 320"/>
                  <a:gd name="T3" fmla="*/ 184 h 184"/>
                  <a:gd name="T4" fmla="*/ 320 w 320"/>
                  <a:gd name="T5" fmla="*/ 0 h 184"/>
                  <a:gd name="T6" fmla="*/ 0 w 320"/>
                  <a:gd name="T7" fmla="*/ 0 h 184"/>
                  <a:gd name="T8" fmla="*/ 260 w 320"/>
                  <a:gd name="T9" fmla="*/ 150 h 184"/>
                </a:gdLst>
                <a:ahLst/>
                <a:cxnLst>
                  <a:cxn ang="0">
                    <a:pos x="T0" y="T1"/>
                  </a:cxn>
                  <a:cxn ang="0">
                    <a:pos x="T2" y="T3"/>
                  </a:cxn>
                  <a:cxn ang="0">
                    <a:pos x="T4" y="T5"/>
                  </a:cxn>
                  <a:cxn ang="0">
                    <a:pos x="T6" y="T7"/>
                  </a:cxn>
                  <a:cxn ang="0">
                    <a:pos x="T8" y="T9"/>
                  </a:cxn>
                </a:cxnLst>
                <a:rect l="0" t="0" r="r" b="b"/>
                <a:pathLst>
                  <a:path w="320" h="184">
                    <a:moveTo>
                      <a:pt x="260" y="150"/>
                    </a:moveTo>
                    <a:lnTo>
                      <a:pt x="320" y="184"/>
                    </a:lnTo>
                    <a:lnTo>
                      <a:pt x="320" y="0"/>
                    </a:lnTo>
                    <a:lnTo>
                      <a:pt x="0" y="0"/>
                    </a:lnTo>
                    <a:lnTo>
                      <a:pt x="260" y="150"/>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grpSp>
        <p:grpSp>
          <p:nvGrpSpPr>
            <p:cNvPr id="43" name="Group 63"/>
            <p:cNvGrpSpPr/>
            <p:nvPr/>
          </p:nvGrpSpPr>
          <p:grpSpPr>
            <a:xfrm>
              <a:off x="4952858" y="2889250"/>
              <a:ext cx="508000" cy="584200"/>
              <a:chOff x="3413126" y="2889250"/>
              <a:chExt cx="508000" cy="584200"/>
            </a:xfrm>
          </p:grpSpPr>
          <p:sp>
            <p:nvSpPr>
              <p:cNvPr id="69" name="Freeform 42"/>
              <p:cNvSpPr/>
              <p:nvPr/>
            </p:nvSpPr>
            <p:spPr bwMode="auto">
              <a:xfrm>
                <a:off x="3413126" y="2889250"/>
                <a:ext cx="508000" cy="292100"/>
              </a:xfrm>
              <a:custGeom>
                <a:avLst/>
                <a:gdLst>
                  <a:gd name="T0" fmla="*/ 320 w 320"/>
                  <a:gd name="T1" fmla="*/ 184 h 184"/>
                  <a:gd name="T2" fmla="*/ 78 w 320"/>
                  <a:gd name="T3" fmla="*/ 44 h 184"/>
                  <a:gd name="T4" fmla="*/ 0 w 320"/>
                  <a:gd name="T5" fmla="*/ 0 h 184"/>
                  <a:gd name="T6" fmla="*/ 0 w 320"/>
                  <a:gd name="T7" fmla="*/ 184 h 184"/>
                  <a:gd name="T8" fmla="*/ 320 w 320"/>
                  <a:gd name="T9" fmla="*/ 184 h 184"/>
                  <a:gd name="T10" fmla="*/ 32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320" y="184"/>
                    </a:moveTo>
                    <a:lnTo>
                      <a:pt x="78" y="44"/>
                    </a:lnTo>
                    <a:lnTo>
                      <a:pt x="0" y="0"/>
                    </a:lnTo>
                    <a:lnTo>
                      <a:pt x="0" y="184"/>
                    </a:lnTo>
                    <a:lnTo>
                      <a:pt x="320" y="184"/>
                    </a:lnTo>
                    <a:lnTo>
                      <a:pt x="320" y="184"/>
                    </a:lnTo>
                    <a:close/>
                  </a:path>
                </a:pathLst>
              </a:custGeom>
              <a:solidFill>
                <a:schemeClr val="accent1">
                  <a:alpha val="4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70" name="Freeform 43"/>
              <p:cNvSpPr/>
              <p:nvPr/>
            </p:nvSpPr>
            <p:spPr bwMode="auto">
              <a:xfrm>
                <a:off x="3413126" y="3181350"/>
                <a:ext cx="508000" cy="292100"/>
              </a:xfrm>
              <a:custGeom>
                <a:avLst/>
                <a:gdLst>
                  <a:gd name="T0" fmla="*/ 320 w 320"/>
                  <a:gd name="T1" fmla="*/ 0 h 184"/>
                  <a:gd name="T2" fmla="*/ 0 w 320"/>
                  <a:gd name="T3" fmla="*/ 0 h 184"/>
                  <a:gd name="T4" fmla="*/ 0 w 320"/>
                  <a:gd name="T5" fmla="*/ 184 h 184"/>
                  <a:gd name="T6" fmla="*/ 0 w 320"/>
                  <a:gd name="T7" fmla="*/ 184 h 184"/>
                  <a:gd name="T8" fmla="*/ 222 w 320"/>
                  <a:gd name="T9" fmla="*/ 58 h 184"/>
                  <a:gd name="T10" fmla="*/ 32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320" y="0"/>
                    </a:moveTo>
                    <a:lnTo>
                      <a:pt x="0" y="0"/>
                    </a:lnTo>
                    <a:lnTo>
                      <a:pt x="0" y="184"/>
                    </a:lnTo>
                    <a:lnTo>
                      <a:pt x="0" y="184"/>
                    </a:lnTo>
                    <a:lnTo>
                      <a:pt x="222" y="58"/>
                    </a:lnTo>
                    <a:lnTo>
                      <a:pt x="320" y="0"/>
                    </a:lnTo>
                    <a:close/>
                  </a:path>
                </a:pathLst>
              </a:custGeom>
              <a:solidFill>
                <a:schemeClr val="accent1">
                  <a:alpha val="4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grpSp>
        <p:grpSp>
          <p:nvGrpSpPr>
            <p:cNvPr id="44" name="Group 64"/>
            <p:cNvGrpSpPr/>
            <p:nvPr/>
          </p:nvGrpSpPr>
          <p:grpSpPr>
            <a:xfrm>
              <a:off x="4952858" y="2305050"/>
              <a:ext cx="508000" cy="584200"/>
              <a:chOff x="3413126" y="2305050"/>
              <a:chExt cx="508000" cy="584200"/>
            </a:xfrm>
          </p:grpSpPr>
          <p:sp>
            <p:nvSpPr>
              <p:cNvPr id="67" name="Freeform 47"/>
              <p:cNvSpPr/>
              <p:nvPr/>
            </p:nvSpPr>
            <p:spPr bwMode="auto">
              <a:xfrm>
                <a:off x="3413126" y="2305050"/>
                <a:ext cx="508000" cy="292100"/>
              </a:xfrm>
              <a:custGeom>
                <a:avLst/>
                <a:gdLst>
                  <a:gd name="T0" fmla="*/ 320 w 320"/>
                  <a:gd name="T1" fmla="*/ 184 h 184"/>
                  <a:gd name="T2" fmla="*/ 256 w 320"/>
                  <a:gd name="T3" fmla="*/ 148 h 184"/>
                  <a:gd name="T4" fmla="*/ 0 w 320"/>
                  <a:gd name="T5" fmla="*/ 0 h 184"/>
                  <a:gd name="T6" fmla="*/ 0 w 320"/>
                  <a:gd name="T7" fmla="*/ 184 h 184"/>
                  <a:gd name="T8" fmla="*/ 320 w 320"/>
                  <a:gd name="T9" fmla="*/ 184 h 184"/>
                  <a:gd name="T10" fmla="*/ 32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320" y="184"/>
                    </a:moveTo>
                    <a:lnTo>
                      <a:pt x="256" y="148"/>
                    </a:lnTo>
                    <a:lnTo>
                      <a:pt x="0" y="0"/>
                    </a:lnTo>
                    <a:lnTo>
                      <a:pt x="0" y="184"/>
                    </a:lnTo>
                    <a:lnTo>
                      <a:pt x="320" y="184"/>
                    </a:lnTo>
                    <a:lnTo>
                      <a:pt x="320" y="184"/>
                    </a:lnTo>
                    <a:close/>
                  </a:path>
                </a:pathLst>
              </a:custGeom>
              <a:solidFill>
                <a:schemeClr val="accent1">
                  <a:alpha val="7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68" name="Freeform 48"/>
              <p:cNvSpPr/>
              <p:nvPr/>
            </p:nvSpPr>
            <p:spPr bwMode="auto">
              <a:xfrm>
                <a:off x="3413126" y="2597150"/>
                <a:ext cx="508000" cy="292100"/>
              </a:xfrm>
              <a:custGeom>
                <a:avLst/>
                <a:gdLst>
                  <a:gd name="T0" fmla="*/ 0 w 320"/>
                  <a:gd name="T1" fmla="*/ 0 h 184"/>
                  <a:gd name="T2" fmla="*/ 0 w 320"/>
                  <a:gd name="T3" fmla="*/ 184 h 184"/>
                  <a:gd name="T4" fmla="*/ 320 w 320"/>
                  <a:gd name="T5" fmla="*/ 0 h 184"/>
                  <a:gd name="T6" fmla="*/ 0 w 320"/>
                  <a:gd name="T7" fmla="*/ 0 h 184"/>
                </a:gdLst>
                <a:ahLst/>
                <a:cxnLst>
                  <a:cxn ang="0">
                    <a:pos x="T0" y="T1"/>
                  </a:cxn>
                  <a:cxn ang="0">
                    <a:pos x="T2" y="T3"/>
                  </a:cxn>
                  <a:cxn ang="0">
                    <a:pos x="T4" y="T5"/>
                  </a:cxn>
                  <a:cxn ang="0">
                    <a:pos x="T6" y="T7"/>
                  </a:cxn>
                </a:cxnLst>
                <a:rect l="0" t="0" r="r" b="b"/>
                <a:pathLst>
                  <a:path w="320" h="184">
                    <a:moveTo>
                      <a:pt x="0" y="0"/>
                    </a:moveTo>
                    <a:lnTo>
                      <a:pt x="0" y="184"/>
                    </a:lnTo>
                    <a:lnTo>
                      <a:pt x="320" y="0"/>
                    </a:lnTo>
                    <a:lnTo>
                      <a:pt x="0" y="0"/>
                    </a:lnTo>
                    <a:close/>
                  </a:path>
                </a:pathLst>
              </a:custGeom>
              <a:solidFill>
                <a:schemeClr val="accent1">
                  <a:alpha val="7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grpSp>
        <p:grpSp>
          <p:nvGrpSpPr>
            <p:cNvPr id="45" name="Group 65"/>
            <p:cNvGrpSpPr/>
            <p:nvPr/>
          </p:nvGrpSpPr>
          <p:grpSpPr>
            <a:xfrm>
              <a:off x="5460858" y="2889250"/>
              <a:ext cx="508000" cy="584200"/>
              <a:chOff x="3921126" y="2889250"/>
              <a:chExt cx="508000" cy="584200"/>
            </a:xfrm>
          </p:grpSpPr>
          <p:sp>
            <p:nvSpPr>
              <p:cNvPr id="65" name="Freeform 49"/>
              <p:cNvSpPr/>
              <p:nvPr/>
            </p:nvSpPr>
            <p:spPr bwMode="auto">
              <a:xfrm>
                <a:off x="3921126" y="3181350"/>
                <a:ext cx="508000" cy="292100"/>
              </a:xfrm>
              <a:custGeom>
                <a:avLst/>
                <a:gdLst>
                  <a:gd name="T0" fmla="*/ 320 w 320"/>
                  <a:gd name="T1" fmla="*/ 184 h 184"/>
                  <a:gd name="T2" fmla="*/ 320 w 320"/>
                  <a:gd name="T3" fmla="*/ 0 h 184"/>
                  <a:gd name="T4" fmla="*/ 0 w 320"/>
                  <a:gd name="T5" fmla="*/ 0 h 184"/>
                  <a:gd name="T6" fmla="*/ 320 w 320"/>
                  <a:gd name="T7" fmla="*/ 184 h 184"/>
                </a:gdLst>
                <a:ahLst/>
                <a:cxnLst>
                  <a:cxn ang="0">
                    <a:pos x="T0" y="T1"/>
                  </a:cxn>
                  <a:cxn ang="0">
                    <a:pos x="T2" y="T3"/>
                  </a:cxn>
                  <a:cxn ang="0">
                    <a:pos x="T4" y="T5"/>
                  </a:cxn>
                  <a:cxn ang="0">
                    <a:pos x="T6" y="T7"/>
                  </a:cxn>
                </a:cxnLst>
                <a:rect l="0" t="0" r="r" b="b"/>
                <a:pathLst>
                  <a:path w="320" h="184">
                    <a:moveTo>
                      <a:pt x="320" y="184"/>
                    </a:moveTo>
                    <a:lnTo>
                      <a:pt x="320" y="0"/>
                    </a:lnTo>
                    <a:lnTo>
                      <a:pt x="0" y="0"/>
                    </a:lnTo>
                    <a:lnTo>
                      <a:pt x="320" y="184"/>
                    </a:lnTo>
                    <a:close/>
                  </a:path>
                </a:pathLst>
              </a:custGeom>
              <a:solidFill>
                <a:schemeClr val="accent1">
                  <a:alpha val="5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66" name="Freeform 50"/>
              <p:cNvSpPr/>
              <p:nvPr/>
            </p:nvSpPr>
            <p:spPr bwMode="auto">
              <a:xfrm>
                <a:off x="3921126" y="2889250"/>
                <a:ext cx="508000" cy="292100"/>
              </a:xfrm>
              <a:custGeom>
                <a:avLst/>
                <a:gdLst>
                  <a:gd name="T0" fmla="*/ 0 w 320"/>
                  <a:gd name="T1" fmla="*/ 184 h 184"/>
                  <a:gd name="T2" fmla="*/ 320 w 320"/>
                  <a:gd name="T3" fmla="*/ 184 h 184"/>
                  <a:gd name="T4" fmla="*/ 320 w 320"/>
                  <a:gd name="T5" fmla="*/ 0 h 184"/>
                  <a:gd name="T6" fmla="*/ 0 w 320"/>
                  <a:gd name="T7" fmla="*/ 184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320" y="184"/>
                    </a:lnTo>
                    <a:lnTo>
                      <a:pt x="320" y="0"/>
                    </a:lnTo>
                    <a:lnTo>
                      <a:pt x="0" y="184"/>
                    </a:lnTo>
                    <a:lnTo>
                      <a:pt x="0" y="184"/>
                    </a:lnTo>
                    <a:close/>
                  </a:path>
                </a:pathLst>
              </a:custGeom>
              <a:solidFill>
                <a:schemeClr val="accent1">
                  <a:alpha val="5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grpSp>
        <p:grpSp>
          <p:nvGrpSpPr>
            <p:cNvPr id="46" name="Group 66"/>
            <p:cNvGrpSpPr/>
            <p:nvPr/>
          </p:nvGrpSpPr>
          <p:grpSpPr>
            <a:xfrm>
              <a:off x="4952858" y="3473450"/>
              <a:ext cx="508000" cy="584200"/>
              <a:chOff x="3413126" y="3473450"/>
              <a:chExt cx="508000" cy="584200"/>
            </a:xfrm>
          </p:grpSpPr>
          <p:sp>
            <p:nvSpPr>
              <p:cNvPr id="63" name="Freeform 51"/>
              <p:cNvSpPr/>
              <p:nvPr/>
            </p:nvSpPr>
            <p:spPr bwMode="auto">
              <a:xfrm>
                <a:off x="3413126" y="3473450"/>
                <a:ext cx="508000" cy="292100"/>
              </a:xfrm>
              <a:custGeom>
                <a:avLst/>
                <a:gdLst>
                  <a:gd name="T0" fmla="*/ 260 w 320"/>
                  <a:gd name="T1" fmla="*/ 150 h 184"/>
                  <a:gd name="T2" fmla="*/ 0 w 320"/>
                  <a:gd name="T3" fmla="*/ 0 h 184"/>
                  <a:gd name="T4" fmla="*/ 0 w 320"/>
                  <a:gd name="T5" fmla="*/ 184 h 184"/>
                  <a:gd name="T6" fmla="*/ 320 w 320"/>
                  <a:gd name="T7" fmla="*/ 184 h 184"/>
                  <a:gd name="T8" fmla="*/ 260 w 320"/>
                  <a:gd name="T9" fmla="*/ 150 h 184"/>
                </a:gdLst>
                <a:ahLst/>
                <a:cxnLst>
                  <a:cxn ang="0">
                    <a:pos x="T0" y="T1"/>
                  </a:cxn>
                  <a:cxn ang="0">
                    <a:pos x="T2" y="T3"/>
                  </a:cxn>
                  <a:cxn ang="0">
                    <a:pos x="T4" y="T5"/>
                  </a:cxn>
                  <a:cxn ang="0">
                    <a:pos x="T6" y="T7"/>
                  </a:cxn>
                  <a:cxn ang="0">
                    <a:pos x="T8" y="T9"/>
                  </a:cxn>
                </a:cxnLst>
                <a:rect l="0" t="0" r="r" b="b"/>
                <a:pathLst>
                  <a:path w="320" h="184">
                    <a:moveTo>
                      <a:pt x="260" y="150"/>
                    </a:moveTo>
                    <a:lnTo>
                      <a:pt x="0" y="0"/>
                    </a:lnTo>
                    <a:lnTo>
                      <a:pt x="0" y="184"/>
                    </a:lnTo>
                    <a:lnTo>
                      <a:pt x="320" y="184"/>
                    </a:lnTo>
                    <a:lnTo>
                      <a:pt x="260" y="150"/>
                    </a:lnTo>
                    <a:close/>
                  </a:path>
                </a:pathLst>
              </a:custGeom>
              <a:solidFill>
                <a:schemeClr val="accent1">
                  <a:alpha val="2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64" name="Freeform 52"/>
              <p:cNvSpPr/>
              <p:nvPr/>
            </p:nvSpPr>
            <p:spPr bwMode="auto">
              <a:xfrm>
                <a:off x="3413126" y="3765550"/>
                <a:ext cx="508000" cy="292100"/>
              </a:xfrm>
              <a:custGeom>
                <a:avLst/>
                <a:gdLst>
                  <a:gd name="T0" fmla="*/ 0 w 320"/>
                  <a:gd name="T1" fmla="*/ 0 h 184"/>
                  <a:gd name="T2" fmla="*/ 0 w 320"/>
                  <a:gd name="T3" fmla="*/ 184 h 184"/>
                  <a:gd name="T4" fmla="*/ 320 w 320"/>
                  <a:gd name="T5" fmla="*/ 0 h 184"/>
                  <a:gd name="T6" fmla="*/ 320 w 320"/>
                  <a:gd name="T7" fmla="*/ 0 h 184"/>
                  <a:gd name="T8" fmla="*/ 0 w 320"/>
                  <a:gd name="T9" fmla="*/ 0 h 184"/>
                </a:gdLst>
                <a:ahLst/>
                <a:cxnLst>
                  <a:cxn ang="0">
                    <a:pos x="T0" y="T1"/>
                  </a:cxn>
                  <a:cxn ang="0">
                    <a:pos x="T2" y="T3"/>
                  </a:cxn>
                  <a:cxn ang="0">
                    <a:pos x="T4" y="T5"/>
                  </a:cxn>
                  <a:cxn ang="0">
                    <a:pos x="T6" y="T7"/>
                  </a:cxn>
                  <a:cxn ang="0">
                    <a:pos x="T8" y="T9"/>
                  </a:cxn>
                </a:cxnLst>
                <a:rect l="0" t="0" r="r" b="b"/>
                <a:pathLst>
                  <a:path w="320" h="184">
                    <a:moveTo>
                      <a:pt x="0" y="0"/>
                    </a:moveTo>
                    <a:lnTo>
                      <a:pt x="0" y="184"/>
                    </a:lnTo>
                    <a:lnTo>
                      <a:pt x="320" y="0"/>
                    </a:lnTo>
                    <a:lnTo>
                      <a:pt x="320" y="0"/>
                    </a:lnTo>
                    <a:lnTo>
                      <a:pt x="0" y="0"/>
                    </a:lnTo>
                    <a:close/>
                  </a:path>
                </a:pathLst>
              </a:custGeom>
              <a:solidFill>
                <a:schemeClr val="accent1">
                  <a:alpha val="2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grpSp>
        <p:grpSp>
          <p:nvGrpSpPr>
            <p:cNvPr id="47" name="Group 67"/>
            <p:cNvGrpSpPr/>
            <p:nvPr/>
          </p:nvGrpSpPr>
          <p:grpSpPr>
            <a:xfrm>
              <a:off x="5460858" y="2305050"/>
              <a:ext cx="508000" cy="584200"/>
              <a:chOff x="3921126" y="2305050"/>
              <a:chExt cx="508000" cy="584200"/>
            </a:xfrm>
          </p:grpSpPr>
          <p:sp>
            <p:nvSpPr>
              <p:cNvPr id="61" name="Freeform 55"/>
              <p:cNvSpPr/>
              <p:nvPr/>
            </p:nvSpPr>
            <p:spPr bwMode="auto">
              <a:xfrm>
                <a:off x="3921126" y="2305050"/>
                <a:ext cx="508000" cy="292100"/>
              </a:xfrm>
              <a:custGeom>
                <a:avLst/>
                <a:gdLst>
                  <a:gd name="T0" fmla="*/ 0 w 320"/>
                  <a:gd name="T1" fmla="*/ 184 h 184"/>
                  <a:gd name="T2" fmla="*/ 320 w 320"/>
                  <a:gd name="T3" fmla="*/ 184 h 184"/>
                  <a:gd name="T4" fmla="*/ 320 w 320"/>
                  <a:gd name="T5" fmla="*/ 0 h 184"/>
                  <a:gd name="T6" fmla="*/ 0 w 320"/>
                  <a:gd name="T7" fmla="*/ 184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320" y="184"/>
                    </a:lnTo>
                    <a:lnTo>
                      <a:pt x="320" y="0"/>
                    </a:lnTo>
                    <a:lnTo>
                      <a:pt x="0" y="184"/>
                    </a:lnTo>
                    <a:lnTo>
                      <a:pt x="0" y="184"/>
                    </a:lnTo>
                    <a:close/>
                  </a:path>
                </a:pathLst>
              </a:custGeom>
              <a:solidFill>
                <a:schemeClr val="accent1">
                  <a:alpha val="8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62" name="Freeform 56"/>
              <p:cNvSpPr/>
              <p:nvPr/>
            </p:nvSpPr>
            <p:spPr bwMode="auto">
              <a:xfrm>
                <a:off x="3921126" y="2597150"/>
                <a:ext cx="508000" cy="292100"/>
              </a:xfrm>
              <a:custGeom>
                <a:avLst/>
                <a:gdLst>
                  <a:gd name="T0" fmla="*/ 0 w 320"/>
                  <a:gd name="T1" fmla="*/ 0 h 184"/>
                  <a:gd name="T2" fmla="*/ 320 w 320"/>
                  <a:gd name="T3" fmla="*/ 184 h 184"/>
                  <a:gd name="T4" fmla="*/ 320 w 320"/>
                  <a:gd name="T5" fmla="*/ 0 h 184"/>
                  <a:gd name="T6" fmla="*/ 0 w 320"/>
                  <a:gd name="T7" fmla="*/ 0 h 184"/>
                </a:gdLst>
                <a:ahLst/>
                <a:cxnLst>
                  <a:cxn ang="0">
                    <a:pos x="T0" y="T1"/>
                  </a:cxn>
                  <a:cxn ang="0">
                    <a:pos x="T2" y="T3"/>
                  </a:cxn>
                  <a:cxn ang="0">
                    <a:pos x="T4" y="T5"/>
                  </a:cxn>
                  <a:cxn ang="0">
                    <a:pos x="T6" y="T7"/>
                  </a:cxn>
                </a:cxnLst>
                <a:rect l="0" t="0" r="r" b="b"/>
                <a:pathLst>
                  <a:path w="320" h="184">
                    <a:moveTo>
                      <a:pt x="0" y="0"/>
                    </a:moveTo>
                    <a:lnTo>
                      <a:pt x="320" y="184"/>
                    </a:lnTo>
                    <a:lnTo>
                      <a:pt x="320" y="0"/>
                    </a:lnTo>
                    <a:lnTo>
                      <a:pt x="0" y="0"/>
                    </a:lnTo>
                    <a:close/>
                  </a:path>
                </a:pathLst>
              </a:custGeom>
              <a:solidFill>
                <a:schemeClr val="accent1">
                  <a:alpha val="8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grpSp>
        <p:grpSp>
          <p:nvGrpSpPr>
            <p:cNvPr id="48" name="Group 68"/>
            <p:cNvGrpSpPr/>
            <p:nvPr/>
          </p:nvGrpSpPr>
          <p:grpSpPr>
            <a:xfrm>
              <a:off x="4952858" y="2597150"/>
              <a:ext cx="1016000" cy="584200"/>
              <a:chOff x="3413126" y="2597150"/>
              <a:chExt cx="1016000" cy="584200"/>
            </a:xfrm>
          </p:grpSpPr>
          <p:sp>
            <p:nvSpPr>
              <p:cNvPr id="57" name="Freeform 58"/>
              <p:cNvSpPr/>
              <p:nvPr/>
            </p:nvSpPr>
            <p:spPr bwMode="auto">
              <a:xfrm>
                <a:off x="3413126" y="2597150"/>
                <a:ext cx="508000" cy="292100"/>
              </a:xfrm>
              <a:custGeom>
                <a:avLst/>
                <a:gdLst>
                  <a:gd name="T0" fmla="*/ 0 w 320"/>
                  <a:gd name="T1" fmla="*/ 184 h 184"/>
                  <a:gd name="T2" fmla="*/ 0 w 320"/>
                  <a:gd name="T3" fmla="*/ 184 h 184"/>
                  <a:gd name="T4" fmla="*/ 320 w 320"/>
                  <a:gd name="T5" fmla="*/ 184 h 184"/>
                  <a:gd name="T6" fmla="*/ 320 w 320"/>
                  <a:gd name="T7" fmla="*/ 0 h 184"/>
                  <a:gd name="T8" fmla="*/ 320 w 320"/>
                  <a:gd name="T9" fmla="*/ 0 h 184"/>
                  <a:gd name="T10" fmla="*/ 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0" y="184"/>
                    </a:moveTo>
                    <a:lnTo>
                      <a:pt x="0" y="184"/>
                    </a:lnTo>
                    <a:lnTo>
                      <a:pt x="320" y="184"/>
                    </a:lnTo>
                    <a:lnTo>
                      <a:pt x="320" y="0"/>
                    </a:lnTo>
                    <a:lnTo>
                      <a:pt x="320" y="0"/>
                    </a:lnTo>
                    <a:lnTo>
                      <a:pt x="0" y="184"/>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58" name="Freeform 59"/>
              <p:cNvSpPr/>
              <p:nvPr/>
            </p:nvSpPr>
            <p:spPr bwMode="auto">
              <a:xfrm>
                <a:off x="3921126" y="2889250"/>
                <a:ext cx="508000" cy="292100"/>
              </a:xfrm>
              <a:custGeom>
                <a:avLst/>
                <a:gdLst>
                  <a:gd name="T0" fmla="*/ 0 w 320"/>
                  <a:gd name="T1" fmla="*/ 184 h 184"/>
                  <a:gd name="T2" fmla="*/ 0 w 320"/>
                  <a:gd name="T3" fmla="*/ 184 h 184"/>
                  <a:gd name="T4" fmla="*/ 320 w 320"/>
                  <a:gd name="T5" fmla="*/ 0 h 184"/>
                  <a:gd name="T6" fmla="*/ 0 w 320"/>
                  <a:gd name="T7" fmla="*/ 0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0" y="184"/>
                    </a:lnTo>
                    <a:lnTo>
                      <a:pt x="320" y="0"/>
                    </a:lnTo>
                    <a:lnTo>
                      <a:pt x="0" y="0"/>
                    </a:lnTo>
                    <a:lnTo>
                      <a:pt x="0" y="184"/>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59" name="Freeform 60"/>
              <p:cNvSpPr/>
              <p:nvPr/>
            </p:nvSpPr>
            <p:spPr bwMode="auto">
              <a:xfrm>
                <a:off x="3413126" y="2889250"/>
                <a:ext cx="508000" cy="292100"/>
              </a:xfrm>
              <a:custGeom>
                <a:avLst/>
                <a:gdLst>
                  <a:gd name="T0" fmla="*/ 78 w 320"/>
                  <a:gd name="T1" fmla="*/ 44 h 184"/>
                  <a:gd name="T2" fmla="*/ 320 w 320"/>
                  <a:gd name="T3" fmla="*/ 184 h 184"/>
                  <a:gd name="T4" fmla="*/ 320 w 320"/>
                  <a:gd name="T5" fmla="*/ 0 h 184"/>
                  <a:gd name="T6" fmla="*/ 0 w 320"/>
                  <a:gd name="T7" fmla="*/ 0 h 184"/>
                  <a:gd name="T8" fmla="*/ 78 w 320"/>
                  <a:gd name="T9" fmla="*/ 44 h 184"/>
                </a:gdLst>
                <a:ahLst/>
                <a:cxnLst>
                  <a:cxn ang="0">
                    <a:pos x="T0" y="T1"/>
                  </a:cxn>
                  <a:cxn ang="0">
                    <a:pos x="T2" y="T3"/>
                  </a:cxn>
                  <a:cxn ang="0">
                    <a:pos x="T4" y="T5"/>
                  </a:cxn>
                  <a:cxn ang="0">
                    <a:pos x="T6" y="T7"/>
                  </a:cxn>
                  <a:cxn ang="0">
                    <a:pos x="T8" y="T9"/>
                  </a:cxn>
                </a:cxnLst>
                <a:rect l="0" t="0" r="r" b="b"/>
                <a:pathLst>
                  <a:path w="320" h="184">
                    <a:moveTo>
                      <a:pt x="78" y="44"/>
                    </a:moveTo>
                    <a:lnTo>
                      <a:pt x="320" y="184"/>
                    </a:lnTo>
                    <a:lnTo>
                      <a:pt x="320" y="0"/>
                    </a:lnTo>
                    <a:lnTo>
                      <a:pt x="0" y="0"/>
                    </a:lnTo>
                    <a:lnTo>
                      <a:pt x="78" y="44"/>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60" name="Freeform 62"/>
              <p:cNvSpPr/>
              <p:nvPr/>
            </p:nvSpPr>
            <p:spPr bwMode="auto">
              <a:xfrm>
                <a:off x="3921126" y="2597150"/>
                <a:ext cx="508000" cy="292100"/>
              </a:xfrm>
              <a:custGeom>
                <a:avLst/>
                <a:gdLst>
                  <a:gd name="T0" fmla="*/ 0 w 320"/>
                  <a:gd name="T1" fmla="*/ 0 h 184"/>
                  <a:gd name="T2" fmla="*/ 0 w 320"/>
                  <a:gd name="T3" fmla="*/ 184 h 184"/>
                  <a:gd name="T4" fmla="*/ 320 w 320"/>
                  <a:gd name="T5" fmla="*/ 184 h 184"/>
                  <a:gd name="T6" fmla="*/ 320 w 320"/>
                  <a:gd name="T7" fmla="*/ 184 h 184"/>
                  <a:gd name="T8" fmla="*/ 0 w 320"/>
                  <a:gd name="T9" fmla="*/ 0 h 184"/>
                  <a:gd name="T10" fmla="*/ 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0" y="0"/>
                    </a:moveTo>
                    <a:lnTo>
                      <a:pt x="0" y="184"/>
                    </a:lnTo>
                    <a:lnTo>
                      <a:pt x="320" y="184"/>
                    </a:lnTo>
                    <a:lnTo>
                      <a:pt x="320" y="184"/>
                    </a:lnTo>
                    <a:lnTo>
                      <a:pt x="0" y="0"/>
                    </a:lnTo>
                    <a:lnTo>
                      <a:pt x="0" y="0"/>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grpSp>
        <p:grpSp>
          <p:nvGrpSpPr>
            <p:cNvPr id="49" name="Group 69"/>
            <p:cNvGrpSpPr/>
            <p:nvPr/>
          </p:nvGrpSpPr>
          <p:grpSpPr>
            <a:xfrm>
              <a:off x="4952858" y="2012950"/>
              <a:ext cx="1016000" cy="584200"/>
              <a:chOff x="3413126" y="2012950"/>
              <a:chExt cx="1016000" cy="584200"/>
            </a:xfrm>
          </p:grpSpPr>
          <p:sp>
            <p:nvSpPr>
              <p:cNvPr id="53" name="Freeform 65"/>
              <p:cNvSpPr/>
              <p:nvPr/>
            </p:nvSpPr>
            <p:spPr bwMode="auto">
              <a:xfrm>
                <a:off x="3413126" y="2305050"/>
                <a:ext cx="508000" cy="292100"/>
              </a:xfrm>
              <a:custGeom>
                <a:avLst/>
                <a:gdLst>
                  <a:gd name="T0" fmla="*/ 320 w 320"/>
                  <a:gd name="T1" fmla="*/ 0 h 184"/>
                  <a:gd name="T2" fmla="*/ 0 w 320"/>
                  <a:gd name="T3" fmla="*/ 0 h 184"/>
                  <a:gd name="T4" fmla="*/ 0 w 320"/>
                  <a:gd name="T5" fmla="*/ 0 h 184"/>
                  <a:gd name="T6" fmla="*/ 256 w 320"/>
                  <a:gd name="T7" fmla="*/ 148 h 184"/>
                  <a:gd name="T8" fmla="*/ 320 w 320"/>
                  <a:gd name="T9" fmla="*/ 184 h 184"/>
                  <a:gd name="T10" fmla="*/ 32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320" y="0"/>
                    </a:moveTo>
                    <a:lnTo>
                      <a:pt x="0" y="0"/>
                    </a:lnTo>
                    <a:lnTo>
                      <a:pt x="0" y="0"/>
                    </a:lnTo>
                    <a:lnTo>
                      <a:pt x="256" y="148"/>
                    </a:lnTo>
                    <a:lnTo>
                      <a:pt x="320" y="184"/>
                    </a:lnTo>
                    <a:lnTo>
                      <a:pt x="320" y="0"/>
                    </a:lnTo>
                    <a:close/>
                  </a:path>
                </a:pathLst>
              </a:custGeom>
              <a:solidFill>
                <a:schemeClr val="accent1">
                  <a:alpha val="9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54" name="Freeform 66"/>
              <p:cNvSpPr/>
              <p:nvPr/>
            </p:nvSpPr>
            <p:spPr bwMode="auto">
              <a:xfrm>
                <a:off x="3921126" y="2305050"/>
                <a:ext cx="508000" cy="292100"/>
              </a:xfrm>
              <a:custGeom>
                <a:avLst/>
                <a:gdLst>
                  <a:gd name="T0" fmla="*/ 0 w 320"/>
                  <a:gd name="T1" fmla="*/ 184 h 184"/>
                  <a:gd name="T2" fmla="*/ 0 w 320"/>
                  <a:gd name="T3" fmla="*/ 184 h 184"/>
                  <a:gd name="T4" fmla="*/ 0 w 320"/>
                  <a:gd name="T5" fmla="*/ 184 h 184"/>
                  <a:gd name="T6" fmla="*/ 320 w 320"/>
                  <a:gd name="T7" fmla="*/ 0 h 184"/>
                  <a:gd name="T8" fmla="*/ 320 w 320"/>
                  <a:gd name="T9" fmla="*/ 0 h 184"/>
                  <a:gd name="T10" fmla="*/ 0 w 320"/>
                  <a:gd name="T11" fmla="*/ 0 h 184"/>
                  <a:gd name="T12" fmla="*/ 0 w 320"/>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320" h="184">
                    <a:moveTo>
                      <a:pt x="0" y="184"/>
                    </a:moveTo>
                    <a:lnTo>
                      <a:pt x="0" y="184"/>
                    </a:lnTo>
                    <a:lnTo>
                      <a:pt x="0" y="184"/>
                    </a:lnTo>
                    <a:lnTo>
                      <a:pt x="320" y="0"/>
                    </a:lnTo>
                    <a:lnTo>
                      <a:pt x="320" y="0"/>
                    </a:lnTo>
                    <a:lnTo>
                      <a:pt x="0" y="0"/>
                    </a:lnTo>
                    <a:lnTo>
                      <a:pt x="0" y="184"/>
                    </a:lnTo>
                    <a:close/>
                  </a:path>
                </a:pathLst>
              </a:custGeom>
              <a:solidFill>
                <a:schemeClr val="accent1">
                  <a:alpha val="9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55" name="Freeform 67"/>
              <p:cNvSpPr/>
              <p:nvPr/>
            </p:nvSpPr>
            <p:spPr bwMode="auto">
              <a:xfrm>
                <a:off x="3413126" y="2012950"/>
                <a:ext cx="508000" cy="292100"/>
              </a:xfrm>
              <a:custGeom>
                <a:avLst/>
                <a:gdLst>
                  <a:gd name="T0" fmla="*/ 320 w 320"/>
                  <a:gd name="T1" fmla="*/ 184 h 184"/>
                  <a:gd name="T2" fmla="*/ 320 w 320"/>
                  <a:gd name="T3" fmla="*/ 0 h 184"/>
                  <a:gd name="T4" fmla="*/ 320 w 320"/>
                  <a:gd name="T5" fmla="*/ 0 h 184"/>
                  <a:gd name="T6" fmla="*/ 216 w 320"/>
                  <a:gd name="T7" fmla="*/ 60 h 184"/>
                  <a:gd name="T8" fmla="*/ 0 w 320"/>
                  <a:gd name="T9" fmla="*/ 184 h 184"/>
                  <a:gd name="T10" fmla="*/ 32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320" y="184"/>
                    </a:moveTo>
                    <a:lnTo>
                      <a:pt x="320" y="0"/>
                    </a:lnTo>
                    <a:lnTo>
                      <a:pt x="320" y="0"/>
                    </a:lnTo>
                    <a:lnTo>
                      <a:pt x="216" y="60"/>
                    </a:lnTo>
                    <a:lnTo>
                      <a:pt x="0" y="184"/>
                    </a:lnTo>
                    <a:lnTo>
                      <a:pt x="320" y="184"/>
                    </a:lnTo>
                    <a:close/>
                  </a:path>
                </a:pathLst>
              </a:custGeom>
              <a:solidFill>
                <a:schemeClr val="accent1">
                  <a:alpha val="9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56" name="Freeform 71"/>
              <p:cNvSpPr/>
              <p:nvPr/>
            </p:nvSpPr>
            <p:spPr bwMode="auto">
              <a:xfrm>
                <a:off x="3921126" y="2012950"/>
                <a:ext cx="508000" cy="292100"/>
              </a:xfrm>
              <a:custGeom>
                <a:avLst/>
                <a:gdLst>
                  <a:gd name="T0" fmla="*/ 0 w 320"/>
                  <a:gd name="T1" fmla="*/ 184 h 184"/>
                  <a:gd name="T2" fmla="*/ 320 w 320"/>
                  <a:gd name="T3" fmla="*/ 184 h 184"/>
                  <a:gd name="T4" fmla="*/ 0 w 320"/>
                  <a:gd name="T5" fmla="*/ 0 h 184"/>
                  <a:gd name="T6" fmla="*/ 0 w 320"/>
                  <a:gd name="T7" fmla="*/ 0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320" y="184"/>
                    </a:lnTo>
                    <a:lnTo>
                      <a:pt x="0" y="0"/>
                    </a:lnTo>
                    <a:lnTo>
                      <a:pt x="0" y="0"/>
                    </a:lnTo>
                    <a:lnTo>
                      <a:pt x="0" y="184"/>
                    </a:lnTo>
                    <a:close/>
                  </a:path>
                </a:pathLst>
              </a:custGeom>
              <a:solidFill>
                <a:schemeClr val="accent1">
                  <a:alpha val="9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grpSp>
        <p:grpSp>
          <p:nvGrpSpPr>
            <p:cNvPr id="50" name="Group 70"/>
            <p:cNvGrpSpPr/>
            <p:nvPr/>
          </p:nvGrpSpPr>
          <p:grpSpPr>
            <a:xfrm>
              <a:off x="4952858" y="1717675"/>
              <a:ext cx="508000" cy="587375"/>
              <a:chOff x="3413126" y="1717675"/>
              <a:chExt cx="508000" cy="587375"/>
            </a:xfrm>
          </p:grpSpPr>
          <p:sp>
            <p:nvSpPr>
              <p:cNvPr id="51" name="Freeform 74"/>
              <p:cNvSpPr/>
              <p:nvPr/>
            </p:nvSpPr>
            <p:spPr bwMode="auto">
              <a:xfrm>
                <a:off x="3413126" y="2012950"/>
                <a:ext cx="508000" cy="292100"/>
              </a:xfrm>
              <a:custGeom>
                <a:avLst/>
                <a:gdLst>
                  <a:gd name="T0" fmla="*/ 216 w 320"/>
                  <a:gd name="T1" fmla="*/ 60 h 184"/>
                  <a:gd name="T2" fmla="*/ 320 w 320"/>
                  <a:gd name="T3" fmla="*/ 0 h 184"/>
                  <a:gd name="T4" fmla="*/ 0 w 320"/>
                  <a:gd name="T5" fmla="*/ 0 h 184"/>
                  <a:gd name="T6" fmla="*/ 0 w 320"/>
                  <a:gd name="T7" fmla="*/ 184 h 184"/>
                  <a:gd name="T8" fmla="*/ 0 w 320"/>
                  <a:gd name="T9" fmla="*/ 184 h 184"/>
                  <a:gd name="T10" fmla="*/ 216 w 320"/>
                  <a:gd name="T11" fmla="*/ 60 h 184"/>
                </a:gdLst>
                <a:ahLst/>
                <a:cxnLst>
                  <a:cxn ang="0">
                    <a:pos x="T0" y="T1"/>
                  </a:cxn>
                  <a:cxn ang="0">
                    <a:pos x="T2" y="T3"/>
                  </a:cxn>
                  <a:cxn ang="0">
                    <a:pos x="T4" y="T5"/>
                  </a:cxn>
                  <a:cxn ang="0">
                    <a:pos x="T6" y="T7"/>
                  </a:cxn>
                  <a:cxn ang="0">
                    <a:pos x="T8" y="T9"/>
                  </a:cxn>
                  <a:cxn ang="0">
                    <a:pos x="T10" y="T11"/>
                  </a:cxn>
                </a:cxnLst>
                <a:rect l="0" t="0" r="r" b="b"/>
                <a:pathLst>
                  <a:path w="320" h="184">
                    <a:moveTo>
                      <a:pt x="216" y="60"/>
                    </a:moveTo>
                    <a:lnTo>
                      <a:pt x="320" y="0"/>
                    </a:lnTo>
                    <a:lnTo>
                      <a:pt x="0" y="0"/>
                    </a:lnTo>
                    <a:lnTo>
                      <a:pt x="0" y="184"/>
                    </a:lnTo>
                    <a:lnTo>
                      <a:pt x="0" y="184"/>
                    </a:lnTo>
                    <a:lnTo>
                      <a:pt x="216" y="60"/>
                    </a:lnTo>
                    <a:close/>
                  </a:path>
                </a:pathLst>
              </a:custGeom>
              <a:solidFill>
                <a:schemeClr val="accent1"/>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52" name="Freeform 75"/>
              <p:cNvSpPr/>
              <p:nvPr/>
            </p:nvSpPr>
            <p:spPr bwMode="auto">
              <a:xfrm>
                <a:off x="3413126" y="1717675"/>
                <a:ext cx="508000" cy="295275"/>
              </a:xfrm>
              <a:custGeom>
                <a:avLst/>
                <a:gdLst>
                  <a:gd name="T0" fmla="*/ 320 w 320"/>
                  <a:gd name="T1" fmla="*/ 186 h 186"/>
                  <a:gd name="T2" fmla="*/ 0 w 320"/>
                  <a:gd name="T3" fmla="*/ 0 h 186"/>
                  <a:gd name="T4" fmla="*/ 0 w 320"/>
                  <a:gd name="T5" fmla="*/ 186 h 186"/>
                  <a:gd name="T6" fmla="*/ 320 w 320"/>
                  <a:gd name="T7" fmla="*/ 186 h 186"/>
                  <a:gd name="T8" fmla="*/ 320 w 320"/>
                  <a:gd name="T9" fmla="*/ 186 h 186"/>
                </a:gdLst>
                <a:ahLst/>
                <a:cxnLst>
                  <a:cxn ang="0">
                    <a:pos x="T0" y="T1"/>
                  </a:cxn>
                  <a:cxn ang="0">
                    <a:pos x="T2" y="T3"/>
                  </a:cxn>
                  <a:cxn ang="0">
                    <a:pos x="T4" y="T5"/>
                  </a:cxn>
                  <a:cxn ang="0">
                    <a:pos x="T6" y="T7"/>
                  </a:cxn>
                  <a:cxn ang="0">
                    <a:pos x="T8" y="T9"/>
                  </a:cxn>
                </a:cxnLst>
                <a:rect l="0" t="0" r="r" b="b"/>
                <a:pathLst>
                  <a:path w="320" h="186">
                    <a:moveTo>
                      <a:pt x="320" y="186"/>
                    </a:moveTo>
                    <a:lnTo>
                      <a:pt x="0" y="0"/>
                    </a:lnTo>
                    <a:lnTo>
                      <a:pt x="0" y="186"/>
                    </a:lnTo>
                    <a:lnTo>
                      <a:pt x="320" y="186"/>
                    </a:lnTo>
                    <a:lnTo>
                      <a:pt x="320" y="186"/>
                    </a:lnTo>
                    <a:close/>
                  </a:path>
                </a:pathLst>
              </a:custGeom>
              <a:solidFill>
                <a:schemeClr val="accent1"/>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grpSp>
      </p:grpSp>
      <p:sp>
        <p:nvSpPr>
          <p:cNvPr id="2" name="标题 1"/>
          <p:cNvSpPr>
            <a:spLocks noGrp="1"/>
          </p:cNvSpPr>
          <p:nvPr>
            <p:ph type="ctrTitle" hasCustomPrompt="1"/>
          </p:nvPr>
        </p:nvSpPr>
        <p:spPr>
          <a:xfrm>
            <a:off x="1665819" y="1947332"/>
            <a:ext cx="8862484" cy="1158799"/>
          </a:xfrm>
          <a:noFill/>
        </p:spPr>
        <p:txBody>
          <a:bodyPr anchor="b">
            <a:normAutofit/>
          </a:bodyPr>
          <a:lstStyle>
            <a:lvl1pPr algn="ctr">
              <a:defRPr sz="6000">
                <a:solidFill>
                  <a:schemeClr val="bg1"/>
                </a:solidFill>
              </a:defRPr>
            </a:lvl1pPr>
          </a:lstStyle>
          <a:p>
            <a:r>
              <a:rPr lang="zh-CN" altLang="en-US" dirty="0"/>
              <a:t>单击此处</a:t>
            </a:r>
            <a:r>
              <a:rPr lang="zh-CN" altLang="en-US" dirty="0" smtClean="0"/>
              <a:t>编辑标题</a:t>
            </a:r>
            <a:endParaRPr lang="zh-CN" altLang="en-US" dirty="0"/>
          </a:p>
        </p:txBody>
      </p:sp>
      <p:sp>
        <p:nvSpPr>
          <p:cNvPr id="3" name="副标题 2"/>
          <p:cNvSpPr>
            <a:spLocks noGrp="1"/>
          </p:cNvSpPr>
          <p:nvPr>
            <p:ph type="subTitle" idx="1"/>
          </p:nvPr>
        </p:nvSpPr>
        <p:spPr>
          <a:xfrm>
            <a:off x="1665819" y="3160693"/>
            <a:ext cx="8862484" cy="830009"/>
          </a:xfrm>
          <a:noFill/>
        </p:spPr>
        <p:txBody>
          <a:bodyPr>
            <a:normAutofit/>
          </a:bodyPr>
          <a:lstStyle>
            <a:lvl1pPr marL="0" indent="0" algn="ctr">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4" name="日期占位符 3"/>
          <p:cNvSpPr>
            <a:spLocks noGrp="1"/>
          </p:cNvSpPr>
          <p:nvPr>
            <p:ph type="dt" sz="half" idx="10"/>
          </p:nvPr>
        </p:nvSpPr>
        <p:spPr/>
        <p:txBody>
          <a:bodyPr/>
          <a:lstStyle>
            <a:lvl1pPr>
              <a:defRPr>
                <a:solidFill>
                  <a:schemeClr val="bg1"/>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lvl1pPr>
              <a:defRPr>
                <a:solidFill>
                  <a:schemeClr val="bg1"/>
                </a:solidFill>
              </a:defRPr>
            </a:lvl1pPr>
          </a:lstStyle>
          <a:p>
            <a:endParaRPr lang="zh-CN" altLang="en-US"/>
          </a:p>
        </p:txBody>
      </p:sp>
      <p:sp>
        <p:nvSpPr>
          <p:cNvPr id="6" name="灯片编号占位符 5"/>
          <p:cNvSpPr>
            <a:spLocks noGrp="1"/>
          </p:cNvSpPr>
          <p:nvPr>
            <p:ph type="sldNum" sz="quarter" idx="12"/>
          </p:nvPr>
        </p:nvSpPr>
        <p:spPr/>
        <p:txBody>
          <a:bodyPr/>
          <a:lstStyle>
            <a:lvl1pPr>
              <a:defRPr>
                <a:solidFill>
                  <a:schemeClr val="bg1"/>
                </a:solidFill>
              </a:defRPr>
            </a:lvl1pPr>
          </a:lstStyle>
          <a:p>
            <a:fld id="{49AE70B2-8BF9-45C0-BB95-33D1B9D3A854}"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grpSp>
        <p:nvGrpSpPr>
          <p:cNvPr id="8" name="组合 7"/>
          <p:cNvGrpSpPr/>
          <p:nvPr/>
        </p:nvGrpSpPr>
        <p:grpSpPr>
          <a:xfrm>
            <a:off x="1588" y="0"/>
            <a:ext cx="12190412" cy="437566"/>
            <a:chOff x="1588" y="0"/>
            <a:chExt cx="12190412" cy="437566"/>
          </a:xfrm>
        </p:grpSpPr>
        <p:sp>
          <p:nvSpPr>
            <p:cNvPr id="9" name="Rectangle 61"/>
            <p:cNvSpPr>
              <a:spLocks noChangeArrowheads="1"/>
            </p:cNvSpPr>
            <p:nvPr/>
          </p:nvSpPr>
          <p:spPr bwMode="auto">
            <a:xfrm>
              <a:off x="1588" y="0"/>
              <a:ext cx="9140825" cy="435978"/>
            </a:xfrm>
            <a:prstGeom prst="rect">
              <a:avLst/>
            </a:prstGeom>
            <a:solidFill>
              <a:schemeClr val="accent1"/>
            </a:solidFill>
            <a:ln>
              <a:noFill/>
            </a:ln>
          </p:spPr>
          <p:txBody>
            <a:bodyPr vert="horz" wrap="square" lIns="91440" tIns="45720" rIns="91440" bIns="45720" numCol="1" anchor="t" anchorCtr="0" compatLnSpc="1"/>
            <a:lstStyle/>
            <a:p>
              <a:endParaRPr lang="en-US"/>
            </a:p>
          </p:txBody>
        </p:sp>
        <p:sp>
          <p:nvSpPr>
            <p:cNvPr id="10" name="Freeform 62"/>
            <p:cNvSpPr/>
            <p:nvPr/>
          </p:nvSpPr>
          <p:spPr bwMode="auto">
            <a:xfrm>
              <a:off x="1588" y="1002"/>
              <a:ext cx="12190412" cy="434975"/>
            </a:xfrm>
            <a:custGeom>
              <a:avLst/>
              <a:gdLst>
                <a:gd name="T0" fmla="*/ 5758 w 5758"/>
                <a:gd name="T1" fmla="*/ 0 h 794"/>
                <a:gd name="T2" fmla="*/ 5758 w 5758"/>
                <a:gd name="T3" fmla="*/ 794 h 794"/>
                <a:gd name="T4" fmla="*/ 230 w 5758"/>
                <a:gd name="T5" fmla="*/ 794 h 794"/>
                <a:gd name="T6" fmla="*/ 0 w 5758"/>
                <a:gd name="T7" fmla="*/ 396 h 794"/>
                <a:gd name="T8" fmla="*/ 0 w 5758"/>
                <a:gd name="T9" fmla="*/ 0 h 794"/>
                <a:gd name="T10" fmla="*/ 5758 w 5758"/>
                <a:gd name="T11" fmla="*/ 0 h 794"/>
              </a:gdLst>
              <a:ahLst/>
              <a:cxnLst>
                <a:cxn ang="0">
                  <a:pos x="T0" y="T1"/>
                </a:cxn>
                <a:cxn ang="0">
                  <a:pos x="T2" y="T3"/>
                </a:cxn>
                <a:cxn ang="0">
                  <a:pos x="T4" y="T5"/>
                </a:cxn>
                <a:cxn ang="0">
                  <a:pos x="T6" y="T7"/>
                </a:cxn>
                <a:cxn ang="0">
                  <a:pos x="T8" y="T9"/>
                </a:cxn>
                <a:cxn ang="0">
                  <a:pos x="T10" y="T11"/>
                </a:cxn>
              </a:cxnLst>
              <a:rect l="0" t="0" r="r" b="b"/>
              <a:pathLst>
                <a:path w="5758" h="794">
                  <a:moveTo>
                    <a:pt x="5758" y="0"/>
                  </a:moveTo>
                  <a:lnTo>
                    <a:pt x="5758" y="794"/>
                  </a:lnTo>
                  <a:lnTo>
                    <a:pt x="230" y="794"/>
                  </a:lnTo>
                  <a:lnTo>
                    <a:pt x="0" y="396"/>
                  </a:lnTo>
                  <a:lnTo>
                    <a:pt x="0" y="0"/>
                  </a:lnTo>
                  <a:lnTo>
                    <a:pt x="5758"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en-US"/>
            </a:p>
          </p:txBody>
        </p:sp>
        <p:grpSp>
          <p:nvGrpSpPr>
            <p:cNvPr id="11" name="Group 25"/>
            <p:cNvGrpSpPr/>
            <p:nvPr/>
          </p:nvGrpSpPr>
          <p:grpSpPr>
            <a:xfrm rot="5400000">
              <a:off x="10869109" y="-885324"/>
              <a:ext cx="435977" cy="2209803"/>
              <a:chOff x="4952858" y="2305049"/>
              <a:chExt cx="1016004" cy="1752601"/>
            </a:xfrm>
          </p:grpSpPr>
          <p:grpSp>
            <p:nvGrpSpPr>
              <p:cNvPr id="12" name="Group 26"/>
              <p:cNvGrpSpPr/>
              <p:nvPr/>
            </p:nvGrpSpPr>
            <p:grpSpPr>
              <a:xfrm>
                <a:off x="4952858" y="3181347"/>
                <a:ext cx="1016000" cy="584200"/>
                <a:chOff x="3413126" y="3181350"/>
                <a:chExt cx="1016000" cy="584200"/>
              </a:xfrm>
            </p:grpSpPr>
            <p:sp>
              <p:nvSpPr>
                <p:cNvPr id="36" name="Freeform 35"/>
                <p:cNvSpPr/>
                <p:nvPr/>
              </p:nvSpPr>
              <p:spPr bwMode="auto">
                <a:xfrm>
                  <a:off x="3921126" y="3473450"/>
                  <a:ext cx="508000" cy="292100"/>
                </a:xfrm>
                <a:custGeom>
                  <a:avLst/>
                  <a:gdLst>
                    <a:gd name="T0" fmla="*/ 0 w 320"/>
                    <a:gd name="T1" fmla="*/ 184 h 184"/>
                    <a:gd name="T2" fmla="*/ 0 w 320"/>
                    <a:gd name="T3" fmla="*/ 184 h 184"/>
                    <a:gd name="T4" fmla="*/ 320 w 320"/>
                    <a:gd name="T5" fmla="*/ 0 h 184"/>
                    <a:gd name="T6" fmla="*/ 0 w 320"/>
                    <a:gd name="T7" fmla="*/ 0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0" y="184"/>
                      </a:lnTo>
                      <a:lnTo>
                        <a:pt x="320" y="0"/>
                      </a:lnTo>
                      <a:lnTo>
                        <a:pt x="0" y="0"/>
                      </a:lnTo>
                      <a:lnTo>
                        <a:pt x="0" y="184"/>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a:p>
              </p:txBody>
            </p:sp>
            <p:sp>
              <p:nvSpPr>
                <p:cNvPr id="37" name="Freeform 38"/>
                <p:cNvSpPr/>
                <p:nvPr/>
              </p:nvSpPr>
              <p:spPr bwMode="auto">
                <a:xfrm>
                  <a:off x="3921126" y="3181350"/>
                  <a:ext cx="508000" cy="292100"/>
                </a:xfrm>
                <a:custGeom>
                  <a:avLst/>
                  <a:gdLst>
                    <a:gd name="T0" fmla="*/ 0 w 320"/>
                    <a:gd name="T1" fmla="*/ 0 h 184"/>
                    <a:gd name="T2" fmla="*/ 0 w 320"/>
                    <a:gd name="T3" fmla="*/ 184 h 184"/>
                    <a:gd name="T4" fmla="*/ 320 w 320"/>
                    <a:gd name="T5" fmla="*/ 184 h 184"/>
                    <a:gd name="T6" fmla="*/ 320 w 320"/>
                    <a:gd name="T7" fmla="*/ 184 h 184"/>
                    <a:gd name="T8" fmla="*/ 0 w 320"/>
                    <a:gd name="T9" fmla="*/ 0 h 184"/>
                    <a:gd name="T10" fmla="*/ 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0" y="0"/>
                      </a:moveTo>
                      <a:lnTo>
                        <a:pt x="0" y="184"/>
                      </a:lnTo>
                      <a:lnTo>
                        <a:pt x="320" y="184"/>
                      </a:lnTo>
                      <a:lnTo>
                        <a:pt x="320" y="184"/>
                      </a:lnTo>
                      <a:lnTo>
                        <a:pt x="0" y="0"/>
                      </a:lnTo>
                      <a:lnTo>
                        <a:pt x="0" y="0"/>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a:p>
              </p:txBody>
            </p:sp>
            <p:sp>
              <p:nvSpPr>
                <p:cNvPr id="38" name="Freeform 39"/>
                <p:cNvSpPr/>
                <p:nvPr/>
              </p:nvSpPr>
              <p:spPr bwMode="auto">
                <a:xfrm>
                  <a:off x="3413126" y="3181350"/>
                  <a:ext cx="508000" cy="292100"/>
                </a:xfrm>
                <a:custGeom>
                  <a:avLst/>
                  <a:gdLst>
                    <a:gd name="T0" fmla="*/ 0 w 320"/>
                    <a:gd name="T1" fmla="*/ 184 h 184"/>
                    <a:gd name="T2" fmla="*/ 0 w 320"/>
                    <a:gd name="T3" fmla="*/ 184 h 184"/>
                    <a:gd name="T4" fmla="*/ 320 w 320"/>
                    <a:gd name="T5" fmla="*/ 184 h 184"/>
                    <a:gd name="T6" fmla="*/ 320 w 320"/>
                    <a:gd name="T7" fmla="*/ 0 h 184"/>
                    <a:gd name="T8" fmla="*/ 222 w 320"/>
                    <a:gd name="T9" fmla="*/ 58 h 184"/>
                    <a:gd name="T10" fmla="*/ 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0" y="184"/>
                      </a:moveTo>
                      <a:lnTo>
                        <a:pt x="0" y="184"/>
                      </a:lnTo>
                      <a:lnTo>
                        <a:pt x="320" y="184"/>
                      </a:lnTo>
                      <a:lnTo>
                        <a:pt x="320" y="0"/>
                      </a:lnTo>
                      <a:lnTo>
                        <a:pt x="222" y="58"/>
                      </a:lnTo>
                      <a:lnTo>
                        <a:pt x="0" y="184"/>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a:p>
              </p:txBody>
            </p:sp>
            <p:sp>
              <p:nvSpPr>
                <p:cNvPr id="39" name="Freeform 41"/>
                <p:cNvSpPr/>
                <p:nvPr/>
              </p:nvSpPr>
              <p:spPr bwMode="auto">
                <a:xfrm>
                  <a:off x="3413126" y="3473450"/>
                  <a:ext cx="508000" cy="292100"/>
                </a:xfrm>
                <a:custGeom>
                  <a:avLst/>
                  <a:gdLst>
                    <a:gd name="T0" fmla="*/ 260 w 320"/>
                    <a:gd name="T1" fmla="*/ 150 h 184"/>
                    <a:gd name="T2" fmla="*/ 320 w 320"/>
                    <a:gd name="T3" fmla="*/ 184 h 184"/>
                    <a:gd name="T4" fmla="*/ 320 w 320"/>
                    <a:gd name="T5" fmla="*/ 0 h 184"/>
                    <a:gd name="T6" fmla="*/ 0 w 320"/>
                    <a:gd name="T7" fmla="*/ 0 h 184"/>
                    <a:gd name="T8" fmla="*/ 260 w 320"/>
                    <a:gd name="T9" fmla="*/ 150 h 184"/>
                  </a:gdLst>
                  <a:ahLst/>
                  <a:cxnLst>
                    <a:cxn ang="0">
                      <a:pos x="T0" y="T1"/>
                    </a:cxn>
                    <a:cxn ang="0">
                      <a:pos x="T2" y="T3"/>
                    </a:cxn>
                    <a:cxn ang="0">
                      <a:pos x="T4" y="T5"/>
                    </a:cxn>
                    <a:cxn ang="0">
                      <a:pos x="T6" y="T7"/>
                    </a:cxn>
                    <a:cxn ang="0">
                      <a:pos x="T8" y="T9"/>
                    </a:cxn>
                  </a:cxnLst>
                  <a:rect l="0" t="0" r="r" b="b"/>
                  <a:pathLst>
                    <a:path w="320" h="184">
                      <a:moveTo>
                        <a:pt x="260" y="150"/>
                      </a:moveTo>
                      <a:lnTo>
                        <a:pt x="320" y="184"/>
                      </a:lnTo>
                      <a:lnTo>
                        <a:pt x="320" y="0"/>
                      </a:lnTo>
                      <a:lnTo>
                        <a:pt x="0" y="0"/>
                      </a:lnTo>
                      <a:lnTo>
                        <a:pt x="260" y="150"/>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a:p>
              </p:txBody>
            </p:sp>
          </p:grpSp>
          <p:grpSp>
            <p:nvGrpSpPr>
              <p:cNvPr id="13" name="Group 27"/>
              <p:cNvGrpSpPr/>
              <p:nvPr/>
            </p:nvGrpSpPr>
            <p:grpSpPr>
              <a:xfrm>
                <a:off x="4952859" y="2889248"/>
                <a:ext cx="508001" cy="584199"/>
                <a:chOff x="3413126" y="2889250"/>
                <a:chExt cx="508000" cy="584200"/>
              </a:xfrm>
            </p:grpSpPr>
            <p:sp>
              <p:nvSpPr>
                <p:cNvPr id="34" name="Freeform 42"/>
                <p:cNvSpPr/>
                <p:nvPr/>
              </p:nvSpPr>
              <p:spPr bwMode="auto">
                <a:xfrm>
                  <a:off x="3413126" y="2889250"/>
                  <a:ext cx="508000" cy="292100"/>
                </a:xfrm>
                <a:custGeom>
                  <a:avLst/>
                  <a:gdLst>
                    <a:gd name="T0" fmla="*/ 320 w 320"/>
                    <a:gd name="T1" fmla="*/ 184 h 184"/>
                    <a:gd name="T2" fmla="*/ 78 w 320"/>
                    <a:gd name="T3" fmla="*/ 44 h 184"/>
                    <a:gd name="T4" fmla="*/ 0 w 320"/>
                    <a:gd name="T5" fmla="*/ 0 h 184"/>
                    <a:gd name="T6" fmla="*/ 0 w 320"/>
                    <a:gd name="T7" fmla="*/ 184 h 184"/>
                    <a:gd name="T8" fmla="*/ 320 w 320"/>
                    <a:gd name="T9" fmla="*/ 184 h 184"/>
                    <a:gd name="T10" fmla="*/ 32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320" y="184"/>
                      </a:moveTo>
                      <a:lnTo>
                        <a:pt x="78" y="44"/>
                      </a:lnTo>
                      <a:lnTo>
                        <a:pt x="0" y="0"/>
                      </a:lnTo>
                      <a:lnTo>
                        <a:pt x="0" y="184"/>
                      </a:lnTo>
                      <a:lnTo>
                        <a:pt x="320" y="184"/>
                      </a:lnTo>
                      <a:lnTo>
                        <a:pt x="320" y="184"/>
                      </a:lnTo>
                      <a:close/>
                    </a:path>
                  </a:pathLst>
                </a:custGeom>
                <a:solidFill>
                  <a:schemeClr val="accent1">
                    <a:alpha val="40000"/>
                  </a:schemeClr>
                </a:solidFill>
                <a:ln>
                  <a:noFill/>
                </a:ln>
              </p:spPr>
              <p:txBody>
                <a:bodyPr vert="horz" wrap="square" lIns="91440" tIns="45720" rIns="91440" bIns="45720" numCol="1" anchor="t" anchorCtr="0" compatLnSpc="1">
                  <a:noAutofit/>
                </a:bodyPr>
                <a:lstStyle/>
                <a:p>
                  <a:pPr lvl="0"/>
                  <a:endParaRPr lang="en-US"/>
                </a:p>
              </p:txBody>
            </p:sp>
            <p:sp>
              <p:nvSpPr>
                <p:cNvPr id="35" name="Freeform 43"/>
                <p:cNvSpPr/>
                <p:nvPr/>
              </p:nvSpPr>
              <p:spPr bwMode="auto">
                <a:xfrm>
                  <a:off x="3413126" y="3181350"/>
                  <a:ext cx="508000" cy="292100"/>
                </a:xfrm>
                <a:custGeom>
                  <a:avLst/>
                  <a:gdLst>
                    <a:gd name="T0" fmla="*/ 320 w 320"/>
                    <a:gd name="T1" fmla="*/ 0 h 184"/>
                    <a:gd name="T2" fmla="*/ 0 w 320"/>
                    <a:gd name="T3" fmla="*/ 0 h 184"/>
                    <a:gd name="T4" fmla="*/ 0 w 320"/>
                    <a:gd name="T5" fmla="*/ 184 h 184"/>
                    <a:gd name="T6" fmla="*/ 0 w 320"/>
                    <a:gd name="T7" fmla="*/ 184 h 184"/>
                    <a:gd name="T8" fmla="*/ 222 w 320"/>
                    <a:gd name="T9" fmla="*/ 58 h 184"/>
                    <a:gd name="T10" fmla="*/ 32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320" y="0"/>
                      </a:moveTo>
                      <a:lnTo>
                        <a:pt x="0" y="0"/>
                      </a:lnTo>
                      <a:lnTo>
                        <a:pt x="0" y="184"/>
                      </a:lnTo>
                      <a:lnTo>
                        <a:pt x="0" y="184"/>
                      </a:lnTo>
                      <a:lnTo>
                        <a:pt x="222" y="58"/>
                      </a:lnTo>
                      <a:lnTo>
                        <a:pt x="320" y="0"/>
                      </a:lnTo>
                      <a:close/>
                    </a:path>
                  </a:pathLst>
                </a:custGeom>
                <a:solidFill>
                  <a:schemeClr val="accent1">
                    <a:alpha val="40000"/>
                  </a:schemeClr>
                </a:solidFill>
                <a:ln>
                  <a:noFill/>
                </a:ln>
              </p:spPr>
              <p:txBody>
                <a:bodyPr vert="horz" wrap="square" lIns="91440" tIns="45720" rIns="91440" bIns="45720" numCol="1" anchor="t" anchorCtr="0" compatLnSpc="1">
                  <a:noAutofit/>
                </a:bodyPr>
                <a:lstStyle/>
                <a:p>
                  <a:pPr lvl="0"/>
                  <a:endParaRPr lang="en-US"/>
                </a:p>
              </p:txBody>
            </p:sp>
          </p:grpSp>
          <p:grpSp>
            <p:nvGrpSpPr>
              <p:cNvPr id="14" name="Group 28"/>
              <p:cNvGrpSpPr/>
              <p:nvPr/>
            </p:nvGrpSpPr>
            <p:grpSpPr>
              <a:xfrm>
                <a:off x="4952859" y="2305049"/>
                <a:ext cx="508001" cy="584199"/>
                <a:chOff x="3413126" y="2305050"/>
                <a:chExt cx="508000" cy="584200"/>
              </a:xfrm>
            </p:grpSpPr>
            <p:sp>
              <p:nvSpPr>
                <p:cNvPr id="32" name="Freeform 47"/>
                <p:cNvSpPr/>
                <p:nvPr/>
              </p:nvSpPr>
              <p:spPr bwMode="auto">
                <a:xfrm>
                  <a:off x="3413126" y="2305050"/>
                  <a:ext cx="508000" cy="292100"/>
                </a:xfrm>
                <a:custGeom>
                  <a:avLst/>
                  <a:gdLst>
                    <a:gd name="T0" fmla="*/ 320 w 320"/>
                    <a:gd name="T1" fmla="*/ 184 h 184"/>
                    <a:gd name="T2" fmla="*/ 256 w 320"/>
                    <a:gd name="T3" fmla="*/ 148 h 184"/>
                    <a:gd name="T4" fmla="*/ 0 w 320"/>
                    <a:gd name="T5" fmla="*/ 0 h 184"/>
                    <a:gd name="T6" fmla="*/ 0 w 320"/>
                    <a:gd name="T7" fmla="*/ 184 h 184"/>
                    <a:gd name="T8" fmla="*/ 320 w 320"/>
                    <a:gd name="T9" fmla="*/ 184 h 184"/>
                    <a:gd name="T10" fmla="*/ 32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320" y="184"/>
                      </a:moveTo>
                      <a:lnTo>
                        <a:pt x="256" y="148"/>
                      </a:lnTo>
                      <a:lnTo>
                        <a:pt x="0" y="0"/>
                      </a:lnTo>
                      <a:lnTo>
                        <a:pt x="0" y="184"/>
                      </a:lnTo>
                      <a:lnTo>
                        <a:pt x="320" y="184"/>
                      </a:lnTo>
                      <a:lnTo>
                        <a:pt x="320" y="184"/>
                      </a:lnTo>
                      <a:close/>
                    </a:path>
                  </a:pathLst>
                </a:custGeom>
                <a:solidFill>
                  <a:schemeClr val="accent1">
                    <a:alpha val="70000"/>
                  </a:schemeClr>
                </a:solidFill>
                <a:ln>
                  <a:noFill/>
                </a:ln>
              </p:spPr>
              <p:txBody>
                <a:bodyPr vert="horz" wrap="square" lIns="91440" tIns="45720" rIns="91440" bIns="45720" numCol="1" anchor="t" anchorCtr="0" compatLnSpc="1">
                  <a:noAutofit/>
                </a:bodyPr>
                <a:lstStyle/>
                <a:p>
                  <a:pPr lvl="0"/>
                  <a:endParaRPr lang="en-US"/>
                </a:p>
              </p:txBody>
            </p:sp>
            <p:sp>
              <p:nvSpPr>
                <p:cNvPr id="33" name="Freeform 48"/>
                <p:cNvSpPr/>
                <p:nvPr/>
              </p:nvSpPr>
              <p:spPr bwMode="auto">
                <a:xfrm>
                  <a:off x="3413126" y="2597150"/>
                  <a:ext cx="508000" cy="292100"/>
                </a:xfrm>
                <a:custGeom>
                  <a:avLst/>
                  <a:gdLst>
                    <a:gd name="T0" fmla="*/ 0 w 320"/>
                    <a:gd name="T1" fmla="*/ 0 h 184"/>
                    <a:gd name="T2" fmla="*/ 0 w 320"/>
                    <a:gd name="T3" fmla="*/ 184 h 184"/>
                    <a:gd name="T4" fmla="*/ 320 w 320"/>
                    <a:gd name="T5" fmla="*/ 0 h 184"/>
                    <a:gd name="T6" fmla="*/ 0 w 320"/>
                    <a:gd name="T7" fmla="*/ 0 h 184"/>
                  </a:gdLst>
                  <a:ahLst/>
                  <a:cxnLst>
                    <a:cxn ang="0">
                      <a:pos x="T0" y="T1"/>
                    </a:cxn>
                    <a:cxn ang="0">
                      <a:pos x="T2" y="T3"/>
                    </a:cxn>
                    <a:cxn ang="0">
                      <a:pos x="T4" y="T5"/>
                    </a:cxn>
                    <a:cxn ang="0">
                      <a:pos x="T6" y="T7"/>
                    </a:cxn>
                  </a:cxnLst>
                  <a:rect l="0" t="0" r="r" b="b"/>
                  <a:pathLst>
                    <a:path w="320" h="184">
                      <a:moveTo>
                        <a:pt x="0" y="0"/>
                      </a:moveTo>
                      <a:lnTo>
                        <a:pt x="0" y="184"/>
                      </a:lnTo>
                      <a:lnTo>
                        <a:pt x="320" y="0"/>
                      </a:lnTo>
                      <a:lnTo>
                        <a:pt x="0" y="0"/>
                      </a:lnTo>
                      <a:close/>
                    </a:path>
                  </a:pathLst>
                </a:custGeom>
                <a:solidFill>
                  <a:schemeClr val="accent1">
                    <a:alpha val="70000"/>
                  </a:schemeClr>
                </a:solidFill>
                <a:ln>
                  <a:noFill/>
                </a:ln>
              </p:spPr>
              <p:txBody>
                <a:bodyPr vert="horz" wrap="square" lIns="91440" tIns="45720" rIns="91440" bIns="45720" numCol="1" anchor="t" anchorCtr="0" compatLnSpc="1">
                  <a:noAutofit/>
                </a:bodyPr>
                <a:lstStyle/>
                <a:p>
                  <a:pPr lvl="0"/>
                  <a:endParaRPr lang="en-US"/>
                </a:p>
              </p:txBody>
            </p:sp>
          </p:grpSp>
          <p:grpSp>
            <p:nvGrpSpPr>
              <p:cNvPr id="15" name="Group 29"/>
              <p:cNvGrpSpPr/>
              <p:nvPr/>
            </p:nvGrpSpPr>
            <p:grpSpPr>
              <a:xfrm>
                <a:off x="5460858" y="2889248"/>
                <a:ext cx="508001" cy="584199"/>
                <a:chOff x="3921126" y="2889250"/>
                <a:chExt cx="508000" cy="584200"/>
              </a:xfrm>
            </p:grpSpPr>
            <p:sp>
              <p:nvSpPr>
                <p:cNvPr id="30" name="Freeform 49"/>
                <p:cNvSpPr/>
                <p:nvPr/>
              </p:nvSpPr>
              <p:spPr bwMode="auto">
                <a:xfrm>
                  <a:off x="3921126" y="3181350"/>
                  <a:ext cx="508000" cy="292100"/>
                </a:xfrm>
                <a:custGeom>
                  <a:avLst/>
                  <a:gdLst>
                    <a:gd name="T0" fmla="*/ 320 w 320"/>
                    <a:gd name="T1" fmla="*/ 184 h 184"/>
                    <a:gd name="T2" fmla="*/ 320 w 320"/>
                    <a:gd name="T3" fmla="*/ 0 h 184"/>
                    <a:gd name="T4" fmla="*/ 0 w 320"/>
                    <a:gd name="T5" fmla="*/ 0 h 184"/>
                    <a:gd name="T6" fmla="*/ 320 w 320"/>
                    <a:gd name="T7" fmla="*/ 184 h 184"/>
                  </a:gdLst>
                  <a:ahLst/>
                  <a:cxnLst>
                    <a:cxn ang="0">
                      <a:pos x="T0" y="T1"/>
                    </a:cxn>
                    <a:cxn ang="0">
                      <a:pos x="T2" y="T3"/>
                    </a:cxn>
                    <a:cxn ang="0">
                      <a:pos x="T4" y="T5"/>
                    </a:cxn>
                    <a:cxn ang="0">
                      <a:pos x="T6" y="T7"/>
                    </a:cxn>
                  </a:cxnLst>
                  <a:rect l="0" t="0" r="r" b="b"/>
                  <a:pathLst>
                    <a:path w="320" h="184">
                      <a:moveTo>
                        <a:pt x="320" y="184"/>
                      </a:moveTo>
                      <a:lnTo>
                        <a:pt x="320" y="0"/>
                      </a:lnTo>
                      <a:lnTo>
                        <a:pt x="0" y="0"/>
                      </a:lnTo>
                      <a:lnTo>
                        <a:pt x="320" y="184"/>
                      </a:lnTo>
                      <a:close/>
                    </a:path>
                  </a:pathLst>
                </a:custGeom>
                <a:solidFill>
                  <a:schemeClr val="accent1">
                    <a:alpha val="50000"/>
                  </a:schemeClr>
                </a:solidFill>
                <a:ln>
                  <a:noFill/>
                </a:ln>
              </p:spPr>
              <p:txBody>
                <a:bodyPr vert="horz" wrap="square" lIns="91440" tIns="45720" rIns="91440" bIns="45720" numCol="1" anchor="t" anchorCtr="0" compatLnSpc="1">
                  <a:noAutofit/>
                </a:bodyPr>
                <a:lstStyle/>
                <a:p>
                  <a:pPr lvl="0"/>
                  <a:endParaRPr lang="en-US"/>
                </a:p>
              </p:txBody>
            </p:sp>
            <p:sp>
              <p:nvSpPr>
                <p:cNvPr id="31" name="Freeform 50"/>
                <p:cNvSpPr/>
                <p:nvPr/>
              </p:nvSpPr>
              <p:spPr bwMode="auto">
                <a:xfrm>
                  <a:off x="3921126" y="2889250"/>
                  <a:ext cx="508000" cy="292100"/>
                </a:xfrm>
                <a:custGeom>
                  <a:avLst/>
                  <a:gdLst>
                    <a:gd name="T0" fmla="*/ 0 w 320"/>
                    <a:gd name="T1" fmla="*/ 184 h 184"/>
                    <a:gd name="T2" fmla="*/ 320 w 320"/>
                    <a:gd name="T3" fmla="*/ 184 h 184"/>
                    <a:gd name="T4" fmla="*/ 320 w 320"/>
                    <a:gd name="T5" fmla="*/ 0 h 184"/>
                    <a:gd name="T6" fmla="*/ 0 w 320"/>
                    <a:gd name="T7" fmla="*/ 184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320" y="184"/>
                      </a:lnTo>
                      <a:lnTo>
                        <a:pt x="320" y="0"/>
                      </a:lnTo>
                      <a:lnTo>
                        <a:pt x="0" y="184"/>
                      </a:lnTo>
                      <a:lnTo>
                        <a:pt x="0" y="184"/>
                      </a:lnTo>
                      <a:close/>
                    </a:path>
                  </a:pathLst>
                </a:custGeom>
                <a:solidFill>
                  <a:schemeClr val="accent1">
                    <a:alpha val="50000"/>
                  </a:schemeClr>
                </a:solidFill>
                <a:ln>
                  <a:noFill/>
                </a:ln>
              </p:spPr>
              <p:txBody>
                <a:bodyPr vert="horz" wrap="square" lIns="91440" tIns="45720" rIns="91440" bIns="45720" numCol="1" anchor="t" anchorCtr="0" compatLnSpc="1">
                  <a:noAutofit/>
                </a:bodyPr>
                <a:lstStyle/>
                <a:p>
                  <a:pPr lvl="0"/>
                  <a:endParaRPr lang="en-US"/>
                </a:p>
              </p:txBody>
            </p:sp>
          </p:grpSp>
          <p:grpSp>
            <p:nvGrpSpPr>
              <p:cNvPr id="16" name="Group 30"/>
              <p:cNvGrpSpPr/>
              <p:nvPr/>
            </p:nvGrpSpPr>
            <p:grpSpPr>
              <a:xfrm>
                <a:off x="4952858" y="3473448"/>
                <a:ext cx="508002" cy="584202"/>
                <a:chOff x="3413126" y="3473448"/>
                <a:chExt cx="508002" cy="584202"/>
              </a:xfrm>
            </p:grpSpPr>
            <p:sp>
              <p:nvSpPr>
                <p:cNvPr id="28" name="Freeform 51"/>
                <p:cNvSpPr/>
                <p:nvPr/>
              </p:nvSpPr>
              <p:spPr bwMode="auto">
                <a:xfrm>
                  <a:off x="3413127" y="3473448"/>
                  <a:ext cx="508001" cy="292100"/>
                </a:xfrm>
                <a:custGeom>
                  <a:avLst/>
                  <a:gdLst>
                    <a:gd name="T0" fmla="*/ 260 w 320"/>
                    <a:gd name="T1" fmla="*/ 150 h 184"/>
                    <a:gd name="T2" fmla="*/ 0 w 320"/>
                    <a:gd name="T3" fmla="*/ 0 h 184"/>
                    <a:gd name="T4" fmla="*/ 0 w 320"/>
                    <a:gd name="T5" fmla="*/ 184 h 184"/>
                    <a:gd name="T6" fmla="*/ 320 w 320"/>
                    <a:gd name="T7" fmla="*/ 184 h 184"/>
                    <a:gd name="T8" fmla="*/ 260 w 320"/>
                    <a:gd name="T9" fmla="*/ 150 h 184"/>
                  </a:gdLst>
                  <a:ahLst/>
                  <a:cxnLst>
                    <a:cxn ang="0">
                      <a:pos x="T0" y="T1"/>
                    </a:cxn>
                    <a:cxn ang="0">
                      <a:pos x="T2" y="T3"/>
                    </a:cxn>
                    <a:cxn ang="0">
                      <a:pos x="T4" y="T5"/>
                    </a:cxn>
                    <a:cxn ang="0">
                      <a:pos x="T6" y="T7"/>
                    </a:cxn>
                    <a:cxn ang="0">
                      <a:pos x="T8" y="T9"/>
                    </a:cxn>
                  </a:cxnLst>
                  <a:rect l="0" t="0" r="r" b="b"/>
                  <a:pathLst>
                    <a:path w="320" h="184">
                      <a:moveTo>
                        <a:pt x="260" y="150"/>
                      </a:moveTo>
                      <a:lnTo>
                        <a:pt x="0" y="0"/>
                      </a:lnTo>
                      <a:lnTo>
                        <a:pt x="0" y="184"/>
                      </a:lnTo>
                      <a:lnTo>
                        <a:pt x="320" y="184"/>
                      </a:lnTo>
                      <a:lnTo>
                        <a:pt x="260" y="150"/>
                      </a:lnTo>
                      <a:close/>
                    </a:path>
                  </a:pathLst>
                </a:custGeom>
                <a:solidFill>
                  <a:schemeClr val="accent1">
                    <a:alpha val="20000"/>
                  </a:schemeClr>
                </a:solidFill>
                <a:ln>
                  <a:noFill/>
                </a:ln>
              </p:spPr>
              <p:txBody>
                <a:bodyPr vert="horz" wrap="square" lIns="91440" tIns="45720" rIns="91440" bIns="45720" numCol="1" anchor="t" anchorCtr="0" compatLnSpc="1">
                  <a:noAutofit/>
                </a:bodyPr>
                <a:lstStyle/>
                <a:p>
                  <a:pPr lvl="0"/>
                  <a:endParaRPr lang="en-US"/>
                </a:p>
              </p:txBody>
            </p:sp>
            <p:sp>
              <p:nvSpPr>
                <p:cNvPr id="29" name="Freeform 52"/>
                <p:cNvSpPr/>
                <p:nvPr/>
              </p:nvSpPr>
              <p:spPr bwMode="auto">
                <a:xfrm>
                  <a:off x="3413126" y="3765550"/>
                  <a:ext cx="508000" cy="292100"/>
                </a:xfrm>
                <a:custGeom>
                  <a:avLst/>
                  <a:gdLst>
                    <a:gd name="T0" fmla="*/ 0 w 320"/>
                    <a:gd name="T1" fmla="*/ 0 h 184"/>
                    <a:gd name="T2" fmla="*/ 0 w 320"/>
                    <a:gd name="T3" fmla="*/ 184 h 184"/>
                    <a:gd name="T4" fmla="*/ 320 w 320"/>
                    <a:gd name="T5" fmla="*/ 0 h 184"/>
                    <a:gd name="T6" fmla="*/ 320 w 320"/>
                    <a:gd name="T7" fmla="*/ 0 h 184"/>
                    <a:gd name="T8" fmla="*/ 0 w 320"/>
                    <a:gd name="T9" fmla="*/ 0 h 184"/>
                  </a:gdLst>
                  <a:ahLst/>
                  <a:cxnLst>
                    <a:cxn ang="0">
                      <a:pos x="T0" y="T1"/>
                    </a:cxn>
                    <a:cxn ang="0">
                      <a:pos x="T2" y="T3"/>
                    </a:cxn>
                    <a:cxn ang="0">
                      <a:pos x="T4" y="T5"/>
                    </a:cxn>
                    <a:cxn ang="0">
                      <a:pos x="T6" y="T7"/>
                    </a:cxn>
                    <a:cxn ang="0">
                      <a:pos x="T8" y="T9"/>
                    </a:cxn>
                  </a:cxnLst>
                  <a:rect l="0" t="0" r="r" b="b"/>
                  <a:pathLst>
                    <a:path w="320" h="184">
                      <a:moveTo>
                        <a:pt x="0" y="0"/>
                      </a:moveTo>
                      <a:lnTo>
                        <a:pt x="0" y="184"/>
                      </a:lnTo>
                      <a:lnTo>
                        <a:pt x="320" y="0"/>
                      </a:lnTo>
                      <a:lnTo>
                        <a:pt x="320" y="0"/>
                      </a:lnTo>
                      <a:lnTo>
                        <a:pt x="0" y="0"/>
                      </a:lnTo>
                      <a:close/>
                    </a:path>
                  </a:pathLst>
                </a:custGeom>
                <a:solidFill>
                  <a:schemeClr val="accent1">
                    <a:alpha val="20000"/>
                  </a:schemeClr>
                </a:solidFill>
                <a:ln>
                  <a:noFill/>
                </a:ln>
              </p:spPr>
              <p:txBody>
                <a:bodyPr vert="horz" wrap="square" lIns="91440" tIns="45720" rIns="91440" bIns="45720" numCol="1" anchor="t" anchorCtr="0" compatLnSpc="1">
                  <a:noAutofit/>
                </a:bodyPr>
                <a:lstStyle/>
                <a:p>
                  <a:pPr lvl="0"/>
                  <a:endParaRPr lang="en-US"/>
                </a:p>
              </p:txBody>
            </p:sp>
          </p:grpSp>
          <p:grpSp>
            <p:nvGrpSpPr>
              <p:cNvPr id="17" name="Group 31"/>
              <p:cNvGrpSpPr/>
              <p:nvPr/>
            </p:nvGrpSpPr>
            <p:grpSpPr>
              <a:xfrm>
                <a:off x="5460858" y="2305049"/>
                <a:ext cx="508001" cy="584199"/>
                <a:chOff x="3921126" y="2305050"/>
                <a:chExt cx="508000" cy="584200"/>
              </a:xfrm>
            </p:grpSpPr>
            <p:sp>
              <p:nvSpPr>
                <p:cNvPr id="26" name="Freeform 55"/>
                <p:cNvSpPr/>
                <p:nvPr/>
              </p:nvSpPr>
              <p:spPr bwMode="auto">
                <a:xfrm>
                  <a:off x="3921126" y="2305050"/>
                  <a:ext cx="508000" cy="292100"/>
                </a:xfrm>
                <a:custGeom>
                  <a:avLst/>
                  <a:gdLst>
                    <a:gd name="T0" fmla="*/ 0 w 320"/>
                    <a:gd name="T1" fmla="*/ 184 h 184"/>
                    <a:gd name="T2" fmla="*/ 320 w 320"/>
                    <a:gd name="T3" fmla="*/ 184 h 184"/>
                    <a:gd name="T4" fmla="*/ 320 w 320"/>
                    <a:gd name="T5" fmla="*/ 0 h 184"/>
                    <a:gd name="T6" fmla="*/ 0 w 320"/>
                    <a:gd name="T7" fmla="*/ 184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320" y="184"/>
                      </a:lnTo>
                      <a:lnTo>
                        <a:pt x="320" y="0"/>
                      </a:lnTo>
                      <a:lnTo>
                        <a:pt x="0" y="184"/>
                      </a:lnTo>
                      <a:lnTo>
                        <a:pt x="0" y="184"/>
                      </a:lnTo>
                      <a:close/>
                    </a:path>
                  </a:pathLst>
                </a:custGeom>
                <a:solidFill>
                  <a:schemeClr val="accent1">
                    <a:alpha val="80000"/>
                  </a:schemeClr>
                </a:solidFill>
                <a:ln>
                  <a:noFill/>
                </a:ln>
              </p:spPr>
              <p:txBody>
                <a:bodyPr vert="horz" wrap="square" lIns="91440" tIns="45720" rIns="91440" bIns="45720" numCol="1" anchor="t" anchorCtr="0" compatLnSpc="1">
                  <a:noAutofit/>
                </a:bodyPr>
                <a:lstStyle/>
                <a:p>
                  <a:pPr lvl="0"/>
                  <a:endParaRPr lang="en-US"/>
                </a:p>
              </p:txBody>
            </p:sp>
            <p:sp>
              <p:nvSpPr>
                <p:cNvPr id="27" name="Freeform 56"/>
                <p:cNvSpPr/>
                <p:nvPr/>
              </p:nvSpPr>
              <p:spPr bwMode="auto">
                <a:xfrm>
                  <a:off x="3921126" y="2597150"/>
                  <a:ext cx="508000" cy="292100"/>
                </a:xfrm>
                <a:custGeom>
                  <a:avLst/>
                  <a:gdLst>
                    <a:gd name="T0" fmla="*/ 0 w 320"/>
                    <a:gd name="T1" fmla="*/ 0 h 184"/>
                    <a:gd name="T2" fmla="*/ 320 w 320"/>
                    <a:gd name="T3" fmla="*/ 184 h 184"/>
                    <a:gd name="T4" fmla="*/ 320 w 320"/>
                    <a:gd name="T5" fmla="*/ 0 h 184"/>
                    <a:gd name="T6" fmla="*/ 0 w 320"/>
                    <a:gd name="T7" fmla="*/ 0 h 184"/>
                  </a:gdLst>
                  <a:ahLst/>
                  <a:cxnLst>
                    <a:cxn ang="0">
                      <a:pos x="T0" y="T1"/>
                    </a:cxn>
                    <a:cxn ang="0">
                      <a:pos x="T2" y="T3"/>
                    </a:cxn>
                    <a:cxn ang="0">
                      <a:pos x="T4" y="T5"/>
                    </a:cxn>
                    <a:cxn ang="0">
                      <a:pos x="T6" y="T7"/>
                    </a:cxn>
                  </a:cxnLst>
                  <a:rect l="0" t="0" r="r" b="b"/>
                  <a:pathLst>
                    <a:path w="320" h="184">
                      <a:moveTo>
                        <a:pt x="0" y="0"/>
                      </a:moveTo>
                      <a:lnTo>
                        <a:pt x="320" y="184"/>
                      </a:lnTo>
                      <a:lnTo>
                        <a:pt x="320" y="0"/>
                      </a:lnTo>
                      <a:lnTo>
                        <a:pt x="0" y="0"/>
                      </a:lnTo>
                      <a:close/>
                    </a:path>
                  </a:pathLst>
                </a:custGeom>
                <a:solidFill>
                  <a:schemeClr val="accent1">
                    <a:alpha val="80000"/>
                  </a:schemeClr>
                </a:solidFill>
                <a:ln>
                  <a:noFill/>
                </a:ln>
              </p:spPr>
              <p:txBody>
                <a:bodyPr vert="horz" wrap="square" lIns="91440" tIns="45720" rIns="91440" bIns="45720" numCol="1" anchor="t" anchorCtr="0" compatLnSpc="1">
                  <a:noAutofit/>
                </a:bodyPr>
                <a:lstStyle/>
                <a:p>
                  <a:pPr lvl="0"/>
                  <a:endParaRPr lang="en-US"/>
                </a:p>
              </p:txBody>
            </p:sp>
          </p:grpSp>
          <p:grpSp>
            <p:nvGrpSpPr>
              <p:cNvPr id="18" name="Group 32"/>
              <p:cNvGrpSpPr/>
              <p:nvPr/>
            </p:nvGrpSpPr>
            <p:grpSpPr>
              <a:xfrm>
                <a:off x="4952858" y="2597150"/>
                <a:ext cx="1016000" cy="584200"/>
                <a:chOff x="3413126" y="2597150"/>
                <a:chExt cx="1016000" cy="584200"/>
              </a:xfrm>
            </p:grpSpPr>
            <p:sp>
              <p:nvSpPr>
                <p:cNvPr id="22" name="Freeform 58"/>
                <p:cNvSpPr/>
                <p:nvPr/>
              </p:nvSpPr>
              <p:spPr bwMode="auto">
                <a:xfrm>
                  <a:off x="3413126" y="2597150"/>
                  <a:ext cx="508000" cy="292100"/>
                </a:xfrm>
                <a:custGeom>
                  <a:avLst/>
                  <a:gdLst>
                    <a:gd name="T0" fmla="*/ 0 w 320"/>
                    <a:gd name="T1" fmla="*/ 184 h 184"/>
                    <a:gd name="T2" fmla="*/ 0 w 320"/>
                    <a:gd name="T3" fmla="*/ 184 h 184"/>
                    <a:gd name="T4" fmla="*/ 320 w 320"/>
                    <a:gd name="T5" fmla="*/ 184 h 184"/>
                    <a:gd name="T6" fmla="*/ 320 w 320"/>
                    <a:gd name="T7" fmla="*/ 0 h 184"/>
                    <a:gd name="T8" fmla="*/ 320 w 320"/>
                    <a:gd name="T9" fmla="*/ 0 h 184"/>
                    <a:gd name="T10" fmla="*/ 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0" y="184"/>
                      </a:moveTo>
                      <a:lnTo>
                        <a:pt x="0" y="184"/>
                      </a:lnTo>
                      <a:lnTo>
                        <a:pt x="320" y="184"/>
                      </a:lnTo>
                      <a:lnTo>
                        <a:pt x="320" y="0"/>
                      </a:lnTo>
                      <a:lnTo>
                        <a:pt x="320" y="0"/>
                      </a:lnTo>
                      <a:lnTo>
                        <a:pt x="0" y="184"/>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a:p>
              </p:txBody>
            </p:sp>
            <p:sp>
              <p:nvSpPr>
                <p:cNvPr id="23" name="Freeform 59"/>
                <p:cNvSpPr/>
                <p:nvPr/>
              </p:nvSpPr>
              <p:spPr bwMode="auto">
                <a:xfrm>
                  <a:off x="3921126" y="2889250"/>
                  <a:ext cx="508000" cy="292100"/>
                </a:xfrm>
                <a:custGeom>
                  <a:avLst/>
                  <a:gdLst>
                    <a:gd name="T0" fmla="*/ 0 w 320"/>
                    <a:gd name="T1" fmla="*/ 184 h 184"/>
                    <a:gd name="T2" fmla="*/ 0 w 320"/>
                    <a:gd name="T3" fmla="*/ 184 h 184"/>
                    <a:gd name="T4" fmla="*/ 320 w 320"/>
                    <a:gd name="T5" fmla="*/ 0 h 184"/>
                    <a:gd name="T6" fmla="*/ 0 w 320"/>
                    <a:gd name="T7" fmla="*/ 0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0" y="184"/>
                      </a:lnTo>
                      <a:lnTo>
                        <a:pt x="320" y="0"/>
                      </a:lnTo>
                      <a:lnTo>
                        <a:pt x="0" y="0"/>
                      </a:lnTo>
                      <a:lnTo>
                        <a:pt x="0" y="184"/>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a:p>
              </p:txBody>
            </p:sp>
            <p:sp>
              <p:nvSpPr>
                <p:cNvPr id="24" name="Freeform 60"/>
                <p:cNvSpPr/>
                <p:nvPr/>
              </p:nvSpPr>
              <p:spPr bwMode="auto">
                <a:xfrm>
                  <a:off x="3413126" y="2889250"/>
                  <a:ext cx="508000" cy="292100"/>
                </a:xfrm>
                <a:custGeom>
                  <a:avLst/>
                  <a:gdLst>
                    <a:gd name="T0" fmla="*/ 78 w 320"/>
                    <a:gd name="T1" fmla="*/ 44 h 184"/>
                    <a:gd name="T2" fmla="*/ 320 w 320"/>
                    <a:gd name="T3" fmla="*/ 184 h 184"/>
                    <a:gd name="T4" fmla="*/ 320 w 320"/>
                    <a:gd name="T5" fmla="*/ 0 h 184"/>
                    <a:gd name="T6" fmla="*/ 0 w 320"/>
                    <a:gd name="T7" fmla="*/ 0 h 184"/>
                    <a:gd name="T8" fmla="*/ 78 w 320"/>
                    <a:gd name="T9" fmla="*/ 44 h 184"/>
                  </a:gdLst>
                  <a:ahLst/>
                  <a:cxnLst>
                    <a:cxn ang="0">
                      <a:pos x="T0" y="T1"/>
                    </a:cxn>
                    <a:cxn ang="0">
                      <a:pos x="T2" y="T3"/>
                    </a:cxn>
                    <a:cxn ang="0">
                      <a:pos x="T4" y="T5"/>
                    </a:cxn>
                    <a:cxn ang="0">
                      <a:pos x="T6" y="T7"/>
                    </a:cxn>
                    <a:cxn ang="0">
                      <a:pos x="T8" y="T9"/>
                    </a:cxn>
                  </a:cxnLst>
                  <a:rect l="0" t="0" r="r" b="b"/>
                  <a:pathLst>
                    <a:path w="320" h="184">
                      <a:moveTo>
                        <a:pt x="78" y="44"/>
                      </a:moveTo>
                      <a:lnTo>
                        <a:pt x="320" y="184"/>
                      </a:lnTo>
                      <a:lnTo>
                        <a:pt x="320" y="0"/>
                      </a:lnTo>
                      <a:lnTo>
                        <a:pt x="0" y="0"/>
                      </a:lnTo>
                      <a:lnTo>
                        <a:pt x="78" y="44"/>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a:p>
              </p:txBody>
            </p:sp>
            <p:sp>
              <p:nvSpPr>
                <p:cNvPr id="25" name="Freeform 62"/>
                <p:cNvSpPr/>
                <p:nvPr/>
              </p:nvSpPr>
              <p:spPr bwMode="auto">
                <a:xfrm>
                  <a:off x="3921126" y="2597150"/>
                  <a:ext cx="508000" cy="292100"/>
                </a:xfrm>
                <a:custGeom>
                  <a:avLst/>
                  <a:gdLst>
                    <a:gd name="T0" fmla="*/ 0 w 320"/>
                    <a:gd name="T1" fmla="*/ 0 h 184"/>
                    <a:gd name="T2" fmla="*/ 0 w 320"/>
                    <a:gd name="T3" fmla="*/ 184 h 184"/>
                    <a:gd name="T4" fmla="*/ 320 w 320"/>
                    <a:gd name="T5" fmla="*/ 184 h 184"/>
                    <a:gd name="T6" fmla="*/ 320 w 320"/>
                    <a:gd name="T7" fmla="*/ 184 h 184"/>
                    <a:gd name="T8" fmla="*/ 0 w 320"/>
                    <a:gd name="T9" fmla="*/ 0 h 184"/>
                    <a:gd name="T10" fmla="*/ 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0" y="0"/>
                      </a:moveTo>
                      <a:lnTo>
                        <a:pt x="0" y="184"/>
                      </a:lnTo>
                      <a:lnTo>
                        <a:pt x="320" y="184"/>
                      </a:lnTo>
                      <a:lnTo>
                        <a:pt x="320" y="184"/>
                      </a:lnTo>
                      <a:lnTo>
                        <a:pt x="0" y="0"/>
                      </a:lnTo>
                      <a:lnTo>
                        <a:pt x="0" y="0"/>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a:p>
              </p:txBody>
            </p:sp>
          </p:grpSp>
          <p:grpSp>
            <p:nvGrpSpPr>
              <p:cNvPr id="19" name="Group 33"/>
              <p:cNvGrpSpPr/>
              <p:nvPr/>
            </p:nvGrpSpPr>
            <p:grpSpPr>
              <a:xfrm>
                <a:off x="4952861" y="2305051"/>
                <a:ext cx="1016001" cy="292100"/>
                <a:chOff x="3413126" y="2305050"/>
                <a:chExt cx="1016000" cy="292100"/>
              </a:xfrm>
            </p:grpSpPr>
            <p:sp>
              <p:nvSpPr>
                <p:cNvPr id="20" name="Freeform 65"/>
                <p:cNvSpPr/>
                <p:nvPr/>
              </p:nvSpPr>
              <p:spPr bwMode="auto">
                <a:xfrm>
                  <a:off x="3413126" y="2305050"/>
                  <a:ext cx="508000" cy="292100"/>
                </a:xfrm>
                <a:custGeom>
                  <a:avLst/>
                  <a:gdLst>
                    <a:gd name="T0" fmla="*/ 320 w 320"/>
                    <a:gd name="T1" fmla="*/ 0 h 184"/>
                    <a:gd name="T2" fmla="*/ 0 w 320"/>
                    <a:gd name="T3" fmla="*/ 0 h 184"/>
                    <a:gd name="T4" fmla="*/ 0 w 320"/>
                    <a:gd name="T5" fmla="*/ 0 h 184"/>
                    <a:gd name="T6" fmla="*/ 256 w 320"/>
                    <a:gd name="T7" fmla="*/ 148 h 184"/>
                    <a:gd name="T8" fmla="*/ 320 w 320"/>
                    <a:gd name="T9" fmla="*/ 184 h 184"/>
                    <a:gd name="T10" fmla="*/ 32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320" y="0"/>
                      </a:moveTo>
                      <a:lnTo>
                        <a:pt x="0" y="0"/>
                      </a:lnTo>
                      <a:lnTo>
                        <a:pt x="0" y="0"/>
                      </a:lnTo>
                      <a:lnTo>
                        <a:pt x="256" y="148"/>
                      </a:lnTo>
                      <a:lnTo>
                        <a:pt x="320" y="184"/>
                      </a:lnTo>
                      <a:lnTo>
                        <a:pt x="320" y="0"/>
                      </a:lnTo>
                      <a:close/>
                    </a:path>
                  </a:pathLst>
                </a:custGeom>
                <a:solidFill>
                  <a:schemeClr val="accent1">
                    <a:alpha val="90000"/>
                  </a:schemeClr>
                </a:solidFill>
                <a:ln>
                  <a:noFill/>
                </a:ln>
              </p:spPr>
              <p:txBody>
                <a:bodyPr vert="horz" wrap="square" lIns="91440" tIns="45720" rIns="91440" bIns="45720" numCol="1" anchor="t" anchorCtr="0" compatLnSpc="1">
                  <a:noAutofit/>
                </a:bodyPr>
                <a:lstStyle/>
                <a:p>
                  <a:pPr lvl="0"/>
                  <a:endParaRPr lang="en-US"/>
                </a:p>
              </p:txBody>
            </p:sp>
            <p:sp>
              <p:nvSpPr>
                <p:cNvPr id="21" name="Freeform 66"/>
                <p:cNvSpPr/>
                <p:nvPr/>
              </p:nvSpPr>
              <p:spPr bwMode="auto">
                <a:xfrm>
                  <a:off x="3921126" y="2305050"/>
                  <a:ext cx="508000" cy="292100"/>
                </a:xfrm>
                <a:custGeom>
                  <a:avLst/>
                  <a:gdLst>
                    <a:gd name="T0" fmla="*/ 0 w 320"/>
                    <a:gd name="T1" fmla="*/ 184 h 184"/>
                    <a:gd name="T2" fmla="*/ 0 w 320"/>
                    <a:gd name="T3" fmla="*/ 184 h 184"/>
                    <a:gd name="T4" fmla="*/ 0 w 320"/>
                    <a:gd name="T5" fmla="*/ 184 h 184"/>
                    <a:gd name="T6" fmla="*/ 320 w 320"/>
                    <a:gd name="T7" fmla="*/ 0 h 184"/>
                    <a:gd name="T8" fmla="*/ 320 w 320"/>
                    <a:gd name="T9" fmla="*/ 0 h 184"/>
                    <a:gd name="T10" fmla="*/ 0 w 320"/>
                    <a:gd name="T11" fmla="*/ 0 h 184"/>
                    <a:gd name="T12" fmla="*/ 0 w 320"/>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320" h="184">
                      <a:moveTo>
                        <a:pt x="0" y="184"/>
                      </a:moveTo>
                      <a:lnTo>
                        <a:pt x="0" y="184"/>
                      </a:lnTo>
                      <a:lnTo>
                        <a:pt x="0" y="184"/>
                      </a:lnTo>
                      <a:lnTo>
                        <a:pt x="320" y="0"/>
                      </a:lnTo>
                      <a:lnTo>
                        <a:pt x="320" y="0"/>
                      </a:lnTo>
                      <a:lnTo>
                        <a:pt x="0" y="0"/>
                      </a:lnTo>
                      <a:lnTo>
                        <a:pt x="0" y="184"/>
                      </a:lnTo>
                      <a:close/>
                    </a:path>
                  </a:pathLst>
                </a:custGeom>
                <a:solidFill>
                  <a:schemeClr val="accent1">
                    <a:alpha val="90000"/>
                  </a:schemeClr>
                </a:solidFill>
                <a:ln>
                  <a:noFill/>
                </a:ln>
              </p:spPr>
              <p:txBody>
                <a:bodyPr vert="horz" wrap="square" lIns="91440" tIns="45720" rIns="91440" bIns="45720" numCol="1" anchor="t" anchorCtr="0" compatLnSpc="1">
                  <a:noAutofit/>
                </a:bodyPr>
                <a:lstStyle/>
                <a:p>
                  <a:pPr lvl="0"/>
                  <a:endParaRPr lang="en-US"/>
                </a:p>
              </p:txBody>
            </p:sp>
          </p:grpSp>
        </p:grpSp>
      </p:grpSp>
      <p:sp>
        <p:nvSpPr>
          <p:cNvPr id="2" name="标题 1"/>
          <p:cNvSpPr>
            <a:spLocks noGrp="1"/>
          </p:cNvSpPr>
          <p:nvPr>
            <p:ph type="title"/>
          </p:nvPr>
        </p:nvSpPr>
        <p:spPr/>
        <p:txBody>
          <a:bodyPr vert="horz" lIns="91440" tIns="45720" rIns="91440" bIns="45720" rtlCol="0" anchor="ctr">
            <a:normAutofit/>
          </a:bodyPr>
          <a:lstStyle>
            <a:lvl1pPr>
              <a:defRPr lang="zh-CN" altLang="en-US" sz="3600" dirty="0"/>
            </a:lvl1pPr>
          </a:lstStyle>
          <a:p>
            <a:pPr lvl="0"/>
            <a:r>
              <a:rPr lang="zh-CN" altLang="en-US" dirty="0"/>
              <a:t>单击此处编辑母版标题样式</a:t>
            </a:r>
            <a:endParaRPr lang="zh-CN" altLang="en-US" dirty="0"/>
          </a:p>
        </p:txBody>
      </p:sp>
      <p:sp>
        <p:nvSpPr>
          <p:cNvPr id="3" name="内容占位符 2"/>
          <p:cNvSpPr>
            <a:spLocks noGrp="1"/>
          </p:cNvSpPr>
          <p:nvPr>
            <p:ph idx="1"/>
          </p:nvPr>
        </p:nvSpPr>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grpSp>
        <p:nvGrpSpPr>
          <p:cNvPr id="7" name="Group 21"/>
          <p:cNvGrpSpPr/>
          <p:nvPr/>
        </p:nvGrpSpPr>
        <p:grpSpPr>
          <a:xfrm>
            <a:off x="2117" y="0"/>
            <a:ext cx="2878667" cy="2495550"/>
            <a:chOff x="1588" y="4134014"/>
            <a:chExt cx="1016000" cy="1168400"/>
          </a:xfrm>
        </p:grpSpPr>
        <p:grpSp>
          <p:nvGrpSpPr>
            <p:cNvPr id="8" name="Group 41"/>
            <p:cNvGrpSpPr/>
            <p:nvPr/>
          </p:nvGrpSpPr>
          <p:grpSpPr>
            <a:xfrm>
              <a:off x="1588" y="4426114"/>
              <a:ext cx="1016000" cy="584200"/>
              <a:chOff x="3413126" y="3181350"/>
              <a:chExt cx="1016000" cy="584200"/>
            </a:xfrm>
          </p:grpSpPr>
          <p:sp>
            <p:nvSpPr>
              <p:cNvPr id="20" name="Freeform 35"/>
              <p:cNvSpPr/>
              <p:nvPr/>
            </p:nvSpPr>
            <p:spPr bwMode="auto">
              <a:xfrm>
                <a:off x="3921126" y="3473450"/>
                <a:ext cx="508000" cy="292100"/>
              </a:xfrm>
              <a:custGeom>
                <a:avLst/>
                <a:gdLst>
                  <a:gd name="T0" fmla="*/ 0 w 320"/>
                  <a:gd name="T1" fmla="*/ 184 h 184"/>
                  <a:gd name="T2" fmla="*/ 0 w 320"/>
                  <a:gd name="T3" fmla="*/ 184 h 184"/>
                  <a:gd name="T4" fmla="*/ 320 w 320"/>
                  <a:gd name="T5" fmla="*/ 0 h 184"/>
                  <a:gd name="T6" fmla="*/ 0 w 320"/>
                  <a:gd name="T7" fmla="*/ 0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0" y="184"/>
                    </a:lnTo>
                    <a:lnTo>
                      <a:pt x="320" y="0"/>
                    </a:lnTo>
                    <a:lnTo>
                      <a:pt x="0" y="0"/>
                    </a:lnTo>
                    <a:lnTo>
                      <a:pt x="0" y="184"/>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sz="1800"/>
              </a:p>
            </p:txBody>
          </p:sp>
          <p:sp>
            <p:nvSpPr>
              <p:cNvPr id="21" name="Freeform 38"/>
              <p:cNvSpPr/>
              <p:nvPr/>
            </p:nvSpPr>
            <p:spPr bwMode="auto">
              <a:xfrm>
                <a:off x="3921126" y="3181350"/>
                <a:ext cx="508000" cy="292100"/>
              </a:xfrm>
              <a:custGeom>
                <a:avLst/>
                <a:gdLst>
                  <a:gd name="T0" fmla="*/ 0 w 320"/>
                  <a:gd name="T1" fmla="*/ 0 h 184"/>
                  <a:gd name="T2" fmla="*/ 0 w 320"/>
                  <a:gd name="T3" fmla="*/ 184 h 184"/>
                  <a:gd name="T4" fmla="*/ 320 w 320"/>
                  <a:gd name="T5" fmla="*/ 184 h 184"/>
                  <a:gd name="T6" fmla="*/ 320 w 320"/>
                  <a:gd name="T7" fmla="*/ 184 h 184"/>
                  <a:gd name="T8" fmla="*/ 0 w 320"/>
                  <a:gd name="T9" fmla="*/ 0 h 184"/>
                  <a:gd name="T10" fmla="*/ 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0" y="0"/>
                    </a:moveTo>
                    <a:lnTo>
                      <a:pt x="0" y="184"/>
                    </a:lnTo>
                    <a:lnTo>
                      <a:pt x="320" y="184"/>
                    </a:lnTo>
                    <a:lnTo>
                      <a:pt x="320" y="184"/>
                    </a:lnTo>
                    <a:lnTo>
                      <a:pt x="0" y="0"/>
                    </a:lnTo>
                    <a:lnTo>
                      <a:pt x="0" y="0"/>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sz="1800"/>
              </a:p>
            </p:txBody>
          </p:sp>
          <p:sp>
            <p:nvSpPr>
              <p:cNvPr id="22" name="Freeform 39"/>
              <p:cNvSpPr/>
              <p:nvPr/>
            </p:nvSpPr>
            <p:spPr bwMode="auto">
              <a:xfrm>
                <a:off x="3413126" y="3181350"/>
                <a:ext cx="508000" cy="292100"/>
              </a:xfrm>
              <a:custGeom>
                <a:avLst/>
                <a:gdLst>
                  <a:gd name="T0" fmla="*/ 0 w 320"/>
                  <a:gd name="T1" fmla="*/ 184 h 184"/>
                  <a:gd name="T2" fmla="*/ 0 w 320"/>
                  <a:gd name="T3" fmla="*/ 184 h 184"/>
                  <a:gd name="T4" fmla="*/ 320 w 320"/>
                  <a:gd name="T5" fmla="*/ 184 h 184"/>
                  <a:gd name="T6" fmla="*/ 320 w 320"/>
                  <a:gd name="T7" fmla="*/ 0 h 184"/>
                  <a:gd name="T8" fmla="*/ 222 w 320"/>
                  <a:gd name="T9" fmla="*/ 58 h 184"/>
                  <a:gd name="T10" fmla="*/ 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0" y="184"/>
                    </a:moveTo>
                    <a:lnTo>
                      <a:pt x="0" y="184"/>
                    </a:lnTo>
                    <a:lnTo>
                      <a:pt x="320" y="184"/>
                    </a:lnTo>
                    <a:lnTo>
                      <a:pt x="320" y="0"/>
                    </a:lnTo>
                    <a:lnTo>
                      <a:pt x="222" y="58"/>
                    </a:lnTo>
                    <a:lnTo>
                      <a:pt x="0" y="184"/>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sz="1800"/>
              </a:p>
            </p:txBody>
          </p:sp>
          <p:sp>
            <p:nvSpPr>
              <p:cNvPr id="23" name="Freeform 41"/>
              <p:cNvSpPr/>
              <p:nvPr/>
            </p:nvSpPr>
            <p:spPr bwMode="auto">
              <a:xfrm>
                <a:off x="3413126" y="3473450"/>
                <a:ext cx="508000" cy="292100"/>
              </a:xfrm>
              <a:custGeom>
                <a:avLst/>
                <a:gdLst>
                  <a:gd name="T0" fmla="*/ 260 w 320"/>
                  <a:gd name="T1" fmla="*/ 150 h 184"/>
                  <a:gd name="T2" fmla="*/ 320 w 320"/>
                  <a:gd name="T3" fmla="*/ 184 h 184"/>
                  <a:gd name="T4" fmla="*/ 320 w 320"/>
                  <a:gd name="T5" fmla="*/ 0 h 184"/>
                  <a:gd name="T6" fmla="*/ 0 w 320"/>
                  <a:gd name="T7" fmla="*/ 0 h 184"/>
                  <a:gd name="T8" fmla="*/ 260 w 320"/>
                  <a:gd name="T9" fmla="*/ 150 h 184"/>
                </a:gdLst>
                <a:ahLst/>
                <a:cxnLst>
                  <a:cxn ang="0">
                    <a:pos x="T0" y="T1"/>
                  </a:cxn>
                  <a:cxn ang="0">
                    <a:pos x="T2" y="T3"/>
                  </a:cxn>
                  <a:cxn ang="0">
                    <a:pos x="T4" y="T5"/>
                  </a:cxn>
                  <a:cxn ang="0">
                    <a:pos x="T6" y="T7"/>
                  </a:cxn>
                  <a:cxn ang="0">
                    <a:pos x="T8" y="T9"/>
                  </a:cxn>
                </a:cxnLst>
                <a:rect l="0" t="0" r="r" b="b"/>
                <a:pathLst>
                  <a:path w="320" h="184">
                    <a:moveTo>
                      <a:pt x="260" y="150"/>
                    </a:moveTo>
                    <a:lnTo>
                      <a:pt x="320" y="184"/>
                    </a:lnTo>
                    <a:lnTo>
                      <a:pt x="320" y="0"/>
                    </a:lnTo>
                    <a:lnTo>
                      <a:pt x="0" y="0"/>
                    </a:lnTo>
                    <a:lnTo>
                      <a:pt x="260" y="150"/>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sz="1800"/>
              </a:p>
            </p:txBody>
          </p:sp>
        </p:grpSp>
        <p:grpSp>
          <p:nvGrpSpPr>
            <p:cNvPr id="9" name="Group 42"/>
            <p:cNvGrpSpPr/>
            <p:nvPr/>
          </p:nvGrpSpPr>
          <p:grpSpPr>
            <a:xfrm>
              <a:off x="1588" y="4134014"/>
              <a:ext cx="508000" cy="584200"/>
              <a:chOff x="3413126" y="2889250"/>
              <a:chExt cx="508000" cy="584200"/>
            </a:xfrm>
          </p:grpSpPr>
          <p:sp>
            <p:nvSpPr>
              <p:cNvPr id="18" name="Freeform 42"/>
              <p:cNvSpPr/>
              <p:nvPr/>
            </p:nvSpPr>
            <p:spPr bwMode="auto">
              <a:xfrm>
                <a:off x="3413126" y="2889250"/>
                <a:ext cx="508000" cy="292100"/>
              </a:xfrm>
              <a:custGeom>
                <a:avLst/>
                <a:gdLst>
                  <a:gd name="T0" fmla="*/ 320 w 320"/>
                  <a:gd name="T1" fmla="*/ 184 h 184"/>
                  <a:gd name="T2" fmla="*/ 78 w 320"/>
                  <a:gd name="T3" fmla="*/ 44 h 184"/>
                  <a:gd name="T4" fmla="*/ 0 w 320"/>
                  <a:gd name="T5" fmla="*/ 0 h 184"/>
                  <a:gd name="T6" fmla="*/ 0 w 320"/>
                  <a:gd name="T7" fmla="*/ 184 h 184"/>
                  <a:gd name="T8" fmla="*/ 320 w 320"/>
                  <a:gd name="T9" fmla="*/ 184 h 184"/>
                  <a:gd name="T10" fmla="*/ 32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320" y="184"/>
                    </a:moveTo>
                    <a:lnTo>
                      <a:pt x="78" y="44"/>
                    </a:lnTo>
                    <a:lnTo>
                      <a:pt x="0" y="0"/>
                    </a:lnTo>
                    <a:lnTo>
                      <a:pt x="0" y="184"/>
                    </a:lnTo>
                    <a:lnTo>
                      <a:pt x="320" y="184"/>
                    </a:lnTo>
                    <a:lnTo>
                      <a:pt x="320" y="184"/>
                    </a:lnTo>
                    <a:close/>
                  </a:path>
                </a:pathLst>
              </a:custGeom>
              <a:solidFill>
                <a:schemeClr val="accent1">
                  <a:alpha val="40000"/>
                </a:schemeClr>
              </a:solidFill>
              <a:ln>
                <a:noFill/>
              </a:ln>
            </p:spPr>
            <p:txBody>
              <a:bodyPr vert="horz" wrap="square" lIns="91440" tIns="45720" rIns="91440" bIns="45720" numCol="1" anchor="t" anchorCtr="0" compatLnSpc="1">
                <a:noAutofit/>
              </a:bodyPr>
              <a:lstStyle/>
              <a:p>
                <a:pPr lvl="0"/>
                <a:endParaRPr lang="en-US" sz="1800"/>
              </a:p>
            </p:txBody>
          </p:sp>
          <p:sp>
            <p:nvSpPr>
              <p:cNvPr id="19" name="Freeform 43"/>
              <p:cNvSpPr/>
              <p:nvPr/>
            </p:nvSpPr>
            <p:spPr bwMode="auto">
              <a:xfrm>
                <a:off x="3413126" y="3181350"/>
                <a:ext cx="508000" cy="292100"/>
              </a:xfrm>
              <a:custGeom>
                <a:avLst/>
                <a:gdLst>
                  <a:gd name="T0" fmla="*/ 320 w 320"/>
                  <a:gd name="T1" fmla="*/ 0 h 184"/>
                  <a:gd name="T2" fmla="*/ 0 w 320"/>
                  <a:gd name="T3" fmla="*/ 0 h 184"/>
                  <a:gd name="T4" fmla="*/ 0 w 320"/>
                  <a:gd name="T5" fmla="*/ 184 h 184"/>
                  <a:gd name="T6" fmla="*/ 0 w 320"/>
                  <a:gd name="T7" fmla="*/ 184 h 184"/>
                  <a:gd name="T8" fmla="*/ 222 w 320"/>
                  <a:gd name="T9" fmla="*/ 58 h 184"/>
                  <a:gd name="T10" fmla="*/ 32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320" y="0"/>
                    </a:moveTo>
                    <a:lnTo>
                      <a:pt x="0" y="0"/>
                    </a:lnTo>
                    <a:lnTo>
                      <a:pt x="0" y="184"/>
                    </a:lnTo>
                    <a:lnTo>
                      <a:pt x="0" y="184"/>
                    </a:lnTo>
                    <a:lnTo>
                      <a:pt x="222" y="58"/>
                    </a:lnTo>
                    <a:lnTo>
                      <a:pt x="320" y="0"/>
                    </a:lnTo>
                    <a:close/>
                  </a:path>
                </a:pathLst>
              </a:custGeom>
              <a:solidFill>
                <a:schemeClr val="accent1">
                  <a:alpha val="40000"/>
                </a:schemeClr>
              </a:solidFill>
              <a:ln>
                <a:noFill/>
              </a:ln>
            </p:spPr>
            <p:txBody>
              <a:bodyPr vert="horz" wrap="square" lIns="91440" tIns="45720" rIns="91440" bIns="45720" numCol="1" anchor="t" anchorCtr="0" compatLnSpc="1">
                <a:noAutofit/>
              </a:bodyPr>
              <a:lstStyle/>
              <a:p>
                <a:pPr lvl="0"/>
                <a:endParaRPr lang="en-US" sz="1800"/>
              </a:p>
            </p:txBody>
          </p:sp>
        </p:grpSp>
        <p:grpSp>
          <p:nvGrpSpPr>
            <p:cNvPr id="10" name="Group 43"/>
            <p:cNvGrpSpPr/>
            <p:nvPr/>
          </p:nvGrpSpPr>
          <p:grpSpPr>
            <a:xfrm>
              <a:off x="509588" y="4134014"/>
              <a:ext cx="508000" cy="584200"/>
              <a:chOff x="3921126" y="2889250"/>
              <a:chExt cx="508000" cy="584200"/>
            </a:xfrm>
          </p:grpSpPr>
          <p:sp>
            <p:nvSpPr>
              <p:cNvPr id="16" name="Freeform 49"/>
              <p:cNvSpPr/>
              <p:nvPr/>
            </p:nvSpPr>
            <p:spPr bwMode="auto">
              <a:xfrm>
                <a:off x="3921126" y="3181350"/>
                <a:ext cx="508000" cy="292100"/>
              </a:xfrm>
              <a:custGeom>
                <a:avLst/>
                <a:gdLst>
                  <a:gd name="T0" fmla="*/ 320 w 320"/>
                  <a:gd name="T1" fmla="*/ 184 h 184"/>
                  <a:gd name="T2" fmla="*/ 320 w 320"/>
                  <a:gd name="T3" fmla="*/ 0 h 184"/>
                  <a:gd name="T4" fmla="*/ 0 w 320"/>
                  <a:gd name="T5" fmla="*/ 0 h 184"/>
                  <a:gd name="T6" fmla="*/ 320 w 320"/>
                  <a:gd name="T7" fmla="*/ 184 h 184"/>
                </a:gdLst>
                <a:ahLst/>
                <a:cxnLst>
                  <a:cxn ang="0">
                    <a:pos x="T0" y="T1"/>
                  </a:cxn>
                  <a:cxn ang="0">
                    <a:pos x="T2" y="T3"/>
                  </a:cxn>
                  <a:cxn ang="0">
                    <a:pos x="T4" y="T5"/>
                  </a:cxn>
                  <a:cxn ang="0">
                    <a:pos x="T6" y="T7"/>
                  </a:cxn>
                </a:cxnLst>
                <a:rect l="0" t="0" r="r" b="b"/>
                <a:pathLst>
                  <a:path w="320" h="184">
                    <a:moveTo>
                      <a:pt x="320" y="184"/>
                    </a:moveTo>
                    <a:lnTo>
                      <a:pt x="320" y="0"/>
                    </a:lnTo>
                    <a:lnTo>
                      <a:pt x="0" y="0"/>
                    </a:lnTo>
                    <a:lnTo>
                      <a:pt x="320" y="184"/>
                    </a:lnTo>
                    <a:close/>
                  </a:path>
                </a:pathLst>
              </a:custGeom>
              <a:solidFill>
                <a:schemeClr val="accent1">
                  <a:alpha val="50000"/>
                </a:schemeClr>
              </a:solidFill>
              <a:ln>
                <a:noFill/>
              </a:ln>
            </p:spPr>
            <p:txBody>
              <a:bodyPr vert="horz" wrap="square" lIns="91440" tIns="45720" rIns="91440" bIns="45720" numCol="1" anchor="t" anchorCtr="0" compatLnSpc="1">
                <a:noAutofit/>
              </a:bodyPr>
              <a:lstStyle/>
              <a:p>
                <a:pPr lvl="0"/>
                <a:endParaRPr lang="en-US" sz="1800"/>
              </a:p>
            </p:txBody>
          </p:sp>
          <p:sp>
            <p:nvSpPr>
              <p:cNvPr id="17" name="Freeform 50"/>
              <p:cNvSpPr/>
              <p:nvPr/>
            </p:nvSpPr>
            <p:spPr bwMode="auto">
              <a:xfrm>
                <a:off x="3921126" y="2889250"/>
                <a:ext cx="508000" cy="292100"/>
              </a:xfrm>
              <a:custGeom>
                <a:avLst/>
                <a:gdLst>
                  <a:gd name="T0" fmla="*/ 0 w 320"/>
                  <a:gd name="T1" fmla="*/ 184 h 184"/>
                  <a:gd name="T2" fmla="*/ 320 w 320"/>
                  <a:gd name="T3" fmla="*/ 184 h 184"/>
                  <a:gd name="T4" fmla="*/ 320 w 320"/>
                  <a:gd name="T5" fmla="*/ 0 h 184"/>
                  <a:gd name="T6" fmla="*/ 0 w 320"/>
                  <a:gd name="T7" fmla="*/ 184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320" y="184"/>
                    </a:lnTo>
                    <a:lnTo>
                      <a:pt x="320" y="0"/>
                    </a:lnTo>
                    <a:lnTo>
                      <a:pt x="0" y="184"/>
                    </a:lnTo>
                    <a:lnTo>
                      <a:pt x="0" y="184"/>
                    </a:lnTo>
                    <a:close/>
                  </a:path>
                </a:pathLst>
              </a:custGeom>
              <a:solidFill>
                <a:schemeClr val="accent1">
                  <a:alpha val="50000"/>
                </a:schemeClr>
              </a:solidFill>
              <a:ln>
                <a:noFill/>
              </a:ln>
            </p:spPr>
            <p:txBody>
              <a:bodyPr vert="horz" wrap="square" lIns="91440" tIns="45720" rIns="91440" bIns="45720" numCol="1" anchor="t" anchorCtr="0" compatLnSpc="1">
                <a:noAutofit/>
              </a:bodyPr>
              <a:lstStyle/>
              <a:p>
                <a:pPr lvl="0"/>
                <a:endParaRPr lang="en-US" sz="1800"/>
              </a:p>
            </p:txBody>
          </p:sp>
        </p:grpSp>
        <p:grpSp>
          <p:nvGrpSpPr>
            <p:cNvPr id="11" name="Group 44"/>
            <p:cNvGrpSpPr/>
            <p:nvPr/>
          </p:nvGrpSpPr>
          <p:grpSpPr>
            <a:xfrm>
              <a:off x="1588" y="4718214"/>
              <a:ext cx="508000" cy="584200"/>
              <a:chOff x="3413126" y="3473450"/>
              <a:chExt cx="508000" cy="584200"/>
            </a:xfrm>
          </p:grpSpPr>
          <p:sp>
            <p:nvSpPr>
              <p:cNvPr id="14" name="Freeform 51"/>
              <p:cNvSpPr/>
              <p:nvPr/>
            </p:nvSpPr>
            <p:spPr bwMode="auto">
              <a:xfrm>
                <a:off x="3413126" y="3473450"/>
                <a:ext cx="508000" cy="292100"/>
              </a:xfrm>
              <a:custGeom>
                <a:avLst/>
                <a:gdLst>
                  <a:gd name="T0" fmla="*/ 260 w 320"/>
                  <a:gd name="T1" fmla="*/ 150 h 184"/>
                  <a:gd name="T2" fmla="*/ 0 w 320"/>
                  <a:gd name="T3" fmla="*/ 0 h 184"/>
                  <a:gd name="T4" fmla="*/ 0 w 320"/>
                  <a:gd name="T5" fmla="*/ 184 h 184"/>
                  <a:gd name="T6" fmla="*/ 320 w 320"/>
                  <a:gd name="T7" fmla="*/ 184 h 184"/>
                  <a:gd name="T8" fmla="*/ 260 w 320"/>
                  <a:gd name="T9" fmla="*/ 150 h 184"/>
                </a:gdLst>
                <a:ahLst/>
                <a:cxnLst>
                  <a:cxn ang="0">
                    <a:pos x="T0" y="T1"/>
                  </a:cxn>
                  <a:cxn ang="0">
                    <a:pos x="T2" y="T3"/>
                  </a:cxn>
                  <a:cxn ang="0">
                    <a:pos x="T4" y="T5"/>
                  </a:cxn>
                  <a:cxn ang="0">
                    <a:pos x="T6" y="T7"/>
                  </a:cxn>
                  <a:cxn ang="0">
                    <a:pos x="T8" y="T9"/>
                  </a:cxn>
                </a:cxnLst>
                <a:rect l="0" t="0" r="r" b="b"/>
                <a:pathLst>
                  <a:path w="320" h="184">
                    <a:moveTo>
                      <a:pt x="260" y="150"/>
                    </a:moveTo>
                    <a:lnTo>
                      <a:pt x="0" y="0"/>
                    </a:lnTo>
                    <a:lnTo>
                      <a:pt x="0" y="184"/>
                    </a:lnTo>
                    <a:lnTo>
                      <a:pt x="320" y="184"/>
                    </a:lnTo>
                    <a:lnTo>
                      <a:pt x="260" y="150"/>
                    </a:lnTo>
                    <a:close/>
                  </a:path>
                </a:pathLst>
              </a:custGeom>
              <a:solidFill>
                <a:schemeClr val="accent1">
                  <a:alpha val="20000"/>
                </a:schemeClr>
              </a:solidFill>
              <a:ln>
                <a:noFill/>
              </a:ln>
            </p:spPr>
            <p:txBody>
              <a:bodyPr vert="horz" wrap="square" lIns="91440" tIns="45720" rIns="91440" bIns="45720" numCol="1" anchor="t" anchorCtr="0" compatLnSpc="1">
                <a:noAutofit/>
              </a:bodyPr>
              <a:lstStyle/>
              <a:p>
                <a:pPr lvl="0"/>
                <a:endParaRPr lang="en-US" sz="1800"/>
              </a:p>
            </p:txBody>
          </p:sp>
          <p:sp>
            <p:nvSpPr>
              <p:cNvPr id="15" name="Freeform 52"/>
              <p:cNvSpPr/>
              <p:nvPr/>
            </p:nvSpPr>
            <p:spPr bwMode="auto">
              <a:xfrm>
                <a:off x="3413126" y="3765550"/>
                <a:ext cx="508000" cy="292100"/>
              </a:xfrm>
              <a:custGeom>
                <a:avLst/>
                <a:gdLst>
                  <a:gd name="T0" fmla="*/ 0 w 320"/>
                  <a:gd name="T1" fmla="*/ 0 h 184"/>
                  <a:gd name="T2" fmla="*/ 0 w 320"/>
                  <a:gd name="T3" fmla="*/ 184 h 184"/>
                  <a:gd name="T4" fmla="*/ 320 w 320"/>
                  <a:gd name="T5" fmla="*/ 0 h 184"/>
                  <a:gd name="T6" fmla="*/ 320 w 320"/>
                  <a:gd name="T7" fmla="*/ 0 h 184"/>
                  <a:gd name="T8" fmla="*/ 0 w 320"/>
                  <a:gd name="T9" fmla="*/ 0 h 184"/>
                </a:gdLst>
                <a:ahLst/>
                <a:cxnLst>
                  <a:cxn ang="0">
                    <a:pos x="T0" y="T1"/>
                  </a:cxn>
                  <a:cxn ang="0">
                    <a:pos x="T2" y="T3"/>
                  </a:cxn>
                  <a:cxn ang="0">
                    <a:pos x="T4" y="T5"/>
                  </a:cxn>
                  <a:cxn ang="0">
                    <a:pos x="T6" y="T7"/>
                  </a:cxn>
                  <a:cxn ang="0">
                    <a:pos x="T8" y="T9"/>
                  </a:cxn>
                </a:cxnLst>
                <a:rect l="0" t="0" r="r" b="b"/>
                <a:pathLst>
                  <a:path w="320" h="184">
                    <a:moveTo>
                      <a:pt x="0" y="0"/>
                    </a:moveTo>
                    <a:lnTo>
                      <a:pt x="0" y="184"/>
                    </a:lnTo>
                    <a:lnTo>
                      <a:pt x="320" y="0"/>
                    </a:lnTo>
                    <a:lnTo>
                      <a:pt x="320" y="0"/>
                    </a:lnTo>
                    <a:lnTo>
                      <a:pt x="0" y="0"/>
                    </a:lnTo>
                    <a:close/>
                  </a:path>
                </a:pathLst>
              </a:custGeom>
              <a:solidFill>
                <a:schemeClr val="accent1">
                  <a:alpha val="20000"/>
                </a:schemeClr>
              </a:solidFill>
              <a:ln>
                <a:noFill/>
              </a:ln>
            </p:spPr>
            <p:txBody>
              <a:bodyPr vert="horz" wrap="square" lIns="91440" tIns="45720" rIns="91440" bIns="45720" numCol="1" anchor="t" anchorCtr="0" compatLnSpc="1">
                <a:noAutofit/>
              </a:bodyPr>
              <a:lstStyle/>
              <a:p>
                <a:pPr lvl="0"/>
                <a:endParaRPr lang="en-US" sz="1800"/>
              </a:p>
            </p:txBody>
          </p:sp>
        </p:grpSp>
        <p:sp>
          <p:nvSpPr>
            <p:cNvPr id="12" name="Freeform 59"/>
            <p:cNvSpPr/>
            <p:nvPr/>
          </p:nvSpPr>
          <p:spPr bwMode="auto">
            <a:xfrm>
              <a:off x="509588" y="4134014"/>
              <a:ext cx="508000" cy="292100"/>
            </a:xfrm>
            <a:custGeom>
              <a:avLst/>
              <a:gdLst>
                <a:gd name="T0" fmla="*/ 0 w 320"/>
                <a:gd name="T1" fmla="*/ 184 h 184"/>
                <a:gd name="T2" fmla="*/ 0 w 320"/>
                <a:gd name="T3" fmla="*/ 184 h 184"/>
                <a:gd name="T4" fmla="*/ 320 w 320"/>
                <a:gd name="T5" fmla="*/ 0 h 184"/>
                <a:gd name="T6" fmla="*/ 0 w 320"/>
                <a:gd name="T7" fmla="*/ 0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0" y="184"/>
                  </a:lnTo>
                  <a:lnTo>
                    <a:pt x="320" y="0"/>
                  </a:lnTo>
                  <a:lnTo>
                    <a:pt x="0" y="0"/>
                  </a:lnTo>
                  <a:lnTo>
                    <a:pt x="0" y="184"/>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sz="1800"/>
            </a:p>
          </p:txBody>
        </p:sp>
        <p:sp>
          <p:nvSpPr>
            <p:cNvPr id="13" name="Freeform 60"/>
            <p:cNvSpPr/>
            <p:nvPr/>
          </p:nvSpPr>
          <p:spPr bwMode="auto">
            <a:xfrm>
              <a:off x="1588" y="4134014"/>
              <a:ext cx="508000" cy="292100"/>
            </a:xfrm>
            <a:custGeom>
              <a:avLst/>
              <a:gdLst>
                <a:gd name="T0" fmla="*/ 78 w 320"/>
                <a:gd name="T1" fmla="*/ 44 h 184"/>
                <a:gd name="T2" fmla="*/ 320 w 320"/>
                <a:gd name="T3" fmla="*/ 184 h 184"/>
                <a:gd name="T4" fmla="*/ 320 w 320"/>
                <a:gd name="T5" fmla="*/ 0 h 184"/>
                <a:gd name="T6" fmla="*/ 0 w 320"/>
                <a:gd name="T7" fmla="*/ 0 h 184"/>
                <a:gd name="T8" fmla="*/ 78 w 320"/>
                <a:gd name="T9" fmla="*/ 44 h 184"/>
              </a:gdLst>
              <a:ahLst/>
              <a:cxnLst>
                <a:cxn ang="0">
                  <a:pos x="T0" y="T1"/>
                </a:cxn>
                <a:cxn ang="0">
                  <a:pos x="T2" y="T3"/>
                </a:cxn>
                <a:cxn ang="0">
                  <a:pos x="T4" y="T5"/>
                </a:cxn>
                <a:cxn ang="0">
                  <a:pos x="T6" y="T7"/>
                </a:cxn>
                <a:cxn ang="0">
                  <a:pos x="T8" y="T9"/>
                </a:cxn>
              </a:cxnLst>
              <a:rect l="0" t="0" r="r" b="b"/>
              <a:pathLst>
                <a:path w="320" h="184">
                  <a:moveTo>
                    <a:pt x="78" y="44"/>
                  </a:moveTo>
                  <a:lnTo>
                    <a:pt x="320" y="184"/>
                  </a:lnTo>
                  <a:lnTo>
                    <a:pt x="320" y="0"/>
                  </a:lnTo>
                  <a:lnTo>
                    <a:pt x="0" y="0"/>
                  </a:lnTo>
                  <a:lnTo>
                    <a:pt x="78" y="44"/>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sz="1800"/>
            </a:p>
          </p:txBody>
        </p:sp>
      </p:grpSp>
      <p:grpSp>
        <p:nvGrpSpPr>
          <p:cNvPr id="24" name="Group 22"/>
          <p:cNvGrpSpPr/>
          <p:nvPr/>
        </p:nvGrpSpPr>
        <p:grpSpPr>
          <a:xfrm flipH="1">
            <a:off x="9313336" y="4362450"/>
            <a:ext cx="2878667" cy="2495550"/>
            <a:chOff x="1588" y="2962439"/>
            <a:chExt cx="1016000" cy="1171575"/>
          </a:xfrm>
        </p:grpSpPr>
        <p:grpSp>
          <p:nvGrpSpPr>
            <p:cNvPr id="25" name="Group 23"/>
            <p:cNvGrpSpPr/>
            <p:nvPr/>
          </p:nvGrpSpPr>
          <p:grpSpPr>
            <a:xfrm>
              <a:off x="1588" y="3549814"/>
              <a:ext cx="508000" cy="584200"/>
              <a:chOff x="3413126" y="2305050"/>
              <a:chExt cx="508000" cy="584200"/>
            </a:xfrm>
          </p:grpSpPr>
          <p:sp>
            <p:nvSpPr>
              <p:cNvPr id="39" name="Freeform 47"/>
              <p:cNvSpPr/>
              <p:nvPr/>
            </p:nvSpPr>
            <p:spPr bwMode="auto">
              <a:xfrm>
                <a:off x="3413126" y="2305050"/>
                <a:ext cx="508000" cy="292100"/>
              </a:xfrm>
              <a:custGeom>
                <a:avLst/>
                <a:gdLst>
                  <a:gd name="T0" fmla="*/ 320 w 320"/>
                  <a:gd name="T1" fmla="*/ 184 h 184"/>
                  <a:gd name="T2" fmla="*/ 256 w 320"/>
                  <a:gd name="T3" fmla="*/ 148 h 184"/>
                  <a:gd name="T4" fmla="*/ 0 w 320"/>
                  <a:gd name="T5" fmla="*/ 0 h 184"/>
                  <a:gd name="T6" fmla="*/ 0 w 320"/>
                  <a:gd name="T7" fmla="*/ 184 h 184"/>
                  <a:gd name="T8" fmla="*/ 320 w 320"/>
                  <a:gd name="T9" fmla="*/ 184 h 184"/>
                  <a:gd name="T10" fmla="*/ 32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320" y="184"/>
                    </a:moveTo>
                    <a:lnTo>
                      <a:pt x="256" y="148"/>
                    </a:lnTo>
                    <a:lnTo>
                      <a:pt x="0" y="0"/>
                    </a:lnTo>
                    <a:lnTo>
                      <a:pt x="0" y="184"/>
                    </a:lnTo>
                    <a:lnTo>
                      <a:pt x="320" y="184"/>
                    </a:lnTo>
                    <a:lnTo>
                      <a:pt x="320" y="184"/>
                    </a:lnTo>
                    <a:close/>
                  </a:path>
                </a:pathLst>
              </a:custGeom>
              <a:solidFill>
                <a:schemeClr val="accent1">
                  <a:alpha val="70000"/>
                </a:schemeClr>
              </a:solidFill>
              <a:ln>
                <a:noFill/>
              </a:ln>
            </p:spPr>
            <p:txBody>
              <a:bodyPr vert="horz" wrap="square" lIns="91440" tIns="45720" rIns="91440" bIns="45720" numCol="1" anchor="t" anchorCtr="0" compatLnSpc="1">
                <a:noAutofit/>
              </a:bodyPr>
              <a:lstStyle/>
              <a:p>
                <a:pPr lvl="0"/>
                <a:endParaRPr lang="en-US" sz="1800"/>
              </a:p>
            </p:txBody>
          </p:sp>
          <p:sp>
            <p:nvSpPr>
              <p:cNvPr id="40" name="Freeform 48"/>
              <p:cNvSpPr/>
              <p:nvPr/>
            </p:nvSpPr>
            <p:spPr bwMode="auto">
              <a:xfrm>
                <a:off x="3413126" y="2597150"/>
                <a:ext cx="508000" cy="292100"/>
              </a:xfrm>
              <a:custGeom>
                <a:avLst/>
                <a:gdLst>
                  <a:gd name="T0" fmla="*/ 0 w 320"/>
                  <a:gd name="T1" fmla="*/ 0 h 184"/>
                  <a:gd name="T2" fmla="*/ 0 w 320"/>
                  <a:gd name="T3" fmla="*/ 184 h 184"/>
                  <a:gd name="T4" fmla="*/ 320 w 320"/>
                  <a:gd name="T5" fmla="*/ 0 h 184"/>
                  <a:gd name="T6" fmla="*/ 0 w 320"/>
                  <a:gd name="T7" fmla="*/ 0 h 184"/>
                </a:gdLst>
                <a:ahLst/>
                <a:cxnLst>
                  <a:cxn ang="0">
                    <a:pos x="T0" y="T1"/>
                  </a:cxn>
                  <a:cxn ang="0">
                    <a:pos x="T2" y="T3"/>
                  </a:cxn>
                  <a:cxn ang="0">
                    <a:pos x="T4" y="T5"/>
                  </a:cxn>
                  <a:cxn ang="0">
                    <a:pos x="T6" y="T7"/>
                  </a:cxn>
                </a:cxnLst>
                <a:rect l="0" t="0" r="r" b="b"/>
                <a:pathLst>
                  <a:path w="320" h="184">
                    <a:moveTo>
                      <a:pt x="0" y="0"/>
                    </a:moveTo>
                    <a:lnTo>
                      <a:pt x="0" y="184"/>
                    </a:lnTo>
                    <a:lnTo>
                      <a:pt x="320" y="0"/>
                    </a:lnTo>
                    <a:lnTo>
                      <a:pt x="0" y="0"/>
                    </a:lnTo>
                    <a:close/>
                  </a:path>
                </a:pathLst>
              </a:custGeom>
              <a:solidFill>
                <a:schemeClr val="accent1">
                  <a:alpha val="70000"/>
                </a:schemeClr>
              </a:solidFill>
              <a:ln>
                <a:noFill/>
              </a:ln>
            </p:spPr>
            <p:txBody>
              <a:bodyPr vert="horz" wrap="square" lIns="91440" tIns="45720" rIns="91440" bIns="45720" numCol="1" anchor="t" anchorCtr="0" compatLnSpc="1">
                <a:noAutofit/>
              </a:bodyPr>
              <a:lstStyle/>
              <a:p>
                <a:pPr lvl="0"/>
                <a:endParaRPr lang="en-US" sz="1800"/>
              </a:p>
            </p:txBody>
          </p:sp>
        </p:grpSp>
        <p:grpSp>
          <p:nvGrpSpPr>
            <p:cNvPr id="26" name="Group 24"/>
            <p:cNvGrpSpPr/>
            <p:nvPr/>
          </p:nvGrpSpPr>
          <p:grpSpPr>
            <a:xfrm>
              <a:off x="509588" y="3549814"/>
              <a:ext cx="508000" cy="584200"/>
              <a:chOff x="3921126" y="2305050"/>
              <a:chExt cx="508000" cy="584200"/>
            </a:xfrm>
          </p:grpSpPr>
          <p:sp>
            <p:nvSpPr>
              <p:cNvPr id="37" name="Freeform 55"/>
              <p:cNvSpPr/>
              <p:nvPr/>
            </p:nvSpPr>
            <p:spPr bwMode="auto">
              <a:xfrm>
                <a:off x="3921126" y="2305050"/>
                <a:ext cx="508000" cy="292100"/>
              </a:xfrm>
              <a:custGeom>
                <a:avLst/>
                <a:gdLst>
                  <a:gd name="T0" fmla="*/ 0 w 320"/>
                  <a:gd name="T1" fmla="*/ 184 h 184"/>
                  <a:gd name="T2" fmla="*/ 320 w 320"/>
                  <a:gd name="T3" fmla="*/ 184 h 184"/>
                  <a:gd name="T4" fmla="*/ 320 w 320"/>
                  <a:gd name="T5" fmla="*/ 0 h 184"/>
                  <a:gd name="T6" fmla="*/ 0 w 320"/>
                  <a:gd name="T7" fmla="*/ 184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320" y="184"/>
                    </a:lnTo>
                    <a:lnTo>
                      <a:pt x="320" y="0"/>
                    </a:lnTo>
                    <a:lnTo>
                      <a:pt x="0" y="184"/>
                    </a:lnTo>
                    <a:lnTo>
                      <a:pt x="0" y="184"/>
                    </a:lnTo>
                    <a:close/>
                  </a:path>
                </a:pathLst>
              </a:custGeom>
              <a:solidFill>
                <a:schemeClr val="accent1">
                  <a:alpha val="80000"/>
                </a:schemeClr>
              </a:solidFill>
              <a:ln>
                <a:noFill/>
              </a:ln>
            </p:spPr>
            <p:txBody>
              <a:bodyPr vert="horz" wrap="square" lIns="91440" tIns="45720" rIns="91440" bIns="45720" numCol="1" anchor="t" anchorCtr="0" compatLnSpc="1">
                <a:noAutofit/>
              </a:bodyPr>
              <a:lstStyle/>
              <a:p>
                <a:pPr lvl="0"/>
                <a:endParaRPr lang="en-US" sz="1800"/>
              </a:p>
            </p:txBody>
          </p:sp>
          <p:sp>
            <p:nvSpPr>
              <p:cNvPr id="38" name="Freeform 56"/>
              <p:cNvSpPr/>
              <p:nvPr/>
            </p:nvSpPr>
            <p:spPr bwMode="auto">
              <a:xfrm>
                <a:off x="3921126" y="2597150"/>
                <a:ext cx="508000" cy="292100"/>
              </a:xfrm>
              <a:custGeom>
                <a:avLst/>
                <a:gdLst>
                  <a:gd name="T0" fmla="*/ 0 w 320"/>
                  <a:gd name="T1" fmla="*/ 0 h 184"/>
                  <a:gd name="T2" fmla="*/ 320 w 320"/>
                  <a:gd name="T3" fmla="*/ 184 h 184"/>
                  <a:gd name="T4" fmla="*/ 320 w 320"/>
                  <a:gd name="T5" fmla="*/ 0 h 184"/>
                  <a:gd name="T6" fmla="*/ 0 w 320"/>
                  <a:gd name="T7" fmla="*/ 0 h 184"/>
                </a:gdLst>
                <a:ahLst/>
                <a:cxnLst>
                  <a:cxn ang="0">
                    <a:pos x="T0" y="T1"/>
                  </a:cxn>
                  <a:cxn ang="0">
                    <a:pos x="T2" y="T3"/>
                  </a:cxn>
                  <a:cxn ang="0">
                    <a:pos x="T4" y="T5"/>
                  </a:cxn>
                  <a:cxn ang="0">
                    <a:pos x="T6" y="T7"/>
                  </a:cxn>
                </a:cxnLst>
                <a:rect l="0" t="0" r="r" b="b"/>
                <a:pathLst>
                  <a:path w="320" h="184">
                    <a:moveTo>
                      <a:pt x="0" y="0"/>
                    </a:moveTo>
                    <a:lnTo>
                      <a:pt x="320" y="184"/>
                    </a:lnTo>
                    <a:lnTo>
                      <a:pt x="320" y="0"/>
                    </a:lnTo>
                    <a:lnTo>
                      <a:pt x="0" y="0"/>
                    </a:lnTo>
                    <a:close/>
                  </a:path>
                </a:pathLst>
              </a:custGeom>
              <a:solidFill>
                <a:schemeClr val="accent1">
                  <a:alpha val="80000"/>
                </a:schemeClr>
              </a:solidFill>
              <a:ln>
                <a:noFill/>
              </a:ln>
            </p:spPr>
            <p:txBody>
              <a:bodyPr vert="horz" wrap="square" lIns="91440" tIns="45720" rIns="91440" bIns="45720" numCol="1" anchor="t" anchorCtr="0" compatLnSpc="1">
                <a:noAutofit/>
              </a:bodyPr>
              <a:lstStyle/>
              <a:p>
                <a:pPr lvl="0"/>
                <a:endParaRPr lang="en-US" sz="1800"/>
              </a:p>
            </p:txBody>
          </p:sp>
        </p:grpSp>
        <p:sp>
          <p:nvSpPr>
            <p:cNvPr id="27" name="Freeform 58"/>
            <p:cNvSpPr/>
            <p:nvPr/>
          </p:nvSpPr>
          <p:spPr bwMode="auto">
            <a:xfrm>
              <a:off x="1588" y="3841914"/>
              <a:ext cx="508000" cy="292100"/>
            </a:xfrm>
            <a:custGeom>
              <a:avLst/>
              <a:gdLst>
                <a:gd name="T0" fmla="*/ 0 w 320"/>
                <a:gd name="T1" fmla="*/ 184 h 184"/>
                <a:gd name="T2" fmla="*/ 0 w 320"/>
                <a:gd name="T3" fmla="*/ 184 h 184"/>
                <a:gd name="T4" fmla="*/ 320 w 320"/>
                <a:gd name="T5" fmla="*/ 184 h 184"/>
                <a:gd name="T6" fmla="*/ 320 w 320"/>
                <a:gd name="T7" fmla="*/ 0 h 184"/>
                <a:gd name="T8" fmla="*/ 320 w 320"/>
                <a:gd name="T9" fmla="*/ 0 h 184"/>
                <a:gd name="T10" fmla="*/ 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0" y="184"/>
                  </a:moveTo>
                  <a:lnTo>
                    <a:pt x="0" y="184"/>
                  </a:lnTo>
                  <a:lnTo>
                    <a:pt x="320" y="184"/>
                  </a:lnTo>
                  <a:lnTo>
                    <a:pt x="320" y="0"/>
                  </a:lnTo>
                  <a:lnTo>
                    <a:pt x="320" y="0"/>
                  </a:lnTo>
                  <a:lnTo>
                    <a:pt x="0" y="184"/>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sz="1800"/>
            </a:p>
          </p:txBody>
        </p:sp>
        <p:sp>
          <p:nvSpPr>
            <p:cNvPr id="28" name="Freeform 62"/>
            <p:cNvSpPr/>
            <p:nvPr/>
          </p:nvSpPr>
          <p:spPr bwMode="auto">
            <a:xfrm>
              <a:off x="509588" y="3841914"/>
              <a:ext cx="508000" cy="292100"/>
            </a:xfrm>
            <a:custGeom>
              <a:avLst/>
              <a:gdLst>
                <a:gd name="T0" fmla="*/ 0 w 320"/>
                <a:gd name="T1" fmla="*/ 0 h 184"/>
                <a:gd name="T2" fmla="*/ 0 w 320"/>
                <a:gd name="T3" fmla="*/ 184 h 184"/>
                <a:gd name="T4" fmla="*/ 320 w 320"/>
                <a:gd name="T5" fmla="*/ 184 h 184"/>
                <a:gd name="T6" fmla="*/ 320 w 320"/>
                <a:gd name="T7" fmla="*/ 184 h 184"/>
                <a:gd name="T8" fmla="*/ 0 w 320"/>
                <a:gd name="T9" fmla="*/ 0 h 184"/>
                <a:gd name="T10" fmla="*/ 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0" y="0"/>
                  </a:moveTo>
                  <a:lnTo>
                    <a:pt x="0" y="184"/>
                  </a:lnTo>
                  <a:lnTo>
                    <a:pt x="320" y="184"/>
                  </a:lnTo>
                  <a:lnTo>
                    <a:pt x="320" y="184"/>
                  </a:lnTo>
                  <a:lnTo>
                    <a:pt x="0" y="0"/>
                  </a:lnTo>
                  <a:lnTo>
                    <a:pt x="0" y="0"/>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sz="1800"/>
            </a:p>
          </p:txBody>
        </p:sp>
        <p:grpSp>
          <p:nvGrpSpPr>
            <p:cNvPr id="29" name="Group 27"/>
            <p:cNvGrpSpPr/>
            <p:nvPr/>
          </p:nvGrpSpPr>
          <p:grpSpPr>
            <a:xfrm>
              <a:off x="1588" y="3257714"/>
              <a:ext cx="1016000" cy="584200"/>
              <a:chOff x="3413126" y="2012950"/>
              <a:chExt cx="1016000" cy="584200"/>
            </a:xfrm>
          </p:grpSpPr>
          <p:sp>
            <p:nvSpPr>
              <p:cNvPr id="33" name="Freeform 65"/>
              <p:cNvSpPr/>
              <p:nvPr/>
            </p:nvSpPr>
            <p:spPr bwMode="auto">
              <a:xfrm>
                <a:off x="3413126" y="2305050"/>
                <a:ext cx="508000" cy="292100"/>
              </a:xfrm>
              <a:custGeom>
                <a:avLst/>
                <a:gdLst>
                  <a:gd name="T0" fmla="*/ 320 w 320"/>
                  <a:gd name="T1" fmla="*/ 0 h 184"/>
                  <a:gd name="T2" fmla="*/ 0 w 320"/>
                  <a:gd name="T3" fmla="*/ 0 h 184"/>
                  <a:gd name="T4" fmla="*/ 0 w 320"/>
                  <a:gd name="T5" fmla="*/ 0 h 184"/>
                  <a:gd name="T6" fmla="*/ 256 w 320"/>
                  <a:gd name="T7" fmla="*/ 148 h 184"/>
                  <a:gd name="T8" fmla="*/ 320 w 320"/>
                  <a:gd name="T9" fmla="*/ 184 h 184"/>
                  <a:gd name="T10" fmla="*/ 32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320" y="0"/>
                    </a:moveTo>
                    <a:lnTo>
                      <a:pt x="0" y="0"/>
                    </a:lnTo>
                    <a:lnTo>
                      <a:pt x="0" y="0"/>
                    </a:lnTo>
                    <a:lnTo>
                      <a:pt x="256" y="148"/>
                    </a:lnTo>
                    <a:lnTo>
                      <a:pt x="320" y="184"/>
                    </a:lnTo>
                    <a:lnTo>
                      <a:pt x="320" y="0"/>
                    </a:lnTo>
                    <a:close/>
                  </a:path>
                </a:pathLst>
              </a:custGeom>
              <a:solidFill>
                <a:schemeClr val="accent1">
                  <a:alpha val="90000"/>
                </a:schemeClr>
              </a:solidFill>
              <a:ln>
                <a:noFill/>
              </a:ln>
            </p:spPr>
            <p:txBody>
              <a:bodyPr vert="horz" wrap="square" lIns="91440" tIns="45720" rIns="91440" bIns="45720" numCol="1" anchor="t" anchorCtr="0" compatLnSpc="1">
                <a:noAutofit/>
              </a:bodyPr>
              <a:lstStyle/>
              <a:p>
                <a:pPr lvl="0"/>
                <a:endParaRPr lang="en-US" sz="1800"/>
              </a:p>
            </p:txBody>
          </p:sp>
          <p:sp>
            <p:nvSpPr>
              <p:cNvPr id="34" name="Freeform 66"/>
              <p:cNvSpPr/>
              <p:nvPr/>
            </p:nvSpPr>
            <p:spPr bwMode="auto">
              <a:xfrm>
                <a:off x="3921126" y="2305050"/>
                <a:ext cx="508000" cy="292100"/>
              </a:xfrm>
              <a:custGeom>
                <a:avLst/>
                <a:gdLst>
                  <a:gd name="T0" fmla="*/ 0 w 320"/>
                  <a:gd name="T1" fmla="*/ 184 h 184"/>
                  <a:gd name="T2" fmla="*/ 0 w 320"/>
                  <a:gd name="T3" fmla="*/ 184 h 184"/>
                  <a:gd name="T4" fmla="*/ 0 w 320"/>
                  <a:gd name="T5" fmla="*/ 184 h 184"/>
                  <a:gd name="T6" fmla="*/ 320 w 320"/>
                  <a:gd name="T7" fmla="*/ 0 h 184"/>
                  <a:gd name="T8" fmla="*/ 320 w 320"/>
                  <a:gd name="T9" fmla="*/ 0 h 184"/>
                  <a:gd name="T10" fmla="*/ 0 w 320"/>
                  <a:gd name="T11" fmla="*/ 0 h 184"/>
                  <a:gd name="T12" fmla="*/ 0 w 320"/>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320" h="184">
                    <a:moveTo>
                      <a:pt x="0" y="184"/>
                    </a:moveTo>
                    <a:lnTo>
                      <a:pt x="0" y="184"/>
                    </a:lnTo>
                    <a:lnTo>
                      <a:pt x="0" y="184"/>
                    </a:lnTo>
                    <a:lnTo>
                      <a:pt x="320" y="0"/>
                    </a:lnTo>
                    <a:lnTo>
                      <a:pt x="320" y="0"/>
                    </a:lnTo>
                    <a:lnTo>
                      <a:pt x="0" y="0"/>
                    </a:lnTo>
                    <a:lnTo>
                      <a:pt x="0" y="184"/>
                    </a:lnTo>
                    <a:close/>
                  </a:path>
                </a:pathLst>
              </a:custGeom>
              <a:solidFill>
                <a:schemeClr val="accent1">
                  <a:alpha val="90000"/>
                </a:schemeClr>
              </a:solidFill>
              <a:ln>
                <a:noFill/>
              </a:ln>
            </p:spPr>
            <p:txBody>
              <a:bodyPr vert="horz" wrap="square" lIns="91440" tIns="45720" rIns="91440" bIns="45720" numCol="1" anchor="t" anchorCtr="0" compatLnSpc="1">
                <a:noAutofit/>
              </a:bodyPr>
              <a:lstStyle/>
              <a:p>
                <a:pPr lvl="0"/>
                <a:endParaRPr lang="en-US" sz="1800"/>
              </a:p>
            </p:txBody>
          </p:sp>
          <p:sp>
            <p:nvSpPr>
              <p:cNvPr id="35" name="Freeform 67"/>
              <p:cNvSpPr/>
              <p:nvPr/>
            </p:nvSpPr>
            <p:spPr bwMode="auto">
              <a:xfrm>
                <a:off x="3413126" y="2012950"/>
                <a:ext cx="508000" cy="292100"/>
              </a:xfrm>
              <a:custGeom>
                <a:avLst/>
                <a:gdLst>
                  <a:gd name="T0" fmla="*/ 320 w 320"/>
                  <a:gd name="T1" fmla="*/ 184 h 184"/>
                  <a:gd name="T2" fmla="*/ 320 w 320"/>
                  <a:gd name="T3" fmla="*/ 0 h 184"/>
                  <a:gd name="T4" fmla="*/ 320 w 320"/>
                  <a:gd name="T5" fmla="*/ 0 h 184"/>
                  <a:gd name="T6" fmla="*/ 216 w 320"/>
                  <a:gd name="T7" fmla="*/ 60 h 184"/>
                  <a:gd name="T8" fmla="*/ 0 w 320"/>
                  <a:gd name="T9" fmla="*/ 184 h 184"/>
                  <a:gd name="T10" fmla="*/ 32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320" y="184"/>
                    </a:moveTo>
                    <a:lnTo>
                      <a:pt x="320" y="0"/>
                    </a:lnTo>
                    <a:lnTo>
                      <a:pt x="320" y="0"/>
                    </a:lnTo>
                    <a:lnTo>
                      <a:pt x="216" y="60"/>
                    </a:lnTo>
                    <a:lnTo>
                      <a:pt x="0" y="184"/>
                    </a:lnTo>
                    <a:lnTo>
                      <a:pt x="320" y="184"/>
                    </a:lnTo>
                    <a:close/>
                  </a:path>
                </a:pathLst>
              </a:custGeom>
              <a:solidFill>
                <a:schemeClr val="accent1">
                  <a:alpha val="90000"/>
                </a:schemeClr>
              </a:solidFill>
              <a:ln>
                <a:noFill/>
              </a:ln>
            </p:spPr>
            <p:txBody>
              <a:bodyPr vert="horz" wrap="square" lIns="91440" tIns="45720" rIns="91440" bIns="45720" numCol="1" anchor="t" anchorCtr="0" compatLnSpc="1">
                <a:noAutofit/>
              </a:bodyPr>
              <a:lstStyle/>
              <a:p>
                <a:pPr lvl="0"/>
                <a:endParaRPr lang="en-US" sz="1800"/>
              </a:p>
            </p:txBody>
          </p:sp>
          <p:sp>
            <p:nvSpPr>
              <p:cNvPr id="36" name="Freeform 71"/>
              <p:cNvSpPr/>
              <p:nvPr/>
            </p:nvSpPr>
            <p:spPr bwMode="auto">
              <a:xfrm>
                <a:off x="3921126" y="2012950"/>
                <a:ext cx="508000" cy="292100"/>
              </a:xfrm>
              <a:custGeom>
                <a:avLst/>
                <a:gdLst>
                  <a:gd name="T0" fmla="*/ 0 w 320"/>
                  <a:gd name="T1" fmla="*/ 184 h 184"/>
                  <a:gd name="T2" fmla="*/ 320 w 320"/>
                  <a:gd name="T3" fmla="*/ 184 h 184"/>
                  <a:gd name="T4" fmla="*/ 0 w 320"/>
                  <a:gd name="T5" fmla="*/ 0 h 184"/>
                  <a:gd name="T6" fmla="*/ 0 w 320"/>
                  <a:gd name="T7" fmla="*/ 0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320" y="184"/>
                    </a:lnTo>
                    <a:lnTo>
                      <a:pt x="0" y="0"/>
                    </a:lnTo>
                    <a:lnTo>
                      <a:pt x="0" y="0"/>
                    </a:lnTo>
                    <a:lnTo>
                      <a:pt x="0" y="184"/>
                    </a:lnTo>
                    <a:close/>
                  </a:path>
                </a:pathLst>
              </a:custGeom>
              <a:solidFill>
                <a:schemeClr val="accent1">
                  <a:alpha val="90000"/>
                </a:schemeClr>
              </a:solidFill>
              <a:ln>
                <a:noFill/>
              </a:ln>
            </p:spPr>
            <p:txBody>
              <a:bodyPr vert="horz" wrap="square" lIns="91440" tIns="45720" rIns="91440" bIns="45720" numCol="1" anchor="t" anchorCtr="0" compatLnSpc="1">
                <a:noAutofit/>
              </a:bodyPr>
              <a:lstStyle/>
              <a:p>
                <a:pPr lvl="0"/>
                <a:endParaRPr lang="en-US" sz="1800"/>
              </a:p>
            </p:txBody>
          </p:sp>
        </p:grpSp>
        <p:grpSp>
          <p:nvGrpSpPr>
            <p:cNvPr id="30" name="Group 28"/>
            <p:cNvGrpSpPr/>
            <p:nvPr/>
          </p:nvGrpSpPr>
          <p:grpSpPr>
            <a:xfrm>
              <a:off x="1588" y="2962439"/>
              <a:ext cx="508000" cy="587375"/>
              <a:chOff x="3413126" y="1717675"/>
              <a:chExt cx="508000" cy="587375"/>
            </a:xfrm>
          </p:grpSpPr>
          <p:sp>
            <p:nvSpPr>
              <p:cNvPr id="31" name="Freeform 74"/>
              <p:cNvSpPr/>
              <p:nvPr/>
            </p:nvSpPr>
            <p:spPr bwMode="auto">
              <a:xfrm>
                <a:off x="3413126" y="2012950"/>
                <a:ext cx="508000" cy="292100"/>
              </a:xfrm>
              <a:custGeom>
                <a:avLst/>
                <a:gdLst>
                  <a:gd name="T0" fmla="*/ 216 w 320"/>
                  <a:gd name="T1" fmla="*/ 60 h 184"/>
                  <a:gd name="T2" fmla="*/ 320 w 320"/>
                  <a:gd name="T3" fmla="*/ 0 h 184"/>
                  <a:gd name="T4" fmla="*/ 0 w 320"/>
                  <a:gd name="T5" fmla="*/ 0 h 184"/>
                  <a:gd name="T6" fmla="*/ 0 w 320"/>
                  <a:gd name="T7" fmla="*/ 184 h 184"/>
                  <a:gd name="T8" fmla="*/ 0 w 320"/>
                  <a:gd name="T9" fmla="*/ 184 h 184"/>
                  <a:gd name="T10" fmla="*/ 216 w 320"/>
                  <a:gd name="T11" fmla="*/ 60 h 184"/>
                </a:gdLst>
                <a:ahLst/>
                <a:cxnLst>
                  <a:cxn ang="0">
                    <a:pos x="T0" y="T1"/>
                  </a:cxn>
                  <a:cxn ang="0">
                    <a:pos x="T2" y="T3"/>
                  </a:cxn>
                  <a:cxn ang="0">
                    <a:pos x="T4" y="T5"/>
                  </a:cxn>
                  <a:cxn ang="0">
                    <a:pos x="T6" y="T7"/>
                  </a:cxn>
                  <a:cxn ang="0">
                    <a:pos x="T8" y="T9"/>
                  </a:cxn>
                  <a:cxn ang="0">
                    <a:pos x="T10" y="T11"/>
                  </a:cxn>
                </a:cxnLst>
                <a:rect l="0" t="0" r="r" b="b"/>
                <a:pathLst>
                  <a:path w="320" h="184">
                    <a:moveTo>
                      <a:pt x="216" y="60"/>
                    </a:moveTo>
                    <a:lnTo>
                      <a:pt x="320" y="0"/>
                    </a:lnTo>
                    <a:lnTo>
                      <a:pt x="0" y="0"/>
                    </a:lnTo>
                    <a:lnTo>
                      <a:pt x="0" y="184"/>
                    </a:lnTo>
                    <a:lnTo>
                      <a:pt x="0" y="184"/>
                    </a:lnTo>
                    <a:lnTo>
                      <a:pt x="216" y="60"/>
                    </a:lnTo>
                    <a:close/>
                  </a:path>
                </a:pathLst>
              </a:custGeom>
              <a:solidFill>
                <a:schemeClr val="accent1"/>
              </a:solidFill>
              <a:ln>
                <a:noFill/>
              </a:ln>
            </p:spPr>
            <p:txBody>
              <a:bodyPr vert="horz" wrap="square" lIns="91440" tIns="45720" rIns="91440" bIns="45720" numCol="1" anchor="t" anchorCtr="0" compatLnSpc="1">
                <a:noAutofit/>
              </a:bodyPr>
              <a:lstStyle/>
              <a:p>
                <a:pPr lvl="0"/>
                <a:endParaRPr lang="en-US" sz="1800"/>
              </a:p>
            </p:txBody>
          </p:sp>
          <p:sp>
            <p:nvSpPr>
              <p:cNvPr id="32" name="Freeform 75"/>
              <p:cNvSpPr/>
              <p:nvPr/>
            </p:nvSpPr>
            <p:spPr bwMode="auto">
              <a:xfrm>
                <a:off x="3413126" y="1717675"/>
                <a:ext cx="508000" cy="295275"/>
              </a:xfrm>
              <a:custGeom>
                <a:avLst/>
                <a:gdLst>
                  <a:gd name="T0" fmla="*/ 320 w 320"/>
                  <a:gd name="T1" fmla="*/ 186 h 186"/>
                  <a:gd name="T2" fmla="*/ 0 w 320"/>
                  <a:gd name="T3" fmla="*/ 0 h 186"/>
                  <a:gd name="T4" fmla="*/ 0 w 320"/>
                  <a:gd name="T5" fmla="*/ 186 h 186"/>
                  <a:gd name="T6" fmla="*/ 320 w 320"/>
                  <a:gd name="T7" fmla="*/ 186 h 186"/>
                  <a:gd name="T8" fmla="*/ 320 w 320"/>
                  <a:gd name="T9" fmla="*/ 186 h 186"/>
                </a:gdLst>
                <a:ahLst/>
                <a:cxnLst>
                  <a:cxn ang="0">
                    <a:pos x="T0" y="T1"/>
                  </a:cxn>
                  <a:cxn ang="0">
                    <a:pos x="T2" y="T3"/>
                  </a:cxn>
                  <a:cxn ang="0">
                    <a:pos x="T4" y="T5"/>
                  </a:cxn>
                  <a:cxn ang="0">
                    <a:pos x="T6" y="T7"/>
                  </a:cxn>
                  <a:cxn ang="0">
                    <a:pos x="T8" y="T9"/>
                  </a:cxn>
                </a:cxnLst>
                <a:rect l="0" t="0" r="r" b="b"/>
                <a:pathLst>
                  <a:path w="320" h="186">
                    <a:moveTo>
                      <a:pt x="320" y="186"/>
                    </a:moveTo>
                    <a:lnTo>
                      <a:pt x="0" y="0"/>
                    </a:lnTo>
                    <a:lnTo>
                      <a:pt x="0" y="186"/>
                    </a:lnTo>
                    <a:lnTo>
                      <a:pt x="320" y="186"/>
                    </a:lnTo>
                    <a:lnTo>
                      <a:pt x="320" y="186"/>
                    </a:lnTo>
                    <a:close/>
                  </a:path>
                </a:pathLst>
              </a:custGeom>
              <a:solidFill>
                <a:schemeClr val="accent1"/>
              </a:solidFill>
              <a:ln>
                <a:noFill/>
              </a:ln>
            </p:spPr>
            <p:txBody>
              <a:bodyPr vert="horz" wrap="square" lIns="91440" tIns="45720" rIns="91440" bIns="45720" numCol="1" anchor="t" anchorCtr="0" compatLnSpc="1">
                <a:noAutofit/>
              </a:bodyPr>
              <a:lstStyle/>
              <a:p>
                <a:pPr lvl="0"/>
                <a:endParaRPr lang="en-US" sz="1800"/>
              </a:p>
            </p:txBody>
          </p:sp>
        </p:grpSp>
      </p:grpSp>
      <p:cxnSp>
        <p:nvCxnSpPr>
          <p:cNvPr id="41" name="Straight Connector 36"/>
          <p:cNvCxnSpPr/>
          <p:nvPr/>
        </p:nvCxnSpPr>
        <p:spPr>
          <a:xfrm>
            <a:off x="5871324" y="3659131"/>
            <a:ext cx="449355"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hasCustomPrompt="1"/>
          </p:nvPr>
        </p:nvSpPr>
        <p:spPr>
          <a:xfrm>
            <a:off x="1479550" y="2405329"/>
            <a:ext cx="9232900" cy="1170885"/>
          </a:xfrm>
        </p:spPr>
        <p:txBody>
          <a:bodyPr anchor="b"/>
          <a:lstStyle>
            <a:lvl1pPr algn="ctr">
              <a:defRPr sz="6000"/>
            </a:lvl1pPr>
          </a:lstStyle>
          <a:p>
            <a:r>
              <a:rPr lang="zh-CN" altLang="en-US" dirty="0"/>
              <a:t>单击此处编辑标题</a:t>
            </a:r>
            <a:endParaRPr lang="zh-CN" altLang="en-US" dirty="0"/>
          </a:p>
        </p:txBody>
      </p:sp>
      <p:sp>
        <p:nvSpPr>
          <p:cNvPr id="3" name="文本占位符 2"/>
          <p:cNvSpPr>
            <a:spLocks noGrp="1"/>
          </p:cNvSpPr>
          <p:nvPr>
            <p:ph type="body" idx="1"/>
          </p:nvPr>
        </p:nvSpPr>
        <p:spPr>
          <a:xfrm>
            <a:off x="1441450" y="3742048"/>
            <a:ext cx="9311220" cy="909751"/>
          </a:xfrm>
        </p:spPr>
        <p:txBody>
          <a:bodyPr/>
          <a:lstStyle>
            <a:lvl1pPr marL="0" indent="0" algn="ct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grpSp>
        <p:nvGrpSpPr>
          <p:cNvPr id="8" name="组合 7"/>
          <p:cNvGrpSpPr/>
          <p:nvPr/>
        </p:nvGrpSpPr>
        <p:grpSpPr>
          <a:xfrm>
            <a:off x="1588" y="0"/>
            <a:ext cx="12190412" cy="437566"/>
            <a:chOff x="1588" y="0"/>
            <a:chExt cx="12190412" cy="437566"/>
          </a:xfrm>
        </p:grpSpPr>
        <p:sp>
          <p:nvSpPr>
            <p:cNvPr id="9" name="Rectangle 61"/>
            <p:cNvSpPr>
              <a:spLocks noChangeArrowheads="1"/>
            </p:cNvSpPr>
            <p:nvPr/>
          </p:nvSpPr>
          <p:spPr bwMode="auto">
            <a:xfrm>
              <a:off x="1588" y="0"/>
              <a:ext cx="9140825" cy="435978"/>
            </a:xfrm>
            <a:prstGeom prst="rect">
              <a:avLst/>
            </a:prstGeom>
            <a:solidFill>
              <a:schemeClr val="accent1"/>
            </a:solidFill>
            <a:ln>
              <a:noFill/>
            </a:ln>
          </p:spPr>
          <p:txBody>
            <a:bodyPr vert="horz" wrap="square" lIns="91440" tIns="45720" rIns="91440" bIns="45720" numCol="1" anchor="t" anchorCtr="0" compatLnSpc="1"/>
            <a:lstStyle/>
            <a:p>
              <a:endParaRPr lang="en-US"/>
            </a:p>
          </p:txBody>
        </p:sp>
        <p:sp>
          <p:nvSpPr>
            <p:cNvPr id="10" name="Freeform 62"/>
            <p:cNvSpPr/>
            <p:nvPr/>
          </p:nvSpPr>
          <p:spPr bwMode="auto">
            <a:xfrm>
              <a:off x="1588" y="1002"/>
              <a:ext cx="12190412" cy="434975"/>
            </a:xfrm>
            <a:custGeom>
              <a:avLst/>
              <a:gdLst>
                <a:gd name="T0" fmla="*/ 5758 w 5758"/>
                <a:gd name="T1" fmla="*/ 0 h 794"/>
                <a:gd name="T2" fmla="*/ 5758 w 5758"/>
                <a:gd name="T3" fmla="*/ 794 h 794"/>
                <a:gd name="T4" fmla="*/ 230 w 5758"/>
                <a:gd name="T5" fmla="*/ 794 h 794"/>
                <a:gd name="T6" fmla="*/ 0 w 5758"/>
                <a:gd name="T7" fmla="*/ 396 h 794"/>
                <a:gd name="T8" fmla="*/ 0 w 5758"/>
                <a:gd name="T9" fmla="*/ 0 h 794"/>
                <a:gd name="T10" fmla="*/ 5758 w 5758"/>
                <a:gd name="T11" fmla="*/ 0 h 794"/>
              </a:gdLst>
              <a:ahLst/>
              <a:cxnLst>
                <a:cxn ang="0">
                  <a:pos x="T0" y="T1"/>
                </a:cxn>
                <a:cxn ang="0">
                  <a:pos x="T2" y="T3"/>
                </a:cxn>
                <a:cxn ang="0">
                  <a:pos x="T4" y="T5"/>
                </a:cxn>
                <a:cxn ang="0">
                  <a:pos x="T6" y="T7"/>
                </a:cxn>
                <a:cxn ang="0">
                  <a:pos x="T8" y="T9"/>
                </a:cxn>
                <a:cxn ang="0">
                  <a:pos x="T10" y="T11"/>
                </a:cxn>
              </a:cxnLst>
              <a:rect l="0" t="0" r="r" b="b"/>
              <a:pathLst>
                <a:path w="5758" h="794">
                  <a:moveTo>
                    <a:pt x="5758" y="0"/>
                  </a:moveTo>
                  <a:lnTo>
                    <a:pt x="5758" y="794"/>
                  </a:lnTo>
                  <a:lnTo>
                    <a:pt x="230" y="794"/>
                  </a:lnTo>
                  <a:lnTo>
                    <a:pt x="0" y="396"/>
                  </a:lnTo>
                  <a:lnTo>
                    <a:pt x="0" y="0"/>
                  </a:lnTo>
                  <a:lnTo>
                    <a:pt x="5758"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en-US"/>
            </a:p>
          </p:txBody>
        </p:sp>
        <p:grpSp>
          <p:nvGrpSpPr>
            <p:cNvPr id="11" name="Group 25"/>
            <p:cNvGrpSpPr/>
            <p:nvPr/>
          </p:nvGrpSpPr>
          <p:grpSpPr>
            <a:xfrm rot="5400000">
              <a:off x="10869109" y="-885324"/>
              <a:ext cx="435977" cy="2209803"/>
              <a:chOff x="4952858" y="2305049"/>
              <a:chExt cx="1016004" cy="1752601"/>
            </a:xfrm>
          </p:grpSpPr>
          <p:grpSp>
            <p:nvGrpSpPr>
              <p:cNvPr id="12" name="Group 26"/>
              <p:cNvGrpSpPr/>
              <p:nvPr/>
            </p:nvGrpSpPr>
            <p:grpSpPr>
              <a:xfrm>
                <a:off x="4952858" y="3181347"/>
                <a:ext cx="1016000" cy="584200"/>
                <a:chOff x="3413126" y="3181350"/>
                <a:chExt cx="1016000" cy="584200"/>
              </a:xfrm>
            </p:grpSpPr>
            <p:sp>
              <p:nvSpPr>
                <p:cNvPr id="36" name="Freeform 35"/>
                <p:cNvSpPr/>
                <p:nvPr/>
              </p:nvSpPr>
              <p:spPr bwMode="auto">
                <a:xfrm>
                  <a:off x="3921126" y="3473450"/>
                  <a:ext cx="508000" cy="292100"/>
                </a:xfrm>
                <a:custGeom>
                  <a:avLst/>
                  <a:gdLst>
                    <a:gd name="T0" fmla="*/ 0 w 320"/>
                    <a:gd name="T1" fmla="*/ 184 h 184"/>
                    <a:gd name="T2" fmla="*/ 0 w 320"/>
                    <a:gd name="T3" fmla="*/ 184 h 184"/>
                    <a:gd name="T4" fmla="*/ 320 w 320"/>
                    <a:gd name="T5" fmla="*/ 0 h 184"/>
                    <a:gd name="T6" fmla="*/ 0 w 320"/>
                    <a:gd name="T7" fmla="*/ 0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0" y="184"/>
                      </a:lnTo>
                      <a:lnTo>
                        <a:pt x="320" y="0"/>
                      </a:lnTo>
                      <a:lnTo>
                        <a:pt x="0" y="0"/>
                      </a:lnTo>
                      <a:lnTo>
                        <a:pt x="0" y="184"/>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a:p>
              </p:txBody>
            </p:sp>
            <p:sp>
              <p:nvSpPr>
                <p:cNvPr id="37" name="Freeform 38"/>
                <p:cNvSpPr/>
                <p:nvPr/>
              </p:nvSpPr>
              <p:spPr bwMode="auto">
                <a:xfrm>
                  <a:off x="3921126" y="3181350"/>
                  <a:ext cx="508000" cy="292100"/>
                </a:xfrm>
                <a:custGeom>
                  <a:avLst/>
                  <a:gdLst>
                    <a:gd name="T0" fmla="*/ 0 w 320"/>
                    <a:gd name="T1" fmla="*/ 0 h 184"/>
                    <a:gd name="T2" fmla="*/ 0 w 320"/>
                    <a:gd name="T3" fmla="*/ 184 h 184"/>
                    <a:gd name="T4" fmla="*/ 320 w 320"/>
                    <a:gd name="T5" fmla="*/ 184 h 184"/>
                    <a:gd name="T6" fmla="*/ 320 w 320"/>
                    <a:gd name="T7" fmla="*/ 184 h 184"/>
                    <a:gd name="T8" fmla="*/ 0 w 320"/>
                    <a:gd name="T9" fmla="*/ 0 h 184"/>
                    <a:gd name="T10" fmla="*/ 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0" y="0"/>
                      </a:moveTo>
                      <a:lnTo>
                        <a:pt x="0" y="184"/>
                      </a:lnTo>
                      <a:lnTo>
                        <a:pt x="320" y="184"/>
                      </a:lnTo>
                      <a:lnTo>
                        <a:pt x="320" y="184"/>
                      </a:lnTo>
                      <a:lnTo>
                        <a:pt x="0" y="0"/>
                      </a:lnTo>
                      <a:lnTo>
                        <a:pt x="0" y="0"/>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a:p>
              </p:txBody>
            </p:sp>
            <p:sp>
              <p:nvSpPr>
                <p:cNvPr id="38" name="Freeform 39"/>
                <p:cNvSpPr/>
                <p:nvPr/>
              </p:nvSpPr>
              <p:spPr bwMode="auto">
                <a:xfrm>
                  <a:off x="3413126" y="3181350"/>
                  <a:ext cx="508000" cy="292100"/>
                </a:xfrm>
                <a:custGeom>
                  <a:avLst/>
                  <a:gdLst>
                    <a:gd name="T0" fmla="*/ 0 w 320"/>
                    <a:gd name="T1" fmla="*/ 184 h 184"/>
                    <a:gd name="T2" fmla="*/ 0 w 320"/>
                    <a:gd name="T3" fmla="*/ 184 h 184"/>
                    <a:gd name="T4" fmla="*/ 320 w 320"/>
                    <a:gd name="T5" fmla="*/ 184 h 184"/>
                    <a:gd name="T6" fmla="*/ 320 w 320"/>
                    <a:gd name="T7" fmla="*/ 0 h 184"/>
                    <a:gd name="T8" fmla="*/ 222 w 320"/>
                    <a:gd name="T9" fmla="*/ 58 h 184"/>
                    <a:gd name="T10" fmla="*/ 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0" y="184"/>
                      </a:moveTo>
                      <a:lnTo>
                        <a:pt x="0" y="184"/>
                      </a:lnTo>
                      <a:lnTo>
                        <a:pt x="320" y="184"/>
                      </a:lnTo>
                      <a:lnTo>
                        <a:pt x="320" y="0"/>
                      </a:lnTo>
                      <a:lnTo>
                        <a:pt x="222" y="58"/>
                      </a:lnTo>
                      <a:lnTo>
                        <a:pt x="0" y="184"/>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a:p>
              </p:txBody>
            </p:sp>
            <p:sp>
              <p:nvSpPr>
                <p:cNvPr id="39" name="Freeform 41"/>
                <p:cNvSpPr/>
                <p:nvPr/>
              </p:nvSpPr>
              <p:spPr bwMode="auto">
                <a:xfrm>
                  <a:off x="3413126" y="3473450"/>
                  <a:ext cx="508000" cy="292100"/>
                </a:xfrm>
                <a:custGeom>
                  <a:avLst/>
                  <a:gdLst>
                    <a:gd name="T0" fmla="*/ 260 w 320"/>
                    <a:gd name="T1" fmla="*/ 150 h 184"/>
                    <a:gd name="T2" fmla="*/ 320 w 320"/>
                    <a:gd name="T3" fmla="*/ 184 h 184"/>
                    <a:gd name="T4" fmla="*/ 320 w 320"/>
                    <a:gd name="T5" fmla="*/ 0 h 184"/>
                    <a:gd name="T6" fmla="*/ 0 w 320"/>
                    <a:gd name="T7" fmla="*/ 0 h 184"/>
                    <a:gd name="T8" fmla="*/ 260 w 320"/>
                    <a:gd name="T9" fmla="*/ 150 h 184"/>
                  </a:gdLst>
                  <a:ahLst/>
                  <a:cxnLst>
                    <a:cxn ang="0">
                      <a:pos x="T0" y="T1"/>
                    </a:cxn>
                    <a:cxn ang="0">
                      <a:pos x="T2" y="T3"/>
                    </a:cxn>
                    <a:cxn ang="0">
                      <a:pos x="T4" y="T5"/>
                    </a:cxn>
                    <a:cxn ang="0">
                      <a:pos x="T6" y="T7"/>
                    </a:cxn>
                    <a:cxn ang="0">
                      <a:pos x="T8" y="T9"/>
                    </a:cxn>
                  </a:cxnLst>
                  <a:rect l="0" t="0" r="r" b="b"/>
                  <a:pathLst>
                    <a:path w="320" h="184">
                      <a:moveTo>
                        <a:pt x="260" y="150"/>
                      </a:moveTo>
                      <a:lnTo>
                        <a:pt x="320" y="184"/>
                      </a:lnTo>
                      <a:lnTo>
                        <a:pt x="320" y="0"/>
                      </a:lnTo>
                      <a:lnTo>
                        <a:pt x="0" y="0"/>
                      </a:lnTo>
                      <a:lnTo>
                        <a:pt x="260" y="150"/>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a:p>
              </p:txBody>
            </p:sp>
          </p:grpSp>
          <p:grpSp>
            <p:nvGrpSpPr>
              <p:cNvPr id="13" name="Group 27"/>
              <p:cNvGrpSpPr/>
              <p:nvPr/>
            </p:nvGrpSpPr>
            <p:grpSpPr>
              <a:xfrm>
                <a:off x="4952859" y="2889248"/>
                <a:ext cx="508001" cy="584199"/>
                <a:chOff x="3413126" y="2889250"/>
                <a:chExt cx="508000" cy="584200"/>
              </a:xfrm>
            </p:grpSpPr>
            <p:sp>
              <p:nvSpPr>
                <p:cNvPr id="34" name="Freeform 42"/>
                <p:cNvSpPr/>
                <p:nvPr/>
              </p:nvSpPr>
              <p:spPr bwMode="auto">
                <a:xfrm>
                  <a:off x="3413126" y="2889250"/>
                  <a:ext cx="508000" cy="292100"/>
                </a:xfrm>
                <a:custGeom>
                  <a:avLst/>
                  <a:gdLst>
                    <a:gd name="T0" fmla="*/ 320 w 320"/>
                    <a:gd name="T1" fmla="*/ 184 h 184"/>
                    <a:gd name="T2" fmla="*/ 78 w 320"/>
                    <a:gd name="T3" fmla="*/ 44 h 184"/>
                    <a:gd name="T4" fmla="*/ 0 w 320"/>
                    <a:gd name="T5" fmla="*/ 0 h 184"/>
                    <a:gd name="T6" fmla="*/ 0 w 320"/>
                    <a:gd name="T7" fmla="*/ 184 h 184"/>
                    <a:gd name="T8" fmla="*/ 320 w 320"/>
                    <a:gd name="T9" fmla="*/ 184 h 184"/>
                    <a:gd name="T10" fmla="*/ 32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320" y="184"/>
                      </a:moveTo>
                      <a:lnTo>
                        <a:pt x="78" y="44"/>
                      </a:lnTo>
                      <a:lnTo>
                        <a:pt x="0" y="0"/>
                      </a:lnTo>
                      <a:lnTo>
                        <a:pt x="0" y="184"/>
                      </a:lnTo>
                      <a:lnTo>
                        <a:pt x="320" y="184"/>
                      </a:lnTo>
                      <a:lnTo>
                        <a:pt x="320" y="184"/>
                      </a:lnTo>
                      <a:close/>
                    </a:path>
                  </a:pathLst>
                </a:custGeom>
                <a:solidFill>
                  <a:schemeClr val="accent1">
                    <a:alpha val="40000"/>
                  </a:schemeClr>
                </a:solidFill>
                <a:ln>
                  <a:noFill/>
                </a:ln>
              </p:spPr>
              <p:txBody>
                <a:bodyPr vert="horz" wrap="square" lIns="91440" tIns="45720" rIns="91440" bIns="45720" numCol="1" anchor="t" anchorCtr="0" compatLnSpc="1">
                  <a:noAutofit/>
                </a:bodyPr>
                <a:lstStyle/>
                <a:p>
                  <a:pPr lvl="0"/>
                  <a:endParaRPr lang="en-US"/>
                </a:p>
              </p:txBody>
            </p:sp>
            <p:sp>
              <p:nvSpPr>
                <p:cNvPr id="35" name="Freeform 43"/>
                <p:cNvSpPr/>
                <p:nvPr/>
              </p:nvSpPr>
              <p:spPr bwMode="auto">
                <a:xfrm>
                  <a:off x="3413126" y="3181350"/>
                  <a:ext cx="508000" cy="292100"/>
                </a:xfrm>
                <a:custGeom>
                  <a:avLst/>
                  <a:gdLst>
                    <a:gd name="T0" fmla="*/ 320 w 320"/>
                    <a:gd name="T1" fmla="*/ 0 h 184"/>
                    <a:gd name="T2" fmla="*/ 0 w 320"/>
                    <a:gd name="T3" fmla="*/ 0 h 184"/>
                    <a:gd name="T4" fmla="*/ 0 w 320"/>
                    <a:gd name="T5" fmla="*/ 184 h 184"/>
                    <a:gd name="T6" fmla="*/ 0 w 320"/>
                    <a:gd name="T7" fmla="*/ 184 h 184"/>
                    <a:gd name="T8" fmla="*/ 222 w 320"/>
                    <a:gd name="T9" fmla="*/ 58 h 184"/>
                    <a:gd name="T10" fmla="*/ 32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320" y="0"/>
                      </a:moveTo>
                      <a:lnTo>
                        <a:pt x="0" y="0"/>
                      </a:lnTo>
                      <a:lnTo>
                        <a:pt x="0" y="184"/>
                      </a:lnTo>
                      <a:lnTo>
                        <a:pt x="0" y="184"/>
                      </a:lnTo>
                      <a:lnTo>
                        <a:pt x="222" y="58"/>
                      </a:lnTo>
                      <a:lnTo>
                        <a:pt x="320" y="0"/>
                      </a:lnTo>
                      <a:close/>
                    </a:path>
                  </a:pathLst>
                </a:custGeom>
                <a:solidFill>
                  <a:schemeClr val="accent1">
                    <a:alpha val="40000"/>
                  </a:schemeClr>
                </a:solidFill>
                <a:ln>
                  <a:noFill/>
                </a:ln>
              </p:spPr>
              <p:txBody>
                <a:bodyPr vert="horz" wrap="square" lIns="91440" tIns="45720" rIns="91440" bIns="45720" numCol="1" anchor="t" anchorCtr="0" compatLnSpc="1">
                  <a:noAutofit/>
                </a:bodyPr>
                <a:lstStyle/>
                <a:p>
                  <a:pPr lvl="0"/>
                  <a:endParaRPr lang="en-US"/>
                </a:p>
              </p:txBody>
            </p:sp>
          </p:grpSp>
          <p:grpSp>
            <p:nvGrpSpPr>
              <p:cNvPr id="14" name="Group 28"/>
              <p:cNvGrpSpPr/>
              <p:nvPr/>
            </p:nvGrpSpPr>
            <p:grpSpPr>
              <a:xfrm>
                <a:off x="4952859" y="2305049"/>
                <a:ext cx="508001" cy="584199"/>
                <a:chOff x="3413126" y="2305050"/>
                <a:chExt cx="508000" cy="584200"/>
              </a:xfrm>
            </p:grpSpPr>
            <p:sp>
              <p:nvSpPr>
                <p:cNvPr id="32" name="Freeform 47"/>
                <p:cNvSpPr/>
                <p:nvPr/>
              </p:nvSpPr>
              <p:spPr bwMode="auto">
                <a:xfrm>
                  <a:off x="3413126" y="2305050"/>
                  <a:ext cx="508000" cy="292100"/>
                </a:xfrm>
                <a:custGeom>
                  <a:avLst/>
                  <a:gdLst>
                    <a:gd name="T0" fmla="*/ 320 w 320"/>
                    <a:gd name="T1" fmla="*/ 184 h 184"/>
                    <a:gd name="T2" fmla="*/ 256 w 320"/>
                    <a:gd name="T3" fmla="*/ 148 h 184"/>
                    <a:gd name="T4" fmla="*/ 0 w 320"/>
                    <a:gd name="T5" fmla="*/ 0 h 184"/>
                    <a:gd name="T6" fmla="*/ 0 w 320"/>
                    <a:gd name="T7" fmla="*/ 184 h 184"/>
                    <a:gd name="T8" fmla="*/ 320 w 320"/>
                    <a:gd name="T9" fmla="*/ 184 h 184"/>
                    <a:gd name="T10" fmla="*/ 32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320" y="184"/>
                      </a:moveTo>
                      <a:lnTo>
                        <a:pt x="256" y="148"/>
                      </a:lnTo>
                      <a:lnTo>
                        <a:pt x="0" y="0"/>
                      </a:lnTo>
                      <a:lnTo>
                        <a:pt x="0" y="184"/>
                      </a:lnTo>
                      <a:lnTo>
                        <a:pt x="320" y="184"/>
                      </a:lnTo>
                      <a:lnTo>
                        <a:pt x="320" y="184"/>
                      </a:lnTo>
                      <a:close/>
                    </a:path>
                  </a:pathLst>
                </a:custGeom>
                <a:solidFill>
                  <a:schemeClr val="accent1">
                    <a:alpha val="70000"/>
                  </a:schemeClr>
                </a:solidFill>
                <a:ln>
                  <a:noFill/>
                </a:ln>
              </p:spPr>
              <p:txBody>
                <a:bodyPr vert="horz" wrap="square" lIns="91440" tIns="45720" rIns="91440" bIns="45720" numCol="1" anchor="t" anchorCtr="0" compatLnSpc="1">
                  <a:noAutofit/>
                </a:bodyPr>
                <a:lstStyle/>
                <a:p>
                  <a:pPr lvl="0"/>
                  <a:endParaRPr lang="en-US"/>
                </a:p>
              </p:txBody>
            </p:sp>
            <p:sp>
              <p:nvSpPr>
                <p:cNvPr id="33" name="Freeform 48"/>
                <p:cNvSpPr/>
                <p:nvPr/>
              </p:nvSpPr>
              <p:spPr bwMode="auto">
                <a:xfrm>
                  <a:off x="3413126" y="2597150"/>
                  <a:ext cx="508000" cy="292100"/>
                </a:xfrm>
                <a:custGeom>
                  <a:avLst/>
                  <a:gdLst>
                    <a:gd name="T0" fmla="*/ 0 w 320"/>
                    <a:gd name="T1" fmla="*/ 0 h 184"/>
                    <a:gd name="T2" fmla="*/ 0 w 320"/>
                    <a:gd name="T3" fmla="*/ 184 h 184"/>
                    <a:gd name="T4" fmla="*/ 320 w 320"/>
                    <a:gd name="T5" fmla="*/ 0 h 184"/>
                    <a:gd name="T6" fmla="*/ 0 w 320"/>
                    <a:gd name="T7" fmla="*/ 0 h 184"/>
                  </a:gdLst>
                  <a:ahLst/>
                  <a:cxnLst>
                    <a:cxn ang="0">
                      <a:pos x="T0" y="T1"/>
                    </a:cxn>
                    <a:cxn ang="0">
                      <a:pos x="T2" y="T3"/>
                    </a:cxn>
                    <a:cxn ang="0">
                      <a:pos x="T4" y="T5"/>
                    </a:cxn>
                    <a:cxn ang="0">
                      <a:pos x="T6" y="T7"/>
                    </a:cxn>
                  </a:cxnLst>
                  <a:rect l="0" t="0" r="r" b="b"/>
                  <a:pathLst>
                    <a:path w="320" h="184">
                      <a:moveTo>
                        <a:pt x="0" y="0"/>
                      </a:moveTo>
                      <a:lnTo>
                        <a:pt x="0" y="184"/>
                      </a:lnTo>
                      <a:lnTo>
                        <a:pt x="320" y="0"/>
                      </a:lnTo>
                      <a:lnTo>
                        <a:pt x="0" y="0"/>
                      </a:lnTo>
                      <a:close/>
                    </a:path>
                  </a:pathLst>
                </a:custGeom>
                <a:solidFill>
                  <a:schemeClr val="accent1">
                    <a:alpha val="70000"/>
                  </a:schemeClr>
                </a:solidFill>
                <a:ln>
                  <a:noFill/>
                </a:ln>
              </p:spPr>
              <p:txBody>
                <a:bodyPr vert="horz" wrap="square" lIns="91440" tIns="45720" rIns="91440" bIns="45720" numCol="1" anchor="t" anchorCtr="0" compatLnSpc="1">
                  <a:noAutofit/>
                </a:bodyPr>
                <a:lstStyle/>
                <a:p>
                  <a:pPr lvl="0"/>
                  <a:endParaRPr lang="en-US"/>
                </a:p>
              </p:txBody>
            </p:sp>
          </p:grpSp>
          <p:grpSp>
            <p:nvGrpSpPr>
              <p:cNvPr id="15" name="Group 29"/>
              <p:cNvGrpSpPr/>
              <p:nvPr/>
            </p:nvGrpSpPr>
            <p:grpSpPr>
              <a:xfrm>
                <a:off x="5460858" y="2889248"/>
                <a:ext cx="508001" cy="584199"/>
                <a:chOff x="3921126" y="2889250"/>
                <a:chExt cx="508000" cy="584200"/>
              </a:xfrm>
            </p:grpSpPr>
            <p:sp>
              <p:nvSpPr>
                <p:cNvPr id="30" name="Freeform 49"/>
                <p:cNvSpPr/>
                <p:nvPr/>
              </p:nvSpPr>
              <p:spPr bwMode="auto">
                <a:xfrm>
                  <a:off x="3921126" y="3181350"/>
                  <a:ext cx="508000" cy="292100"/>
                </a:xfrm>
                <a:custGeom>
                  <a:avLst/>
                  <a:gdLst>
                    <a:gd name="T0" fmla="*/ 320 w 320"/>
                    <a:gd name="T1" fmla="*/ 184 h 184"/>
                    <a:gd name="T2" fmla="*/ 320 w 320"/>
                    <a:gd name="T3" fmla="*/ 0 h 184"/>
                    <a:gd name="T4" fmla="*/ 0 w 320"/>
                    <a:gd name="T5" fmla="*/ 0 h 184"/>
                    <a:gd name="T6" fmla="*/ 320 w 320"/>
                    <a:gd name="T7" fmla="*/ 184 h 184"/>
                  </a:gdLst>
                  <a:ahLst/>
                  <a:cxnLst>
                    <a:cxn ang="0">
                      <a:pos x="T0" y="T1"/>
                    </a:cxn>
                    <a:cxn ang="0">
                      <a:pos x="T2" y="T3"/>
                    </a:cxn>
                    <a:cxn ang="0">
                      <a:pos x="T4" y="T5"/>
                    </a:cxn>
                    <a:cxn ang="0">
                      <a:pos x="T6" y="T7"/>
                    </a:cxn>
                  </a:cxnLst>
                  <a:rect l="0" t="0" r="r" b="b"/>
                  <a:pathLst>
                    <a:path w="320" h="184">
                      <a:moveTo>
                        <a:pt x="320" y="184"/>
                      </a:moveTo>
                      <a:lnTo>
                        <a:pt x="320" y="0"/>
                      </a:lnTo>
                      <a:lnTo>
                        <a:pt x="0" y="0"/>
                      </a:lnTo>
                      <a:lnTo>
                        <a:pt x="320" y="184"/>
                      </a:lnTo>
                      <a:close/>
                    </a:path>
                  </a:pathLst>
                </a:custGeom>
                <a:solidFill>
                  <a:schemeClr val="accent1">
                    <a:alpha val="50000"/>
                  </a:schemeClr>
                </a:solidFill>
                <a:ln>
                  <a:noFill/>
                </a:ln>
              </p:spPr>
              <p:txBody>
                <a:bodyPr vert="horz" wrap="square" lIns="91440" tIns="45720" rIns="91440" bIns="45720" numCol="1" anchor="t" anchorCtr="0" compatLnSpc="1">
                  <a:noAutofit/>
                </a:bodyPr>
                <a:lstStyle/>
                <a:p>
                  <a:pPr lvl="0"/>
                  <a:endParaRPr lang="en-US"/>
                </a:p>
              </p:txBody>
            </p:sp>
            <p:sp>
              <p:nvSpPr>
                <p:cNvPr id="31" name="Freeform 50"/>
                <p:cNvSpPr/>
                <p:nvPr/>
              </p:nvSpPr>
              <p:spPr bwMode="auto">
                <a:xfrm>
                  <a:off x="3921126" y="2889250"/>
                  <a:ext cx="508000" cy="292100"/>
                </a:xfrm>
                <a:custGeom>
                  <a:avLst/>
                  <a:gdLst>
                    <a:gd name="T0" fmla="*/ 0 w 320"/>
                    <a:gd name="T1" fmla="*/ 184 h 184"/>
                    <a:gd name="T2" fmla="*/ 320 w 320"/>
                    <a:gd name="T3" fmla="*/ 184 h 184"/>
                    <a:gd name="T4" fmla="*/ 320 w 320"/>
                    <a:gd name="T5" fmla="*/ 0 h 184"/>
                    <a:gd name="T6" fmla="*/ 0 w 320"/>
                    <a:gd name="T7" fmla="*/ 184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320" y="184"/>
                      </a:lnTo>
                      <a:lnTo>
                        <a:pt x="320" y="0"/>
                      </a:lnTo>
                      <a:lnTo>
                        <a:pt x="0" y="184"/>
                      </a:lnTo>
                      <a:lnTo>
                        <a:pt x="0" y="184"/>
                      </a:lnTo>
                      <a:close/>
                    </a:path>
                  </a:pathLst>
                </a:custGeom>
                <a:solidFill>
                  <a:schemeClr val="accent1">
                    <a:alpha val="50000"/>
                  </a:schemeClr>
                </a:solidFill>
                <a:ln>
                  <a:noFill/>
                </a:ln>
              </p:spPr>
              <p:txBody>
                <a:bodyPr vert="horz" wrap="square" lIns="91440" tIns="45720" rIns="91440" bIns="45720" numCol="1" anchor="t" anchorCtr="0" compatLnSpc="1">
                  <a:noAutofit/>
                </a:bodyPr>
                <a:lstStyle/>
                <a:p>
                  <a:pPr lvl="0"/>
                  <a:endParaRPr lang="en-US"/>
                </a:p>
              </p:txBody>
            </p:sp>
          </p:grpSp>
          <p:grpSp>
            <p:nvGrpSpPr>
              <p:cNvPr id="16" name="Group 30"/>
              <p:cNvGrpSpPr/>
              <p:nvPr/>
            </p:nvGrpSpPr>
            <p:grpSpPr>
              <a:xfrm>
                <a:off x="4952858" y="3473448"/>
                <a:ext cx="508002" cy="584202"/>
                <a:chOff x="3413126" y="3473448"/>
                <a:chExt cx="508002" cy="584202"/>
              </a:xfrm>
            </p:grpSpPr>
            <p:sp>
              <p:nvSpPr>
                <p:cNvPr id="28" name="Freeform 51"/>
                <p:cNvSpPr/>
                <p:nvPr/>
              </p:nvSpPr>
              <p:spPr bwMode="auto">
                <a:xfrm>
                  <a:off x="3413127" y="3473448"/>
                  <a:ext cx="508001" cy="292100"/>
                </a:xfrm>
                <a:custGeom>
                  <a:avLst/>
                  <a:gdLst>
                    <a:gd name="T0" fmla="*/ 260 w 320"/>
                    <a:gd name="T1" fmla="*/ 150 h 184"/>
                    <a:gd name="T2" fmla="*/ 0 w 320"/>
                    <a:gd name="T3" fmla="*/ 0 h 184"/>
                    <a:gd name="T4" fmla="*/ 0 w 320"/>
                    <a:gd name="T5" fmla="*/ 184 h 184"/>
                    <a:gd name="T6" fmla="*/ 320 w 320"/>
                    <a:gd name="T7" fmla="*/ 184 h 184"/>
                    <a:gd name="T8" fmla="*/ 260 w 320"/>
                    <a:gd name="T9" fmla="*/ 150 h 184"/>
                  </a:gdLst>
                  <a:ahLst/>
                  <a:cxnLst>
                    <a:cxn ang="0">
                      <a:pos x="T0" y="T1"/>
                    </a:cxn>
                    <a:cxn ang="0">
                      <a:pos x="T2" y="T3"/>
                    </a:cxn>
                    <a:cxn ang="0">
                      <a:pos x="T4" y="T5"/>
                    </a:cxn>
                    <a:cxn ang="0">
                      <a:pos x="T6" y="T7"/>
                    </a:cxn>
                    <a:cxn ang="0">
                      <a:pos x="T8" y="T9"/>
                    </a:cxn>
                  </a:cxnLst>
                  <a:rect l="0" t="0" r="r" b="b"/>
                  <a:pathLst>
                    <a:path w="320" h="184">
                      <a:moveTo>
                        <a:pt x="260" y="150"/>
                      </a:moveTo>
                      <a:lnTo>
                        <a:pt x="0" y="0"/>
                      </a:lnTo>
                      <a:lnTo>
                        <a:pt x="0" y="184"/>
                      </a:lnTo>
                      <a:lnTo>
                        <a:pt x="320" y="184"/>
                      </a:lnTo>
                      <a:lnTo>
                        <a:pt x="260" y="150"/>
                      </a:lnTo>
                      <a:close/>
                    </a:path>
                  </a:pathLst>
                </a:custGeom>
                <a:solidFill>
                  <a:schemeClr val="accent1">
                    <a:alpha val="20000"/>
                  </a:schemeClr>
                </a:solidFill>
                <a:ln>
                  <a:noFill/>
                </a:ln>
              </p:spPr>
              <p:txBody>
                <a:bodyPr vert="horz" wrap="square" lIns="91440" tIns="45720" rIns="91440" bIns="45720" numCol="1" anchor="t" anchorCtr="0" compatLnSpc="1">
                  <a:noAutofit/>
                </a:bodyPr>
                <a:lstStyle/>
                <a:p>
                  <a:pPr lvl="0"/>
                  <a:endParaRPr lang="en-US"/>
                </a:p>
              </p:txBody>
            </p:sp>
            <p:sp>
              <p:nvSpPr>
                <p:cNvPr id="29" name="Freeform 52"/>
                <p:cNvSpPr/>
                <p:nvPr/>
              </p:nvSpPr>
              <p:spPr bwMode="auto">
                <a:xfrm>
                  <a:off x="3413126" y="3765550"/>
                  <a:ext cx="508000" cy="292100"/>
                </a:xfrm>
                <a:custGeom>
                  <a:avLst/>
                  <a:gdLst>
                    <a:gd name="T0" fmla="*/ 0 w 320"/>
                    <a:gd name="T1" fmla="*/ 0 h 184"/>
                    <a:gd name="T2" fmla="*/ 0 w 320"/>
                    <a:gd name="T3" fmla="*/ 184 h 184"/>
                    <a:gd name="T4" fmla="*/ 320 w 320"/>
                    <a:gd name="T5" fmla="*/ 0 h 184"/>
                    <a:gd name="T6" fmla="*/ 320 w 320"/>
                    <a:gd name="T7" fmla="*/ 0 h 184"/>
                    <a:gd name="T8" fmla="*/ 0 w 320"/>
                    <a:gd name="T9" fmla="*/ 0 h 184"/>
                  </a:gdLst>
                  <a:ahLst/>
                  <a:cxnLst>
                    <a:cxn ang="0">
                      <a:pos x="T0" y="T1"/>
                    </a:cxn>
                    <a:cxn ang="0">
                      <a:pos x="T2" y="T3"/>
                    </a:cxn>
                    <a:cxn ang="0">
                      <a:pos x="T4" y="T5"/>
                    </a:cxn>
                    <a:cxn ang="0">
                      <a:pos x="T6" y="T7"/>
                    </a:cxn>
                    <a:cxn ang="0">
                      <a:pos x="T8" y="T9"/>
                    </a:cxn>
                  </a:cxnLst>
                  <a:rect l="0" t="0" r="r" b="b"/>
                  <a:pathLst>
                    <a:path w="320" h="184">
                      <a:moveTo>
                        <a:pt x="0" y="0"/>
                      </a:moveTo>
                      <a:lnTo>
                        <a:pt x="0" y="184"/>
                      </a:lnTo>
                      <a:lnTo>
                        <a:pt x="320" y="0"/>
                      </a:lnTo>
                      <a:lnTo>
                        <a:pt x="320" y="0"/>
                      </a:lnTo>
                      <a:lnTo>
                        <a:pt x="0" y="0"/>
                      </a:lnTo>
                      <a:close/>
                    </a:path>
                  </a:pathLst>
                </a:custGeom>
                <a:solidFill>
                  <a:schemeClr val="accent1">
                    <a:alpha val="20000"/>
                  </a:schemeClr>
                </a:solidFill>
                <a:ln>
                  <a:noFill/>
                </a:ln>
              </p:spPr>
              <p:txBody>
                <a:bodyPr vert="horz" wrap="square" lIns="91440" tIns="45720" rIns="91440" bIns="45720" numCol="1" anchor="t" anchorCtr="0" compatLnSpc="1">
                  <a:noAutofit/>
                </a:bodyPr>
                <a:lstStyle/>
                <a:p>
                  <a:pPr lvl="0"/>
                  <a:endParaRPr lang="en-US"/>
                </a:p>
              </p:txBody>
            </p:sp>
          </p:grpSp>
          <p:grpSp>
            <p:nvGrpSpPr>
              <p:cNvPr id="17" name="Group 31"/>
              <p:cNvGrpSpPr/>
              <p:nvPr/>
            </p:nvGrpSpPr>
            <p:grpSpPr>
              <a:xfrm>
                <a:off x="5460858" y="2305049"/>
                <a:ext cx="508001" cy="584199"/>
                <a:chOff x="3921126" y="2305050"/>
                <a:chExt cx="508000" cy="584200"/>
              </a:xfrm>
            </p:grpSpPr>
            <p:sp>
              <p:nvSpPr>
                <p:cNvPr id="26" name="Freeform 55"/>
                <p:cNvSpPr/>
                <p:nvPr/>
              </p:nvSpPr>
              <p:spPr bwMode="auto">
                <a:xfrm>
                  <a:off x="3921126" y="2305050"/>
                  <a:ext cx="508000" cy="292100"/>
                </a:xfrm>
                <a:custGeom>
                  <a:avLst/>
                  <a:gdLst>
                    <a:gd name="T0" fmla="*/ 0 w 320"/>
                    <a:gd name="T1" fmla="*/ 184 h 184"/>
                    <a:gd name="T2" fmla="*/ 320 w 320"/>
                    <a:gd name="T3" fmla="*/ 184 h 184"/>
                    <a:gd name="T4" fmla="*/ 320 w 320"/>
                    <a:gd name="T5" fmla="*/ 0 h 184"/>
                    <a:gd name="T6" fmla="*/ 0 w 320"/>
                    <a:gd name="T7" fmla="*/ 184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320" y="184"/>
                      </a:lnTo>
                      <a:lnTo>
                        <a:pt x="320" y="0"/>
                      </a:lnTo>
                      <a:lnTo>
                        <a:pt x="0" y="184"/>
                      </a:lnTo>
                      <a:lnTo>
                        <a:pt x="0" y="184"/>
                      </a:lnTo>
                      <a:close/>
                    </a:path>
                  </a:pathLst>
                </a:custGeom>
                <a:solidFill>
                  <a:schemeClr val="accent1">
                    <a:alpha val="80000"/>
                  </a:schemeClr>
                </a:solidFill>
                <a:ln>
                  <a:noFill/>
                </a:ln>
              </p:spPr>
              <p:txBody>
                <a:bodyPr vert="horz" wrap="square" lIns="91440" tIns="45720" rIns="91440" bIns="45720" numCol="1" anchor="t" anchorCtr="0" compatLnSpc="1">
                  <a:noAutofit/>
                </a:bodyPr>
                <a:lstStyle/>
                <a:p>
                  <a:pPr lvl="0"/>
                  <a:endParaRPr lang="en-US"/>
                </a:p>
              </p:txBody>
            </p:sp>
            <p:sp>
              <p:nvSpPr>
                <p:cNvPr id="27" name="Freeform 56"/>
                <p:cNvSpPr/>
                <p:nvPr/>
              </p:nvSpPr>
              <p:spPr bwMode="auto">
                <a:xfrm>
                  <a:off x="3921126" y="2597150"/>
                  <a:ext cx="508000" cy="292100"/>
                </a:xfrm>
                <a:custGeom>
                  <a:avLst/>
                  <a:gdLst>
                    <a:gd name="T0" fmla="*/ 0 w 320"/>
                    <a:gd name="T1" fmla="*/ 0 h 184"/>
                    <a:gd name="T2" fmla="*/ 320 w 320"/>
                    <a:gd name="T3" fmla="*/ 184 h 184"/>
                    <a:gd name="T4" fmla="*/ 320 w 320"/>
                    <a:gd name="T5" fmla="*/ 0 h 184"/>
                    <a:gd name="T6" fmla="*/ 0 w 320"/>
                    <a:gd name="T7" fmla="*/ 0 h 184"/>
                  </a:gdLst>
                  <a:ahLst/>
                  <a:cxnLst>
                    <a:cxn ang="0">
                      <a:pos x="T0" y="T1"/>
                    </a:cxn>
                    <a:cxn ang="0">
                      <a:pos x="T2" y="T3"/>
                    </a:cxn>
                    <a:cxn ang="0">
                      <a:pos x="T4" y="T5"/>
                    </a:cxn>
                    <a:cxn ang="0">
                      <a:pos x="T6" y="T7"/>
                    </a:cxn>
                  </a:cxnLst>
                  <a:rect l="0" t="0" r="r" b="b"/>
                  <a:pathLst>
                    <a:path w="320" h="184">
                      <a:moveTo>
                        <a:pt x="0" y="0"/>
                      </a:moveTo>
                      <a:lnTo>
                        <a:pt x="320" y="184"/>
                      </a:lnTo>
                      <a:lnTo>
                        <a:pt x="320" y="0"/>
                      </a:lnTo>
                      <a:lnTo>
                        <a:pt x="0" y="0"/>
                      </a:lnTo>
                      <a:close/>
                    </a:path>
                  </a:pathLst>
                </a:custGeom>
                <a:solidFill>
                  <a:schemeClr val="accent1">
                    <a:alpha val="80000"/>
                  </a:schemeClr>
                </a:solidFill>
                <a:ln>
                  <a:noFill/>
                </a:ln>
              </p:spPr>
              <p:txBody>
                <a:bodyPr vert="horz" wrap="square" lIns="91440" tIns="45720" rIns="91440" bIns="45720" numCol="1" anchor="t" anchorCtr="0" compatLnSpc="1">
                  <a:noAutofit/>
                </a:bodyPr>
                <a:lstStyle/>
                <a:p>
                  <a:pPr lvl="0"/>
                  <a:endParaRPr lang="en-US"/>
                </a:p>
              </p:txBody>
            </p:sp>
          </p:grpSp>
          <p:grpSp>
            <p:nvGrpSpPr>
              <p:cNvPr id="18" name="Group 32"/>
              <p:cNvGrpSpPr/>
              <p:nvPr/>
            </p:nvGrpSpPr>
            <p:grpSpPr>
              <a:xfrm>
                <a:off x="4952858" y="2597150"/>
                <a:ext cx="1016000" cy="584200"/>
                <a:chOff x="3413126" y="2597150"/>
                <a:chExt cx="1016000" cy="584200"/>
              </a:xfrm>
            </p:grpSpPr>
            <p:sp>
              <p:nvSpPr>
                <p:cNvPr id="22" name="Freeform 58"/>
                <p:cNvSpPr/>
                <p:nvPr/>
              </p:nvSpPr>
              <p:spPr bwMode="auto">
                <a:xfrm>
                  <a:off x="3413126" y="2597150"/>
                  <a:ext cx="508000" cy="292100"/>
                </a:xfrm>
                <a:custGeom>
                  <a:avLst/>
                  <a:gdLst>
                    <a:gd name="T0" fmla="*/ 0 w 320"/>
                    <a:gd name="T1" fmla="*/ 184 h 184"/>
                    <a:gd name="T2" fmla="*/ 0 w 320"/>
                    <a:gd name="T3" fmla="*/ 184 h 184"/>
                    <a:gd name="T4" fmla="*/ 320 w 320"/>
                    <a:gd name="T5" fmla="*/ 184 h 184"/>
                    <a:gd name="T6" fmla="*/ 320 w 320"/>
                    <a:gd name="T7" fmla="*/ 0 h 184"/>
                    <a:gd name="T8" fmla="*/ 320 w 320"/>
                    <a:gd name="T9" fmla="*/ 0 h 184"/>
                    <a:gd name="T10" fmla="*/ 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0" y="184"/>
                      </a:moveTo>
                      <a:lnTo>
                        <a:pt x="0" y="184"/>
                      </a:lnTo>
                      <a:lnTo>
                        <a:pt x="320" y="184"/>
                      </a:lnTo>
                      <a:lnTo>
                        <a:pt x="320" y="0"/>
                      </a:lnTo>
                      <a:lnTo>
                        <a:pt x="320" y="0"/>
                      </a:lnTo>
                      <a:lnTo>
                        <a:pt x="0" y="184"/>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a:p>
              </p:txBody>
            </p:sp>
            <p:sp>
              <p:nvSpPr>
                <p:cNvPr id="23" name="Freeform 59"/>
                <p:cNvSpPr/>
                <p:nvPr/>
              </p:nvSpPr>
              <p:spPr bwMode="auto">
                <a:xfrm>
                  <a:off x="3921126" y="2889250"/>
                  <a:ext cx="508000" cy="292100"/>
                </a:xfrm>
                <a:custGeom>
                  <a:avLst/>
                  <a:gdLst>
                    <a:gd name="T0" fmla="*/ 0 w 320"/>
                    <a:gd name="T1" fmla="*/ 184 h 184"/>
                    <a:gd name="T2" fmla="*/ 0 w 320"/>
                    <a:gd name="T3" fmla="*/ 184 h 184"/>
                    <a:gd name="T4" fmla="*/ 320 w 320"/>
                    <a:gd name="T5" fmla="*/ 0 h 184"/>
                    <a:gd name="T6" fmla="*/ 0 w 320"/>
                    <a:gd name="T7" fmla="*/ 0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0" y="184"/>
                      </a:lnTo>
                      <a:lnTo>
                        <a:pt x="320" y="0"/>
                      </a:lnTo>
                      <a:lnTo>
                        <a:pt x="0" y="0"/>
                      </a:lnTo>
                      <a:lnTo>
                        <a:pt x="0" y="184"/>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a:p>
              </p:txBody>
            </p:sp>
            <p:sp>
              <p:nvSpPr>
                <p:cNvPr id="24" name="Freeform 60"/>
                <p:cNvSpPr/>
                <p:nvPr/>
              </p:nvSpPr>
              <p:spPr bwMode="auto">
                <a:xfrm>
                  <a:off x="3413126" y="2889250"/>
                  <a:ext cx="508000" cy="292100"/>
                </a:xfrm>
                <a:custGeom>
                  <a:avLst/>
                  <a:gdLst>
                    <a:gd name="T0" fmla="*/ 78 w 320"/>
                    <a:gd name="T1" fmla="*/ 44 h 184"/>
                    <a:gd name="T2" fmla="*/ 320 w 320"/>
                    <a:gd name="T3" fmla="*/ 184 h 184"/>
                    <a:gd name="T4" fmla="*/ 320 w 320"/>
                    <a:gd name="T5" fmla="*/ 0 h 184"/>
                    <a:gd name="T6" fmla="*/ 0 w 320"/>
                    <a:gd name="T7" fmla="*/ 0 h 184"/>
                    <a:gd name="T8" fmla="*/ 78 w 320"/>
                    <a:gd name="T9" fmla="*/ 44 h 184"/>
                  </a:gdLst>
                  <a:ahLst/>
                  <a:cxnLst>
                    <a:cxn ang="0">
                      <a:pos x="T0" y="T1"/>
                    </a:cxn>
                    <a:cxn ang="0">
                      <a:pos x="T2" y="T3"/>
                    </a:cxn>
                    <a:cxn ang="0">
                      <a:pos x="T4" y="T5"/>
                    </a:cxn>
                    <a:cxn ang="0">
                      <a:pos x="T6" y="T7"/>
                    </a:cxn>
                    <a:cxn ang="0">
                      <a:pos x="T8" y="T9"/>
                    </a:cxn>
                  </a:cxnLst>
                  <a:rect l="0" t="0" r="r" b="b"/>
                  <a:pathLst>
                    <a:path w="320" h="184">
                      <a:moveTo>
                        <a:pt x="78" y="44"/>
                      </a:moveTo>
                      <a:lnTo>
                        <a:pt x="320" y="184"/>
                      </a:lnTo>
                      <a:lnTo>
                        <a:pt x="320" y="0"/>
                      </a:lnTo>
                      <a:lnTo>
                        <a:pt x="0" y="0"/>
                      </a:lnTo>
                      <a:lnTo>
                        <a:pt x="78" y="44"/>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a:p>
              </p:txBody>
            </p:sp>
            <p:sp>
              <p:nvSpPr>
                <p:cNvPr id="25" name="Freeform 62"/>
                <p:cNvSpPr/>
                <p:nvPr/>
              </p:nvSpPr>
              <p:spPr bwMode="auto">
                <a:xfrm>
                  <a:off x="3921126" y="2597150"/>
                  <a:ext cx="508000" cy="292100"/>
                </a:xfrm>
                <a:custGeom>
                  <a:avLst/>
                  <a:gdLst>
                    <a:gd name="T0" fmla="*/ 0 w 320"/>
                    <a:gd name="T1" fmla="*/ 0 h 184"/>
                    <a:gd name="T2" fmla="*/ 0 w 320"/>
                    <a:gd name="T3" fmla="*/ 184 h 184"/>
                    <a:gd name="T4" fmla="*/ 320 w 320"/>
                    <a:gd name="T5" fmla="*/ 184 h 184"/>
                    <a:gd name="T6" fmla="*/ 320 w 320"/>
                    <a:gd name="T7" fmla="*/ 184 h 184"/>
                    <a:gd name="T8" fmla="*/ 0 w 320"/>
                    <a:gd name="T9" fmla="*/ 0 h 184"/>
                    <a:gd name="T10" fmla="*/ 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0" y="0"/>
                      </a:moveTo>
                      <a:lnTo>
                        <a:pt x="0" y="184"/>
                      </a:lnTo>
                      <a:lnTo>
                        <a:pt x="320" y="184"/>
                      </a:lnTo>
                      <a:lnTo>
                        <a:pt x="320" y="184"/>
                      </a:lnTo>
                      <a:lnTo>
                        <a:pt x="0" y="0"/>
                      </a:lnTo>
                      <a:lnTo>
                        <a:pt x="0" y="0"/>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a:p>
              </p:txBody>
            </p:sp>
          </p:grpSp>
          <p:grpSp>
            <p:nvGrpSpPr>
              <p:cNvPr id="19" name="Group 33"/>
              <p:cNvGrpSpPr/>
              <p:nvPr/>
            </p:nvGrpSpPr>
            <p:grpSpPr>
              <a:xfrm>
                <a:off x="4952861" y="2305051"/>
                <a:ext cx="1016001" cy="292100"/>
                <a:chOff x="3413126" y="2305050"/>
                <a:chExt cx="1016000" cy="292100"/>
              </a:xfrm>
            </p:grpSpPr>
            <p:sp>
              <p:nvSpPr>
                <p:cNvPr id="20" name="Freeform 65"/>
                <p:cNvSpPr/>
                <p:nvPr/>
              </p:nvSpPr>
              <p:spPr bwMode="auto">
                <a:xfrm>
                  <a:off x="3413126" y="2305050"/>
                  <a:ext cx="508000" cy="292100"/>
                </a:xfrm>
                <a:custGeom>
                  <a:avLst/>
                  <a:gdLst>
                    <a:gd name="T0" fmla="*/ 320 w 320"/>
                    <a:gd name="T1" fmla="*/ 0 h 184"/>
                    <a:gd name="T2" fmla="*/ 0 w 320"/>
                    <a:gd name="T3" fmla="*/ 0 h 184"/>
                    <a:gd name="T4" fmla="*/ 0 w 320"/>
                    <a:gd name="T5" fmla="*/ 0 h 184"/>
                    <a:gd name="T6" fmla="*/ 256 w 320"/>
                    <a:gd name="T7" fmla="*/ 148 h 184"/>
                    <a:gd name="T8" fmla="*/ 320 w 320"/>
                    <a:gd name="T9" fmla="*/ 184 h 184"/>
                    <a:gd name="T10" fmla="*/ 32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320" y="0"/>
                      </a:moveTo>
                      <a:lnTo>
                        <a:pt x="0" y="0"/>
                      </a:lnTo>
                      <a:lnTo>
                        <a:pt x="0" y="0"/>
                      </a:lnTo>
                      <a:lnTo>
                        <a:pt x="256" y="148"/>
                      </a:lnTo>
                      <a:lnTo>
                        <a:pt x="320" y="184"/>
                      </a:lnTo>
                      <a:lnTo>
                        <a:pt x="320" y="0"/>
                      </a:lnTo>
                      <a:close/>
                    </a:path>
                  </a:pathLst>
                </a:custGeom>
                <a:solidFill>
                  <a:schemeClr val="accent1">
                    <a:alpha val="90000"/>
                  </a:schemeClr>
                </a:solidFill>
                <a:ln>
                  <a:noFill/>
                </a:ln>
              </p:spPr>
              <p:txBody>
                <a:bodyPr vert="horz" wrap="square" lIns="91440" tIns="45720" rIns="91440" bIns="45720" numCol="1" anchor="t" anchorCtr="0" compatLnSpc="1">
                  <a:noAutofit/>
                </a:bodyPr>
                <a:lstStyle/>
                <a:p>
                  <a:pPr lvl="0"/>
                  <a:endParaRPr lang="en-US"/>
                </a:p>
              </p:txBody>
            </p:sp>
            <p:sp>
              <p:nvSpPr>
                <p:cNvPr id="21" name="Freeform 66"/>
                <p:cNvSpPr/>
                <p:nvPr/>
              </p:nvSpPr>
              <p:spPr bwMode="auto">
                <a:xfrm>
                  <a:off x="3921126" y="2305050"/>
                  <a:ext cx="508000" cy="292100"/>
                </a:xfrm>
                <a:custGeom>
                  <a:avLst/>
                  <a:gdLst>
                    <a:gd name="T0" fmla="*/ 0 w 320"/>
                    <a:gd name="T1" fmla="*/ 184 h 184"/>
                    <a:gd name="T2" fmla="*/ 0 w 320"/>
                    <a:gd name="T3" fmla="*/ 184 h 184"/>
                    <a:gd name="T4" fmla="*/ 0 w 320"/>
                    <a:gd name="T5" fmla="*/ 184 h 184"/>
                    <a:gd name="T6" fmla="*/ 320 w 320"/>
                    <a:gd name="T7" fmla="*/ 0 h 184"/>
                    <a:gd name="T8" fmla="*/ 320 w 320"/>
                    <a:gd name="T9" fmla="*/ 0 h 184"/>
                    <a:gd name="T10" fmla="*/ 0 w 320"/>
                    <a:gd name="T11" fmla="*/ 0 h 184"/>
                    <a:gd name="T12" fmla="*/ 0 w 320"/>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320" h="184">
                      <a:moveTo>
                        <a:pt x="0" y="184"/>
                      </a:moveTo>
                      <a:lnTo>
                        <a:pt x="0" y="184"/>
                      </a:lnTo>
                      <a:lnTo>
                        <a:pt x="0" y="184"/>
                      </a:lnTo>
                      <a:lnTo>
                        <a:pt x="320" y="0"/>
                      </a:lnTo>
                      <a:lnTo>
                        <a:pt x="320" y="0"/>
                      </a:lnTo>
                      <a:lnTo>
                        <a:pt x="0" y="0"/>
                      </a:lnTo>
                      <a:lnTo>
                        <a:pt x="0" y="184"/>
                      </a:lnTo>
                      <a:close/>
                    </a:path>
                  </a:pathLst>
                </a:custGeom>
                <a:solidFill>
                  <a:schemeClr val="accent1">
                    <a:alpha val="90000"/>
                  </a:schemeClr>
                </a:solidFill>
                <a:ln>
                  <a:noFill/>
                </a:ln>
              </p:spPr>
              <p:txBody>
                <a:bodyPr vert="horz" wrap="square" lIns="91440" tIns="45720" rIns="91440" bIns="45720" numCol="1" anchor="t" anchorCtr="0" compatLnSpc="1">
                  <a:noAutofit/>
                </a:bodyPr>
                <a:lstStyle/>
                <a:p>
                  <a:pPr lvl="0"/>
                  <a:endParaRPr lang="en-US"/>
                </a:p>
              </p:txBody>
            </p:sp>
          </p:grpSp>
        </p:grpSp>
      </p:grpSp>
      <p:sp>
        <p:nvSpPr>
          <p:cNvPr id="2" name="标题 1"/>
          <p:cNvSpPr>
            <a:spLocks noGrp="1"/>
          </p:cNvSpPr>
          <p:nvPr>
            <p:ph type="title"/>
          </p:nvPr>
        </p:nvSpPr>
        <p:spPr/>
        <p:txBody>
          <a:bodyPr>
            <a:normAutofit/>
          </a:bodyPr>
          <a:lstStyle>
            <a:lvl1pPr>
              <a:defRPr sz="3600"/>
            </a:lvl1p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内容占位符 3"/>
          <p:cNvSpPr>
            <a:spLocks noGrp="1"/>
          </p:cNvSpPr>
          <p:nvPr>
            <p:ph sz="half" idx="2"/>
          </p:nvPr>
        </p:nvSpPr>
        <p:spPr>
          <a:xfrm>
            <a:off x="6172200" y="1825625"/>
            <a:ext cx="5181600" cy="4351338"/>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grpSp>
        <p:nvGrpSpPr>
          <p:cNvPr id="10" name="组合 9"/>
          <p:cNvGrpSpPr/>
          <p:nvPr/>
        </p:nvGrpSpPr>
        <p:grpSpPr>
          <a:xfrm>
            <a:off x="1588" y="0"/>
            <a:ext cx="12190412" cy="437566"/>
            <a:chOff x="1588" y="0"/>
            <a:chExt cx="12190412" cy="437566"/>
          </a:xfrm>
        </p:grpSpPr>
        <p:sp>
          <p:nvSpPr>
            <p:cNvPr id="11" name="Rectangle 61"/>
            <p:cNvSpPr>
              <a:spLocks noChangeArrowheads="1"/>
            </p:cNvSpPr>
            <p:nvPr/>
          </p:nvSpPr>
          <p:spPr bwMode="auto">
            <a:xfrm>
              <a:off x="1588" y="0"/>
              <a:ext cx="9140825" cy="435978"/>
            </a:xfrm>
            <a:prstGeom prst="rect">
              <a:avLst/>
            </a:prstGeom>
            <a:solidFill>
              <a:schemeClr val="accent1"/>
            </a:solidFill>
            <a:ln>
              <a:noFill/>
            </a:ln>
          </p:spPr>
          <p:txBody>
            <a:bodyPr vert="horz" wrap="square" lIns="91440" tIns="45720" rIns="91440" bIns="45720" numCol="1" anchor="t" anchorCtr="0" compatLnSpc="1"/>
            <a:lstStyle/>
            <a:p>
              <a:endParaRPr lang="en-US"/>
            </a:p>
          </p:txBody>
        </p:sp>
        <p:sp>
          <p:nvSpPr>
            <p:cNvPr id="12" name="Freeform 62"/>
            <p:cNvSpPr/>
            <p:nvPr/>
          </p:nvSpPr>
          <p:spPr bwMode="auto">
            <a:xfrm>
              <a:off x="1588" y="1002"/>
              <a:ext cx="12190412" cy="434975"/>
            </a:xfrm>
            <a:custGeom>
              <a:avLst/>
              <a:gdLst>
                <a:gd name="T0" fmla="*/ 5758 w 5758"/>
                <a:gd name="T1" fmla="*/ 0 h 794"/>
                <a:gd name="T2" fmla="*/ 5758 w 5758"/>
                <a:gd name="T3" fmla="*/ 794 h 794"/>
                <a:gd name="T4" fmla="*/ 230 w 5758"/>
                <a:gd name="T5" fmla="*/ 794 h 794"/>
                <a:gd name="T6" fmla="*/ 0 w 5758"/>
                <a:gd name="T7" fmla="*/ 396 h 794"/>
                <a:gd name="T8" fmla="*/ 0 w 5758"/>
                <a:gd name="T9" fmla="*/ 0 h 794"/>
                <a:gd name="T10" fmla="*/ 5758 w 5758"/>
                <a:gd name="T11" fmla="*/ 0 h 794"/>
              </a:gdLst>
              <a:ahLst/>
              <a:cxnLst>
                <a:cxn ang="0">
                  <a:pos x="T0" y="T1"/>
                </a:cxn>
                <a:cxn ang="0">
                  <a:pos x="T2" y="T3"/>
                </a:cxn>
                <a:cxn ang="0">
                  <a:pos x="T4" y="T5"/>
                </a:cxn>
                <a:cxn ang="0">
                  <a:pos x="T6" y="T7"/>
                </a:cxn>
                <a:cxn ang="0">
                  <a:pos x="T8" y="T9"/>
                </a:cxn>
                <a:cxn ang="0">
                  <a:pos x="T10" y="T11"/>
                </a:cxn>
              </a:cxnLst>
              <a:rect l="0" t="0" r="r" b="b"/>
              <a:pathLst>
                <a:path w="5758" h="794">
                  <a:moveTo>
                    <a:pt x="5758" y="0"/>
                  </a:moveTo>
                  <a:lnTo>
                    <a:pt x="5758" y="794"/>
                  </a:lnTo>
                  <a:lnTo>
                    <a:pt x="230" y="794"/>
                  </a:lnTo>
                  <a:lnTo>
                    <a:pt x="0" y="396"/>
                  </a:lnTo>
                  <a:lnTo>
                    <a:pt x="0" y="0"/>
                  </a:lnTo>
                  <a:lnTo>
                    <a:pt x="5758"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en-US"/>
            </a:p>
          </p:txBody>
        </p:sp>
        <p:grpSp>
          <p:nvGrpSpPr>
            <p:cNvPr id="13" name="Group 25"/>
            <p:cNvGrpSpPr/>
            <p:nvPr/>
          </p:nvGrpSpPr>
          <p:grpSpPr>
            <a:xfrm rot="5400000">
              <a:off x="10869109" y="-885324"/>
              <a:ext cx="435977" cy="2209803"/>
              <a:chOff x="4952858" y="2305049"/>
              <a:chExt cx="1016004" cy="1752601"/>
            </a:xfrm>
          </p:grpSpPr>
          <p:grpSp>
            <p:nvGrpSpPr>
              <p:cNvPr id="14" name="Group 26"/>
              <p:cNvGrpSpPr/>
              <p:nvPr/>
            </p:nvGrpSpPr>
            <p:grpSpPr>
              <a:xfrm>
                <a:off x="4952858" y="3181347"/>
                <a:ext cx="1016000" cy="584200"/>
                <a:chOff x="3413126" y="3181350"/>
                <a:chExt cx="1016000" cy="584200"/>
              </a:xfrm>
            </p:grpSpPr>
            <p:sp>
              <p:nvSpPr>
                <p:cNvPr id="38" name="Freeform 35"/>
                <p:cNvSpPr/>
                <p:nvPr/>
              </p:nvSpPr>
              <p:spPr bwMode="auto">
                <a:xfrm>
                  <a:off x="3921126" y="3473450"/>
                  <a:ext cx="508000" cy="292100"/>
                </a:xfrm>
                <a:custGeom>
                  <a:avLst/>
                  <a:gdLst>
                    <a:gd name="T0" fmla="*/ 0 w 320"/>
                    <a:gd name="T1" fmla="*/ 184 h 184"/>
                    <a:gd name="T2" fmla="*/ 0 w 320"/>
                    <a:gd name="T3" fmla="*/ 184 h 184"/>
                    <a:gd name="T4" fmla="*/ 320 w 320"/>
                    <a:gd name="T5" fmla="*/ 0 h 184"/>
                    <a:gd name="T6" fmla="*/ 0 w 320"/>
                    <a:gd name="T7" fmla="*/ 0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0" y="184"/>
                      </a:lnTo>
                      <a:lnTo>
                        <a:pt x="320" y="0"/>
                      </a:lnTo>
                      <a:lnTo>
                        <a:pt x="0" y="0"/>
                      </a:lnTo>
                      <a:lnTo>
                        <a:pt x="0" y="184"/>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a:p>
              </p:txBody>
            </p:sp>
            <p:sp>
              <p:nvSpPr>
                <p:cNvPr id="39" name="Freeform 38"/>
                <p:cNvSpPr/>
                <p:nvPr/>
              </p:nvSpPr>
              <p:spPr bwMode="auto">
                <a:xfrm>
                  <a:off x="3921126" y="3181350"/>
                  <a:ext cx="508000" cy="292100"/>
                </a:xfrm>
                <a:custGeom>
                  <a:avLst/>
                  <a:gdLst>
                    <a:gd name="T0" fmla="*/ 0 w 320"/>
                    <a:gd name="T1" fmla="*/ 0 h 184"/>
                    <a:gd name="T2" fmla="*/ 0 w 320"/>
                    <a:gd name="T3" fmla="*/ 184 h 184"/>
                    <a:gd name="T4" fmla="*/ 320 w 320"/>
                    <a:gd name="T5" fmla="*/ 184 h 184"/>
                    <a:gd name="T6" fmla="*/ 320 w 320"/>
                    <a:gd name="T7" fmla="*/ 184 h 184"/>
                    <a:gd name="T8" fmla="*/ 0 w 320"/>
                    <a:gd name="T9" fmla="*/ 0 h 184"/>
                    <a:gd name="T10" fmla="*/ 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0" y="0"/>
                      </a:moveTo>
                      <a:lnTo>
                        <a:pt x="0" y="184"/>
                      </a:lnTo>
                      <a:lnTo>
                        <a:pt x="320" y="184"/>
                      </a:lnTo>
                      <a:lnTo>
                        <a:pt x="320" y="184"/>
                      </a:lnTo>
                      <a:lnTo>
                        <a:pt x="0" y="0"/>
                      </a:lnTo>
                      <a:lnTo>
                        <a:pt x="0" y="0"/>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a:p>
              </p:txBody>
            </p:sp>
            <p:sp>
              <p:nvSpPr>
                <p:cNvPr id="40" name="Freeform 39"/>
                <p:cNvSpPr/>
                <p:nvPr/>
              </p:nvSpPr>
              <p:spPr bwMode="auto">
                <a:xfrm>
                  <a:off x="3413126" y="3181350"/>
                  <a:ext cx="508000" cy="292100"/>
                </a:xfrm>
                <a:custGeom>
                  <a:avLst/>
                  <a:gdLst>
                    <a:gd name="T0" fmla="*/ 0 w 320"/>
                    <a:gd name="T1" fmla="*/ 184 h 184"/>
                    <a:gd name="T2" fmla="*/ 0 w 320"/>
                    <a:gd name="T3" fmla="*/ 184 h 184"/>
                    <a:gd name="T4" fmla="*/ 320 w 320"/>
                    <a:gd name="T5" fmla="*/ 184 h 184"/>
                    <a:gd name="T6" fmla="*/ 320 w 320"/>
                    <a:gd name="T7" fmla="*/ 0 h 184"/>
                    <a:gd name="T8" fmla="*/ 222 w 320"/>
                    <a:gd name="T9" fmla="*/ 58 h 184"/>
                    <a:gd name="T10" fmla="*/ 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0" y="184"/>
                      </a:moveTo>
                      <a:lnTo>
                        <a:pt x="0" y="184"/>
                      </a:lnTo>
                      <a:lnTo>
                        <a:pt x="320" y="184"/>
                      </a:lnTo>
                      <a:lnTo>
                        <a:pt x="320" y="0"/>
                      </a:lnTo>
                      <a:lnTo>
                        <a:pt x="222" y="58"/>
                      </a:lnTo>
                      <a:lnTo>
                        <a:pt x="0" y="184"/>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a:p>
              </p:txBody>
            </p:sp>
            <p:sp>
              <p:nvSpPr>
                <p:cNvPr id="41" name="Freeform 41"/>
                <p:cNvSpPr/>
                <p:nvPr/>
              </p:nvSpPr>
              <p:spPr bwMode="auto">
                <a:xfrm>
                  <a:off x="3413126" y="3473450"/>
                  <a:ext cx="508000" cy="292100"/>
                </a:xfrm>
                <a:custGeom>
                  <a:avLst/>
                  <a:gdLst>
                    <a:gd name="T0" fmla="*/ 260 w 320"/>
                    <a:gd name="T1" fmla="*/ 150 h 184"/>
                    <a:gd name="T2" fmla="*/ 320 w 320"/>
                    <a:gd name="T3" fmla="*/ 184 h 184"/>
                    <a:gd name="T4" fmla="*/ 320 w 320"/>
                    <a:gd name="T5" fmla="*/ 0 h 184"/>
                    <a:gd name="T6" fmla="*/ 0 w 320"/>
                    <a:gd name="T7" fmla="*/ 0 h 184"/>
                    <a:gd name="T8" fmla="*/ 260 w 320"/>
                    <a:gd name="T9" fmla="*/ 150 h 184"/>
                  </a:gdLst>
                  <a:ahLst/>
                  <a:cxnLst>
                    <a:cxn ang="0">
                      <a:pos x="T0" y="T1"/>
                    </a:cxn>
                    <a:cxn ang="0">
                      <a:pos x="T2" y="T3"/>
                    </a:cxn>
                    <a:cxn ang="0">
                      <a:pos x="T4" y="T5"/>
                    </a:cxn>
                    <a:cxn ang="0">
                      <a:pos x="T6" y="T7"/>
                    </a:cxn>
                    <a:cxn ang="0">
                      <a:pos x="T8" y="T9"/>
                    </a:cxn>
                  </a:cxnLst>
                  <a:rect l="0" t="0" r="r" b="b"/>
                  <a:pathLst>
                    <a:path w="320" h="184">
                      <a:moveTo>
                        <a:pt x="260" y="150"/>
                      </a:moveTo>
                      <a:lnTo>
                        <a:pt x="320" y="184"/>
                      </a:lnTo>
                      <a:lnTo>
                        <a:pt x="320" y="0"/>
                      </a:lnTo>
                      <a:lnTo>
                        <a:pt x="0" y="0"/>
                      </a:lnTo>
                      <a:lnTo>
                        <a:pt x="260" y="150"/>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a:p>
              </p:txBody>
            </p:sp>
          </p:grpSp>
          <p:grpSp>
            <p:nvGrpSpPr>
              <p:cNvPr id="15" name="Group 27"/>
              <p:cNvGrpSpPr/>
              <p:nvPr/>
            </p:nvGrpSpPr>
            <p:grpSpPr>
              <a:xfrm>
                <a:off x="4952859" y="2889248"/>
                <a:ext cx="508001" cy="584199"/>
                <a:chOff x="3413126" y="2889250"/>
                <a:chExt cx="508000" cy="584200"/>
              </a:xfrm>
            </p:grpSpPr>
            <p:sp>
              <p:nvSpPr>
                <p:cNvPr id="36" name="Freeform 42"/>
                <p:cNvSpPr/>
                <p:nvPr/>
              </p:nvSpPr>
              <p:spPr bwMode="auto">
                <a:xfrm>
                  <a:off x="3413126" y="2889250"/>
                  <a:ext cx="508000" cy="292100"/>
                </a:xfrm>
                <a:custGeom>
                  <a:avLst/>
                  <a:gdLst>
                    <a:gd name="T0" fmla="*/ 320 w 320"/>
                    <a:gd name="T1" fmla="*/ 184 h 184"/>
                    <a:gd name="T2" fmla="*/ 78 w 320"/>
                    <a:gd name="T3" fmla="*/ 44 h 184"/>
                    <a:gd name="T4" fmla="*/ 0 w 320"/>
                    <a:gd name="T5" fmla="*/ 0 h 184"/>
                    <a:gd name="T6" fmla="*/ 0 w 320"/>
                    <a:gd name="T7" fmla="*/ 184 h 184"/>
                    <a:gd name="T8" fmla="*/ 320 w 320"/>
                    <a:gd name="T9" fmla="*/ 184 h 184"/>
                    <a:gd name="T10" fmla="*/ 32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320" y="184"/>
                      </a:moveTo>
                      <a:lnTo>
                        <a:pt x="78" y="44"/>
                      </a:lnTo>
                      <a:lnTo>
                        <a:pt x="0" y="0"/>
                      </a:lnTo>
                      <a:lnTo>
                        <a:pt x="0" y="184"/>
                      </a:lnTo>
                      <a:lnTo>
                        <a:pt x="320" y="184"/>
                      </a:lnTo>
                      <a:lnTo>
                        <a:pt x="320" y="184"/>
                      </a:lnTo>
                      <a:close/>
                    </a:path>
                  </a:pathLst>
                </a:custGeom>
                <a:solidFill>
                  <a:schemeClr val="accent1">
                    <a:alpha val="40000"/>
                  </a:schemeClr>
                </a:solidFill>
                <a:ln>
                  <a:noFill/>
                </a:ln>
              </p:spPr>
              <p:txBody>
                <a:bodyPr vert="horz" wrap="square" lIns="91440" tIns="45720" rIns="91440" bIns="45720" numCol="1" anchor="t" anchorCtr="0" compatLnSpc="1">
                  <a:noAutofit/>
                </a:bodyPr>
                <a:lstStyle/>
                <a:p>
                  <a:pPr lvl="0"/>
                  <a:endParaRPr lang="en-US"/>
                </a:p>
              </p:txBody>
            </p:sp>
            <p:sp>
              <p:nvSpPr>
                <p:cNvPr id="37" name="Freeform 43"/>
                <p:cNvSpPr/>
                <p:nvPr/>
              </p:nvSpPr>
              <p:spPr bwMode="auto">
                <a:xfrm>
                  <a:off x="3413126" y="3181350"/>
                  <a:ext cx="508000" cy="292100"/>
                </a:xfrm>
                <a:custGeom>
                  <a:avLst/>
                  <a:gdLst>
                    <a:gd name="T0" fmla="*/ 320 w 320"/>
                    <a:gd name="T1" fmla="*/ 0 h 184"/>
                    <a:gd name="T2" fmla="*/ 0 w 320"/>
                    <a:gd name="T3" fmla="*/ 0 h 184"/>
                    <a:gd name="T4" fmla="*/ 0 w 320"/>
                    <a:gd name="T5" fmla="*/ 184 h 184"/>
                    <a:gd name="T6" fmla="*/ 0 w 320"/>
                    <a:gd name="T7" fmla="*/ 184 h 184"/>
                    <a:gd name="T8" fmla="*/ 222 w 320"/>
                    <a:gd name="T9" fmla="*/ 58 h 184"/>
                    <a:gd name="T10" fmla="*/ 32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320" y="0"/>
                      </a:moveTo>
                      <a:lnTo>
                        <a:pt x="0" y="0"/>
                      </a:lnTo>
                      <a:lnTo>
                        <a:pt x="0" y="184"/>
                      </a:lnTo>
                      <a:lnTo>
                        <a:pt x="0" y="184"/>
                      </a:lnTo>
                      <a:lnTo>
                        <a:pt x="222" y="58"/>
                      </a:lnTo>
                      <a:lnTo>
                        <a:pt x="320" y="0"/>
                      </a:lnTo>
                      <a:close/>
                    </a:path>
                  </a:pathLst>
                </a:custGeom>
                <a:solidFill>
                  <a:schemeClr val="accent1">
                    <a:alpha val="40000"/>
                  </a:schemeClr>
                </a:solidFill>
                <a:ln>
                  <a:noFill/>
                </a:ln>
              </p:spPr>
              <p:txBody>
                <a:bodyPr vert="horz" wrap="square" lIns="91440" tIns="45720" rIns="91440" bIns="45720" numCol="1" anchor="t" anchorCtr="0" compatLnSpc="1">
                  <a:noAutofit/>
                </a:bodyPr>
                <a:lstStyle/>
                <a:p>
                  <a:pPr lvl="0"/>
                  <a:endParaRPr lang="en-US"/>
                </a:p>
              </p:txBody>
            </p:sp>
          </p:grpSp>
          <p:grpSp>
            <p:nvGrpSpPr>
              <p:cNvPr id="16" name="Group 28"/>
              <p:cNvGrpSpPr/>
              <p:nvPr/>
            </p:nvGrpSpPr>
            <p:grpSpPr>
              <a:xfrm>
                <a:off x="4952859" y="2305049"/>
                <a:ext cx="508001" cy="584199"/>
                <a:chOff x="3413126" y="2305050"/>
                <a:chExt cx="508000" cy="584200"/>
              </a:xfrm>
            </p:grpSpPr>
            <p:sp>
              <p:nvSpPr>
                <p:cNvPr id="34" name="Freeform 47"/>
                <p:cNvSpPr/>
                <p:nvPr/>
              </p:nvSpPr>
              <p:spPr bwMode="auto">
                <a:xfrm>
                  <a:off x="3413126" y="2305050"/>
                  <a:ext cx="508000" cy="292100"/>
                </a:xfrm>
                <a:custGeom>
                  <a:avLst/>
                  <a:gdLst>
                    <a:gd name="T0" fmla="*/ 320 w 320"/>
                    <a:gd name="T1" fmla="*/ 184 h 184"/>
                    <a:gd name="T2" fmla="*/ 256 w 320"/>
                    <a:gd name="T3" fmla="*/ 148 h 184"/>
                    <a:gd name="T4" fmla="*/ 0 w 320"/>
                    <a:gd name="T5" fmla="*/ 0 h 184"/>
                    <a:gd name="T6" fmla="*/ 0 w 320"/>
                    <a:gd name="T7" fmla="*/ 184 h 184"/>
                    <a:gd name="T8" fmla="*/ 320 w 320"/>
                    <a:gd name="T9" fmla="*/ 184 h 184"/>
                    <a:gd name="T10" fmla="*/ 32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320" y="184"/>
                      </a:moveTo>
                      <a:lnTo>
                        <a:pt x="256" y="148"/>
                      </a:lnTo>
                      <a:lnTo>
                        <a:pt x="0" y="0"/>
                      </a:lnTo>
                      <a:lnTo>
                        <a:pt x="0" y="184"/>
                      </a:lnTo>
                      <a:lnTo>
                        <a:pt x="320" y="184"/>
                      </a:lnTo>
                      <a:lnTo>
                        <a:pt x="320" y="184"/>
                      </a:lnTo>
                      <a:close/>
                    </a:path>
                  </a:pathLst>
                </a:custGeom>
                <a:solidFill>
                  <a:schemeClr val="accent1">
                    <a:alpha val="70000"/>
                  </a:schemeClr>
                </a:solidFill>
                <a:ln>
                  <a:noFill/>
                </a:ln>
              </p:spPr>
              <p:txBody>
                <a:bodyPr vert="horz" wrap="square" lIns="91440" tIns="45720" rIns="91440" bIns="45720" numCol="1" anchor="t" anchorCtr="0" compatLnSpc="1">
                  <a:noAutofit/>
                </a:bodyPr>
                <a:lstStyle/>
                <a:p>
                  <a:pPr lvl="0"/>
                  <a:endParaRPr lang="en-US"/>
                </a:p>
              </p:txBody>
            </p:sp>
            <p:sp>
              <p:nvSpPr>
                <p:cNvPr id="35" name="Freeform 48"/>
                <p:cNvSpPr/>
                <p:nvPr/>
              </p:nvSpPr>
              <p:spPr bwMode="auto">
                <a:xfrm>
                  <a:off x="3413126" y="2597150"/>
                  <a:ext cx="508000" cy="292100"/>
                </a:xfrm>
                <a:custGeom>
                  <a:avLst/>
                  <a:gdLst>
                    <a:gd name="T0" fmla="*/ 0 w 320"/>
                    <a:gd name="T1" fmla="*/ 0 h 184"/>
                    <a:gd name="T2" fmla="*/ 0 w 320"/>
                    <a:gd name="T3" fmla="*/ 184 h 184"/>
                    <a:gd name="T4" fmla="*/ 320 w 320"/>
                    <a:gd name="T5" fmla="*/ 0 h 184"/>
                    <a:gd name="T6" fmla="*/ 0 w 320"/>
                    <a:gd name="T7" fmla="*/ 0 h 184"/>
                  </a:gdLst>
                  <a:ahLst/>
                  <a:cxnLst>
                    <a:cxn ang="0">
                      <a:pos x="T0" y="T1"/>
                    </a:cxn>
                    <a:cxn ang="0">
                      <a:pos x="T2" y="T3"/>
                    </a:cxn>
                    <a:cxn ang="0">
                      <a:pos x="T4" y="T5"/>
                    </a:cxn>
                    <a:cxn ang="0">
                      <a:pos x="T6" y="T7"/>
                    </a:cxn>
                  </a:cxnLst>
                  <a:rect l="0" t="0" r="r" b="b"/>
                  <a:pathLst>
                    <a:path w="320" h="184">
                      <a:moveTo>
                        <a:pt x="0" y="0"/>
                      </a:moveTo>
                      <a:lnTo>
                        <a:pt x="0" y="184"/>
                      </a:lnTo>
                      <a:lnTo>
                        <a:pt x="320" y="0"/>
                      </a:lnTo>
                      <a:lnTo>
                        <a:pt x="0" y="0"/>
                      </a:lnTo>
                      <a:close/>
                    </a:path>
                  </a:pathLst>
                </a:custGeom>
                <a:solidFill>
                  <a:schemeClr val="accent1">
                    <a:alpha val="70000"/>
                  </a:schemeClr>
                </a:solidFill>
                <a:ln>
                  <a:noFill/>
                </a:ln>
              </p:spPr>
              <p:txBody>
                <a:bodyPr vert="horz" wrap="square" lIns="91440" tIns="45720" rIns="91440" bIns="45720" numCol="1" anchor="t" anchorCtr="0" compatLnSpc="1">
                  <a:noAutofit/>
                </a:bodyPr>
                <a:lstStyle/>
                <a:p>
                  <a:pPr lvl="0"/>
                  <a:endParaRPr lang="en-US"/>
                </a:p>
              </p:txBody>
            </p:sp>
          </p:grpSp>
          <p:grpSp>
            <p:nvGrpSpPr>
              <p:cNvPr id="17" name="Group 29"/>
              <p:cNvGrpSpPr/>
              <p:nvPr/>
            </p:nvGrpSpPr>
            <p:grpSpPr>
              <a:xfrm>
                <a:off x="5460858" y="2889248"/>
                <a:ext cx="508001" cy="584199"/>
                <a:chOff x="3921126" y="2889250"/>
                <a:chExt cx="508000" cy="584200"/>
              </a:xfrm>
            </p:grpSpPr>
            <p:sp>
              <p:nvSpPr>
                <p:cNvPr id="32" name="Freeform 49"/>
                <p:cNvSpPr/>
                <p:nvPr/>
              </p:nvSpPr>
              <p:spPr bwMode="auto">
                <a:xfrm>
                  <a:off x="3921126" y="3181350"/>
                  <a:ext cx="508000" cy="292100"/>
                </a:xfrm>
                <a:custGeom>
                  <a:avLst/>
                  <a:gdLst>
                    <a:gd name="T0" fmla="*/ 320 w 320"/>
                    <a:gd name="T1" fmla="*/ 184 h 184"/>
                    <a:gd name="T2" fmla="*/ 320 w 320"/>
                    <a:gd name="T3" fmla="*/ 0 h 184"/>
                    <a:gd name="T4" fmla="*/ 0 w 320"/>
                    <a:gd name="T5" fmla="*/ 0 h 184"/>
                    <a:gd name="T6" fmla="*/ 320 w 320"/>
                    <a:gd name="T7" fmla="*/ 184 h 184"/>
                  </a:gdLst>
                  <a:ahLst/>
                  <a:cxnLst>
                    <a:cxn ang="0">
                      <a:pos x="T0" y="T1"/>
                    </a:cxn>
                    <a:cxn ang="0">
                      <a:pos x="T2" y="T3"/>
                    </a:cxn>
                    <a:cxn ang="0">
                      <a:pos x="T4" y="T5"/>
                    </a:cxn>
                    <a:cxn ang="0">
                      <a:pos x="T6" y="T7"/>
                    </a:cxn>
                  </a:cxnLst>
                  <a:rect l="0" t="0" r="r" b="b"/>
                  <a:pathLst>
                    <a:path w="320" h="184">
                      <a:moveTo>
                        <a:pt x="320" y="184"/>
                      </a:moveTo>
                      <a:lnTo>
                        <a:pt x="320" y="0"/>
                      </a:lnTo>
                      <a:lnTo>
                        <a:pt x="0" y="0"/>
                      </a:lnTo>
                      <a:lnTo>
                        <a:pt x="320" y="184"/>
                      </a:lnTo>
                      <a:close/>
                    </a:path>
                  </a:pathLst>
                </a:custGeom>
                <a:solidFill>
                  <a:schemeClr val="accent1">
                    <a:alpha val="50000"/>
                  </a:schemeClr>
                </a:solidFill>
                <a:ln>
                  <a:noFill/>
                </a:ln>
              </p:spPr>
              <p:txBody>
                <a:bodyPr vert="horz" wrap="square" lIns="91440" tIns="45720" rIns="91440" bIns="45720" numCol="1" anchor="t" anchorCtr="0" compatLnSpc="1">
                  <a:noAutofit/>
                </a:bodyPr>
                <a:lstStyle/>
                <a:p>
                  <a:pPr lvl="0"/>
                  <a:endParaRPr lang="en-US"/>
                </a:p>
              </p:txBody>
            </p:sp>
            <p:sp>
              <p:nvSpPr>
                <p:cNvPr id="33" name="Freeform 50"/>
                <p:cNvSpPr/>
                <p:nvPr/>
              </p:nvSpPr>
              <p:spPr bwMode="auto">
                <a:xfrm>
                  <a:off x="3921126" y="2889250"/>
                  <a:ext cx="508000" cy="292100"/>
                </a:xfrm>
                <a:custGeom>
                  <a:avLst/>
                  <a:gdLst>
                    <a:gd name="T0" fmla="*/ 0 w 320"/>
                    <a:gd name="T1" fmla="*/ 184 h 184"/>
                    <a:gd name="T2" fmla="*/ 320 w 320"/>
                    <a:gd name="T3" fmla="*/ 184 h 184"/>
                    <a:gd name="T4" fmla="*/ 320 w 320"/>
                    <a:gd name="T5" fmla="*/ 0 h 184"/>
                    <a:gd name="T6" fmla="*/ 0 w 320"/>
                    <a:gd name="T7" fmla="*/ 184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320" y="184"/>
                      </a:lnTo>
                      <a:lnTo>
                        <a:pt x="320" y="0"/>
                      </a:lnTo>
                      <a:lnTo>
                        <a:pt x="0" y="184"/>
                      </a:lnTo>
                      <a:lnTo>
                        <a:pt x="0" y="184"/>
                      </a:lnTo>
                      <a:close/>
                    </a:path>
                  </a:pathLst>
                </a:custGeom>
                <a:solidFill>
                  <a:schemeClr val="accent1">
                    <a:alpha val="50000"/>
                  </a:schemeClr>
                </a:solidFill>
                <a:ln>
                  <a:noFill/>
                </a:ln>
              </p:spPr>
              <p:txBody>
                <a:bodyPr vert="horz" wrap="square" lIns="91440" tIns="45720" rIns="91440" bIns="45720" numCol="1" anchor="t" anchorCtr="0" compatLnSpc="1">
                  <a:noAutofit/>
                </a:bodyPr>
                <a:lstStyle/>
                <a:p>
                  <a:pPr lvl="0"/>
                  <a:endParaRPr lang="en-US"/>
                </a:p>
              </p:txBody>
            </p:sp>
          </p:grpSp>
          <p:grpSp>
            <p:nvGrpSpPr>
              <p:cNvPr id="18" name="Group 30"/>
              <p:cNvGrpSpPr/>
              <p:nvPr/>
            </p:nvGrpSpPr>
            <p:grpSpPr>
              <a:xfrm>
                <a:off x="4952858" y="3473448"/>
                <a:ext cx="508002" cy="584202"/>
                <a:chOff x="3413126" y="3473448"/>
                <a:chExt cx="508002" cy="584202"/>
              </a:xfrm>
            </p:grpSpPr>
            <p:sp>
              <p:nvSpPr>
                <p:cNvPr id="30" name="Freeform 51"/>
                <p:cNvSpPr/>
                <p:nvPr/>
              </p:nvSpPr>
              <p:spPr bwMode="auto">
                <a:xfrm>
                  <a:off x="3413127" y="3473448"/>
                  <a:ext cx="508001" cy="292100"/>
                </a:xfrm>
                <a:custGeom>
                  <a:avLst/>
                  <a:gdLst>
                    <a:gd name="T0" fmla="*/ 260 w 320"/>
                    <a:gd name="T1" fmla="*/ 150 h 184"/>
                    <a:gd name="T2" fmla="*/ 0 w 320"/>
                    <a:gd name="T3" fmla="*/ 0 h 184"/>
                    <a:gd name="T4" fmla="*/ 0 w 320"/>
                    <a:gd name="T5" fmla="*/ 184 h 184"/>
                    <a:gd name="T6" fmla="*/ 320 w 320"/>
                    <a:gd name="T7" fmla="*/ 184 h 184"/>
                    <a:gd name="T8" fmla="*/ 260 w 320"/>
                    <a:gd name="T9" fmla="*/ 150 h 184"/>
                  </a:gdLst>
                  <a:ahLst/>
                  <a:cxnLst>
                    <a:cxn ang="0">
                      <a:pos x="T0" y="T1"/>
                    </a:cxn>
                    <a:cxn ang="0">
                      <a:pos x="T2" y="T3"/>
                    </a:cxn>
                    <a:cxn ang="0">
                      <a:pos x="T4" y="T5"/>
                    </a:cxn>
                    <a:cxn ang="0">
                      <a:pos x="T6" y="T7"/>
                    </a:cxn>
                    <a:cxn ang="0">
                      <a:pos x="T8" y="T9"/>
                    </a:cxn>
                  </a:cxnLst>
                  <a:rect l="0" t="0" r="r" b="b"/>
                  <a:pathLst>
                    <a:path w="320" h="184">
                      <a:moveTo>
                        <a:pt x="260" y="150"/>
                      </a:moveTo>
                      <a:lnTo>
                        <a:pt x="0" y="0"/>
                      </a:lnTo>
                      <a:lnTo>
                        <a:pt x="0" y="184"/>
                      </a:lnTo>
                      <a:lnTo>
                        <a:pt x="320" y="184"/>
                      </a:lnTo>
                      <a:lnTo>
                        <a:pt x="260" y="150"/>
                      </a:lnTo>
                      <a:close/>
                    </a:path>
                  </a:pathLst>
                </a:custGeom>
                <a:solidFill>
                  <a:schemeClr val="accent1">
                    <a:alpha val="20000"/>
                  </a:schemeClr>
                </a:solidFill>
                <a:ln>
                  <a:noFill/>
                </a:ln>
              </p:spPr>
              <p:txBody>
                <a:bodyPr vert="horz" wrap="square" lIns="91440" tIns="45720" rIns="91440" bIns="45720" numCol="1" anchor="t" anchorCtr="0" compatLnSpc="1">
                  <a:noAutofit/>
                </a:bodyPr>
                <a:lstStyle/>
                <a:p>
                  <a:pPr lvl="0"/>
                  <a:endParaRPr lang="en-US"/>
                </a:p>
              </p:txBody>
            </p:sp>
            <p:sp>
              <p:nvSpPr>
                <p:cNvPr id="31" name="Freeform 52"/>
                <p:cNvSpPr/>
                <p:nvPr/>
              </p:nvSpPr>
              <p:spPr bwMode="auto">
                <a:xfrm>
                  <a:off x="3413126" y="3765550"/>
                  <a:ext cx="508000" cy="292100"/>
                </a:xfrm>
                <a:custGeom>
                  <a:avLst/>
                  <a:gdLst>
                    <a:gd name="T0" fmla="*/ 0 w 320"/>
                    <a:gd name="T1" fmla="*/ 0 h 184"/>
                    <a:gd name="T2" fmla="*/ 0 w 320"/>
                    <a:gd name="T3" fmla="*/ 184 h 184"/>
                    <a:gd name="T4" fmla="*/ 320 w 320"/>
                    <a:gd name="T5" fmla="*/ 0 h 184"/>
                    <a:gd name="T6" fmla="*/ 320 w 320"/>
                    <a:gd name="T7" fmla="*/ 0 h 184"/>
                    <a:gd name="T8" fmla="*/ 0 w 320"/>
                    <a:gd name="T9" fmla="*/ 0 h 184"/>
                  </a:gdLst>
                  <a:ahLst/>
                  <a:cxnLst>
                    <a:cxn ang="0">
                      <a:pos x="T0" y="T1"/>
                    </a:cxn>
                    <a:cxn ang="0">
                      <a:pos x="T2" y="T3"/>
                    </a:cxn>
                    <a:cxn ang="0">
                      <a:pos x="T4" y="T5"/>
                    </a:cxn>
                    <a:cxn ang="0">
                      <a:pos x="T6" y="T7"/>
                    </a:cxn>
                    <a:cxn ang="0">
                      <a:pos x="T8" y="T9"/>
                    </a:cxn>
                  </a:cxnLst>
                  <a:rect l="0" t="0" r="r" b="b"/>
                  <a:pathLst>
                    <a:path w="320" h="184">
                      <a:moveTo>
                        <a:pt x="0" y="0"/>
                      </a:moveTo>
                      <a:lnTo>
                        <a:pt x="0" y="184"/>
                      </a:lnTo>
                      <a:lnTo>
                        <a:pt x="320" y="0"/>
                      </a:lnTo>
                      <a:lnTo>
                        <a:pt x="320" y="0"/>
                      </a:lnTo>
                      <a:lnTo>
                        <a:pt x="0" y="0"/>
                      </a:lnTo>
                      <a:close/>
                    </a:path>
                  </a:pathLst>
                </a:custGeom>
                <a:solidFill>
                  <a:schemeClr val="accent1">
                    <a:alpha val="20000"/>
                  </a:schemeClr>
                </a:solidFill>
                <a:ln>
                  <a:noFill/>
                </a:ln>
              </p:spPr>
              <p:txBody>
                <a:bodyPr vert="horz" wrap="square" lIns="91440" tIns="45720" rIns="91440" bIns="45720" numCol="1" anchor="t" anchorCtr="0" compatLnSpc="1">
                  <a:noAutofit/>
                </a:bodyPr>
                <a:lstStyle/>
                <a:p>
                  <a:pPr lvl="0"/>
                  <a:endParaRPr lang="en-US"/>
                </a:p>
              </p:txBody>
            </p:sp>
          </p:grpSp>
          <p:grpSp>
            <p:nvGrpSpPr>
              <p:cNvPr id="19" name="Group 31"/>
              <p:cNvGrpSpPr/>
              <p:nvPr/>
            </p:nvGrpSpPr>
            <p:grpSpPr>
              <a:xfrm>
                <a:off x="5460858" y="2305049"/>
                <a:ext cx="508001" cy="584199"/>
                <a:chOff x="3921126" y="2305050"/>
                <a:chExt cx="508000" cy="584200"/>
              </a:xfrm>
            </p:grpSpPr>
            <p:sp>
              <p:nvSpPr>
                <p:cNvPr id="28" name="Freeform 55"/>
                <p:cNvSpPr/>
                <p:nvPr/>
              </p:nvSpPr>
              <p:spPr bwMode="auto">
                <a:xfrm>
                  <a:off x="3921126" y="2305050"/>
                  <a:ext cx="508000" cy="292100"/>
                </a:xfrm>
                <a:custGeom>
                  <a:avLst/>
                  <a:gdLst>
                    <a:gd name="T0" fmla="*/ 0 w 320"/>
                    <a:gd name="T1" fmla="*/ 184 h 184"/>
                    <a:gd name="T2" fmla="*/ 320 w 320"/>
                    <a:gd name="T3" fmla="*/ 184 h 184"/>
                    <a:gd name="T4" fmla="*/ 320 w 320"/>
                    <a:gd name="T5" fmla="*/ 0 h 184"/>
                    <a:gd name="T6" fmla="*/ 0 w 320"/>
                    <a:gd name="T7" fmla="*/ 184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320" y="184"/>
                      </a:lnTo>
                      <a:lnTo>
                        <a:pt x="320" y="0"/>
                      </a:lnTo>
                      <a:lnTo>
                        <a:pt x="0" y="184"/>
                      </a:lnTo>
                      <a:lnTo>
                        <a:pt x="0" y="184"/>
                      </a:lnTo>
                      <a:close/>
                    </a:path>
                  </a:pathLst>
                </a:custGeom>
                <a:solidFill>
                  <a:schemeClr val="accent1">
                    <a:alpha val="80000"/>
                  </a:schemeClr>
                </a:solidFill>
                <a:ln>
                  <a:noFill/>
                </a:ln>
              </p:spPr>
              <p:txBody>
                <a:bodyPr vert="horz" wrap="square" lIns="91440" tIns="45720" rIns="91440" bIns="45720" numCol="1" anchor="t" anchorCtr="0" compatLnSpc="1">
                  <a:noAutofit/>
                </a:bodyPr>
                <a:lstStyle/>
                <a:p>
                  <a:pPr lvl="0"/>
                  <a:endParaRPr lang="en-US"/>
                </a:p>
              </p:txBody>
            </p:sp>
            <p:sp>
              <p:nvSpPr>
                <p:cNvPr id="29" name="Freeform 56"/>
                <p:cNvSpPr/>
                <p:nvPr/>
              </p:nvSpPr>
              <p:spPr bwMode="auto">
                <a:xfrm>
                  <a:off x="3921126" y="2597150"/>
                  <a:ext cx="508000" cy="292100"/>
                </a:xfrm>
                <a:custGeom>
                  <a:avLst/>
                  <a:gdLst>
                    <a:gd name="T0" fmla="*/ 0 w 320"/>
                    <a:gd name="T1" fmla="*/ 0 h 184"/>
                    <a:gd name="T2" fmla="*/ 320 w 320"/>
                    <a:gd name="T3" fmla="*/ 184 h 184"/>
                    <a:gd name="T4" fmla="*/ 320 w 320"/>
                    <a:gd name="T5" fmla="*/ 0 h 184"/>
                    <a:gd name="T6" fmla="*/ 0 w 320"/>
                    <a:gd name="T7" fmla="*/ 0 h 184"/>
                  </a:gdLst>
                  <a:ahLst/>
                  <a:cxnLst>
                    <a:cxn ang="0">
                      <a:pos x="T0" y="T1"/>
                    </a:cxn>
                    <a:cxn ang="0">
                      <a:pos x="T2" y="T3"/>
                    </a:cxn>
                    <a:cxn ang="0">
                      <a:pos x="T4" y="T5"/>
                    </a:cxn>
                    <a:cxn ang="0">
                      <a:pos x="T6" y="T7"/>
                    </a:cxn>
                  </a:cxnLst>
                  <a:rect l="0" t="0" r="r" b="b"/>
                  <a:pathLst>
                    <a:path w="320" h="184">
                      <a:moveTo>
                        <a:pt x="0" y="0"/>
                      </a:moveTo>
                      <a:lnTo>
                        <a:pt x="320" y="184"/>
                      </a:lnTo>
                      <a:lnTo>
                        <a:pt x="320" y="0"/>
                      </a:lnTo>
                      <a:lnTo>
                        <a:pt x="0" y="0"/>
                      </a:lnTo>
                      <a:close/>
                    </a:path>
                  </a:pathLst>
                </a:custGeom>
                <a:solidFill>
                  <a:schemeClr val="accent1">
                    <a:alpha val="80000"/>
                  </a:schemeClr>
                </a:solidFill>
                <a:ln>
                  <a:noFill/>
                </a:ln>
              </p:spPr>
              <p:txBody>
                <a:bodyPr vert="horz" wrap="square" lIns="91440" tIns="45720" rIns="91440" bIns="45720" numCol="1" anchor="t" anchorCtr="0" compatLnSpc="1">
                  <a:noAutofit/>
                </a:bodyPr>
                <a:lstStyle/>
                <a:p>
                  <a:pPr lvl="0"/>
                  <a:endParaRPr lang="en-US"/>
                </a:p>
              </p:txBody>
            </p:sp>
          </p:grpSp>
          <p:grpSp>
            <p:nvGrpSpPr>
              <p:cNvPr id="20" name="Group 32"/>
              <p:cNvGrpSpPr/>
              <p:nvPr/>
            </p:nvGrpSpPr>
            <p:grpSpPr>
              <a:xfrm>
                <a:off x="4952858" y="2597150"/>
                <a:ext cx="1016000" cy="584200"/>
                <a:chOff x="3413126" y="2597150"/>
                <a:chExt cx="1016000" cy="584200"/>
              </a:xfrm>
            </p:grpSpPr>
            <p:sp>
              <p:nvSpPr>
                <p:cNvPr id="24" name="Freeform 58"/>
                <p:cNvSpPr/>
                <p:nvPr/>
              </p:nvSpPr>
              <p:spPr bwMode="auto">
                <a:xfrm>
                  <a:off x="3413126" y="2597150"/>
                  <a:ext cx="508000" cy="292100"/>
                </a:xfrm>
                <a:custGeom>
                  <a:avLst/>
                  <a:gdLst>
                    <a:gd name="T0" fmla="*/ 0 w 320"/>
                    <a:gd name="T1" fmla="*/ 184 h 184"/>
                    <a:gd name="T2" fmla="*/ 0 w 320"/>
                    <a:gd name="T3" fmla="*/ 184 h 184"/>
                    <a:gd name="T4" fmla="*/ 320 w 320"/>
                    <a:gd name="T5" fmla="*/ 184 h 184"/>
                    <a:gd name="T6" fmla="*/ 320 w 320"/>
                    <a:gd name="T7" fmla="*/ 0 h 184"/>
                    <a:gd name="T8" fmla="*/ 320 w 320"/>
                    <a:gd name="T9" fmla="*/ 0 h 184"/>
                    <a:gd name="T10" fmla="*/ 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0" y="184"/>
                      </a:moveTo>
                      <a:lnTo>
                        <a:pt x="0" y="184"/>
                      </a:lnTo>
                      <a:lnTo>
                        <a:pt x="320" y="184"/>
                      </a:lnTo>
                      <a:lnTo>
                        <a:pt x="320" y="0"/>
                      </a:lnTo>
                      <a:lnTo>
                        <a:pt x="320" y="0"/>
                      </a:lnTo>
                      <a:lnTo>
                        <a:pt x="0" y="184"/>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a:p>
              </p:txBody>
            </p:sp>
            <p:sp>
              <p:nvSpPr>
                <p:cNvPr id="25" name="Freeform 59"/>
                <p:cNvSpPr/>
                <p:nvPr/>
              </p:nvSpPr>
              <p:spPr bwMode="auto">
                <a:xfrm>
                  <a:off x="3921126" y="2889250"/>
                  <a:ext cx="508000" cy="292100"/>
                </a:xfrm>
                <a:custGeom>
                  <a:avLst/>
                  <a:gdLst>
                    <a:gd name="T0" fmla="*/ 0 w 320"/>
                    <a:gd name="T1" fmla="*/ 184 h 184"/>
                    <a:gd name="T2" fmla="*/ 0 w 320"/>
                    <a:gd name="T3" fmla="*/ 184 h 184"/>
                    <a:gd name="T4" fmla="*/ 320 w 320"/>
                    <a:gd name="T5" fmla="*/ 0 h 184"/>
                    <a:gd name="T6" fmla="*/ 0 w 320"/>
                    <a:gd name="T7" fmla="*/ 0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0" y="184"/>
                      </a:lnTo>
                      <a:lnTo>
                        <a:pt x="320" y="0"/>
                      </a:lnTo>
                      <a:lnTo>
                        <a:pt x="0" y="0"/>
                      </a:lnTo>
                      <a:lnTo>
                        <a:pt x="0" y="184"/>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a:p>
              </p:txBody>
            </p:sp>
            <p:sp>
              <p:nvSpPr>
                <p:cNvPr id="26" name="Freeform 60"/>
                <p:cNvSpPr/>
                <p:nvPr/>
              </p:nvSpPr>
              <p:spPr bwMode="auto">
                <a:xfrm>
                  <a:off x="3413126" y="2889250"/>
                  <a:ext cx="508000" cy="292100"/>
                </a:xfrm>
                <a:custGeom>
                  <a:avLst/>
                  <a:gdLst>
                    <a:gd name="T0" fmla="*/ 78 w 320"/>
                    <a:gd name="T1" fmla="*/ 44 h 184"/>
                    <a:gd name="T2" fmla="*/ 320 w 320"/>
                    <a:gd name="T3" fmla="*/ 184 h 184"/>
                    <a:gd name="T4" fmla="*/ 320 w 320"/>
                    <a:gd name="T5" fmla="*/ 0 h 184"/>
                    <a:gd name="T6" fmla="*/ 0 w 320"/>
                    <a:gd name="T7" fmla="*/ 0 h 184"/>
                    <a:gd name="T8" fmla="*/ 78 w 320"/>
                    <a:gd name="T9" fmla="*/ 44 h 184"/>
                  </a:gdLst>
                  <a:ahLst/>
                  <a:cxnLst>
                    <a:cxn ang="0">
                      <a:pos x="T0" y="T1"/>
                    </a:cxn>
                    <a:cxn ang="0">
                      <a:pos x="T2" y="T3"/>
                    </a:cxn>
                    <a:cxn ang="0">
                      <a:pos x="T4" y="T5"/>
                    </a:cxn>
                    <a:cxn ang="0">
                      <a:pos x="T6" y="T7"/>
                    </a:cxn>
                    <a:cxn ang="0">
                      <a:pos x="T8" y="T9"/>
                    </a:cxn>
                  </a:cxnLst>
                  <a:rect l="0" t="0" r="r" b="b"/>
                  <a:pathLst>
                    <a:path w="320" h="184">
                      <a:moveTo>
                        <a:pt x="78" y="44"/>
                      </a:moveTo>
                      <a:lnTo>
                        <a:pt x="320" y="184"/>
                      </a:lnTo>
                      <a:lnTo>
                        <a:pt x="320" y="0"/>
                      </a:lnTo>
                      <a:lnTo>
                        <a:pt x="0" y="0"/>
                      </a:lnTo>
                      <a:lnTo>
                        <a:pt x="78" y="44"/>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a:p>
              </p:txBody>
            </p:sp>
            <p:sp>
              <p:nvSpPr>
                <p:cNvPr id="27" name="Freeform 62"/>
                <p:cNvSpPr/>
                <p:nvPr/>
              </p:nvSpPr>
              <p:spPr bwMode="auto">
                <a:xfrm>
                  <a:off x="3921126" y="2597150"/>
                  <a:ext cx="508000" cy="292100"/>
                </a:xfrm>
                <a:custGeom>
                  <a:avLst/>
                  <a:gdLst>
                    <a:gd name="T0" fmla="*/ 0 w 320"/>
                    <a:gd name="T1" fmla="*/ 0 h 184"/>
                    <a:gd name="T2" fmla="*/ 0 w 320"/>
                    <a:gd name="T3" fmla="*/ 184 h 184"/>
                    <a:gd name="T4" fmla="*/ 320 w 320"/>
                    <a:gd name="T5" fmla="*/ 184 h 184"/>
                    <a:gd name="T6" fmla="*/ 320 w 320"/>
                    <a:gd name="T7" fmla="*/ 184 h 184"/>
                    <a:gd name="T8" fmla="*/ 0 w 320"/>
                    <a:gd name="T9" fmla="*/ 0 h 184"/>
                    <a:gd name="T10" fmla="*/ 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0" y="0"/>
                      </a:moveTo>
                      <a:lnTo>
                        <a:pt x="0" y="184"/>
                      </a:lnTo>
                      <a:lnTo>
                        <a:pt x="320" y="184"/>
                      </a:lnTo>
                      <a:lnTo>
                        <a:pt x="320" y="184"/>
                      </a:lnTo>
                      <a:lnTo>
                        <a:pt x="0" y="0"/>
                      </a:lnTo>
                      <a:lnTo>
                        <a:pt x="0" y="0"/>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a:p>
              </p:txBody>
            </p:sp>
          </p:grpSp>
          <p:grpSp>
            <p:nvGrpSpPr>
              <p:cNvPr id="21" name="Group 33"/>
              <p:cNvGrpSpPr/>
              <p:nvPr/>
            </p:nvGrpSpPr>
            <p:grpSpPr>
              <a:xfrm>
                <a:off x="4952861" y="2305051"/>
                <a:ext cx="1016001" cy="292100"/>
                <a:chOff x="3413126" y="2305050"/>
                <a:chExt cx="1016000" cy="292100"/>
              </a:xfrm>
            </p:grpSpPr>
            <p:sp>
              <p:nvSpPr>
                <p:cNvPr id="22" name="Freeform 65"/>
                <p:cNvSpPr/>
                <p:nvPr/>
              </p:nvSpPr>
              <p:spPr bwMode="auto">
                <a:xfrm>
                  <a:off x="3413126" y="2305050"/>
                  <a:ext cx="508000" cy="292100"/>
                </a:xfrm>
                <a:custGeom>
                  <a:avLst/>
                  <a:gdLst>
                    <a:gd name="T0" fmla="*/ 320 w 320"/>
                    <a:gd name="T1" fmla="*/ 0 h 184"/>
                    <a:gd name="T2" fmla="*/ 0 w 320"/>
                    <a:gd name="T3" fmla="*/ 0 h 184"/>
                    <a:gd name="T4" fmla="*/ 0 w 320"/>
                    <a:gd name="T5" fmla="*/ 0 h 184"/>
                    <a:gd name="T6" fmla="*/ 256 w 320"/>
                    <a:gd name="T7" fmla="*/ 148 h 184"/>
                    <a:gd name="T8" fmla="*/ 320 w 320"/>
                    <a:gd name="T9" fmla="*/ 184 h 184"/>
                    <a:gd name="T10" fmla="*/ 32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320" y="0"/>
                      </a:moveTo>
                      <a:lnTo>
                        <a:pt x="0" y="0"/>
                      </a:lnTo>
                      <a:lnTo>
                        <a:pt x="0" y="0"/>
                      </a:lnTo>
                      <a:lnTo>
                        <a:pt x="256" y="148"/>
                      </a:lnTo>
                      <a:lnTo>
                        <a:pt x="320" y="184"/>
                      </a:lnTo>
                      <a:lnTo>
                        <a:pt x="320" y="0"/>
                      </a:lnTo>
                      <a:close/>
                    </a:path>
                  </a:pathLst>
                </a:custGeom>
                <a:solidFill>
                  <a:schemeClr val="accent1">
                    <a:alpha val="90000"/>
                  </a:schemeClr>
                </a:solidFill>
                <a:ln>
                  <a:noFill/>
                </a:ln>
              </p:spPr>
              <p:txBody>
                <a:bodyPr vert="horz" wrap="square" lIns="91440" tIns="45720" rIns="91440" bIns="45720" numCol="1" anchor="t" anchorCtr="0" compatLnSpc="1">
                  <a:noAutofit/>
                </a:bodyPr>
                <a:lstStyle/>
                <a:p>
                  <a:pPr lvl="0"/>
                  <a:endParaRPr lang="en-US"/>
                </a:p>
              </p:txBody>
            </p:sp>
            <p:sp>
              <p:nvSpPr>
                <p:cNvPr id="23" name="Freeform 66"/>
                <p:cNvSpPr/>
                <p:nvPr/>
              </p:nvSpPr>
              <p:spPr bwMode="auto">
                <a:xfrm>
                  <a:off x="3921126" y="2305050"/>
                  <a:ext cx="508000" cy="292100"/>
                </a:xfrm>
                <a:custGeom>
                  <a:avLst/>
                  <a:gdLst>
                    <a:gd name="T0" fmla="*/ 0 w 320"/>
                    <a:gd name="T1" fmla="*/ 184 h 184"/>
                    <a:gd name="T2" fmla="*/ 0 w 320"/>
                    <a:gd name="T3" fmla="*/ 184 h 184"/>
                    <a:gd name="T4" fmla="*/ 0 w 320"/>
                    <a:gd name="T5" fmla="*/ 184 h 184"/>
                    <a:gd name="T6" fmla="*/ 320 w 320"/>
                    <a:gd name="T7" fmla="*/ 0 h 184"/>
                    <a:gd name="T8" fmla="*/ 320 w 320"/>
                    <a:gd name="T9" fmla="*/ 0 h 184"/>
                    <a:gd name="T10" fmla="*/ 0 w 320"/>
                    <a:gd name="T11" fmla="*/ 0 h 184"/>
                    <a:gd name="T12" fmla="*/ 0 w 320"/>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320" h="184">
                      <a:moveTo>
                        <a:pt x="0" y="184"/>
                      </a:moveTo>
                      <a:lnTo>
                        <a:pt x="0" y="184"/>
                      </a:lnTo>
                      <a:lnTo>
                        <a:pt x="0" y="184"/>
                      </a:lnTo>
                      <a:lnTo>
                        <a:pt x="320" y="0"/>
                      </a:lnTo>
                      <a:lnTo>
                        <a:pt x="320" y="0"/>
                      </a:lnTo>
                      <a:lnTo>
                        <a:pt x="0" y="0"/>
                      </a:lnTo>
                      <a:lnTo>
                        <a:pt x="0" y="184"/>
                      </a:lnTo>
                      <a:close/>
                    </a:path>
                  </a:pathLst>
                </a:custGeom>
                <a:solidFill>
                  <a:schemeClr val="accent1">
                    <a:alpha val="90000"/>
                  </a:schemeClr>
                </a:solidFill>
                <a:ln>
                  <a:noFill/>
                </a:ln>
              </p:spPr>
              <p:txBody>
                <a:bodyPr vert="horz" wrap="square" lIns="91440" tIns="45720" rIns="91440" bIns="45720" numCol="1" anchor="t" anchorCtr="0" compatLnSpc="1">
                  <a:noAutofit/>
                </a:bodyPr>
                <a:lstStyle/>
                <a:p>
                  <a:pPr lvl="0"/>
                  <a:endParaRPr lang="en-US"/>
                </a:p>
              </p:txBody>
            </p:sp>
          </p:grpSp>
        </p:grpSp>
      </p:grpSp>
      <p:sp>
        <p:nvSpPr>
          <p:cNvPr id="2" name="标题 1"/>
          <p:cNvSpPr>
            <a:spLocks noGrp="1"/>
          </p:cNvSpPr>
          <p:nvPr>
            <p:ph type="title"/>
          </p:nvPr>
        </p:nvSpPr>
        <p:spPr>
          <a:xfrm>
            <a:off x="839788" y="365125"/>
            <a:ext cx="10515600" cy="1325563"/>
          </a:xfrm>
        </p:spPr>
        <p:txBody>
          <a:bodyPr vert="horz" lIns="91440" tIns="45720" rIns="91440" bIns="45720" rtlCol="0" anchor="ctr">
            <a:normAutofit/>
          </a:bodyPr>
          <a:lstStyle>
            <a:lvl1pPr>
              <a:defRPr lang="zh-CN" altLang="en-US" sz="3600"/>
            </a:lvl1pPr>
          </a:lstStyle>
          <a:p>
            <a:pPr lvl="0"/>
            <a:r>
              <a:rPr lang="zh-CN" altLang="en-US"/>
              <a:t>单击此处编辑母版标题样式</a:t>
            </a:r>
            <a:endParaRPr lang="zh-CN" altLang="en-US"/>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4" name="内容占位符 3"/>
          <p:cNvSpPr>
            <a:spLocks noGrp="1"/>
          </p:cNvSpPr>
          <p:nvPr>
            <p:ph sz="half" idx="2"/>
          </p:nvPr>
        </p:nvSpPr>
        <p:spPr>
          <a:xfrm>
            <a:off x="839788" y="2615609"/>
            <a:ext cx="5157787"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grpSp>
        <p:nvGrpSpPr>
          <p:cNvPr id="6" name="Group 27"/>
          <p:cNvGrpSpPr/>
          <p:nvPr/>
        </p:nvGrpSpPr>
        <p:grpSpPr>
          <a:xfrm>
            <a:off x="2119" y="968779"/>
            <a:ext cx="2283881" cy="4377921"/>
            <a:chOff x="4952858" y="1717675"/>
            <a:chExt cx="1016000" cy="2339975"/>
          </a:xfrm>
        </p:grpSpPr>
        <p:grpSp>
          <p:nvGrpSpPr>
            <p:cNvPr id="7" name="Group 28"/>
            <p:cNvGrpSpPr/>
            <p:nvPr/>
          </p:nvGrpSpPr>
          <p:grpSpPr>
            <a:xfrm>
              <a:off x="4952858" y="3181350"/>
              <a:ext cx="1016000" cy="584200"/>
              <a:chOff x="3413126" y="3181350"/>
              <a:chExt cx="1016000" cy="584200"/>
            </a:xfrm>
          </p:grpSpPr>
          <p:sp>
            <p:nvSpPr>
              <p:cNvPr id="36" name="Freeform 35"/>
              <p:cNvSpPr/>
              <p:nvPr/>
            </p:nvSpPr>
            <p:spPr bwMode="auto">
              <a:xfrm>
                <a:off x="3921126" y="3473450"/>
                <a:ext cx="508000" cy="292100"/>
              </a:xfrm>
              <a:custGeom>
                <a:avLst/>
                <a:gdLst>
                  <a:gd name="T0" fmla="*/ 0 w 320"/>
                  <a:gd name="T1" fmla="*/ 184 h 184"/>
                  <a:gd name="T2" fmla="*/ 0 w 320"/>
                  <a:gd name="T3" fmla="*/ 184 h 184"/>
                  <a:gd name="T4" fmla="*/ 320 w 320"/>
                  <a:gd name="T5" fmla="*/ 0 h 184"/>
                  <a:gd name="T6" fmla="*/ 0 w 320"/>
                  <a:gd name="T7" fmla="*/ 0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0" y="184"/>
                    </a:lnTo>
                    <a:lnTo>
                      <a:pt x="320" y="0"/>
                    </a:lnTo>
                    <a:lnTo>
                      <a:pt x="0" y="0"/>
                    </a:lnTo>
                    <a:lnTo>
                      <a:pt x="0" y="184"/>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37" name="Freeform 38"/>
              <p:cNvSpPr/>
              <p:nvPr/>
            </p:nvSpPr>
            <p:spPr bwMode="auto">
              <a:xfrm>
                <a:off x="3921126" y="3181350"/>
                <a:ext cx="508000" cy="292100"/>
              </a:xfrm>
              <a:custGeom>
                <a:avLst/>
                <a:gdLst>
                  <a:gd name="T0" fmla="*/ 0 w 320"/>
                  <a:gd name="T1" fmla="*/ 0 h 184"/>
                  <a:gd name="T2" fmla="*/ 0 w 320"/>
                  <a:gd name="T3" fmla="*/ 184 h 184"/>
                  <a:gd name="T4" fmla="*/ 320 w 320"/>
                  <a:gd name="T5" fmla="*/ 184 h 184"/>
                  <a:gd name="T6" fmla="*/ 320 w 320"/>
                  <a:gd name="T7" fmla="*/ 184 h 184"/>
                  <a:gd name="T8" fmla="*/ 0 w 320"/>
                  <a:gd name="T9" fmla="*/ 0 h 184"/>
                  <a:gd name="T10" fmla="*/ 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0" y="0"/>
                    </a:moveTo>
                    <a:lnTo>
                      <a:pt x="0" y="184"/>
                    </a:lnTo>
                    <a:lnTo>
                      <a:pt x="320" y="184"/>
                    </a:lnTo>
                    <a:lnTo>
                      <a:pt x="320" y="184"/>
                    </a:lnTo>
                    <a:lnTo>
                      <a:pt x="0" y="0"/>
                    </a:lnTo>
                    <a:lnTo>
                      <a:pt x="0" y="0"/>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38" name="Freeform 39"/>
              <p:cNvSpPr/>
              <p:nvPr/>
            </p:nvSpPr>
            <p:spPr bwMode="auto">
              <a:xfrm>
                <a:off x="3413126" y="3181350"/>
                <a:ext cx="508000" cy="292100"/>
              </a:xfrm>
              <a:custGeom>
                <a:avLst/>
                <a:gdLst>
                  <a:gd name="T0" fmla="*/ 0 w 320"/>
                  <a:gd name="T1" fmla="*/ 184 h 184"/>
                  <a:gd name="T2" fmla="*/ 0 w 320"/>
                  <a:gd name="T3" fmla="*/ 184 h 184"/>
                  <a:gd name="T4" fmla="*/ 320 w 320"/>
                  <a:gd name="T5" fmla="*/ 184 h 184"/>
                  <a:gd name="T6" fmla="*/ 320 w 320"/>
                  <a:gd name="T7" fmla="*/ 0 h 184"/>
                  <a:gd name="T8" fmla="*/ 222 w 320"/>
                  <a:gd name="T9" fmla="*/ 58 h 184"/>
                  <a:gd name="T10" fmla="*/ 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0" y="184"/>
                    </a:moveTo>
                    <a:lnTo>
                      <a:pt x="0" y="184"/>
                    </a:lnTo>
                    <a:lnTo>
                      <a:pt x="320" y="184"/>
                    </a:lnTo>
                    <a:lnTo>
                      <a:pt x="320" y="0"/>
                    </a:lnTo>
                    <a:lnTo>
                      <a:pt x="222" y="58"/>
                    </a:lnTo>
                    <a:lnTo>
                      <a:pt x="0" y="184"/>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39" name="Freeform 41"/>
              <p:cNvSpPr/>
              <p:nvPr/>
            </p:nvSpPr>
            <p:spPr bwMode="auto">
              <a:xfrm>
                <a:off x="3413126" y="3473450"/>
                <a:ext cx="508000" cy="292100"/>
              </a:xfrm>
              <a:custGeom>
                <a:avLst/>
                <a:gdLst>
                  <a:gd name="T0" fmla="*/ 260 w 320"/>
                  <a:gd name="T1" fmla="*/ 150 h 184"/>
                  <a:gd name="T2" fmla="*/ 320 w 320"/>
                  <a:gd name="T3" fmla="*/ 184 h 184"/>
                  <a:gd name="T4" fmla="*/ 320 w 320"/>
                  <a:gd name="T5" fmla="*/ 0 h 184"/>
                  <a:gd name="T6" fmla="*/ 0 w 320"/>
                  <a:gd name="T7" fmla="*/ 0 h 184"/>
                  <a:gd name="T8" fmla="*/ 260 w 320"/>
                  <a:gd name="T9" fmla="*/ 150 h 184"/>
                </a:gdLst>
                <a:ahLst/>
                <a:cxnLst>
                  <a:cxn ang="0">
                    <a:pos x="T0" y="T1"/>
                  </a:cxn>
                  <a:cxn ang="0">
                    <a:pos x="T2" y="T3"/>
                  </a:cxn>
                  <a:cxn ang="0">
                    <a:pos x="T4" y="T5"/>
                  </a:cxn>
                  <a:cxn ang="0">
                    <a:pos x="T6" y="T7"/>
                  </a:cxn>
                  <a:cxn ang="0">
                    <a:pos x="T8" y="T9"/>
                  </a:cxn>
                </a:cxnLst>
                <a:rect l="0" t="0" r="r" b="b"/>
                <a:pathLst>
                  <a:path w="320" h="184">
                    <a:moveTo>
                      <a:pt x="260" y="150"/>
                    </a:moveTo>
                    <a:lnTo>
                      <a:pt x="320" y="184"/>
                    </a:lnTo>
                    <a:lnTo>
                      <a:pt x="320" y="0"/>
                    </a:lnTo>
                    <a:lnTo>
                      <a:pt x="0" y="0"/>
                    </a:lnTo>
                    <a:lnTo>
                      <a:pt x="260" y="150"/>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grpSp>
        <p:grpSp>
          <p:nvGrpSpPr>
            <p:cNvPr id="8" name="Group 29"/>
            <p:cNvGrpSpPr/>
            <p:nvPr/>
          </p:nvGrpSpPr>
          <p:grpSpPr>
            <a:xfrm>
              <a:off x="4952858" y="2889250"/>
              <a:ext cx="508000" cy="584200"/>
              <a:chOff x="3413126" y="2889250"/>
              <a:chExt cx="508000" cy="584200"/>
            </a:xfrm>
          </p:grpSpPr>
          <p:sp>
            <p:nvSpPr>
              <p:cNvPr id="34" name="Freeform 42"/>
              <p:cNvSpPr/>
              <p:nvPr/>
            </p:nvSpPr>
            <p:spPr bwMode="auto">
              <a:xfrm>
                <a:off x="3413126" y="2889250"/>
                <a:ext cx="508000" cy="292100"/>
              </a:xfrm>
              <a:custGeom>
                <a:avLst/>
                <a:gdLst>
                  <a:gd name="T0" fmla="*/ 320 w 320"/>
                  <a:gd name="T1" fmla="*/ 184 h 184"/>
                  <a:gd name="T2" fmla="*/ 78 w 320"/>
                  <a:gd name="T3" fmla="*/ 44 h 184"/>
                  <a:gd name="T4" fmla="*/ 0 w 320"/>
                  <a:gd name="T5" fmla="*/ 0 h 184"/>
                  <a:gd name="T6" fmla="*/ 0 w 320"/>
                  <a:gd name="T7" fmla="*/ 184 h 184"/>
                  <a:gd name="T8" fmla="*/ 320 w 320"/>
                  <a:gd name="T9" fmla="*/ 184 h 184"/>
                  <a:gd name="T10" fmla="*/ 32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320" y="184"/>
                    </a:moveTo>
                    <a:lnTo>
                      <a:pt x="78" y="44"/>
                    </a:lnTo>
                    <a:lnTo>
                      <a:pt x="0" y="0"/>
                    </a:lnTo>
                    <a:lnTo>
                      <a:pt x="0" y="184"/>
                    </a:lnTo>
                    <a:lnTo>
                      <a:pt x="320" y="184"/>
                    </a:lnTo>
                    <a:lnTo>
                      <a:pt x="320" y="184"/>
                    </a:lnTo>
                    <a:close/>
                  </a:path>
                </a:pathLst>
              </a:custGeom>
              <a:solidFill>
                <a:schemeClr val="accent1">
                  <a:alpha val="4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35" name="Freeform 43"/>
              <p:cNvSpPr/>
              <p:nvPr/>
            </p:nvSpPr>
            <p:spPr bwMode="auto">
              <a:xfrm>
                <a:off x="3413126" y="3181350"/>
                <a:ext cx="508000" cy="292100"/>
              </a:xfrm>
              <a:custGeom>
                <a:avLst/>
                <a:gdLst>
                  <a:gd name="T0" fmla="*/ 320 w 320"/>
                  <a:gd name="T1" fmla="*/ 0 h 184"/>
                  <a:gd name="T2" fmla="*/ 0 w 320"/>
                  <a:gd name="T3" fmla="*/ 0 h 184"/>
                  <a:gd name="T4" fmla="*/ 0 w 320"/>
                  <a:gd name="T5" fmla="*/ 184 h 184"/>
                  <a:gd name="T6" fmla="*/ 0 w 320"/>
                  <a:gd name="T7" fmla="*/ 184 h 184"/>
                  <a:gd name="T8" fmla="*/ 222 w 320"/>
                  <a:gd name="T9" fmla="*/ 58 h 184"/>
                  <a:gd name="T10" fmla="*/ 32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320" y="0"/>
                    </a:moveTo>
                    <a:lnTo>
                      <a:pt x="0" y="0"/>
                    </a:lnTo>
                    <a:lnTo>
                      <a:pt x="0" y="184"/>
                    </a:lnTo>
                    <a:lnTo>
                      <a:pt x="0" y="184"/>
                    </a:lnTo>
                    <a:lnTo>
                      <a:pt x="222" y="58"/>
                    </a:lnTo>
                    <a:lnTo>
                      <a:pt x="320" y="0"/>
                    </a:lnTo>
                    <a:close/>
                  </a:path>
                </a:pathLst>
              </a:custGeom>
              <a:solidFill>
                <a:schemeClr val="accent1">
                  <a:alpha val="4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grpSp>
        <p:grpSp>
          <p:nvGrpSpPr>
            <p:cNvPr id="9" name="Group 30"/>
            <p:cNvGrpSpPr/>
            <p:nvPr/>
          </p:nvGrpSpPr>
          <p:grpSpPr>
            <a:xfrm>
              <a:off x="4952858" y="2305050"/>
              <a:ext cx="508000" cy="584200"/>
              <a:chOff x="3413126" y="2305050"/>
              <a:chExt cx="508000" cy="584200"/>
            </a:xfrm>
          </p:grpSpPr>
          <p:sp>
            <p:nvSpPr>
              <p:cNvPr id="32" name="Freeform 47"/>
              <p:cNvSpPr/>
              <p:nvPr/>
            </p:nvSpPr>
            <p:spPr bwMode="auto">
              <a:xfrm>
                <a:off x="3413126" y="2305050"/>
                <a:ext cx="508000" cy="292100"/>
              </a:xfrm>
              <a:custGeom>
                <a:avLst/>
                <a:gdLst>
                  <a:gd name="T0" fmla="*/ 320 w 320"/>
                  <a:gd name="T1" fmla="*/ 184 h 184"/>
                  <a:gd name="T2" fmla="*/ 256 w 320"/>
                  <a:gd name="T3" fmla="*/ 148 h 184"/>
                  <a:gd name="T4" fmla="*/ 0 w 320"/>
                  <a:gd name="T5" fmla="*/ 0 h 184"/>
                  <a:gd name="T6" fmla="*/ 0 w 320"/>
                  <a:gd name="T7" fmla="*/ 184 h 184"/>
                  <a:gd name="T8" fmla="*/ 320 w 320"/>
                  <a:gd name="T9" fmla="*/ 184 h 184"/>
                  <a:gd name="T10" fmla="*/ 32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320" y="184"/>
                    </a:moveTo>
                    <a:lnTo>
                      <a:pt x="256" y="148"/>
                    </a:lnTo>
                    <a:lnTo>
                      <a:pt x="0" y="0"/>
                    </a:lnTo>
                    <a:lnTo>
                      <a:pt x="0" y="184"/>
                    </a:lnTo>
                    <a:lnTo>
                      <a:pt x="320" y="184"/>
                    </a:lnTo>
                    <a:lnTo>
                      <a:pt x="320" y="184"/>
                    </a:lnTo>
                    <a:close/>
                  </a:path>
                </a:pathLst>
              </a:custGeom>
              <a:solidFill>
                <a:schemeClr val="accent1">
                  <a:alpha val="7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33" name="Freeform 48"/>
              <p:cNvSpPr/>
              <p:nvPr/>
            </p:nvSpPr>
            <p:spPr bwMode="auto">
              <a:xfrm>
                <a:off x="3413126" y="2597150"/>
                <a:ext cx="508000" cy="292100"/>
              </a:xfrm>
              <a:custGeom>
                <a:avLst/>
                <a:gdLst>
                  <a:gd name="T0" fmla="*/ 0 w 320"/>
                  <a:gd name="T1" fmla="*/ 0 h 184"/>
                  <a:gd name="T2" fmla="*/ 0 w 320"/>
                  <a:gd name="T3" fmla="*/ 184 h 184"/>
                  <a:gd name="T4" fmla="*/ 320 w 320"/>
                  <a:gd name="T5" fmla="*/ 0 h 184"/>
                  <a:gd name="T6" fmla="*/ 0 w 320"/>
                  <a:gd name="T7" fmla="*/ 0 h 184"/>
                </a:gdLst>
                <a:ahLst/>
                <a:cxnLst>
                  <a:cxn ang="0">
                    <a:pos x="T0" y="T1"/>
                  </a:cxn>
                  <a:cxn ang="0">
                    <a:pos x="T2" y="T3"/>
                  </a:cxn>
                  <a:cxn ang="0">
                    <a:pos x="T4" y="T5"/>
                  </a:cxn>
                  <a:cxn ang="0">
                    <a:pos x="T6" y="T7"/>
                  </a:cxn>
                </a:cxnLst>
                <a:rect l="0" t="0" r="r" b="b"/>
                <a:pathLst>
                  <a:path w="320" h="184">
                    <a:moveTo>
                      <a:pt x="0" y="0"/>
                    </a:moveTo>
                    <a:lnTo>
                      <a:pt x="0" y="184"/>
                    </a:lnTo>
                    <a:lnTo>
                      <a:pt x="320" y="0"/>
                    </a:lnTo>
                    <a:lnTo>
                      <a:pt x="0" y="0"/>
                    </a:lnTo>
                    <a:close/>
                  </a:path>
                </a:pathLst>
              </a:custGeom>
              <a:solidFill>
                <a:schemeClr val="accent1">
                  <a:alpha val="7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grpSp>
        <p:grpSp>
          <p:nvGrpSpPr>
            <p:cNvPr id="10" name="Group 31"/>
            <p:cNvGrpSpPr/>
            <p:nvPr/>
          </p:nvGrpSpPr>
          <p:grpSpPr>
            <a:xfrm>
              <a:off x="5460858" y="2889250"/>
              <a:ext cx="508000" cy="584200"/>
              <a:chOff x="3921126" y="2889250"/>
              <a:chExt cx="508000" cy="584200"/>
            </a:xfrm>
          </p:grpSpPr>
          <p:sp>
            <p:nvSpPr>
              <p:cNvPr id="30" name="Freeform 49"/>
              <p:cNvSpPr/>
              <p:nvPr/>
            </p:nvSpPr>
            <p:spPr bwMode="auto">
              <a:xfrm>
                <a:off x="3921126" y="3181350"/>
                <a:ext cx="508000" cy="292100"/>
              </a:xfrm>
              <a:custGeom>
                <a:avLst/>
                <a:gdLst>
                  <a:gd name="T0" fmla="*/ 320 w 320"/>
                  <a:gd name="T1" fmla="*/ 184 h 184"/>
                  <a:gd name="T2" fmla="*/ 320 w 320"/>
                  <a:gd name="T3" fmla="*/ 0 h 184"/>
                  <a:gd name="T4" fmla="*/ 0 w 320"/>
                  <a:gd name="T5" fmla="*/ 0 h 184"/>
                  <a:gd name="T6" fmla="*/ 320 w 320"/>
                  <a:gd name="T7" fmla="*/ 184 h 184"/>
                </a:gdLst>
                <a:ahLst/>
                <a:cxnLst>
                  <a:cxn ang="0">
                    <a:pos x="T0" y="T1"/>
                  </a:cxn>
                  <a:cxn ang="0">
                    <a:pos x="T2" y="T3"/>
                  </a:cxn>
                  <a:cxn ang="0">
                    <a:pos x="T4" y="T5"/>
                  </a:cxn>
                  <a:cxn ang="0">
                    <a:pos x="T6" y="T7"/>
                  </a:cxn>
                </a:cxnLst>
                <a:rect l="0" t="0" r="r" b="b"/>
                <a:pathLst>
                  <a:path w="320" h="184">
                    <a:moveTo>
                      <a:pt x="320" y="184"/>
                    </a:moveTo>
                    <a:lnTo>
                      <a:pt x="320" y="0"/>
                    </a:lnTo>
                    <a:lnTo>
                      <a:pt x="0" y="0"/>
                    </a:lnTo>
                    <a:lnTo>
                      <a:pt x="320" y="184"/>
                    </a:lnTo>
                    <a:close/>
                  </a:path>
                </a:pathLst>
              </a:custGeom>
              <a:solidFill>
                <a:schemeClr val="accent1">
                  <a:alpha val="5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31" name="Freeform 50"/>
              <p:cNvSpPr/>
              <p:nvPr/>
            </p:nvSpPr>
            <p:spPr bwMode="auto">
              <a:xfrm>
                <a:off x="3921126" y="2889250"/>
                <a:ext cx="508000" cy="292100"/>
              </a:xfrm>
              <a:custGeom>
                <a:avLst/>
                <a:gdLst>
                  <a:gd name="T0" fmla="*/ 0 w 320"/>
                  <a:gd name="T1" fmla="*/ 184 h 184"/>
                  <a:gd name="T2" fmla="*/ 320 w 320"/>
                  <a:gd name="T3" fmla="*/ 184 h 184"/>
                  <a:gd name="T4" fmla="*/ 320 w 320"/>
                  <a:gd name="T5" fmla="*/ 0 h 184"/>
                  <a:gd name="T6" fmla="*/ 0 w 320"/>
                  <a:gd name="T7" fmla="*/ 184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320" y="184"/>
                    </a:lnTo>
                    <a:lnTo>
                      <a:pt x="320" y="0"/>
                    </a:lnTo>
                    <a:lnTo>
                      <a:pt x="0" y="184"/>
                    </a:lnTo>
                    <a:lnTo>
                      <a:pt x="0" y="184"/>
                    </a:lnTo>
                    <a:close/>
                  </a:path>
                </a:pathLst>
              </a:custGeom>
              <a:solidFill>
                <a:schemeClr val="accent1">
                  <a:alpha val="5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grpSp>
        <p:grpSp>
          <p:nvGrpSpPr>
            <p:cNvPr id="11" name="Group 32"/>
            <p:cNvGrpSpPr/>
            <p:nvPr/>
          </p:nvGrpSpPr>
          <p:grpSpPr>
            <a:xfrm>
              <a:off x="4952858" y="3473450"/>
              <a:ext cx="508000" cy="584200"/>
              <a:chOff x="3413126" y="3473450"/>
              <a:chExt cx="508000" cy="584200"/>
            </a:xfrm>
          </p:grpSpPr>
          <p:sp>
            <p:nvSpPr>
              <p:cNvPr id="28" name="Freeform 51"/>
              <p:cNvSpPr/>
              <p:nvPr/>
            </p:nvSpPr>
            <p:spPr bwMode="auto">
              <a:xfrm>
                <a:off x="3413126" y="3473450"/>
                <a:ext cx="508000" cy="292100"/>
              </a:xfrm>
              <a:custGeom>
                <a:avLst/>
                <a:gdLst>
                  <a:gd name="T0" fmla="*/ 260 w 320"/>
                  <a:gd name="T1" fmla="*/ 150 h 184"/>
                  <a:gd name="T2" fmla="*/ 0 w 320"/>
                  <a:gd name="T3" fmla="*/ 0 h 184"/>
                  <a:gd name="T4" fmla="*/ 0 w 320"/>
                  <a:gd name="T5" fmla="*/ 184 h 184"/>
                  <a:gd name="T6" fmla="*/ 320 w 320"/>
                  <a:gd name="T7" fmla="*/ 184 h 184"/>
                  <a:gd name="T8" fmla="*/ 260 w 320"/>
                  <a:gd name="T9" fmla="*/ 150 h 184"/>
                </a:gdLst>
                <a:ahLst/>
                <a:cxnLst>
                  <a:cxn ang="0">
                    <a:pos x="T0" y="T1"/>
                  </a:cxn>
                  <a:cxn ang="0">
                    <a:pos x="T2" y="T3"/>
                  </a:cxn>
                  <a:cxn ang="0">
                    <a:pos x="T4" y="T5"/>
                  </a:cxn>
                  <a:cxn ang="0">
                    <a:pos x="T6" y="T7"/>
                  </a:cxn>
                  <a:cxn ang="0">
                    <a:pos x="T8" y="T9"/>
                  </a:cxn>
                </a:cxnLst>
                <a:rect l="0" t="0" r="r" b="b"/>
                <a:pathLst>
                  <a:path w="320" h="184">
                    <a:moveTo>
                      <a:pt x="260" y="150"/>
                    </a:moveTo>
                    <a:lnTo>
                      <a:pt x="0" y="0"/>
                    </a:lnTo>
                    <a:lnTo>
                      <a:pt x="0" y="184"/>
                    </a:lnTo>
                    <a:lnTo>
                      <a:pt x="320" y="184"/>
                    </a:lnTo>
                    <a:lnTo>
                      <a:pt x="260" y="150"/>
                    </a:lnTo>
                    <a:close/>
                  </a:path>
                </a:pathLst>
              </a:custGeom>
              <a:solidFill>
                <a:schemeClr val="accent1">
                  <a:alpha val="2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29" name="Freeform 52"/>
              <p:cNvSpPr/>
              <p:nvPr/>
            </p:nvSpPr>
            <p:spPr bwMode="auto">
              <a:xfrm>
                <a:off x="3413126" y="3765550"/>
                <a:ext cx="508000" cy="292100"/>
              </a:xfrm>
              <a:custGeom>
                <a:avLst/>
                <a:gdLst>
                  <a:gd name="T0" fmla="*/ 0 w 320"/>
                  <a:gd name="T1" fmla="*/ 0 h 184"/>
                  <a:gd name="T2" fmla="*/ 0 w 320"/>
                  <a:gd name="T3" fmla="*/ 184 h 184"/>
                  <a:gd name="T4" fmla="*/ 320 w 320"/>
                  <a:gd name="T5" fmla="*/ 0 h 184"/>
                  <a:gd name="T6" fmla="*/ 320 w 320"/>
                  <a:gd name="T7" fmla="*/ 0 h 184"/>
                  <a:gd name="T8" fmla="*/ 0 w 320"/>
                  <a:gd name="T9" fmla="*/ 0 h 184"/>
                </a:gdLst>
                <a:ahLst/>
                <a:cxnLst>
                  <a:cxn ang="0">
                    <a:pos x="T0" y="T1"/>
                  </a:cxn>
                  <a:cxn ang="0">
                    <a:pos x="T2" y="T3"/>
                  </a:cxn>
                  <a:cxn ang="0">
                    <a:pos x="T4" y="T5"/>
                  </a:cxn>
                  <a:cxn ang="0">
                    <a:pos x="T6" y="T7"/>
                  </a:cxn>
                  <a:cxn ang="0">
                    <a:pos x="T8" y="T9"/>
                  </a:cxn>
                </a:cxnLst>
                <a:rect l="0" t="0" r="r" b="b"/>
                <a:pathLst>
                  <a:path w="320" h="184">
                    <a:moveTo>
                      <a:pt x="0" y="0"/>
                    </a:moveTo>
                    <a:lnTo>
                      <a:pt x="0" y="184"/>
                    </a:lnTo>
                    <a:lnTo>
                      <a:pt x="320" y="0"/>
                    </a:lnTo>
                    <a:lnTo>
                      <a:pt x="320" y="0"/>
                    </a:lnTo>
                    <a:lnTo>
                      <a:pt x="0" y="0"/>
                    </a:lnTo>
                    <a:close/>
                  </a:path>
                </a:pathLst>
              </a:custGeom>
              <a:solidFill>
                <a:schemeClr val="accent1">
                  <a:alpha val="2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grpSp>
        <p:grpSp>
          <p:nvGrpSpPr>
            <p:cNvPr id="12" name="Group 33"/>
            <p:cNvGrpSpPr/>
            <p:nvPr/>
          </p:nvGrpSpPr>
          <p:grpSpPr>
            <a:xfrm>
              <a:off x="5460858" y="2305050"/>
              <a:ext cx="508000" cy="584200"/>
              <a:chOff x="3921126" y="2305050"/>
              <a:chExt cx="508000" cy="584200"/>
            </a:xfrm>
          </p:grpSpPr>
          <p:sp>
            <p:nvSpPr>
              <p:cNvPr id="26" name="Freeform 55"/>
              <p:cNvSpPr/>
              <p:nvPr/>
            </p:nvSpPr>
            <p:spPr bwMode="auto">
              <a:xfrm>
                <a:off x="3921126" y="2305050"/>
                <a:ext cx="508000" cy="292100"/>
              </a:xfrm>
              <a:custGeom>
                <a:avLst/>
                <a:gdLst>
                  <a:gd name="T0" fmla="*/ 0 w 320"/>
                  <a:gd name="T1" fmla="*/ 184 h 184"/>
                  <a:gd name="T2" fmla="*/ 320 w 320"/>
                  <a:gd name="T3" fmla="*/ 184 h 184"/>
                  <a:gd name="T4" fmla="*/ 320 w 320"/>
                  <a:gd name="T5" fmla="*/ 0 h 184"/>
                  <a:gd name="T6" fmla="*/ 0 w 320"/>
                  <a:gd name="T7" fmla="*/ 184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320" y="184"/>
                    </a:lnTo>
                    <a:lnTo>
                      <a:pt x="320" y="0"/>
                    </a:lnTo>
                    <a:lnTo>
                      <a:pt x="0" y="184"/>
                    </a:lnTo>
                    <a:lnTo>
                      <a:pt x="0" y="184"/>
                    </a:lnTo>
                    <a:close/>
                  </a:path>
                </a:pathLst>
              </a:custGeom>
              <a:solidFill>
                <a:schemeClr val="accent1">
                  <a:alpha val="8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27" name="Freeform 56"/>
              <p:cNvSpPr/>
              <p:nvPr/>
            </p:nvSpPr>
            <p:spPr bwMode="auto">
              <a:xfrm>
                <a:off x="3921126" y="2597150"/>
                <a:ext cx="508000" cy="292100"/>
              </a:xfrm>
              <a:custGeom>
                <a:avLst/>
                <a:gdLst>
                  <a:gd name="T0" fmla="*/ 0 w 320"/>
                  <a:gd name="T1" fmla="*/ 0 h 184"/>
                  <a:gd name="T2" fmla="*/ 320 w 320"/>
                  <a:gd name="T3" fmla="*/ 184 h 184"/>
                  <a:gd name="T4" fmla="*/ 320 w 320"/>
                  <a:gd name="T5" fmla="*/ 0 h 184"/>
                  <a:gd name="T6" fmla="*/ 0 w 320"/>
                  <a:gd name="T7" fmla="*/ 0 h 184"/>
                </a:gdLst>
                <a:ahLst/>
                <a:cxnLst>
                  <a:cxn ang="0">
                    <a:pos x="T0" y="T1"/>
                  </a:cxn>
                  <a:cxn ang="0">
                    <a:pos x="T2" y="T3"/>
                  </a:cxn>
                  <a:cxn ang="0">
                    <a:pos x="T4" y="T5"/>
                  </a:cxn>
                  <a:cxn ang="0">
                    <a:pos x="T6" y="T7"/>
                  </a:cxn>
                </a:cxnLst>
                <a:rect l="0" t="0" r="r" b="b"/>
                <a:pathLst>
                  <a:path w="320" h="184">
                    <a:moveTo>
                      <a:pt x="0" y="0"/>
                    </a:moveTo>
                    <a:lnTo>
                      <a:pt x="320" y="184"/>
                    </a:lnTo>
                    <a:lnTo>
                      <a:pt x="320" y="0"/>
                    </a:lnTo>
                    <a:lnTo>
                      <a:pt x="0" y="0"/>
                    </a:lnTo>
                    <a:close/>
                  </a:path>
                </a:pathLst>
              </a:custGeom>
              <a:solidFill>
                <a:schemeClr val="accent1">
                  <a:alpha val="8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grpSp>
        <p:grpSp>
          <p:nvGrpSpPr>
            <p:cNvPr id="13" name="Group 34"/>
            <p:cNvGrpSpPr/>
            <p:nvPr/>
          </p:nvGrpSpPr>
          <p:grpSpPr>
            <a:xfrm>
              <a:off x="4952858" y="2597150"/>
              <a:ext cx="1016000" cy="584200"/>
              <a:chOff x="3413126" y="2597150"/>
              <a:chExt cx="1016000" cy="584200"/>
            </a:xfrm>
          </p:grpSpPr>
          <p:sp>
            <p:nvSpPr>
              <p:cNvPr id="22" name="Freeform 58"/>
              <p:cNvSpPr/>
              <p:nvPr/>
            </p:nvSpPr>
            <p:spPr bwMode="auto">
              <a:xfrm>
                <a:off x="3413126" y="2597150"/>
                <a:ext cx="508000" cy="292100"/>
              </a:xfrm>
              <a:custGeom>
                <a:avLst/>
                <a:gdLst>
                  <a:gd name="T0" fmla="*/ 0 w 320"/>
                  <a:gd name="T1" fmla="*/ 184 h 184"/>
                  <a:gd name="T2" fmla="*/ 0 w 320"/>
                  <a:gd name="T3" fmla="*/ 184 h 184"/>
                  <a:gd name="T4" fmla="*/ 320 w 320"/>
                  <a:gd name="T5" fmla="*/ 184 h 184"/>
                  <a:gd name="T6" fmla="*/ 320 w 320"/>
                  <a:gd name="T7" fmla="*/ 0 h 184"/>
                  <a:gd name="T8" fmla="*/ 320 w 320"/>
                  <a:gd name="T9" fmla="*/ 0 h 184"/>
                  <a:gd name="T10" fmla="*/ 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0" y="184"/>
                    </a:moveTo>
                    <a:lnTo>
                      <a:pt x="0" y="184"/>
                    </a:lnTo>
                    <a:lnTo>
                      <a:pt x="320" y="184"/>
                    </a:lnTo>
                    <a:lnTo>
                      <a:pt x="320" y="0"/>
                    </a:lnTo>
                    <a:lnTo>
                      <a:pt x="320" y="0"/>
                    </a:lnTo>
                    <a:lnTo>
                      <a:pt x="0" y="184"/>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23" name="Freeform 59"/>
              <p:cNvSpPr/>
              <p:nvPr/>
            </p:nvSpPr>
            <p:spPr bwMode="auto">
              <a:xfrm>
                <a:off x="3921126" y="2889250"/>
                <a:ext cx="508000" cy="292100"/>
              </a:xfrm>
              <a:custGeom>
                <a:avLst/>
                <a:gdLst>
                  <a:gd name="T0" fmla="*/ 0 w 320"/>
                  <a:gd name="T1" fmla="*/ 184 h 184"/>
                  <a:gd name="T2" fmla="*/ 0 w 320"/>
                  <a:gd name="T3" fmla="*/ 184 h 184"/>
                  <a:gd name="T4" fmla="*/ 320 w 320"/>
                  <a:gd name="T5" fmla="*/ 0 h 184"/>
                  <a:gd name="T6" fmla="*/ 0 w 320"/>
                  <a:gd name="T7" fmla="*/ 0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0" y="184"/>
                    </a:lnTo>
                    <a:lnTo>
                      <a:pt x="320" y="0"/>
                    </a:lnTo>
                    <a:lnTo>
                      <a:pt x="0" y="0"/>
                    </a:lnTo>
                    <a:lnTo>
                      <a:pt x="0" y="184"/>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24" name="Freeform 60"/>
              <p:cNvSpPr/>
              <p:nvPr/>
            </p:nvSpPr>
            <p:spPr bwMode="auto">
              <a:xfrm>
                <a:off x="3413126" y="2889250"/>
                <a:ext cx="508000" cy="292100"/>
              </a:xfrm>
              <a:custGeom>
                <a:avLst/>
                <a:gdLst>
                  <a:gd name="T0" fmla="*/ 78 w 320"/>
                  <a:gd name="T1" fmla="*/ 44 h 184"/>
                  <a:gd name="T2" fmla="*/ 320 w 320"/>
                  <a:gd name="T3" fmla="*/ 184 h 184"/>
                  <a:gd name="T4" fmla="*/ 320 w 320"/>
                  <a:gd name="T5" fmla="*/ 0 h 184"/>
                  <a:gd name="T6" fmla="*/ 0 w 320"/>
                  <a:gd name="T7" fmla="*/ 0 h 184"/>
                  <a:gd name="T8" fmla="*/ 78 w 320"/>
                  <a:gd name="T9" fmla="*/ 44 h 184"/>
                </a:gdLst>
                <a:ahLst/>
                <a:cxnLst>
                  <a:cxn ang="0">
                    <a:pos x="T0" y="T1"/>
                  </a:cxn>
                  <a:cxn ang="0">
                    <a:pos x="T2" y="T3"/>
                  </a:cxn>
                  <a:cxn ang="0">
                    <a:pos x="T4" y="T5"/>
                  </a:cxn>
                  <a:cxn ang="0">
                    <a:pos x="T6" y="T7"/>
                  </a:cxn>
                  <a:cxn ang="0">
                    <a:pos x="T8" y="T9"/>
                  </a:cxn>
                </a:cxnLst>
                <a:rect l="0" t="0" r="r" b="b"/>
                <a:pathLst>
                  <a:path w="320" h="184">
                    <a:moveTo>
                      <a:pt x="78" y="44"/>
                    </a:moveTo>
                    <a:lnTo>
                      <a:pt x="320" y="184"/>
                    </a:lnTo>
                    <a:lnTo>
                      <a:pt x="320" y="0"/>
                    </a:lnTo>
                    <a:lnTo>
                      <a:pt x="0" y="0"/>
                    </a:lnTo>
                    <a:lnTo>
                      <a:pt x="78" y="44"/>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25" name="Freeform 62"/>
              <p:cNvSpPr/>
              <p:nvPr/>
            </p:nvSpPr>
            <p:spPr bwMode="auto">
              <a:xfrm>
                <a:off x="3921126" y="2597150"/>
                <a:ext cx="508000" cy="292100"/>
              </a:xfrm>
              <a:custGeom>
                <a:avLst/>
                <a:gdLst>
                  <a:gd name="T0" fmla="*/ 0 w 320"/>
                  <a:gd name="T1" fmla="*/ 0 h 184"/>
                  <a:gd name="T2" fmla="*/ 0 w 320"/>
                  <a:gd name="T3" fmla="*/ 184 h 184"/>
                  <a:gd name="T4" fmla="*/ 320 w 320"/>
                  <a:gd name="T5" fmla="*/ 184 h 184"/>
                  <a:gd name="T6" fmla="*/ 320 w 320"/>
                  <a:gd name="T7" fmla="*/ 184 h 184"/>
                  <a:gd name="T8" fmla="*/ 0 w 320"/>
                  <a:gd name="T9" fmla="*/ 0 h 184"/>
                  <a:gd name="T10" fmla="*/ 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0" y="0"/>
                    </a:moveTo>
                    <a:lnTo>
                      <a:pt x="0" y="184"/>
                    </a:lnTo>
                    <a:lnTo>
                      <a:pt x="320" y="184"/>
                    </a:lnTo>
                    <a:lnTo>
                      <a:pt x="320" y="184"/>
                    </a:lnTo>
                    <a:lnTo>
                      <a:pt x="0" y="0"/>
                    </a:lnTo>
                    <a:lnTo>
                      <a:pt x="0" y="0"/>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grpSp>
        <p:grpSp>
          <p:nvGrpSpPr>
            <p:cNvPr id="14" name="Group 35"/>
            <p:cNvGrpSpPr/>
            <p:nvPr/>
          </p:nvGrpSpPr>
          <p:grpSpPr>
            <a:xfrm>
              <a:off x="4952858" y="2012950"/>
              <a:ext cx="1016000" cy="584200"/>
              <a:chOff x="3413126" y="2012950"/>
              <a:chExt cx="1016000" cy="584200"/>
            </a:xfrm>
          </p:grpSpPr>
          <p:sp>
            <p:nvSpPr>
              <p:cNvPr id="18" name="Freeform 65"/>
              <p:cNvSpPr/>
              <p:nvPr/>
            </p:nvSpPr>
            <p:spPr bwMode="auto">
              <a:xfrm>
                <a:off x="3413126" y="2305050"/>
                <a:ext cx="508000" cy="292100"/>
              </a:xfrm>
              <a:custGeom>
                <a:avLst/>
                <a:gdLst>
                  <a:gd name="T0" fmla="*/ 320 w 320"/>
                  <a:gd name="T1" fmla="*/ 0 h 184"/>
                  <a:gd name="T2" fmla="*/ 0 w 320"/>
                  <a:gd name="T3" fmla="*/ 0 h 184"/>
                  <a:gd name="T4" fmla="*/ 0 w 320"/>
                  <a:gd name="T5" fmla="*/ 0 h 184"/>
                  <a:gd name="T6" fmla="*/ 256 w 320"/>
                  <a:gd name="T7" fmla="*/ 148 h 184"/>
                  <a:gd name="T8" fmla="*/ 320 w 320"/>
                  <a:gd name="T9" fmla="*/ 184 h 184"/>
                  <a:gd name="T10" fmla="*/ 32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320" y="0"/>
                    </a:moveTo>
                    <a:lnTo>
                      <a:pt x="0" y="0"/>
                    </a:lnTo>
                    <a:lnTo>
                      <a:pt x="0" y="0"/>
                    </a:lnTo>
                    <a:lnTo>
                      <a:pt x="256" y="148"/>
                    </a:lnTo>
                    <a:lnTo>
                      <a:pt x="320" y="184"/>
                    </a:lnTo>
                    <a:lnTo>
                      <a:pt x="320" y="0"/>
                    </a:lnTo>
                    <a:close/>
                  </a:path>
                </a:pathLst>
              </a:custGeom>
              <a:solidFill>
                <a:schemeClr val="accent1">
                  <a:alpha val="9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19" name="Freeform 66"/>
              <p:cNvSpPr/>
              <p:nvPr/>
            </p:nvSpPr>
            <p:spPr bwMode="auto">
              <a:xfrm>
                <a:off x="3921126" y="2305050"/>
                <a:ext cx="508000" cy="292100"/>
              </a:xfrm>
              <a:custGeom>
                <a:avLst/>
                <a:gdLst>
                  <a:gd name="T0" fmla="*/ 0 w 320"/>
                  <a:gd name="T1" fmla="*/ 184 h 184"/>
                  <a:gd name="T2" fmla="*/ 0 w 320"/>
                  <a:gd name="T3" fmla="*/ 184 h 184"/>
                  <a:gd name="T4" fmla="*/ 0 w 320"/>
                  <a:gd name="T5" fmla="*/ 184 h 184"/>
                  <a:gd name="T6" fmla="*/ 320 w 320"/>
                  <a:gd name="T7" fmla="*/ 0 h 184"/>
                  <a:gd name="T8" fmla="*/ 320 w 320"/>
                  <a:gd name="T9" fmla="*/ 0 h 184"/>
                  <a:gd name="T10" fmla="*/ 0 w 320"/>
                  <a:gd name="T11" fmla="*/ 0 h 184"/>
                  <a:gd name="T12" fmla="*/ 0 w 320"/>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320" h="184">
                    <a:moveTo>
                      <a:pt x="0" y="184"/>
                    </a:moveTo>
                    <a:lnTo>
                      <a:pt x="0" y="184"/>
                    </a:lnTo>
                    <a:lnTo>
                      <a:pt x="0" y="184"/>
                    </a:lnTo>
                    <a:lnTo>
                      <a:pt x="320" y="0"/>
                    </a:lnTo>
                    <a:lnTo>
                      <a:pt x="320" y="0"/>
                    </a:lnTo>
                    <a:lnTo>
                      <a:pt x="0" y="0"/>
                    </a:lnTo>
                    <a:lnTo>
                      <a:pt x="0" y="184"/>
                    </a:lnTo>
                    <a:close/>
                  </a:path>
                </a:pathLst>
              </a:custGeom>
              <a:solidFill>
                <a:schemeClr val="accent1">
                  <a:alpha val="9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20" name="Freeform 67"/>
              <p:cNvSpPr/>
              <p:nvPr/>
            </p:nvSpPr>
            <p:spPr bwMode="auto">
              <a:xfrm>
                <a:off x="3413126" y="2012950"/>
                <a:ext cx="508000" cy="292100"/>
              </a:xfrm>
              <a:custGeom>
                <a:avLst/>
                <a:gdLst>
                  <a:gd name="T0" fmla="*/ 320 w 320"/>
                  <a:gd name="T1" fmla="*/ 184 h 184"/>
                  <a:gd name="T2" fmla="*/ 320 w 320"/>
                  <a:gd name="T3" fmla="*/ 0 h 184"/>
                  <a:gd name="T4" fmla="*/ 320 w 320"/>
                  <a:gd name="T5" fmla="*/ 0 h 184"/>
                  <a:gd name="T6" fmla="*/ 216 w 320"/>
                  <a:gd name="T7" fmla="*/ 60 h 184"/>
                  <a:gd name="T8" fmla="*/ 0 w 320"/>
                  <a:gd name="T9" fmla="*/ 184 h 184"/>
                  <a:gd name="T10" fmla="*/ 32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320" y="184"/>
                    </a:moveTo>
                    <a:lnTo>
                      <a:pt x="320" y="0"/>
                    </a:lnTo>
                    <a:lnTo>
                      <a:pt x="320" y="0"/>
                    </a:lnTo>
                    <a:lnTo>
                      <a:pt x="216" y="60"/>
                    </a:lnTo>
                    <a:lnTo>
                      <a:pt x="0" y="184"/>
                    </a:lnTo>
                    <a:lnTo>
                      <a:pt x="320" y="184"/>
                    </a:lnTo>
                    <a:close/>
                  </a:path>
                </a:pathLst>
              </a:custGeom>
              <a:solidFill>
                <a:schemeClr val="accent1">
                  <a:alpha val="9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21" name="Freeform 71"/>
              <p:cNvSpPr/>
              <p:nvPr/>
            </p:nvSpPr>
            <p:spPr bwMode="auto">
              <a:xfrm>
                <a:off x="3921126" y="2012950"/>
                <a:ext cx="508000" cy="292100"/>
              </a:xfrm>
              <a:custGeom>
                <a:avLst/>
                <a:gdLst>
                  <a:gd name="T0" fmla="*/ 0 w 320"/>
                  <a:gd name="T1" fmla="*/ 184 h 184"/>
                  <a:gd name="T2" fmla="*/ 320 w 320"/>
                  <a:gd name="T3" fmla="*/ 184 h 184"/>
                  <a:gd name="T4" fmla="*/ 0 w 320"/>
                  <a:gd name="T5" fmla="*/ 0 h 184"/>
                  <a:gd name="T6" fmla="*/ 0 w 320"/>
                  <a:gd name="T7" fmla="*/ 0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320" y="184"/>
                    </a:lnTo>
                    <a:lnTo>
                      <a:pt x="0" y="0"/>
                    </a:lnTo>
                    <a:lnTo>
                      <a:pt x="0" y="0"/>
                    </a:lnTo>
                    <a:lnTo>
                      <a:pt x="0" y="184"/>
                    </a:lnTo>
                    <a:close/>
                  </a:path>
                </a:pathLst>
              </a:custGeom>
              <a:solidFill>
                <a:schemeClr val="accent1">
                  <a:alpha val="9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grpSp>
        <p:grpSp>
          <p:nvGrpSpPr>
            <p:cNvPr id="15" name="Group 36"/>
            <p:cNvGrpSpPr/>
            <p:nvPr/>
          </p:nvGrpSpPr>
          <p:grpSpPr>
            <a:xfrm>
              <a:off x="4952858" y="1717675"/>
              <a:ext cx="508000" cy="587375"/>
              <a:chOff x="3413126" y="1717675"/>
              <a:chExt cx="508000" cy="587375"/>
            </a:xfrm>
          </p:grpSpPr>
          <p:sp>
            <p:nvSpPr>
              <p:cNvPr id="16" name="Freeform 74"/>
              <p:cNvSpPr/>
              <p:nvPr/>
            </p:nvSpPr>
            <p:spPr bwMode="auto">
              <a:xfrm>
                <a:off x="3413126" y="2012950"/>
                <a:ext cx="508000" cy="292100"/>
              </a:xfrm>
              <a:custGeom>
                <a:avLst/>
                <a:gdLst>
                  <a:gd name="T0" fmla="*/ 216 w 320"/>
                  <a:gd name="T1" fmla="*/ 60 h 184"/>
                  <a:gd name="T2" fmla="*/ 320 w 320"/>
                  <a:gd name="T3" fmla="*/ 0 h 184"/>
                  <a:gd name="T4" fmla="*/ 0 w 320"/>
                  <a:gd name="T5" fmla="*/ 0 h 184"/>
                  <a:gd name="T6" fmla="*/ 0 w 320"/>
                  <a:gd name="T7" fmla="*/ 184 h 184"/>
                  <a:gd name="T8" fmla="*/ 0 w 320"/>
                  <a:gd name="T9" fmla="*/ 184 h 184"/>
                  <a:gd name="T10" fmla="*/ 216 w 320"/>
                  <a:gd name="T11" fmla="*/ 60 h 184"/>
                </a:gdLst>
                <a:ahLst/>
                <a:cxnLst>
                  <a:cxn ang="0">
                    <a:pos x="T0" y="T1"/>
                  </a:cxn>
                  <a:cxn ang="0">
                    <a:pos x="T2" y="T3"/>
                  </a:cxn>
                  <a:cxn ang="0">
                    <a:pos x="T4" y="T5"/>
                  </a:cxn>
                  <a:cxn ang="0">
                    <a:pos x="T6" y="T7"/>
                  </a:cxn>
                  <a:cxn ang="0">
                    <a:pos x="T8" y="T9"/>
                  </a:cxn>
                  <a:cxn ang="0">
                    <a:pos x="T10" y="T11"/>
                  </a:cxn>
                </a:cxnLst>
                <a:rect l="0" t="0" r="r" b="b"/>
                <a:pathLst>
                  <a:path w="320" h="184">
                    <a:moveTo>
                      <a:pt x="216" y="60"/>
                    </a:moveTo>
                    <a:lnTo>
                      <a:pt x="320" y="0"/>
                    </a:lnTo>
                    <a:lnTo>
                      <a:pt x="0" y="0"/>
                    </a:lnTo>
                    <a:lnTo>
                      <a:pt x="0" y="184"/>
                    </a:lnTo>
                    <a:lnTo>
                      <a:pt x="0" y="184"/>
                    </a:lnTo>
                    <a:lnTo>
                      <a:pt x="216" y="60"/>
                    </a:lnTo>
                    <a:close/>
                  </a:path>
                </a:pathLst>
              </a:custGeom>
              <a:solidFill>
                <a:schemeClr val="accent1"/>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17" name="Freeform 75"/>
              <p:cNvSpPr/>
              <p:nvPr/>
            </p:nvSpPr>
            <p:spPr bwMode="auto">
              <a:xfrm>
                <a:off x="3413126" y="1717675"/>
                <a:ext cx="508000" cy="295275"/>
              </a:xfrm>
              <a:custGeom>
                <a:avLst/>
                <a:gdLst>
                  <a:gd name="T0" fmla="*/ 320 w 320"/>
                  <a:gd name="T1" fmla="*/ 186 h 186"/>
                  <a:gd name="T2" fmla="*/ 0 w 320"/>
                  <a:gd name="T3" fmla="*/ 0 h 186"/>
                  <a:gd name="T4" fmla="*/ 0 w 320"/>
                  <a:gd name="T5" fmla="*/ 186 h 186"/>
                  <a:gd name="T6" fmla="*/ 320 w 320"/>
                  <a:gd name="T7" fmla="*/ 186 h 186"/>
                  <a:gd name="T8" fmla="*/ 320 w 320"/>
                  <a:gd name="T9" fmla="*/ 186 h 186"/>
                </a:gdLst>
                <a:ahLst/>
                <a:cxnLst>
                  <a:cxn ang="0">
                    <a:pos x="T0" y="T1"/>
                  </a:cxn>
                  <a:cxn ang="0">
                    <a:pos x="T2" y="T3"/>
                  </a:cxn>
                  <a:cxn ang="0">
                    <a:pos x="T4" y="T5"/>
                  </a:cxn>
                  <a:cxn ang="0">
                    <a:pos x="T6" y="T7"/>
                  </a:cxn>
                  <a:cxn ang="0">
                    <a:pos x="T8" y="T9"/>
                  </a:cxn>
                </a:cxnLst>
                <a:rect l="0" t="0" r="r" b="b"/>
                <a:pathLst>
                  <a:path w="320" h="186">
                    <a:moveTo>
                      <a:pt x="320" y="186"/>
                    </a:moveTo>
                    <a:lnTo>
                      <a:pt x="0" y="0"/>
                    </a:lnTo>
                    <a:lnTo>
                      <a:pt x="0" y="186"/>
                    </a:lnTo>
                    <a:lnTo>
                      <a:pt x="320" y="186"/>
                    </a:lnTo>
                    <a:lnTo>
                      <a:pt x="320" y="186"/>
                    </a:lnTo>
                    <a:close/>
                  </a:path>
                </a:pathLst>
              </a:custGeom>
              <a:solidFill>
                <a:schemeClr val="accent1"/>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grpSp>
      </p:grpSp>
      <p:grpSp>
        <p:nvGrpSpPr>
          <p:cNvPr id="40" name="Group 61"/>
          <p:cNvGrpSpPr/>
          <p:nvPr/>
        </p:nvGrpSpPr>
        <p:grpSpPr>
          <a:xfrm flipH="1">
            <a:off x="9907054" y="968779"/>
            <a:ext cx="2283881" cy="4377921"/>
            <a:chOff x="4952858" y="1717675"/>
            <a:chExt cx="1016000" cy="2339975"/>
          </a:xfrm>
        </p:grpSpPr>
        <p:grpSp>
          <p:nvGrpSpPr>
            <p:cNvPr id="41" name="Group 62"/>
            <p:cNvGrpSpPr/>
            <p:nvPr/>
          </p:nvGrpSpPr>
          <p:grpSpPr>
            <a:xfrm>
              <a:off x="4952858" y="3181350"/>
              <a:ext cx="1016000" cy="584200"/>
              <a:chOff x="3413126" y="3181350"/>
              <a:chExt cx="1016000" cy="584200"/>
            </a:xfrm>
          </p:grpSpPr>
          <p:sp>
            <p:nvSpPr>
              <p:cNvPr id="70" name="Freeform 35"/>
              <p:cNvSpPr/>
              <p:nvPr/>
            </p:nvSpPr>
            <p:spPr bwMode="auto">
              <a:xfrm>
                <a:off x="3921126" y="3473450"/>
                <a:ext cx="508000" cy="292100"/>
              </a:xfrm>
              <a:custGeom>
                <a:avLst/>
                <a:gdLst>
                  <a:gd name="T0" fmla="*/ 0 w 320"/>
                  <a:gd name="T1" fmla="*/ 184 h 184"/>
                  <a:gd name="T2" fmla="*/ 0 w 320"/>
                  <a:gd name="T3" fmla="*/ 184 h 184"/>
                  <a:gd name="T4" fmla="*/ 320 w 320"/>
                  <a:gd name="T5" fmla="*/ 0 h 184"/>
                  <a:gd name="T6" fmla="*/ 0 w 320"/>
                  <a:gd name="T7" fmla="*/ 0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0" y="184"/>
                    </a:lnTo>
                    <a:lnTo>
                      <a:pt x="320" y="0"/>
                    </a:lnTo>
                    <a:lnTo>
                      <a:pt x="0" y="0"/>
                    </a:lnTo>
                    <a:lnTo>
                      <a:pt x="0" y="184"/>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71" name="Freeform 38"/>
              <p:cNvSpPr/>
              <p:nvPr/>
            </p:nvSpPr>
            <p:spPr bwMode="auto">
              <a:xfrm>
                <a:off x="3921126" y="3181350"/>
                <a:ext cx="508000" cy="292100"/>
              </a:xfrm>
              <a:custGeom>
                <a:avLst/>
                <a:gdLst>
                  <a:gd name="T0" fmla="*/ 0 w 320"/>
                  <a:gd name="T1" fmla="*/ 0 h 184"/>
                  <a:gd name="T2" fmla="*/ 0 w 320"/>
                  <a:gd name="T3" fmla="*/ 184 h 184"/>
                  <a:gd name="T4" fmla="*/ 320 w 320"/>
                  <a:gd name="T5" fmla="*/ 184 h 184"/>
                  <a:gd name="T6" fmla="*/ 320 w 320"/>
                  <a:gd name="T7" fmla="*/ 184 h 184"/>
                  <a:gd name="T8" fmla="*/ 0 w 320"/>
                  <a:gd name="T9" fmla="*/ 0 h 184"/>
                  <a:gd name="T10" fmla="*/ 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0" y="0"/>
                    </a:moveTo>
                    <a:lnTo>
                      <a:pt x="0" y="184"/>
                    </a:lnTo>
                    <a:lnTo>
                      <a:pt x="320" y="184"/>
                    </a:lnTo>
                    <a:lnTo>
                      <a:pt x="320" y="184"/>
                    </a:lnTo>
                    <a:lnTo>
                      <a:pt x="0" y="0"/>
                    </a:lnTo>
                    <a:lnTo>
                      <a:pt x="0" y="0"/>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72" name="Freeform 39"/>
              <p:cNvSpPr/>
              <p:nvPr/>
            </p:nvSpPr>
            <p:spPr bwMode="auto">
              <a:xfrm>
                <a:off x="3413126" y="3181350"/>
                <a:ext cx="508000" cy="292100"/>
              </a:xfrm>
              <a:custGeom>
                <a:avLst/>
                <a:gdLst>
                  <a:gd name="T0" fmla="*/ 0 w 320"/>
                  <a:gd name="T1" fmla="*/ 184 h 184"/>
                  <a:gd name="T2" fmla="*/ 0 w 320"/>
                  <a:gd name="T3" fmla="*/ 184 h 184"/>
                  <a:gd name="T4" fmla="*/ 320 w 320"/>
                  <a:gd name="T5" fmla="*/ 184 h 184"/>
                  <a:gd name="T6" fmla="*/ 320 w 320"/>
                  <a:gd name="T7" fmla="*/ 0 h 184"/>
                  <a:gd name="T8" fmla="*/ 222 w 320"/>
                  <a:gd name="T9" fmla="*/ 58 h 184"/>
                  <a:gd name="T10" fmla="*/ 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0" y="184"/>
                    </a:moveTo>
                    <a:lnTo>
                      <a:pt x="0" y="184"/>
                    </a:lnTo>
                    <a:lnTo>
                      <a:pt x="320" y="184"/>
                    </a:lnTo>
                    <a:lnTo>
                      <a:pt x="320" y="0"/>
                    </a:lnTo>
                    <a:lnTo>
                      <a:pt x="222" y="58"/>
                    </a:lnTo>
                    <a:lnTo>
                      <a:pt x="0" y="184"/>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73" name="Freeform 41"/>
              <p:cNvSpPr/>
              <p:nvPr/>
            </p:nvSpPr>
            <p:spPr bwMode="auto">
              <a:xfrm>
                <a:off x="3413126" y="3473450"/>
                <a:ext cx="508000" cy="292100"/>
              </a:xfrm>
              <a:custGeom>
                <a:avLst/>
                <a:gdLst>
                  <a:gd name="T0" fmla="*/ 260 w 320"/>
                  <a:gd name="T1" fmla="*/ 150 h 184"/>
                  <a:gd name="T2" fmla="*/ 320 w 320"/>
                  <a:gd name="T3" fmla="*/ 184 h 184"/>
                  <a:gd name="T4" fmla="*/ 320 w 320"/>
                  <a:gd name="T5" fmla="*/ 0 h 184"/>
                  <a:gd name="T6" fmla="*/ 0 w 320"/>
                  <a:gd name="T7" fmla="*/ 0 h 184"/>
                  <a:gd name="T8" fmla="*/ 260 w 320"/>
                  <a:gd name="T9" fmla="*/ 150 h 184"/>
                </a:gdLst>
                <a:ahLst/>
                <a:cxnLst>
                  <a:cxn ang="0">
                    <a:pos x="T0" y="T1"/>
                  </a:cxn>
                  <a:cxn ang="0">
                    <a:pos x="T2" y="T3"/>
                  </a:cxn>
                  <a:cxn ang="0">
                    <a:pos x="T4" y="T5"/>
                  </a:cxn>
                  <a:cxn ang="0">
                    <a:pos x="T6" y="T7"/>
                  </a:cxn>
                  <a:cxn ang="0">
                    <a:pos x="T8" y="T9"/>
                  </a:cxn>
                </a:cxnLst>
                <a:rect l="0" t="0" r="r" b="b"/>
                <a:pathLst>
                  <a:path w="320" h="184">
                    <a:moveTo>
                      <a:pt x="260" y="150"/>
                    </a:moveTo>
                    <a:lnTo>
                      <a:pt x="320" y="184"/>
                    </a:lnTo>
                    <a:lnTo>
                      <a:pt x="320" y="0"/>
                    </a:lnTo>
                    <a:lnTo>
                      <a:pt x="0" y="0"/>
                    </a:lnTo>
                    <a:lnTo>
                      <a:pt x="260" y="150"/>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grpSp>
        <p:grpSp>
          <p:nvGrpSpPr>
            <p:cNvPr id="42" name="Group 63"/>
            <p:cNvGrpSpPr/>
            <p:nvPr/>
          </p:nvGrpSpPr>
          <p:grpSpPr>
            <a:xfrm>
              <a:off x="4952858" y="2889250"/>
              <a:ext cx="508000" cy="584200"/>
              <a:chOff x="3413126" y="2889250"/>
              <a:chExt cx="508000" cy="584200"/>
            </a:xfrm>
          </p:grpSpPr>
          <p:sp>
            <p:nvSpPr>
              <p:cNvPr id="68" name="Freeform 42"/>
              <p:cNvSpPr/>
              <p:nvPr/>
            </p:nvSpPr>
            <p:spPr bwMode="auto">
              <a:xfrm>
                <a:off x="3413126" y="2889250"/>
                <a:ext cx="508000" cy="292100"/>
              </a:xfrm>
              <a:custGeom>
                <a:avLst/>
                <a:gdLst>
                  <a:gd name="T0" fmla="*/ 320 w 320"/>
                  <a:gd name="T1" fmla="*/ 184 h 184"/>
                  <a:gd name="T2" fmla="*/ 78 w 320"/>
                  <a:gd name="T3" fmla="*/ 44 h 184"/>
                  <a:gd name="T4" fmla="*/ 0 w 320"/>
                  <a:gd name="T5" fmla="*/ 0 h 184"/>
                  <a:gd name="T6" fmla="*/ 0 w 320"/>
                  <a:gd name="T7" fmla="*/ 184 h 184"/>
                  <a:gd name="T8" fmla="*/ 320 w 320"/>
                  <a:gd name="T9" fmla="*/ 184 h 184"/>
                  <a:gd name="T10" fmla="*/ 32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320" y="184"/>
                    </a:moveTo>
                    <a:lnTo>
                      <a:pt x="78" y="44"/>
                    </a:lnTo>
                    <a:lnTo>
                      <a:pt x="0" y="0"/>
                    </a:lnTo>
                    <a:lnTo>
                      <a:pt x="0" y="184"/>
                    </a:lnTo>
                    <a:lnTo>
                      <a:pt x="320" y="184"/>
                    </a:lnTo>
                    <a:lnTo>
                      <a:pt x="320" y="184"/>
                    </a:lnTo>
                    <a:close/>
                  </a:path>
                </a:pathLst>
              </a:custGeom>
              <a:solidFill>
                <a:schemeClr val="accent1">
                  <a:alpha val="4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69" name="Freeform 43"/>
              <p:cNvSpPr/>
              <p:nvPr/>
            </p:nvSpPr>
            <p:spPr bwMode="auto">
              <a:xfrm>
                <a:off x="3413126" y="3181350"/>
                <a:ext cx="508000" cy="292100"/>
              </a:xfrm>
              <a:custGeom>
                <a:avLst/>
                <a:gdLst>
                  <a:gd name="T0" fmla="*/ 320 w 320"/>
                  <a:gd name="T1" fmla="*/ 0 h 184"/>
                  <a:gd name="T2" fmla="*/ 0 w 320"/>
                  <a:gd name="T3" fmla="*/ 0 h 184"/>
                  <a:gd name="T4" fmla="*/ 0 w 320"/>
                  <a:gd name="T5" fmla="*/ 184 h 184"/>
                  <a:gd name="T6" fmla="*/ 0 w 320"/>
                  <a:gd name="T7" fmla="*/ 184 h 184"/>
                  <a:gd name="T8" fmla="*/ 222 w 320"/>
                  <a:gd name="T9" fmla="*/ 58 h 184"/>
                  <a:gd name="T10" fmla="*/ 32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320" y="0"/>
                    </a:moveTo>
                    <a:lnTo>
                      <a:pt x="0" y="0"/>
                    </a:lnTo>
                    <a:lnTo>
                      <a:pt x="0" y="184"/>
                    </a:lnTo>
                    <a:lnTo>
                      <a:pt x="0" y="184"/>
                    </a:lnTo>
                    <a:lnTo>
                      <a:pt x="222" y="58"/>
                    </a:lnTo>
                    <a:lnTo>
                      <a:pt x="320" y="0"/>
                    </a:lnTo>
                    <a:close/>
                  </a:path>
                </a:pathLst>
              </a:custGeom>
              <a:solidFill>
                <a:schemeClr val="accent1">
                  <a:alpha val="4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grpSp>
        <p:grpSp>
          <p:nvGrpSpPr>
            <p:cNvPr id="43" name="Group 64"/>
            <p:cNvGrpSpPr/>
            <p:nvPr/>
          </p:nvGrpSpPr>
          <p:grpSpPr>
            <a:xfrm>
              <a:off x="4952858" y="2305050"/>
              <a:ext cx="508000" cy="584200"/>
              <a:chOff x="3413126" y="2305050"/>
              <a:chExt cx="508000" cy="584200"/>
            </a:xfrm>
          </p:grpSpPr>
          <p:sp>
            <p:nvSpPr>
              <p:cNvPr id="66" name="Freeform 47"/>
              <p:cNvSpPr/>
              <p:nvPr/>
            </p:nvSpPr>
            <p:spPr bwMode="auto">
              <a:xfrm>
                <a:off x="3413126" y="2305050"/>
                <a:ext cx="508000" cy="292100"/>
              </a:xfrm>
              <a:custGeom>
                <a:avLst/>
                <a:gdLst>
                  <a:gd name="T0" fmla="*/ 320 w 320"/>
                  <a:gd name="T1" fmla="*/ 184 h 184"/>
                  <a:gd name="T2" fmla="*/ 256 w 320"/>
                  <a:gd name="T3" fmla="*/ 148 h 184"/>
                  <a:gd name="T4" fmla="*/ 0 w 320"/>
                  <a:gd name="T5" fmla="*/ 0 h 184"/>
                  <a:gd name="T6" fmla="*/ 0 w 320"/>
                  <a:gd name="T7" fmla="*/ 184 h 184"/>
                  <a:gd name="T8" fmla="*/ 320 w 320"/>
                  <a:gd name="T9" fmla="*/ 184 h 184"/>
                  <a:gd name="T10" fmla="*/ 32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320" y="184"/>
                    </a:moveTo>
                    <a:lnTo>
                      <a:pt x="256" y="148"/>
                    </a:lnTo>
                    <a:lnTo>
                      <a:pt x="0" y="0"/>
                    </a:lnTo>
                    <a:lnTo>
                      <a:pt x="0" y="184"/>
                    </a:lnTo>
                    <a:lnTo>
                      <a:pt x="320" y="184"/>
                    </a:lnTo>
                    <a:lnTo>
                      <a:pt x="320" y="184"/>
                    </a:lnTo>
                    <a:close/>
                  </a:path>
                </a:pathLst>
              </a:custGeom>
              <a:solidFill>
                <a:schemeClr val="accent1">
                  <a:alpha val="7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67" name="Freeform 48"/>
              <p:cNvSpPr/>
              <p:nvPr/>
            </p:nvSpPr>
            <p:spPr bwMode="auto">
              <a:xfrm>
                <a:off x="3413126" y="2597150"/>
                <a:ext cx="508000" cy="292100"/>
              </a:xfrm>
              <a:custGeom>
                <a:avLst/>
                <a:gdLst>
                  <a:gd name="T0" fmla="*/ 0 w 320"/>
                  <a:gd name="T1" fmla="*/ 0 h 184"/>
                  <a:gd name="T2" fmla="*/ 0 w 320"/>
                  <a:gd name="T3" fmla="*/ 184 h 184"/>
                  <a:gd name="T4" fmla="*/ 320 w 320"/>
                  <a:gd name="T5" fmla="*/ 0 h 184"/>
                  <a:gd name="T6" fmla="*/ 0 w 320"/>
                  <a:gd name="T7" fmla="*/ 0 h 184"/>
                </a:gdLst>
                <a:ahLst/>
                <a:cxnLst>
                  <a:cxn ang="0">
                    <a:pos x="T0" y="T1"/>
                  </a:cxn>
                  <a:cxn ang="0">
                    <a:pos x="T2" y="T3"/>
                  </a:cxn>
                  <a:cxn ang="0">
                    <a:pos x="T4" y="T5"/>
                  </a:cxn>
                  <a:cxn ang="0">
                    <a:pos x="T6" y="T7"/>
                  </a:cxn>
                </a:cxnLst>
                <a:rect l="0" t="0" r="r" b="b"/>
                <a:pathLst>
                  <a:path w="320" h="184">
                    <a:moveTo>
                      <a:pt x="0" y="0"/>
                    </a:moveTo>
                    <a:lnTo>
                      <a:pt x="0" y="184"/>
                    </a:lnTo>
                    <a:lnTo>
                      <a:pt x="320" y="0"/>
                    </a:lnTo>
                    <a:lnTo>
                      <a:pt x="0" y="0"/>
                    </a:lnTo>
                    <a:close/>
                  </a:path>
                </a:pathLst>
              </a:custGeom>
              <a:solidFill>
                <a:schemeClr val="accent1">
                  <a:alpha val="7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grpSp>
        <p:grpSp>
          <p:nvGrpSpPr>
            <p:cNvPr id="44" name="Group 65"/>
            <p:cNvGrpSpPr/>
            <p:nvPr/>
          </p:nvGrpSpPr>
          <p:grpSpPr>
            <a:xfrm>
              <a:off x="5460858" y="2889250"/>
              <a:ext cx="508000" cy="584200"/>
              <a:chOff x="3921126" y="2889250"/>
              <a:chExt cx="508000" cy="584200"/>
            </a:xfrm>
          </p:grpSpPr>
          <p:sp>
            <p:nvSpPr>
              <p:cNvPr id="64" name="Freeform 49"/>
              <p:cNvSpPr/>
              <p:nvPr/>
            </p:nvSpPr>
            <p:spPr bwMode="auto">
              <a:xfrm>
                <a:off x="3921126" y="3181350"/>
                <a:ext cx="508000" cy="292100"/>
              </a:xfrm>
              <a:custGeom>
                <a:avLst/>
                <a:gdLst>
                  <a:gd name="T0" fmla="*/ 320 w 320"/>
                  <a:gd name="T1" fmla="*/ 184 h 184"/>
                  <a:gd name="T2" fmla="*/ 320 w 320"/>
                  <a:gd name="T3" fmla="*/ 0 h 184"/>
                  <a:gd name="T4" fmla="*/ 0 w 320"/>
                  <a:gd name="T5" fmla="*/ 0 h 184"/>
                  <a:gd name="T6" fmla="*/ 320 w 320"/>
                  <a:gd name="T7" fmla="*/ 184 h 184"/>
                </a:gdLst>
                <a:ahLst/>
                <a:cxnLst>
                  <a:cxn ang="0">
                    <a:pos x="T0" y="T1"/>
                  </a:cxn>
                  <a:cxn ang="0">
                    <a:pos x="T2" y="T3"/>
                  </a:cxn>
                  <a:cxn ang="0">
                    <a:pos x="T4" y="T5"/>
                  </a:cxn>
                  <a:cxn ang="0">
                    <a:pos x="T6" y="T7"/>
                  </a:cxn>
                </a:cxnLst>
                <a:rect l="0" t="0" r="r" b="b"/>
                <a:pathLst>
                  <a:path w="320" h="184">
                    <a:moveTo>
                      <a:pt x="320" y="184"/>
                    </a:moveTo>
                    <a:lnTo>
                      <a:pt x="320" y="0"/>
                    </a:lnTo>
                    <a:lnTo>
                      <a:pt x="0" y="0"/>
                    </a:lnTo>
                    <a:lnTo>
                      <a:pt x="320" y="184"/>
                    </a:lnTo>
                    <a:close/>
                  </a:path>
                </a:pathLst>
              </a:custGeom>
              <a:solidFill>
                <a:schemeClr val="accent1">
                  <a:alpha val="5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65" name="Freeform 50"/>
              <p:cNvSpPr/>
              <p:nvPr/>
            </p:nvSpPr>
            <p:spPr bwMode="auto">
              <a:xfrm>
                <a:off x="3921126" y="2889250"/>
                <a:ext cx="508000" cy="292100"/>
              </a:xfrm>
              <a:custGeom>
                <a:avLst/>
                <a:gdLst>
                  <a:gd name="T0" fmla="*/ 0 w 320"/>
                  <a:gd name="T1" fmla="*/ 184 h 184"/>
                  <a:gd name="T2" fmla="*/ 320 w 320"/>
                  <a:gd name="T3" fmla="*/ 184 h 184"/>
                  <a:gd name="T4" fmla="*/ 320 w 320"/>
                  <a:gd name="T5" fmla="*/ 0 h 184"/>
                  <a:gd name="T6" fmla="*/ 0 w 320"/>
                  <a:gd name="T7" fmla="*/ 184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320" y="184"/>
                    </a:lnTo>
                    <a:lnTo>
                      <a:pt x="320" y="0"/>
                    </a:lnTo>
                    <a:lnTo>
                      <a:pt x="0" y="184"/>
                    </a:lnTo>
                    <a:lnTo>
                      <a:pt x="0" y="184"/>
                    </a:lnTo>
                    <a:close/>
                  </a:path>
                </a:pathLst>
              </a:custGeom>
              <a:solidFill>
                <a:schemeClr val="accent1">
                  <a:alpha val="5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grpSp>
        <p:grpSp>
          <p:nvGrpSpPr>
            <p:cNvPr id="45" name="Group 66"/>
            <p:cNvGrpSpPr/>
            <p:nvPr/>
          </p:nvGrpSpPr>
          <p:grpSpPr>
            <a:xfrm>
              <a:off x="4952858" y="3473450"/>
              <a:ext cx="508000" cy="584200"/>
              <a:chOff x="3413126" y="3473450"/>
              <a:chExt cx="508000" cy="584200"/>
            </a:xfrm>
          </p:grpSpPr>
          <p:sp>
            <p:nvSpPr>
              <p:cNvPr id="62" name="Freeform 51"/>
              <p:cNvSpPr/>
              <p:nvPr/>
            </p:nvSpPr>
            <p:spPr bwMode="auto">
              <a:xfrm>
                <a:off x="3413126" y="3473450"/>
                <a:ext cx="508000" cy="292100"/>
              </a:xfrm>
              <a:custGeom>
                <a:avLst/>
                <a:gdLst>
                  <a:gd name="T0" fmla="*/ 260 w 320"/>
                  <a:gd name="T1" fmla="*/ 150 h 184"/>
                  <a:gd name="T2" fmla="*/ 0 w 320"/>
                  <a:gd name="T3" fmla="*/ 0 h 184"/>
                  <a:gd name="T4" fmla="*/ 0 w 320"/>
                  <a:gd name="T5" fmla="*/ 184 h 184"/>
                  <a:gd name="T6" fmla="*/ 320 w 320"/>
                  <a:gd name="T7" fmla="*/ 184 h 184"/>
                  <a:gd name="T8" fmla="*/ 260 w 320"/>
                  <a:gd name="T9" fmla="*/ 150 h 184"/>
                </a:gdLst>
                <a:ahLst/>
                <a:cxnLst>
                  <a:cxn ang="0">
                    <a:pos x="T0" y="T1"/>
                  </a:cxn>
                  <a:cxn ang="0">
                    <a:pos x="T2" y="T3"/>
                  </a:cxn>
                  <a:cxn ang="0">
                    <a:pos x="T4" y="T5"/>
                  </a:cxn>
                  <a:cxn ang="0">
                    <a:pos x="T6" y="T7"/>
                  </a:cxn>
                  <a:cxn ang="0">
                    <a:pos x="T8" y="T9"/>
                  </a:cxn>
                </a:cxnLst>
                <a:rect l="0" t="0" r="r" b="b"/>
                <a:pathLst>
                  <a:path w="320" h="184">
                    <a:moveTo>
                      <a:pt x="260" y="150"/>
                    </a:moveTo>
                    <a:lnTo>
                      <a:pt x="0" y="0"/>
                    </a:lnTo>
                    <a:lnTo>
                      <a:pt x="0" y="184"/>
                    </a:lnTo>
                    <a:lnTo>
                      <a:pt x="320" y="184"/>
                    </a:lnTo>
                    <a:lnTo>
                      <a:pt x="260" y="150"/>
                    </a:lnTo>
                    <a:close/>
                  </a:path>
                </a:pathLst>
              </a:custGeom>
              <a:solidFill>
                <a:schemeClr val="accent1">
                  <a:alpha val="2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63" name="Freeform 52"/>
              <p:cNvSpPr/>
              <p:nvPr/>
            </p:nvSpPr>
            <p:spPr bwMode="auto">
              <a:xfrm>
                <a:off x="3413126" y="3765550"/>
                <a:ext cx="508000" cy="292100"/>
              </a:xfrm>
              <a:custGeom>
                <a:avLst/>
                <a:gdLst>
                  <a:gd name="T0" fmla="*/ 0 w 320"/>
                  <a:gd name="T1" fmla="*/ 0 h 184"/>
                  <a:gd name="T2" fmla="*/ 0 w 320"/>
                  <a:gd name="T3" fmla="*/ 184 h 184"/>
                  <a:gd name="T4" fmla="*/ 320 w 320"/>
                  <a:gd name="T5" fmla="*/ 0 h 184"/>
                  <a:gd name="T6" fmla="*/ 320 w 320"/>
                  <a:gd name="T7" fmla="*/ 0 h 184"/>
                  <a:gd name="T8" fmla="*/ 0 w 320"/>
                  <a:gd name="T9" fmla="*/ 0 h 184"/>
                </a:gdLst>
                <a:ahLst/>
                <a:cxnLst>
                  <a:cxn ang="0">
                    <a:pos x="T0" y="T1"/>
                  </a:cxn>
                  <a:cxn ang="0">
                    <a:pos x="T2" y="T3"/>
                  </a:cxn>
                  <a:cxn ang="0">
                    <a:pos x="T4" y="T5"/>
                  </a:cxn>
                  <a:cxn ang="0">
                    <a:pos x="T6" y="T7"/>
                  </a:cxn>
                  <a:cxn ang="0">
                    <a:pos x="T8" y="T9"/>
                  </a:cxn>
                </a:cxnLst>
                <a:rect l="0" t="0" r="r" b="b"/>
                <a:pathLst>
                  <a:path w="320" h="184">
                    <a:moveTo>
                      <a:pt x="0" y="0"/>
                    </a:moveTo>
                    <a:lnTo>
                      <a:pt x="0" y="184"/>
                    </a:lnTo>
                    <a:lnTo>
                      <a:pt x="320" y="0"/>
                    </a:lnTo>
                    <a:lnTo>
                      <a:pt x="320" y="0"/>
                    </a:lnTo>
                    <a:lnTo>
                      <a:pt x="0" y="0"/>
                    </a:lnTo>
                    <a:close/>
                  </a:path>
                </a:pathLst>
              </a:custGeom>
              <a:solidFill>
                <a:schemeClr val="accent1">
                  <a:alpha val="2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grpSp>
        <p:grpSp>
          <p:nvGrpSpPr>
            <p:cNvPr id="46" name="Group 67"/>
            <p:cNvGrpSpPr/>
            <p:nvPr/>
          </p:nvGrpSpPr>
          <p:grpSpPr>
            <a:xfrm>
              <a:off x="5460858" y="2305050"/>
              <a:ext cx="508000" cy="584200"/>
              <a:chOff x="3921126" y="2305050"/>
              <a:chExt cx="508000" cy="584200"/>
            </a:xfrm>
          </p:grpSpPr>
          <p:sp>
            <p:nvSpPr>
              <p:cNvPr id="60" name="Freeform 55"/>
              <p:cNvSpPr/>
              <p:nvPr/>
            </p:nvSpPr>
            <p:spPr bwMode="auto">
              <a:xfrm>
                <a:off x="3921126" y="2305050"/>
                <a:ext cx="508000" cy="292100"/>
              </a:xfrm>
              <a:custGeom>
                <a:avLst/>
                <a:gdLst>
                  <a:gd name="T0" fmla="*/ 0 w 320"/>
                  <a:gd name="T1" fmla="*/ 184 h 184"/>
                  <a:gd name="T2" fmla="*/ 320 w 320"/>
                  <a:gd name="T3" fmla="*/ 184 h 184"/>
                  <a:gd name="T4" fmla="*/ 320 w 320"/>
                  <a:gd name="T5" fmla="*/ 0 h 184"/>
                  <a:gd name="T6" fmla="*/ 0 w 320"/>
                  <a:gd name="T7" fmla="*/ 184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320" y="184"/>
                    </a:lnTo>
                    <a:lnTo>
                      <a:pt x="320" y="0"/>
                    </a:lnTo>
                    <a:lnTo>
                      <a:pt x="0" y="184"/>
                    </a:lnTo>
                    <a:lnTo>
                      <a:pt x="0" y="184"/>
                    </a:lnTo>
                    <a:close/>
                  </a:path>
                </a:pathLst>
              </a:custGeom>
              <a:solidFill>
                <a:schemeClr val="accent1">
                  <a:alpha val="8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61" name="Freeform 56"/>
              <p:cNvSpPr/>
              <p:nvPr/>
            </p:nvSpPr>
            <p:spPr bwMode="auto">
              <a:xfrm>
                <a:off x="3921126" y="2597150"/>
                <a:ext cx="508000" cy="292100"/>
              </a:xfrm>
              <a:custGeom>
                <a:avLst/>
                <a:gdLst>
                  <a:gd name="T0" fmla="*/ 0 w 320"/>
                  <a:gd name="T1" fmla="*/ 0 h 184"/>
                  <a:gd name="T2" fmla="*/ 320 w 320"/>
                  <a:gd name="T3" fmla="*/ 184 h 184"/>
                  <a:gd name="T4" fmla="*/ 320 w 320"/>
                  <a:gd name="T5" fmla="*/ 0 h 184"/>
                  <a:gd name="T6" fmla="*/ 0 w 320"/>
                  <a:gd name="T7" fmla="*/ 0 h 184"/>
                </a:gdLst>
                <a:ahLst/>
                <a:cxnLst>
                  <a:cxn ang="0">
                    <a:pos x="T0" y="T1"/>
                  </a:cxn>
                  <a:cxn ang="0">
                    <a:pos x="T2" y="T3"/>
                  </a:cxn>
                  <a:cxn ang="0">
                    <a:pos x="T4" y="T5"/>
                  </a:cxn>
                  <a:cxn ang="0">
                    <a:pos x="T6" y="T7"/>
                  </a:cxn>
                </a:cxnLst>
                <a:rect l="0" t="0" r="r" b="b"/>
                <a:pathLst>
                  <a:path w="320" h="184">
                    <a:moveTo>
                      <a:pt x="0" y="0"/>
                    </a:moveTo>
                    <a:lnTo>
                      <a:pt x="320" y="184"/>
                    </a:lnTo>
                    <a:lnTo>
                      <a:pt x="320" y="0"/>
                    </a:lnTo>
                    <a:lnTo>
                      <a:pt x="0" y="0"/>
                    </a:lnTo>
                    <a:close/>
                  </a:path>
                </a:pathLst>
              </a:custGeom>
              <a:solidFill>
                <a:schemeClr val="accent1">
                  <a:alpha val="8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grpSp>
        <p:grpSp>
          <p:nvGrpSpPr>
            <p:cNvPr id="47" name="Group 68"/>
            <p:cNvGrpSpPr/>
            <p:nvPr/>
          </p:nvGrpSpPr>
          <p:grpSpPr>
            <a:xfrm>
              <a:off x="4952858" y="2597150"/>
              <a:ext cx="1016000" cy="584200"/>
              <a:chOff x="3413126" y="2597150"/>
              <a:chExt cx="1016000" cy="584200"/>
            </a:xfrm>
          </p:grpSpPr>
          <p:sp>
            <p:nvSpPr>
              <p:cNvPr id="56" name="Freeform 58"/>
              <p:cNvSpPr/>
              <p:nvPr/>
            </p:nvSpPr>
            <p:spPr bwMode="auto">
              <a:xfrm>
                <a:off x="3413126" y="2597150"/>
                <a:ext cx="508000" cy="292100"/>
              </a:xfrm>
              <a:custGeom>
                <a:avLst/>
                <a:gdLst>
                  <a:gd name="T0" fmla="*/ 0 w 320"/>
                  <a:gd name="T1" fmla="*/ 184 h 184"/>
                  <a:gd name="T2" fmla="*/ 0 w 320"/>
                  <a:gd name="T3" fmla="*/ 184 h 184"/>
                  <a:gd name="T4" fmla="*/ 320 w 320"/>
                  <a:gd name="T5" fmla="*/ 184 h 184"/>
                  <a:gd name="T6" fmla="*/ 320 w 320"/>
                  <a:gd name="T7" fmla="*/ 0 h 184"/>
                  <a:gd name="T8" fmla="*/ 320 w 320"/>
                  <a:gd name="T9" fmla="*/ 0 h 184"/>
                  <a:gd name="T10" fmla="*/ 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0" y="184"/>
                    </a:moveTo>
                    <a:lnTo>
                      <a:pt x="0" y="184"/>
                    </a:lnTo>
                    <a:lnTo>
                      <a:pt x="320" y="184"/>
                    </a:lnTo>
                    <a:lnTo>
                      <a:pt x="320" y="0"/>
                    </a:lnTo>
                    <a:lnTo>
                      <a:pt x="320" y="0"/>
                    </a:lnTo>
                    <a:lnTo>
                      <a:pt x="0" y="184"/>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57" name="Freeform 59"/>
              <p:cNvSpPr/>
              <p:nvPr/>
            </p:nvSpPr>
            <p:spPr bwMode="auto">
              <a:xfrm>
                <a:off x="3921126" y="2889250"/>
                <a:ext cx="508000" cy="292100"/>
              </a:xfrm>
              <a:custGeom>
                <a:avLst/>
                <a:gdLst>
                  <a:gd name="T0" fmla="*/ 0 w 320"/>
                  <a:gd name="T1" fmla="*/ 184 h 184"/>
                  <a:gd name="T2" fmla="*/ 0 w 320"/>
                  <a:gd name="T3" fmla="*/ 184 h 184"/>
                  <a:gd name="T4" fmla="*/ 320 w 320"/>
                  <a:gd name="T5" fmla="*/ 0 h 184"/>
                  <a:gd name="T6" fmla="*/ 0 w 320"/>
                  <a:gd name="T7" fmla="*/ 0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0" y="184"/>
                    </a:lnTo>
                    <a:lnTo>
                      <a:pt x="320" y="0"/>
                    </a:lnTo>
                    <a:lnTo>
                      <a:pt x="0" y="0"/>
                    </a:lnTo>
                    <a:lnTo>
                      <a:pt x="0" y="184"/>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58" name="Freeform 60"/>
              <p:cNvSpPr/>
              <p:nvPr/>
            </p:nvSpPr>
            <p:spPr bwMode="auto">
              <a:xfrm>
                <a:off x="3413126" y="2889250"/>
                <a:ext cx="508000" cy="292100"/>
              </a:xfrm>
              <a:custGeom>
                <a:avLst/>
                <a:gdLst>
                  <a:gd name="T0" fmla="*/ 78 w 320"/>
                  <a:gd name="T1" fmla="*/ 44 h 184"/>
                  <a:gd name="T2" fmla="*/ 320 w 320"/>
                  <a:gd name="T3" fmla="*/ 184 h 184"/>
                  <a:gd name="T4" fmla="*/ 320 w 320"/>
                  <a:gd name="T5" fmla="*/ 0 h 184"/>
                  <a:gd name="T6" fmla="*/ 0 w 320"/>
                  <a:gd name="T7" fmla="*/ 0 h 184"/>
                  <a:gd name="T8" fmla="*/ 78 w 320"/>
                  <a:gd name="T9" fmla="*/ 44 h 184"/>
                </a:gdLst>
                <a:ahLst/>
                <a:cxnLst>
                  <a:cxn ang="0">
                    <a:pos x="T0" y="T1"/>
                  </a:cxn>
                  <a:cxn ang="0">
                    <a:pos x="T2" y="T3"/>
                  </a:cxn>
                  <a:cxn ang="0">
                    <a:pos x="T4" y="T5"/>
                  </a:cxn>
                  <a:cxn ang="0">
                    <a:pos x="T6" y="T7"/>
                  </a:cxn>
                  <a:cxn ang="0">
                    <a:pos x="T8" y="T9"/>
                  </a:cxn>
                </a:cxnLst>
                <a:rect l="0" t="0" r="r" b="b"/>
                <a:pathLst>
                  <a:path w="320" h="184">
                    <a:moveTo>
                      <a:pt x="78" y="44"/>
                    </a:moveTo>
                    <a:lnTo>
                      <a:pt x="320" y="184"/>
                    </a:lnTo>
                    <a:lnTo>
                      <a:pt x="320" y="0"/>
                    </a:lnTo>
                    <a:lnTo>
                      <a:pt x="0" y="0"/>
                    </a:lnTo>
                    <a:lnTo>
                      <a:pt x="78" y="44"/>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59" name="Freeform 62"/>
              <p:cNvSpPr/>
              <p:nvPr/>
            </p:nvSpPr>
            <p:spPr bwMode="auto">
              <a:xfrm>
                <a:off x="3921126" y="2597150"/>
                <a:ext cx="508000" cy="292100"/>
              </a:xfrm>
              <a:custGeom>
                <a:avLst/>
                <a:gdLst>
                  <a:gd name="T0" fmla="*/ 0 w 320"/>
                  <a:gd name="T1" fmla="*/ 0 h 184"/>
                  <a:gd name="T2" fmla="*/ 0 w 320"/>
                  <a:gd name="T3" fmla="*/ 184 h 184"/>
                  <a:gd name="T4" fmla="*/ 320 w 320"/>
                  <a:gd name="T5" fmla="*/ 184 h 184"/>
                  <a:gd name="T6" fmla="*/ 320 w 320"/>
                  <a:gd name="T7" fmla="*/ 184 h 184"/>
                  <a:gd name="T8" fmla="*/ 0 w 320"/>
                  <a:gd name="T9" fmla="*/ 0 h 184"/>
                  <a:gd name="T10" fmla="*/ 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0" y="0"/>
                    </a:moveTo>
                    <a:lnTo>
                      <a:pt x="0" y="184"/>
                    </a:lnTo>
                    <a:lnTo>
                      <a:pt x="320" y="184"/>
                    </a:lnTo>
                    <a:lnTo>
                      <a:pt x="320" y="184"/>
                    </a:lnTo>
                    <a:lnTo>
                      <a:pt x="0" y="0"/>
                    </a:lnTo>
                    <a:lnTo>
                      <a:pt x="0" y="0"/>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grpSp>
        <p:grpSp>
          <p:nvGrpSpPr>
            <p:cNvPr id="48" name="Group 69"/>
            <p:cNvGrpSpPr/>
            <p:nvPr/>
          </p:nvGrpSpPr>
          <p:grpSpPr>
            <a:xfrm>
              <a:off x="4952858" y="2012950"/>
              <a:ext cx="1016000" cy="584200"/>
              <a:chOff x="3413126" y="2012950"/>
              <a:chExt cx="1016000" cy="584200"/>
            </a:xfrm>
          </p:grpSpPr>
          <p:sp>
            <p:nvSpPr>
              <p:cNvPr id="52" name="Freeform 65"/>
              <p:cNvSpPr/>
              <p:nvPr/>
            </p:nvSpPr>
            <p:spPr bwMode="auto">
              <a:xfrm>
                <a:off x="3413126" y="2305050"/>
                <a:ext cx="508000" cy="292100"/>
              </a:xfrm>
              <a:custGeom>
                <a:avLst/>
                <a:gdLst>
                  <a:gd name="T0" fmla="*/ 320 w 320"/>
                  <a:gd name="T1" fmla="*/ 0 h 184"/>
                  <a:gd name="T2" fmla="*/ 0 w 320"/>
                  <a:gd name="T3" fmla="*/ 0 h 184"/>
                  <a:gd name="T4" fmla="*/ 0 w 320"/>
                  <a:gd name="T5" fmla="*/ 0 h 184"/>
                  <a:gd name="T6" fmla="*/ 256 w 320"/>
                  <a:gd name="T7" fmla="*/ 148 h 184"/>
                  <a:gd name="T8" fmla="*/ 320 w 320"/>
                  <a:gd name="T9" fmla="*/ 184 h 184"/>
                  <a:gd name="T10" fmla="*/ 32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320" y="0"/>
                    </a:moveTo>
                    <a:lnTo>
                      <a:pt x="0" y="0"/>
                    </a:lnTo>
                    <a:lnTo>
                      <a:pt x="0" y="0"/>
                    </a:lnTo>
                    <a:lnTo>
                      <a:pt x="256" y="148"/>
                    </a:lnTo>
                    <a:lnTo>
                      <a:pt x="320" y="184"/>
                    </a:lnTo>
                    <a:lnTo>
                      <a:pt x="320" y="0"/>
                    </a:lnTo>
                    <a:close/>
                  </a:path>
                </a:pathLst>
              </a:custGeom>
              <a:solidFill>
                <a:schemeClr val="accent1">
                  <a:alpha val="9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53" name="Freeform 66"/>
              <p:cNvSpPr/>
              <p:nvPr/>
            </p:nvSpPr>
            <p:spPr bwMode="auto">
              <a:xfrm>
                <a:off x="3921126" y="2305050"/>
                <a:ext cx="508000" cy="292100"/>
              </a:xfrm>
              <a:custGeom>
                <a:avLst/>
                <a:gdLst>
                  <a:gd name="T0" fmla="*/ 0 w 320"/>
                  <a:gd name="T1" fmla="*/ 184 h 184"/>
                  <a:gd name="T2" fmla="*/ 0 w 320"/>
                  <a:gd name="T3" fmla="*/ 184 h 184"/>
                  <a:gd name="T4" fmla="*/ 0 w 320"/>
                  <a:gd name="T5" fmla="*/ 184 h 184"/>
                  <a:gd name="T6" fmla="*/ 320 w 320"/>
                  <a:gd name="T7" fmla="*/ 0 h 184"/>
                  <a:gd name="T8" fmla="*/ 320 w 320"/>
                  <a:gd name="T9" fmla="*/ 0 h 184"/>
                  <a:gd name="T10" fmla="*/ 0 w 320"/>
                  <a:gd name="T11" fmla="*/ 0 h 184"/>
                  <a:gd name="T12" fmla="*/ 0 w 320"/>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320" h="184">
                    <a:moveTo>
                      <a:pt x="0" y="184"/>
                    </a:moveTo>
                    <a:lnTo>
                      <a:pt x="0" y="184"/>
                    </a:lnTo>
                    <a:lnTo>
                      <a:pt x="0" y="184"/>
                    </a:lnTo>
                    <a:lnTo>
                      <a:pt x="320" y="0"/>
                    </a:lnTo>
                    <a:lnTo>
                      <a:pt x="320" y="0"/>
                    </a:lnTo>
                    <a:lnTo>
                      <a:pt x="0" y="0"/>
                    </a:lnTo>
                    <a:lnTo>
                      <a:pt x="0" y="184"/>
                    </a:lnTo>
                    <a:close/>
                  </a:path>
                </a:pathLst>
              </a:custGeom>
              <a:solidFill>
                <a:schemeClr val="accent1">
                  <a:alpha val="9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54" name="Freeform 67"/>
              <p:cNvSpPr/>
              <p:nvPr/>
            </p:nvSpPr>
            <p:spPr bwMode="auto">
              <a:xfrm>
                <a:off x="3413126" y="2012950"/>
                <a:ext cx="508000" cy="292100"/>
              </a:xfrm>
              <a:custGeom>
                <a:avLst/>
                <a:gdLst>
                  <a:gd name="T0" fmla="*/ 320 w 320"/>
                  <a:gd name="T1" fmla="*/ 184 h 184"/>
                  <a:gd name="T2" fmla="*/ 320 w 320"/>
                  <a:gd name="T3" fmla="*/ 0 h 184"/>
                  <a:gd name="T4" fmla="*/ 320 w 320"/>
                  <a:gd name="T5" fmla="*/ 0 h 184"/>
                  <a:gd name="T6" fmla="*/ 216 w 320"/>
                  <a:gd name="T7" fmla="*/ 60 h 184"/>
                  <a:gd name="T8" fmla="*/ 0 w 320"/>
                  <a:gd name="T9" fmla="*/ 184 h 184"/>
                  <a:gd name="T10" fmla="*/ 32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320" y="184"/>
                    </a:moveTo>
                    <a:lnTo>
                      <a:pt x="320" y="0"/>
                    </a:lnTo>
                    <a:lnTo>
                      <a:pt x="320" y="0"/>
                    </a:lnTo>
                    <a:lnTo>
                      <a:pt x="216" y="60"/>
                    </a:lnTo>
                    <a:lnTo>
                      <a:pt x="0" y="184"/>
                    </a:lnTo>
                    <a:lnTo>
                      <a:pt x="320" y="184"/>
                    </a:lnTo>
                    <a:close/>
                  </a:path>
                </a:pathLst>
              </a:custGeom>
              <a:solidFill>
                <a:schemeClr val="accent1">
                  <a:alpha val="9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55" name="Freeform 71"/>
              <p:cNvSpPr/>
              <p:nvPr/>
            </p:nvSpPr>
            <p:spPr bwMode="auto">
              <a:xfrm>
                <a:off x="3921126" y="2012950"/>
                <a:ext cx="508000" cy="292100"/>
              </a:xfrm>
              <a:custGeom>
                <a:avLst/>
                <a:gdLst>
                  <a:gd name="T0" fmla="*/ 0 w 320"/>
                  <a:gd name="T1" fmla="*/ 184 h 184"/>
                  <a:gd name="T2" fmla="*/ 320 w 320"/>
                  <a:gd name="T3" fmla="*/ 184 h 184"/>
                  <a:gd name="T4" fmla="*/ 0 w 320"/>
                  <a:gd name="T5" fmla="*/ 0 h 184"/>
                  <a:gd name="T6" fmla="*/ 0 w 320"/>
                  <a:gd name="T7" fmla="*/ 0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320" y="184"/>
                    </a:lnTo>
                    <a:lnTo>
                      <a:pt x="0" y="0"/>
                    </a:lnTo>
                    <a:lnTo>
                      <a:pt x="0" y="0"/>
                    </a:lnTo>
                    <a:lnTo>
                      <a:pt x="0" y="184"/>
                    </a:lnTo>
                    <a:close/>
                  </a:path>
                </a:pathLst>
              </a:custGeom>
              <a:solidFill>
                <a:schemeClr val="accent1">
                  <a:alpha val="90000"/>
                </a:schemeClr>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grpSp>
        <p:grpSp>
          <p:nvGrpSpPr>
            <p:cNvPr id="49" name="Group 70"/>
            <p:cNvGrpSpPr/>
            <p:nvPr/>
          </p:nvGrpSpPr>
          <p:grpSpPr>
            <a:xfrm>
              <a:off x="4952858" y="1717675"/>
              <a:ext cx="508000" cy="587375"/>
              <a:chOff x="3413126" y="1717675"/>
              <a:chExt cx="508000" cy="587375"/>
            </a:xfrm>
          </p:grpSpPr>
          <p:sp>
            <p:nvSpPr>
              <p:cNvPr id="50" name="Freeform 74"/>
              <p:cNvSpPr/>
              <p:nvPr/>
            </p:nvSpPr>
            <p:spPr bwMode="auto">
              <a:xfrm>
                <a:off x="3413126" y="2012950"/>
                <a:ext cx="508000" cy="292100"/>
              </a:xfrm>
              <a:custGeom>
                <a:avLst/>
                <a:gdLst>
                  <a:gd name="T0" fmla="*/ 216 w 320"/>
                  <a:gd name="T1" fmla="*/ 60 h 184"/>
                  <a:gd name="T2" fmla="*/ 320 w 320"/>
                  <a:gd name="T3" fmla="*/ 0 h 184"/>
                  <a:gd name="T4" fmla="*/ 0 w 320"/>
                  <a:gd name="T5" fmla="*/ 0 h 184"/>
                  <a:gd name="T6" fmla="*/ 0 w 320"/>
                  <a:gd name="T7" fmla="*/ 184 h 184"/>
                  <a:gd name="T8" fmla="*/ 0 w 320"/>
                  <a:gd name="T9" fmla="*/ 184 h 184"/>
                  <a:gd name="T10" fmla="*/ 216 w 320"/>
                  <a:gd name="T11" fmla="*/ 60 h 184"/>
                </a:gdLst>
                <a:ahLst/>
                <a:cxnLst>
                  <a:cxn ang="0">
                    <a:pos x="T0" y="T1"/>
                  </a:cxn>
                  <a:cxn ang="0">
                    <a:pos x="T2" y="T3"/>
                  </a:cxn>
                  <a:cxn ang="0">
                    <a:pos x="T4" y="T5"/>
                  </a:cxn>
                  <a:cxn ang="0">
                    <a:pos x="T6" y="T7"/>
                  </a:cxn>
                  <a:cxn ang="0">
                    <a:pos x="T8" y="T9"/>
                  </a:cxn>
                  <a:cxn ang="0">
                    <a:pos x="T10" y="T11"/>
                  </a:cxn>
                </a:cxnLst>
                <a:rect l="0" t="0" r="r" b="b"/>
                <a:pathLst>
                  <a:path w="320" h="184">
                    <a:moveTo>
                      <a:pt x="216" y="60"/>
                    </a:moveTo>
                    <a:lnTo>
                      <a:pt x="320" y="0"/>
                    </a:lnTo>
                    <a:lnTo>
                      <a:pt x="0" y="0"/>
                    </a:lnTo>
                    <a:lnTo>
                      <a:pt x="0" y="184"/>
                    </a:lnTo>
                    <a:lnTo>
                      <a:pt x="0" y="184"/>
                    </a:lnTo>
                    <a:lnTo>
                      <a:pt x="216" y="60"/>
                    </a:lnTo>
                    <a:close/>
                  </a:path>
                </a:pathLst>
              </a:custGeom>
              <a:solidFill>
                <a:schemeClr val="accent1"/>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sp>
            <p:nvSpPr>
              <p:cNvPr id="51" name="Freeform 75"/>
              <p:cNvSpPr/>
              <p:nvPr/>
            </p:nvSpPr>
            <p:spPr bwMode="auto">
              <a:xfrm>
                <a:off x="3413126" y="1717675"/>
                <a:ext cx="508000" cy="295275"/>
              </a:xfrm>
              <a:custGeom>
                <a:avLst/>
                <a:gdLst>
                  <a:gd name="T0" fmla="*/ 320 w 320"/>
                  <a:gd name="T1" fmla="*/ 186 h 186"/>
                  <a:gd name="T2" fmla="*/ 0 w 320"/>
                  <a:gd name="T3" fmla="*/ 0 h 186"/>
                  <a:gd name="T4" fmla="*/ 0 w 320"/>
                  <a:gd name="T5" fmla="*/ 186 h 186"/>
                  <a:gd name="T6" fmla="*/ 320 w 320"/>
                  <a:gd name="T7" fmla="*/ 186 h 186"/>
                  <a:gd name="T8" fmla="*/ 320 w 320"/>
                  <a:gd name="T9" fmla="*/ 186 h 186"/>
                </a:gdLst>
                <a:ahLst/>
                <a:cxnLst>
                  <a:cxn ang="0">
                    <a:pos x="T0" y="T1"/>
                  </a:cxn>
                  <a:cxn ang="0">
                    <a:pos x="T2" y="T3"/>
                  </a:cxn>
                  <a:cxn ang="0">
                    <a:pos x="T4" y="T5"/>
                  </a:cxn>
                  <a:cxn ang="0">
                    <a:pos x="T6" y="T7"/>
                  </a:cxn>
                  <a:cxn ang="0">
                    <a:pos x="T8" y="T9"/>
                  </a:cxn>
                </a:cxnLst>
                <a:rect l="0" t="0" r="r" b="b"/>
                <a:pathLst>
                  <a:path w="320" h="186">
                    <a:moveTo>
                      <a:pt x="320" y="186"/>
                    </a:moveTo>
                    <a:lnTo>
                      <a:pt x="0" y="0"/>
                    </a:lnTo>
                    <a:lnTo>
                      <a:pt x="0" y="186"/>
                    </a:lnTo>
                    <a:lnTo>
                      <a:pt x="320" y="186"/>
                    </a:lnTo>
                    <a:lnTo>
                      <a:pt x="320" y="186"/>
                    </a:lnTo>
                    <a:close/>
                  </a:path>
                </a:pathLst>
              </a:custGeom>
              <a:solidFill>
                <a:schemeClr val="accent1"/>
              </a:solidFill>
              <a:ln>
                <a:noFill/>
              </a:ln>
            </p:spPr>
            <p:txBody>
              <a:bodyPr vert="horz" wrap="square" lIns="91440" tIns="45720" rIns="91440" bIns="45720" numCol="1" anchor="t" anchorCtr="0" compatLnSpc="1">
                <a:noAutofit/>
              </a:bodyPr>
              <a:lstStyle/>
              <a:p>
                <a:pPr lvl="0"/>
                <a:endParaRPr lang="en-US" sz="1800">
                  <a:solidFill>
                    <a:schemeClr val="bg1"/>
                  </a:solidFill>
                </a:endParaRPr>
              </a:p>
            </p:txBody>
          </p:sp>
        </p:grpSp>
      </p:grpSp>
      <p:sp>
        <p:nvSpPr>
          <p:cNvPr id="2" name="标题 1"/>
          <p:cNvSpPr>
            <a:spLocks noGrp="1"/>
          </p:cNvSpPr>
          <p:nvPr>
            <p:ph type="title" hasCustomPrompt="1"/>
          </p:nvPr>
        </p:nvSpPr>
        <p:spPr>
          <a:xfrm>
            <a:off x="2844801" y="1574800"/>
            <a:ext cx="6503986" cy="1893869"/>
          </a:xfrm>
        </p:spPr>
        <p:txBody>
          <a:bodyPr lIns="90000" tIns="46800" rIns="90000" bIns="46800" anchor="b">
            <a:normAutofit/>
          </a:bodyPr>
          <a:lstStyle>
            <a:lvl1pPr algn="ctr">
              <a:defRPr sz="9600"/>
            </a:lvl1pPr>
          </a:lstStyle>
          <a:p>
            <a:r>
              <a:rPr lang="zh-CN" altLang="en-US" dirty="0" smtClean="0"/>
              <a:t>编辑</a:t>
            </a:r>
            <a:r>
              <a:rPr lang="zh-CN" altLang="en-US" dirty="0"/>
              <a:t>标题</a:t>
            </a:r>
            <a:endParaRPr lang="zh-CN" altLang="en-US" dirty="0"/>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8" name="文本占位符 77"/>
          <p:cNvSpPr>
            <a:spLocks noGrp="1"/>
          </p:cNvSpPr>
          <p:nvPr>
            <p:ph type="body" sz="quarter" idx="13" hasCustomPrompt="1"/>
          </p:nvPr>
        </p:nvSpPr>
        <p:spPr>
          <a:xfrm>
            <a:off x="2844340" y="3523231"/>
            <a:ext cx="6504375" cy="1120756"/>
          </a:xfrm>
        </p:spPr>
        <p:txBody>
          <a:bodyPr lIns="90000" tIns="46800" rIns="90000" bIns="46800">
            <a:normAutofit/>
          </a:bodyPr>
          <a:lstStyle>
            <a:lvl1pPr marL="0" indent="0" algn="ctr">
              <a:buNone/>
              <a:defRPr sz="4800"/>
            </a:lvl1pPr>
          </a:lstStyle>
          <a:p>
            <a:pPr lvl="0"/>
            <a:r>
              <a:rPr lang="zh-CN" altLang="en-US" dirty="0" smtClean="0"/>
              <a:t>编辑文本</a:t>
            </a:r>
            <a:endParaRPr lang="zh-CN" alt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grpSp>
        <p:nvGrpSpPr>
          <p:cNvPr id="68" name="组合 67"/>
          <p:cNvGrpSpPr/>
          <p:nvPr/>
        </p:nvGrpSpPr>
        <p:grpSpPr>
          <a:xfrm>
            <a:off x="1588" y="0"/>
            <a:ext cx="12190412" cy="437566"/>
            <a:chOff x="1588" y="0"/>
            <a:chExt cx="12190412" cy="437566"/>
          </a:xfrm>
        </p:grpSpPr>
        <p:sp>
          <p:nvSpPr>
            <p:cNvPr id="36" name="Rectangle 61"/>
            <p:cNvSpPr>
              <a:spLocks noChangeArrowheads="1"/>
            </p:cNvSpPr>
            <p:nvPr/>
          </p:nvSpPr>
          <p:spPr bwMode="auto">
            <a:xfrm>
              <a:off x="1588" y="0"/>
              <a:ext cx="9140825" cy="435978"/>
            </a:xfrm>
            <a:prstGeom prst="rect">
              <a:avLst/>
            </a:prstGeom>
            <a:solidFill>
              <a:schemeClr val="accent1"/>
            </a:solidFill>
            <a:ln>
              <a:noFill/>
            </a:ln>
          </p:spPr>
          <p:txBody>
            <a:bodyPr vert="horz" wrap="square" lIns="91440" tIns="45720" rIns="91440" bIns="45720" numCol="1" anchor="t" anchorCtr="0" compatLnSpc="1"/>
            <a:lstStyle/>
            <a:p>
              <a:endParaRPr lang="en-US"/>
            </a:p>
          </p:txBody>
        </p:sp>
        <p:sp>
          <p:nvSpPr>
            <p:cNvPr id="37" name="Freeform 62"/>
            <p:cNvSpPr/>
            <p:nvPr/>
          </p:nvSpPr>
          <p:spPr bwMode="auto">
            <a:xfrm>
              <a:off x="1588" y="1002"/>
              <a:ext cx="12190412" cy="434975"/>
            </a:xfrm>
            <a:custGeom>
              <a:avLst/>
              <a:gdLst>
                <a:gd name="T0" fmla="*/ 5758 w 5758"/>
                <a:gd name="T1" fmla="*/ 0 h 794"/>
                <a:gd name="T2" fmla="*/ 5758 w 5758"/>
                <a:gd name="T3" fmla="*/ 794 h 794"/>
                <a:gd name="T4" fmla="*/ 230 w 5758"/>
                <a:gd name="T5" fmla="*/ 794 h 794"/>
                <a:gd name="T6" fmla="*/ 0 w 5758"/>
                <a:gd name="T7" fmla="*/ 396 h 794"/>
                <a:gd name="T8" fmla="*/ 0 w 5758"/>
                <a:gd name="T9" fmla="*/ 0 h 794"/>
                <a:gd name="T10" fmla="*/ 5758 w 5758"/>
                <a:gd name="T11" fmla="*/ 0 h 794"/>
              </a:gdLst>
              <a:ahLst/>
              <a:cxnLst>
                <a:cxn ang="0">
                  <a:pos x="T0" y="T1"/>
                </a:cxn>
                <a:cxn ang="0">
                  <a:pos x="T2" y="T3"/>
                </a:cxn>
                <a:cxn ang="0">
                  <a:pos x="T4" y="T5"/>
                </a:cxn>
                <a:cxn ang="0">
                  <a:pos x="T6" y="T7"/>
                </a:cxn>
                <a:cxn ang="0">
                  <a:pos x="T8" y="T9"/>
                </a:cxn>
                <a:cxn ang="0">
                  <a:pos x="T10" y="T11"/>
                </a:cxn>
              </a:cxnLst>
              <a:rect l="0" t="0" r="r" b="b"/>
              <a:pathLst>
                <a:path w="5758" h="794">
                  <a:moveTo>
                    <a:pt x="5758" y="0"/>
                  </a:moveTo>
                  <a:lnTo>
                    <a:pt x="5758" y="794"/>
                  </a:lnTo>
                  <a:lnTo>
                    <a:pt x="230" y="794"/>
                  </a:lnTo>
                  <a:lnTo>
                    <a:pt x="0" y="396"/>
                  </a:lnTo>
                  <a:lnTo>
                    <a:pt x="0" y="0"/>
                  </a:lnTo>
                  <a:lnTo>
                    <a:pt x="5758"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en-US"/>
            </a:p>
          </p:txBody>
        </p:sp>
        <p:grpSp>
          <p:nvGrpSpPr>
            <p:cNvPr id="38" name="Group 25"/>
            <p:cNvGrpSpPr/>
            <p:nvPr/>
          </p:nvGrpSpPr>
          <p:grpSpPr>
            <a:xfrm rot="5400000">
              <a:off x="10869109" y="-885324"/>
              <a:ext cx="435977" cy="2209803"/>
              <a:chOff x="4952858" y="2305049"/>
              <a:chExt cx="1016004" cy="1752601"/>
            </a:xfrm>
          </p:grpSpPr>
          <p:grpSp>
            <p:nvGrpSpPr>
              <p:cNvPr id="39" name="Group 26"/>
              <p:cNvGrpSpPr/>
              <p:nvPr/>
            </p:nvGrpSpPr>
            <p:grpSpPr>
              <a:xfrm>
                <a:off x="4952858" y="3181347"/>
                <a:ext cx="1016000" cy="584200"/>
                <a:chOff x="3413126" y="3181350"/>
                <a:chExt cx="1016000" cy="584200"/>
              </a:xfrm>
            </p:grpSpPr>
            <p:sp>
              <p:nvSpPr>
                <p:cNvPr id="63" name="Freeform 35"/>
                <p:cNvSpPr/>
                <p:nvPr/>
              </p:nvSpPr>
              <p:spPr bwMode="auto">
                <a:xfrm>
                  <a:off x="3921126" y="3473450"/>
                  <a:ext cx="508000" cy="292100"/>
                </a:xfrm>
                <a:custGeom>
                  <a:avLst/>
                  <a:gdLst>
                    <a:gd name="T0" fmla="*/ 0 w 320"/>
                    <a:gd name="T1" fmla="*/ 184 h 184"/>
                    <a:gd name="T2" fmla="*/ 0 w 320"/>
                    <a:gd name="T3" fmla="*/ 184 h 184"/>
                    <a:gd name="T4" fmla="*/ 320 w 320"/>
                    <a:gd name="T5" fmla="*/ 0 h 184"/>
                    <a:gd name="T6" fmla="*/ 0 w 320"/>
                    <a:gd name="T7" fmla="*/ 0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0" y="184"/>
                      </a:lnTo>
                      <a:lnTo>
                        <a:pt x="320" y="0"/>
                      </a:lnTo>
                      <a:lnTo>
                        <a:pt x="0" y="0"/>
                      </a:lnTo>
                      <a:lnTo>
                        <a:pt x="0" y="184"/>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a:p>
              </p:txBody>
            </p:sp>
            <p:sp>
              <p:nvSpPr>
                <p:cNvPr id="64" name="Freeform 38"/>
                <p:cNvSpPr/>
                <p:nvPr/>
              </p:nvSpPr>
              <p:spPr bwMode="auto">
                <a:xfrm>
                  <a:off x="3921126" y="3181350"/>
                  <a:ext cx="508000" cy="292100"/>
                </a:xfrm>
                <a:custGeom>
                  <a:avLst/>
                  <a:gdLst>
                    <a:gd name="T0" fmla="*/ 0 w 320"/>
                    <a:gd name="T1" fmla="*/ 0 h 184"/>
                    <a:gd name="T2" fmla="*/ 0 w 320"/>
                    <a:gd name="T3" fmla="*/ 184 h 184"/>
                    <a:gd name="T4" fmla="*/ 320 w 320"/>
                    <a:gd name="T5" fmla="*/ 184 h 184"/>
                    <a:gd name="T6" fmla="*/ 320 w 320"/>
                    <a:gd name="T7" fmla="*/ 184 h 184"/>
                    <a:gd name="T8" fmla="*/ 0 w 320"/>
                    <a:gd name="T9" fmla="*/ 0 h 184"/>
                    <a:gd name="T10" fmla="*/ 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0" y="0"/>
                      </a:moveTo>
                      <a:lnTo>
                        <a:pt x="0" y="184"/>
                      </a:lnTo>
                      <a:lnTo>
                        <a:pt x="320" y="184"/>
                      </a:lnTo>
                      <a:lnTo>
                        <a:pt x="320" y="184"/>
                      </a:lnTo>
                      <a:lnTo>
                        <a:pt x="0" y="0"/>
                      </a:lnTo>
                      <a:lnTo>
                        <a:pt x="0" y="0"/>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a:p>
              </p:txBody>
            </p:sp>
            <p:sp>
              <p:nvSpPr>
                <p:cNvPr id="65" name="Freeform 39"/>
                <p:cNvSpPr/>
                <p:nvPr/>
              </p:nvSpPr>
              <p:spPr bwMode="auto">
                <a:xfrm>
                  <a:off x="3413126" y="3181350"/>
                  <a:ext cx="508000" cy="292100"/>
                </a:xfrm>
                <a:custGeom>
                  <a:avLst/>
                  <a:gdLst>
                    <a:gd name="T0" fmla="*/ 0 w 320"/>
                    <a:gd name="T1" fmla="*/ 184 h 184"/>
                    <a:gd name="T2" fmla="*/ 0 w 320"/>
                    <a:gd name="T3" fmla="*/ 184 h 184"/>
                    <a:gd name="T4" fmla="*/ 320 w 320"/>
                    <a:gd name="T5" fmla="*/ 184 h 184"/>
                    <a:gd name="T6" fmla="*/ 320 w 320"/>
                    <a:gd name="T7" fmla="*/ 0 h 184"/>
                    <a:gd name="T8" fmla="*/ 222 w 320"/>
                    <a:gd name="T9" fmla="*/ 58 h 184"/>
                    <a:gd name="T10" fmla="*/ 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0" y="184"/>
                      </a:moveTo>
                      <a:lnTo>
                        <a:pt x="0" y="184"/>
                      </a:lnTo>
                      <a:lnTo>
                        <a:pt x="320" y="184"/>
                      </a:lnTo>
                      <a:lnTo>
                        <a:pt x="320" y="0"/>
                      </a:lnTo>
                      <a:lnTo>
                        <a:pt x="222" y="58"/>
                      </a:lnTo>
                      <a:lnTo>
                        <a:pt x="0" y="184"/>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a:p>
              </p:txBody>
            </p:sp>
            <p:sp>
              <p:nvSpPr>
                <p:cNvPr id="66" name="Freeform 41"/>
                <p:cNvSpPr/>
                <p:nvPr/>
              </p:nvSpPr>
              <p:spPr bwMode="auto">
                <a:xfrm>
                  <a:off x="3413126" y="3473450"/>
                  <a:ext cx="508000" cy="292100"/>
                </a:xfrm>
                <a:custGeom>
                  <a:avLst/>
                  <a:gdLst>
                    <a:gd name="T0" fmla="*/ 260 w 320"/>
                    <a:gd name="T1" fmla="*/ 150 h 184"/>
                    <a:gd name="T2" fmla="*/ 320 w 320"/>
                    <a:gd name="T3" fmla="*/ 184 h 184"/>
                    <a:gd name="T4" fmla="*/ 320 w 320"/>
                    <a:gd name="T5" fmla="*/ 0 h 184"/>
                    <a:gd name="T6" fmla="*/ 0 w 320"/>
                    <a:gd name="T7" fmla="*/ 0 h 184"/>
                    <a:gd name="T8" fmla="*/ 260 w 320"/>
                    <a:gd name="T9" fmla="*/ 150 h 184"/>
                  </a:gdLst>
                  <a:ahLst/>
                  <a:cxnLst>
                    <a:cxn ang="0">
                      <a:pos x="T0" y="T1"/>
                    </a:cxn>
                    <a:cxn ang="0">
                      <a:pos x="T2" y="T3"/>
                    </a:cxn>
                    <a:cxn ang="0">
                      <a:pos x="T4" y="T5"/>
                    </a:cxn>
                    <a:cxn ang="0">
                      <a:pos x="T6" y="T7"/>
                    </a:cxn>
                    <a:cxn ang="0">
                      <a:pos x="T8" y="T9"/>
                    </a:cxn>
                  </a:cxnLst>
                  <a:rect l="0" t="0" r="r" b="b"/>
                  <a:pathLst>
                    <a:path w="320" h="184">
                      <a:moveTo>
                        <a:pt x="260" y="150"/>
                      </a:moveTo>
                      <a:lnTo>
                        <a:pt x="320" y="184"/>
                      </a:lnTo>
                      <a:lnTo>
                        <a:pt x="320" y="0"/>
                      </a:lnTo>
                      <a:lnTo>
                        <a:pt x="0" y="0"/>
                      </a:lnTo>
                      <a:lnTo>
                        <a:pt x="260" y="150"/>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a:p>
              </p:txBody>
            </p:sp>
          </p:grpSp>
          <p:grpSp>
            <p:nvGrpSpPr>
              <p:cNvPr id="40" name="Group 27"/>
              <p:cNvGrpSpPr/>
              <p:nvPr/>
            </p:nvGrpSpPr>
            <p:grpSpPr>
              <a:xfrm>
                <a:off x="4952859" y="2889248"/>
                <a:ext cx="508001" cy="584199"/>
                <a:chOff x="3413126" y="2889250"/>
                <a:chExt cx="508000" cy="584200"/>
              </a:xfrm>
            </p:grpSpPr>
            <p:sp>
              <p:nvSpPr>
                <p:cNvPr id="61" name="Freeform 42"/>
                <p:cNvSpPr/>
                <p:nvPr/>
              </p:nvSpPr>
              <p:spPr bwMode="auto">
                <a:xfrm>
                  <a:off x="3413126" y="2889250"/>
                  <a:ext cx="508000" cy="292100"/>
                </a:xfrm>
                <a:custGeom>
                  <a:avLst/>
                  <a:gdLst>
                    <a:gd name="T0" fmla="*/ 320 w 320"/>
                    <a:gd name="T1" fmla="*/ 184 h 184"/>
                    <a:gd name="T2" fmla="*/ 78 w 320"/>
                    <a:gd name="T3" fmla="*/ 44 h 184"/>
                    <a:gd name="T4" fmla="*/ 0 w 320"/>
                    <a:gd name="T5" fmla="*/ 0 h 184"/>
                    <a:gd name="T6" fmla="*/ 0 w 320"/>
                    <a:gd name="T7" fmla="*/ 184 h 184"/>
                    <a:gd name="T8" fmla="*/ 320 w 320"/>
                    <a:gd name="T9" fmla="*/ 184 h 184"/>
                    <a:gd name="T10" fmla="*/ 32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320" y="184"/>
                      </a:moveTo>
                      <a:lnTo>
                        <a:pt x="78" y="44"/>
                      </a:lnTo>
                      <a:lnTo>
                        <a:pt x="0" y="0"/>
                      </a:lnTo>
                      <a:lnTo>
                        <a:pt x="0" y="184"/>
                      </a:lnTo>
                      <a:lnTo>
                        <a:pt x="320" y="184"/>
                      </a:lnTo>
                      <a:lnTo>
                        <a:pt x="320" y="184"/>
                      </a:lnTo>
                      <a:close/>
                    </a:path>
                  </a:pathLst>
                </a:custGeom>
                <a:solidFill>
                  <a:schemeClr val="accent1">
                    <a:alpha val="40000"/>
                  </a:schemeClr>
                </a:solidFill>
                <a:ln>
                  <a:noFill/>
                </a:ln>
              </p:spPr>
              <p:txBody>
                <a:bodyPr vert="horz" wrap="square" lIns="91440" tIns="45720" rIns="91440" bIns="45720" numCol="1" anchor="t" anchorCtr="0" compatLnSpc="1">
                  <a:noAutofit/>
                </a:bodyPr>
                <a:lstStyle/>
                <a:p>
                  <a:pPr lvl="0"/>
                  <a:endParaRPr lang="en-US"/>
                </a:p>
              </p:txBody>
            </p:sp>
            <p:sp>
              <p:nvSpPr>
                <p:cNvPr id="62" name="Freeform 43"/>
                <p:cNvSpPr/>
                <p:nvPr/>
              </p:nvSpPr>
              <p:spPr bwMode="auto">
                <a:xfrm>
                  <a:off x="3413126" y="3181350"/>
                  <a:ext cx="508000" cy="292100"/>
                </a:xfrm>
                <a:custGeom>
                  <a:avLst/>
                  <a:gdLst>
                    <a:gd name="T0" fmla="*/ 320 w 320"/>
                    <a:gd name="T1" fmla="*/ 0 h 184"/>
                    <a:gd name="T2" fmla="*/ 0 w 320"/>
                    <a:gd name="T3" fmla="*/ 0 h 184"/>
                    <a:gd name="T4" fmla="*/ 0 w 320"/>
                    <a:gd name="T5" fmla="*/ 184 h 184"/>
                    <a:gd name="T6" fmla="*/ 0 w 320"/>
                    <a:gd name="T7" fmla="*/ 184 h 184"/>
                    <a:gd name="T8" fmla="*/ 222 w 320"/>
                    <a:gd name="T9" fmla="*/ 58 h 184"/>
                    <a:gd name="T10" fmla="*/ 32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320" y="0"/>
                      </a:moveTo>
                      <a:lnTo>
                        <a:pt x="0" y="0"/>
                      </a:lnTo>
                      <a:lnTo>
                        <a:pt x="0" y="184"/>
                      </a:lnTo>
                      <a:lnTo>
                        <a:pt x="0" y="184"/>
                      </a:lnTo>
                      <a:lnTo>
                        <a:pt x="222" y="58"/>
                      </a:lnTo>
                      <a:lnTo>
                        <a:pt x="320" y="0"/>
                      </a:lnTo>
                      <a:close/>
                    </a:path>
                  </a:pathLst>
                </a:custGeom>
                <a:solidFill>
                  <a:schemeClr val="accent1">
                    <a:alpha val="40000"/>
                  </a:schemeClr>
                </a:solidFill>
                <a:ln>
                  <a:noFill/>
                </a:ln>
              </p:spPr>
              <p:txBody>
                <a:bodyPr vert="horz" wrap="square" lIns="91440" tIns="45720" rIns="91440" bIns="45720" numCol="1" anchor="t" anchorCtr="0" compatLnSpc="1">
                  <a:noAutofit/>
                </a:bodyPr>
                <a:lstStyle/>
                <a:p>
                  <a:pPr lvl="0"/>
                  <a:endParaRPr lang="en-US"/>
                </a:p>
              </p:txBody>
            </p:sp>
          </p:grpSp>
          <p:grpSp>
            <p:nvGrpSpPr>
              <p:cNvPr id="41" name="Group 28"/>
              <p:cNvGrpSpPr/>
              <p:nvPr/>
            </p:nvGrpSpPr>
            <p:grpSpPr>
              <a:xfrm>
                <a:off x="4952859" y="2305049"/>
                <a:ext cx="508001" cy="584199"/>
                <a:chOff x="3413126" y="2305050"/>
                <a:chExt cx="508000" cy="584200"/>
              </a:xfrm>
            </p:grpSpPr>
            <p:sp>
              <p:nvSpPr>
                <p:cNvPr id="59" name="Freeform 47"/>
                <p:cNvSpPr/>
                <p:nvPr/>
              </p:nvSpPr>
              <p:spPr bwMode="auto">
                <a:xfrm>
                  <a:off x="3413126" y="2305050"/>
                  <a:ext cx="508000" cy="292100"/>
                </a:xfrm>
                <a:custGeom>
                  <a:avLst/>
                  <a:gdLst>
                    <a:gd name="T0" fmla="*/ 320 w 320"/>
                    <a:gd name="T1" fmla="*/ 184 h 184"/>
                    <a:gd name="T2" fmla="*/ 256 w 320"/>
                    <a:gd name="T3" fmla="*/ 148 h 184"/>
                    <a:gd name="T4" fmla="*/ 0 w 320"/>
                    <a:gd name="T5" fmla="*/ 0 h 184"/>
                    <a:gd name="T6" fmla="*/ 0 w 320"/>
                    <a:gd name="T7" fmla="*/ 184 h 184"/>
                    <a:gd name="T8" fmla="*/ 320 w 320"/>
                    <a:gd name="T9" fmla="*/ 184 h 184"/>
                    <a:gd name="T10" fmla="*/ 32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320" y="184"/>
                      </a:moveTo>
                      <a:lnTo>
                        <a:pt x="256" y="148"/>
                      </a:lnTo>
                      <a:lnTo>
                        <a:pt x="0" y="0"/>
                      </a:lnTo>
                      <a:lnTo>
                        <a:pt x="0" y="184"/>
                      </a:lnTo>
                      <a:lnTo>
                        <a:pt x="320" y="184"/>
                      </a:lnTo>
                      <a:lnTo>
                        <a:pt x="320" y="184"/>
                      </a:lnTo>
                      <a:close/>
                    </a:path>
                  </a:pathLst>
                </a:custGeom>
                <a:solidFill>
                  <a:schemeClr val="accent1">
                    <a:alpha val="70000"/>
                  </a:schemeClr>
                </a:solidFill>
                <a:ln>
                  <a:noFill/>
                </a:ln>
              </p:spPr>
              <p:txBody>
                <a:bodyPr vert="horz" wrap="square" lIns="91440" tIns="45720" rIns="91440" bIns="45720" numCol="1" anchor="t" anchorCtr="0" compatLnSpc="1">
                  <a:noAutofit/>
                </a:bodyPr>
                <a:lstStyle/>
                <a:p>
                  <a:pPr lvl="0"/>
                  <a:endParaRPr lang="en-US"/>
                </a:p>
              </p:txBody>
            </p:sp>
            <p:sp>
              <p:nvSpPr>
                <p:cNvPr id="60" name="Freeform 48"/>
                <p:cNvSpPr/>
                <p:nvPr/>
              </p:nvSpPr>
              <p:spPr bwMode="auto">
                <a:xfrm>
                  <a:off x="3413126" y="2597150"/>
                  <a:ext cx="508000" cy="292100"/>
                </a:xfrm>
                <a:custGeom>
                  <a:avLst/>
                  <a:gdLst>
                    <a:gd name="T0" fmla="*/ 0 w 320"/>
                    <a:gd name="T1" fmla="*/ 0 h 184"/>
                    <a:gd name="T2" fmla="*/ 0 w 320"/>
                    <a:gd name="T3" fmla="*/ 184 h 184"/>
                    <a:gd name="T4" fmla="*/ 320 w 320"/>
                    <a:gd name="T5" fmla="*/ 0 h 184"/>
                    <a:gd name="T6" fmla="*/ 0 w 320"/>
                    <a:gd name="T7" fmla="*/ 0 h 184"/>
                  </a:gdLst>
                  <a:ahLst/>
                  <a:cxnLst>
                    <a:cxn ang="0">
                      <a:pos x="T0" y="T1"/>
                    </a:cxn>
                    <a:cxn ang="0">
                      <a:pos x="T2" y="T3"/>
                    </a:cxn>
                    <a:cxn ang="0">
                      <a:pos x="T4" y="T5"/>
                    </a:cxn>
                    <a:cxn ang="0">
                      <a:pos x="T6" y="T7"/>
                    </a:cxn>
                  </a:cxnLst>
                  <a:rect l="0" t="0" r="r" b="b"/>
                  <a:pathLst>
                    <a:path w="320" h="184">
                      <a:moveTo>
                        <a:pt x="0" y="0"/>
                      </a:moveTo>
                      <a:lnTo>
                        <a:pt x="0" y="184"/>
                      </a:lnTo>
                      <a:lnTo>
                        <a:pt x="320" y="0"/>
                      </a:lnTo>
                      <a:lnTo>
                        <a:pt x="0" y="0"/>
                      </a:lnTo>
                      <a:close/>
                    </a:path>
                  </a:pathLst>
                </a:custGeom>
                <a:solidFill>
                  <a:schemeClr val="accent1">
                    <a:alpha val="70000"/>
                  </a:schemeClr>
                </a:solidFill>
                <a:ln>
                  <a:noFill/>
                </a:ln>
              </p:spPr>
              <p:txBody>
                <a:bodyPr vert="horz" wrap="square" lIns="91440" tIns="45720" rIns="91440" bIns="45720" numCol="1" anchor="t" anchorCtr="0" compatLnSpc="1">
                  <a:noAutofit/>
                </a:bodyPr>
                <a:lstStyle/>
                <a:p>
                  <a:pPr lvl="0"/>
                  <a:endParaRPr lang="en-US"/>
                </a:p>
              </p:txBody>
            </p:sp>
          </p:grpSp>
          <p:grpSp>
            <p:nvGrpSpPr>
              <p:cNvPr id="42" name="Group 29"/>
              <p:cNvGrpSpPr/>
              <p:nvPr/>
            </p:nvGrpSpPr>
            <p:grpSpPr>
              <a:xfrm>
                <a:off x="5460858" y="2889248"/>
                <a:ext cx="508001" cy="584199"/>
                <a:chOff x="3921126" y="2889250"/>
                <a:chExt cx="508000" cy="584200"/>
              </a:xfrm>
            </p:grpSpPr>
            <p:sp>
              <p:nvSpPr>
                <p:cNvPr id="57" name="Freeform 49"/>
                <p:cNvSpPr/>
                <p:nvPr/>
              </p:nvSpPr>
              <p:spPr bwMode="auto">
                <a:xfrm>
                  <a:off x="3921126" y="3181350"/>
                  <a:ext cx="508000" cy="292100"/>
                </a:xfrm>
                <a:custGeom>
                  <a:avLst/>
                  <a:gdLst>
                    <a:gd name="T0" fmla="*/ 320 w 320"/>
                    <a:gd name="T1" fmla="*/ 184 h 184"/>
                    <a:gd name="T2" fmla="*/ 320 w 320"/>
                    <a:gd name="T3" fmla="*/ 0 h 184"/>
                    <a:gd name="T4" fmla="*/ 0 w 320"/>
                    <a:gd name="T5" fmla="*/ 0 h 184"/>
                    <a:gd name="T6" fmla="*/ 320 w 320"/>
                    <a:gd name="T7" fmla="*/ 184 h 184"/>
                  </a:gdLst>
                  <a:ahLst/>
                  <a:cxnLst>
                    <a:cxn ang="0">
                      <a:pos x="T0" y="T1"/>
                    </a:cxn>
                    <a:cxn ang="0">
                      <a:pos x="T2" y="T3"/>
                    </a:cxn>
                    <a:cxn ang="0">
                      <a:pos x="T4" y="T5"/>
                    </a:cxn>
                    <a:cxn ang="0">
                      <a:pos x="T6" y="T7"/>
                    </a:cxn>
                  </a:cxnLst>
                  <a:rect l="0" t="0" r="r" b="b"/>
                  <a:pathLst>
                    <a:path w="320" h="184">
                      <a:moveTo>
                        <a:pt x="320" y="184"/>
                      </a:moveTo>
                      <a:lnTo>
                        <a:pt x="320" y="0"/>
                      </a:lnTo>
                      <a:lnTo>
                        <a:pt x="0" y="0"/>
                      </a:lnTo>
                      <a:lnTo>
                        <a:pt x="320" y="184"/>
                      </a:lnTo>
                      <a:close/>
                    </a:path>
                  </a:pathLst>
                </a:custGeom>
                <a:solidFill>
                  <a:schemeClr val="accent1">
                    <a:alpha val="50000"/>
                  </a:schemeClr>
                </a:solidFill>
                <a:ln>
                  <a:noFill/>
                </a:ln>
              </p:spPr>
              <p:txBody>
                <a:bodyPr vert="horz" wrap="square" lIns="91440" tIns="45720" rIns="91440" bIns="45720" numCol="1" anchor="t" anchorCtr="0" compatLnSpc="1">
                  <a:noAutofit/>
                </a:bodyPr>
                <a:lstStyle/>
                <a:p>
                  <a:pPr lvl="0"/>
                  <a:endParaRPr lang="en-US"/>
                </a:p>
              </p:txBody>
            </p:sp>
            <p:sp>
              <p:nvSpPr>
                <p:cNvPr id="58" name="Freeform 50"/>
                <p:cNvSpPr/>
                <p:nvPr/>
              </p:nvSpPr>
              <p:spPr bwMode="auto">
                <a:xfrm>
                  <a:off x="3921126" y="2889250"/>
                  <a:ext cx="508000" cy="292100"/>
                </a:xfrm>
                <a:custGeom>
                  <a:avLst/>
                  <a:gdLst>
                    <a:gd name="T0" fmla="*/ 0 w 320"/>
                    <a:gd name="T1" fmla="*/ 184 h 184"/>
                    <a:gd name="T2" fmla="*/ 320 w 320"/>
                    <a:gd name="T3" fmla="*/ 184 h 184"/>
                    <a:gd name="T4" fmla="*/ 320 w 320"/>
                    <a:gd name="T5" fmla="*/ 0 h 184"/>
                    <a:gd name="T6" fmla="*/ 0 w 320"/>
                    <a:gd name="T7" fmla="*/ 184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320" y="184"/>
                      </a:lnTo>
                      <a:lnTo>
                        <a:pt x="320" y="0"/>
                      </a:lnTo>
                      <a:lnTo>
                        <a:pt x="0" y="184"/>
                      </a:lnTo>
                      <a:lnTo>
                        <a:pt x="0" y="184"/>
                      </a:lnTo>
                      <a:close/>
                    </a:path>
                  </a:pathLst>
                </a:custGeom>
                <a:solidFill>
                  <a:schemeClr val="accent1">
                    <a:alpha val="50000"/>
                  </a:schemeClr>
                </a:solidFill>
                <a:ln>
                  <a:noFill/>
                </a:ln>
              </p:spPr>
              <p:txBody>
                <a:bodyPr vert="horz" wrap="square" lIns="91440" tIns="45720" rIns="91440" bIns="45720" numCol="1" anchor="t" anchorCtr="0" compatLnSpc="1">
                  <a:noAutofit/>
                </a:bodyPr>
                <a:lstStyle/>
                <a:p>
                  <a:pPr lvl="0"/>
                  <a:endParaRPr lang="en-US"/>
                </a:p>
              </p:txBody>
            </p:sp>
          </p:grpSp>
          <p:grpSp>
            <p:nvGrpSpPr>
              <p:cNvPr id="43" name="Group 30"/>
              <p:cNvGrpSpPr/>
              <p:nvPr/>
            </p:nvGrpSpPr>
            <p:grpSpPr>
              <a:xfrm>
                <a:off x="4952858" y="3473448"/>
                <a:ext cx="508002" cy="584202"/>
                <a:chOff x="3413126" y="3473448"/>
                <a:chExt cx="508002" cy="584202"/>
              </a:xfrm>
            </p:grpSpPr>
            <p:sp>
              <p:nvSpPr>
                <p:cNvPr id="55" name="Freeform 51"/>
                <p:cNvSpPr/>
                <p:nvPr/>
              </p:nvSpPr>
              <p:spPr bwMode="auto">
                <a:xfrm>
                  <a:off x="3413127" y="3473448"/>
                  <a:ext cx="508001" cy="292100"/>
                </a:xfrm>
                <a:custGeom>
                  <a:avLst/>
                  <a:gdLst>
                    <a:gd name="T0" fmla="*/ 260 w 320"/>
                    <a:gd name="T1" fmla="*/ 150 h 184"/>
                    <a:gd name="T2" fmla="*/ 0 w 320"/>
                    <a:gd name="T3" fmla="*/ 0 h 184"/>
                    <a:gd name="T4" fmla="*/ 0 w 320"/>
                    <a:gd name="T5" fmla="*/ 184 h 184"/>
                    <a:gd name="T6" fmla="*/ 320 w 320"/>
                    <a:gd name="T7" fmla="*/ 184 h 184"/>
                    <a:gd name="T8" fmla="*/ 260 w 320"/>
                    <a:gd name="T9" fmla="*/ 150 h 184"/>
                  </a:gdLst>
                  <a:ahLst/>
                  <a:cxnLst>
                    <a:cxn ang="0">
                      <a:pos x="T0" y="T1"/>
                    </a:cxn>
                    <a:cxn ang="0">
                      <a:pos x="T2" y="T3"/>
                    </a:cxn>
                    <a:cxn ang="0">
                      <a:pos x="T4" y="T5"/>
                    </a:cxn>
                    <a:cxn ang="0">
                      <a:pos x="T6" y="T7"/>
                    </a:cxn>
                    <a:cxn ang="0">
                      <a:pos x="T8" y="T9"/>
                    </a:cxn>
                  </a:cxnLst>
                  <a:rect l="0" t="0" r="r" b="b"/>
                  <a:pathLst>
                    <a:path w="320" h="184">
                      <a:moveTo>
                        <a:pt x="260" y="150"/>
                      </a:moveTo>
                      <a:lnTo>
                        <a:pt x="0" y="0"/>
                      </a:lnTo>
                      <a:lnTo>
                        <a:pt x="0" y="184"/>
                      </a:lnTo>
                      <a:lnTo>
                        <a:pt x="320" y="184"/>
                      </a:lnTo>
                      <a:lnTo>
                        <a:pt x="260" y="150"/>
                      </a:lnTo>
                      <a:close/>
                    </a:path>
                  </a:pathLst>
                </a:custGeom>
                <a:solidFill>
                  <a:schemeClr val="accent1">
                    <a:alpha val="20000"/>
                  </a:schemeClr>
                </a:solidFill>
                <a:ln>
                  <a:noFill/>
                </a:ln>
              </p:spPr>
              <p:txBody>
                <a:bodyPr vert="horz" wrap="square" lIns="91440" tIns="45720" rIns="91440" bIns="45720" numCol="1" anchor="t" anchorCtr="0" compatLnSpc="1">
                  <a:noAutofit/>
                </a:bodyPr>
                <a:lstStyle/>
                <a:p>
                  <a:pPr lvl="0"/>
                  <a:endParaRPr lang="en-US"/>
                </a:p>
              </p:txBody>
            </p:sp>
            <p:sp>
              <p:nvSpPr>
                <p:cNvPr id="56" name="Freeform 52"/>
                <p:cNvSpPr/>
                <p:nvPr/>
              </p:nvSpPr>
              <p:spPr bwMode="auto">
                <a:xfrm>
                  <a:off x="3413126" y="3765550"/>
                  <a:ext cx="508000" cy="292100"/>
                </a:xfrm>
                <a:custGeom>
                  <a:avLst/>
                  <a:gdLst>
                    <a:gd name="T0" fmla="*/ 0 w 320"/>
                    <a:gd name="T1" fmla="*/ 0 h 184"/>
                    <a:gd name="T2" fmla="*/ 0 w 320"/>
                    <a:gd name="T3" fmla="*/ 184 h 184"/>
                    <a:gd name="T4" fmla="*/ 320 w 320"/>
                    <a:gd name="T5" fmla="*/ 0 h 184"/>
                    <a:gd name="T6" fmla="*/ 320 w 320"/>
                    <a:gd name="T7" fmla="*/ 0 h 184"/>
                    <a:gd name="T8" fmla="*/ 0 w 320"/>
                    <a:gd name="T9" fmla="*/ 0 h 184"/>
                  </a:gdLst>
                  <a:ahLst/>
                  <a:cxnLst>
                    <a:cxn ang="0">
                      <a:pos x="T0" y="T1"/>
                    </a:cxn>
                    <a:cxn ang="0">
                      <a:pos x="T2" y="T3"/>
                    </a:cxn>
                    <a:cxn ang="0">
                      <a:pos x="T4" y="T5"/>
                    </a:cxn>
                    <a:cxn ang="0">
                      <a:pos x="T6" y="T7"/>
                    </a:cxn>
                    <a:cxn ang="0">
                      <a:pos x="T8" y="T9"/>
                    </a:cxn>
                  </a:cxnLst>
                  <a:rect l="0" t="0" r="r" b="b"/>
                  <a:pathLst>
                    <a:path w="320" h="184">
                      <a:moveTo>
                        <a:pt x="0" y="0"/>
                      </a:moveTo>
                      <a:lnTo>
                        <a:pt x="0" y="184"/>
                      </a:lnTo>
                      <a:lnTo>
                        <a:pt x="320" y="0"/>
                      </a:lnTo>
                      <a:lnTo>
                        <a:pt x="320" y="0"/>
                      </a:lnTo>
                      <a:lnTo>
                        <a:pt x="0" y="0"/>
                      </a:lnTo>
                      <a:close/>
                    </a:path>
                  </a:pathLst>
                </a:custGeom>
                <a:solidFill>
                  <a:schemeClr val="accent1">
                    <a:alpha val="20000"/>
                  </a:schemeClr>
                </a:solidFill>
                <a:ln>
                  <a:noFill/>
                </a:ln>
              </p:spPr>
              <p:txBody>
                <a:bodyPr vert="horz" wrap="square" lIns="91440" tIns="45720" rIns="91440" bIns="45720" numCol="1" anchor="t" anchorCtr="0" compatLnSpc="1">
                  <a:noAutofit/>
                </a:bodyPr>
                <a:lstStyle/>
                <a:p>
                  <a:pPr lvl="0"/>
                  <a:endParaRPr lang="en-US"/>
                </a:p>
              </p:txBody>
            </p:sp>
          </p:grpSp>
          <p:grpSp>
            <p:nvGrpSpPr>
              <p:cNvPr id="44" name="Group 31"/>
              <p:cNvGrpSpPr/>
              <p:nvPr/>
            </p:nvGrpSpPr>
            <p:grpSpPr>
              <a:xfrm>
                <a:off x="5460858" y="2305049"/>
                <a:ext cx="508001" cy="584199"/>
                <a:chOff x="3921126" y="2305050"/>
                <a:chExt cx="508000" cy="584200"/>
              </a:xfrm>
            </p:grpSpPr>
            <p:sp>
              <p:nvSpPr>
                <p:cNvPr id="53" name="Freeform 55"/>
                <p:cNvSpPr/>
                <p:nvPr/>
              </p:nvSpPr>
              <p:spPr bwMode="auto">
                <a:xfrm>
                  <a:off x="3921126" y="2305050"/>
                  <a:ext cx="508000" cy="292100"/>
                </a:xfrm>
                <a:custGeom>
                  <a:avLst/>
                  <a:gdLst>
                    <a:gd name="T0" fmla="*/ 0 w 320"/>
                    <a:gd name="T1" fmla="*/ 184 h 184"/>
                    <a:gd name="T2" fmla="*/ 320 w 320"/>
                    <a:gd name="T3" fmla="*/ 184 h 184"/>
                    <a:gd name="T4" fmla="*/ 320 w 320"/>
                    <a:gd name="T5" fmla="*/ 0 h 184"/>
                    <a:gd name="T6" fmla="*/ 0 w 320"/>
                    <a:gd name="T7" fmla="*/ 184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320" y="184"/>
                      </a:lnTo>
                      <a:lnTo>
                        <a:pt x="320" y="0"/>
                      </a:lnTo>
                      <a:lnTo>
                        <a:pt x="0" y="184"/>
                      </a:lnTo>
                      <a:lnTo>
                        <a:pt x="0" y="184"/>
                      </a:lnTo>
                      <a:close/>
                    </a:path>
                  </a:pathLst>
                </a:custGeom>
                <a:solidFill>
                  <a:schemeClr val="accent1">
                    <a:alpha val="80000"/>
                  </a:schemeClr>
                </a:solidFill>
                <a:ln>
                  <a:noFill/>
                </a:ln>
              </p:spPr>
              <p:txBody>
                <a:bodyPr vert="horz" wrap="square" lIns="91440" tIns="45720" rIns="91440" bIns="45720" numCol="1" anchor="t" anchorCtr="0" compatLnSpc="1">
                  <a:noAutofit/>
                </a:bodyPr>
                <a:lstStyle/>
                <a:p>
                  <a:pPr lvl="0"/>
                  <a:endParaRPr lang="en-US"/>
                </a:p>
              </p:txBody>
            </p:sp>
            <p:sp>
              <p:nvSpPr>
                <p:cNvPr id="54" name="Freeform 56"/>
                <p:cNvSpPr/>
                <p:nvPr/>
              </p:nvSpPr>
              <p:spPr bwMode="auto">
                <a:xfrm>
                  <a:off x="3921126" y="2597150"/>
                  <a:ext cx="508000" cy="292100"/>
                </a:xfrm>
                <a:custGeom>
                  <a:avLst/>
                  <a:gdLst>
                    <a:gd name="T0" fmla="*/ 0 w 320"/>
                    <a:gd name="T1" fmla="*/ 0 h 184"/>
                    <a:gd name="T2" fmla="*/ 320 w 320"/>
                    <a:gd name="T3" fmla="*/ 184 h 184"/>
                    <a:gd name="T4" fmla="*/ 320 w 320"/>
                    <a:gd name="T5" fmla="*/ 0 h 184"/>
                    <a:gd name="T6" fmla="*/ 0 w 320"/>
                    <a:gd name="T7" fmla="*/ 0 h 184"/>
                  </a:gdLst>
                  <a:ahLst/>
                  <a:cxnLst>
                    <a:cxn ang="0">
                      <a:pos x="T0" y="T1"/>
                    </a:cxn>
                    <a:cxn ang="0">
                      <a:pos x="T2" y="T3"/>
                    </a:cxn>
                    <a:cxn ang="0">
                      <a:pos x="T4" y="T5"/>
                    </a:cxn>
                    <a:cxn ang="0">
                      <a:pos x="T6" y="T7"/>
                    </a:cxn>
                  </a:cxnLst>
                  <a:rect l="0" t="0" r="r" b="b"/>
                  <a:pathLst>
                    <a:path w="320" h="184">
                      <a:moveTo>
                        <a:pt x="0" y="0"/>
                      </a:moveTo>
                      <a:lnTo>
                        <a:pt x="320" y="184"/>
                      </a:lnTo>
                      <a:lnTo>
                        <a:pt x="320" y="0"/>
                      </a:lnTo>
                      <a:lnTo>
                        <a:pt x="0" y="0"/>
                      </a:lnTo>
                      <a:close/>
                    </a:path>
                  </a:pathLst>
                </a:custGeom>
                <a:solidFill>
                  <a:schemeClr val="accent1">
                    <a:alpha val="80000"/>
                  </a:schemeClr>
                </a:solidFill>
                <a:ln>
                  <a:noFill/>
                </a:ln>
              </p:spPr>
              <p:txBody>
                <a:bodyPr vert="horz" wrap="square" lIns="91440" tIns="45720" rIns="91440" bIns="45720" numCol="1" anchor="t" anchorCtr="0" compatLnSpc="1">
                  <a:noAutofit/>
                </a:bodyPr>
                <a:lstStyle/>
                <a:p>
                  <a:pPr lvl="0"/>
                  <a:endParaRPr lang="en-US"/>
                </a:p>
              </p:txBody>
            </p:sp>
          </p:grpSp>
          <p:grpSp>
            <p:nvGrpSpPr>
              <p:cNvPr id="45" name="Group 32"/>
              <p:cNvGrpSpPr/>
              <p:nvPr/>
            </p:nvGrpSpPr>
            <p:grpSpPr>
              <a:xfrm>
                <a:off x="4952858" y="2597150"/>
                <a:ext cx="1016000" cy="584200"/>
                <a:chOff x="3413126" y="2597150"/>
                <a:chExt cx="1016000" cy="584200"/>
              </a:xfrm>
            </p:grpSpPr>
            <p:sp>
              <p:nvSpPr>
                <p:cNvPr id="49" name="Freeform 58"/>
                <p:cNvSpPr/>
                <p:nvPr/>
              </p:nvSpPr>
              <p:spPr bwMode="auto">
                <a:xfrm>
                  <a:off x="3413126" y="2597150"/>
                  <a:ext cx="508000" cy="292100"/>
                </a:xfrm>
                <a:custGeom>
                  <a:avLst/>
                  <a:gdLst>
                    <a:gd name="T0" fmla="*/ 0 w 320"/>
                    <a:gd name="T1" fmla="*/ 184 h 184"/>
                    <a:gd name="T2" fmla="*/ 0 w 320"/>
                    <a:gd name="T3" fmla="*/ 184 h 184"/>
                    <a:gd name="T4" fmla="*/ 320 w 320"/>
                    <a:gd name="T5" fmla="*/ 184 h 184"/>
                    <a:gd name="T6" fmla="*/ 320 w 320"/>
                    <a:gd name="T7" fmla="*/ 0 h 184"/>
                    <a:gd name="T8" fmla="*/ 320 w 320"/>
                    <a:gd name="T9" fmla="*/ 0 h 184"/>
                    <a:gd name="T10" fmla="*/ 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0" y="184"/>
                      </a:moveTo>
                      <a:lnTo>
                        <a:pt x="0" y="184"/>
                      </a:lnTo>
                      <a:lnTo>
                        <a:pt x="320" y="184"/>
                      </a:lnTo>
                      <a:lnTo>
                        <a:pt x="320" y="0"/>
                      </a:lnTo>
                      <a:lnTo>
                        <a:pt x="320" y="0"/>
                      </a:lnTo>
                      <a:lnTo>
                        <a:pt x="0" y="184"/>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a:p>
              </p:txBody>
            </p:sp>
            <p:sp>
              <p:nvSpPr>
                <p:cNvPr id="50" name="Freeform 59"/>
                <p:cNvSpPr/>
                <p:nvPr/>
              </p:nvSpPr>
              <p:spPr bwMode="auto">
                <a:xfrm>
                  <a:off x="3921126" y="2889250"/>
                  <a:ext cx="508000" cy="292100"/>
                </a:xfrm>
                <a:custGeom>
                  <a:avLst/>
                  <a:gdLst>
                    <a:gd name="T0" fmla="*/ 0 w 320"/>
                    <a:gd name="T1" fmla="*/ 184 h 184"/>
                    <a:gd name="T2" fmla="*/ 0 w 320"/>
                    <a:gd name="T3" fmla="*/ 184 h 184"/>
                    <a:gd name="T4" fmla="*/ 320 w 320"/>
                    <a:gd name="T5" fmla="*/ 0 h 184"/>
                    <a:gd name="T6" fmla="*/ 0 w 320"/>
                    <a:gd name="T7" fmla="*/ 0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0" y="184"/>
                      </a:lnTo>
                      <a:lnTo>
                        <a:pt x="320" y="0"/>
                      </a:lnTo>
                      <a:lnTo>
                        <a:pt x="0" y="0"/>
                      </a:lnTo>
                      <a:lnTo>
                        <a:pt x="0" y="184"/>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a:p>
              </p:txBody>
            </p:sp>
            <p:sp>
              <p:nvSpPr>
                <p:cNvPr id="51" name="Freeform 60"/>
                <p:cNvSpPr/>
                <p:nvPr/>
              </p:nvSpPr>
              <p:spPr bwMode="auto">
                <a:xfrm>
                  <a:off x="3413126" y="2889250"/>
                  <a:ext cx="508000" cy="292100"/>
                </a:xfrm>
                <a:custGeom>
                  <a:avLst/>
                  <a:gdLst>
                    <a:gd name="T0" fmla="*/ 78 w 320"/>
                    <a:gd name="T1" fmla="*/ 44 h 184"/>
                    <a:gd name="T2" fmla="*/ 320 w 320"/>
                    <a:gd name="T3" fmla="*/ 184 h 184"/>
                    <a:gd name="T4" fmla="*/ 320 w 320"/>
                    <a:gd name="T5" fmla="*/ 0 h 184"/>
                    <a:gd name="T6" fmla="*/ 0 w 320"/>
                    <a:gd name="T7" fmla="*/ 0 h 184"/>
                    <a:gd name="T8" fmla="*/ 78 w 320"/>
                    <a:gd name="T9" fmla="*/ 44 h 184"/>
                  </a:gdLst>
                  <a:ahLst/>
                  <a:cxnLst>
                    <a:cxn ang="0">
                      <a:pos x="T0" y="T1"/>
                    </a:cxn>
                    <a:cxn ang="0">
                      <a:pos x="T2" y="T3"/>
                    </a:cxn>
                    <a:cxn ang="0">
                      <a:pos x="T4" y="T5"/>
                    </a:cxn>
                    <a:cxn ang="0">
                      <a:pos x="T6" y="T7"/>
                    </a:cxn>
                    <a:cxn ang="0">
                      <a:pos x="T8" y="T9"/>
                    </a:cxn>
                  </a:cxnLst>
                  <a:rect l="0" t="0" r="r" b="b"/>
                  <a:pathLst>
                    <a:path w="320" h="184">
                      <a:moveTo>
                        <a:pt x="78" y="44"/>
                      </a:moveTo>
                      <a:lnTo>
                        <a:pt x="320" y="184"/>
                      </a:lnTo>
                      <a:lnTo>
                        <a:pt x="320" y="0"/>
                      </a:lnTo>
                      <a:lnTo>
                        <a:pt x="0" y="0"/>
                      </a:lnTo>
                      <a:lnTo>
                        <a:pt x="78" y="44"/>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a:p>
              </p:txBody>
            </p:sp>
            <p:sp>
              <p:nvSpPr>
                <p:cNvPr id="52" name="Freeform 62"/>
                <p:cNvSpPr/>
                <p:nvPr/>
              </p:nvSpPr>
              <p:spPr bwMode="auto">
                <a:xfrm>
                  <a:off x="3921126" y="2597150"/>
                  <a:ext cx="508000" cy="292100"/>
                </a:xfrm>
                <a:custGeom>
                  <a:avLst/>
                  <a:gdLst>
                    <a:gd name="T0" fmla="*/ 0 w 320"/>
                    <a:gd name="T1" fmla="*/ 0 h 184"/>
                    <a:gd name="T2" fmla="*/ 0 w 320"/>
                    <a:gd name="T3" fmla="*/ 184 h 184"/>
                    <a:gd name="T4" fmla="*/ 320 w 320"/>
                    <a:gd name="T5" fmla="*/ 184 h 184"/>
                    <a:gd name="T6" fmla="*/ 320 w 320"/>
                    <a:gd name="T7" fmla="*/ 184 h 184"/>
                    <a:gd name="T8" fmla="*/ 0 w 320"/>
                    <a:gd name="T9" fmla="*/ 0 h 184"/>
                    <a:gd name="T10" fmla="*/ 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0" y="0"/>
                      </a:moveTo>
                      <a:lnTo>
                        <a:pt x="0" y="184"/>
                      </a:lnTo>
                      <a:lnTo>
                        <a:pt x="320" y="184"/>
                      </a:lnTo>
                      <a:lnTo>
                        <a:pt x="320" y="184"/>
                      </a:lnTo>
                      <a:lnTo>
                        <a:pt x="0" y="0"/>
                      </a:lnTo>
                      <a:lnTo>
                        <a:pt x="0" y="0"/>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a:p>
              </p:txBody>
            </p:sp>
          </p:grpSp>
          <p:grpSp>
            <p:nvGrpSpPr>
              <p:cNvPr id="46" name="Group 33"/>
              <p:cNvGrpSpPr/>
              <p:nvPr/>
            </p:nvGrpSpPr>
            <p:grpSpPr>
              <a:xfrm>
                <a:off x="4952861" y="2305051"/>
                <a:ext cx="1016001" cy="292100"/>
                <a:chOff x="3413126" y="2305050"/>
                <a:chExt cx="1016000" cy="292100"/>
              </a:xfrm>
            </p:grpSpPr>
            <p:sp>
              <p:nvSpPr>
                <p:cNvPr id="47" name="Freeform 65"/>
                <p:cNvSpPr/>
                <p:nvPr/>
              </p:nvSpPr>
              <p:spPr bwMode="auto">
                <a:xfrm>
                  <a:off x="3413126" y="2305050"/>
                  <a:ext cx="508000" cy="292100"/>
                </a:xfrm>
                <a:custGeom>
                  <a:avLst/>
                  <a:gdLst>
                    <a:gd name="T0" fmla="*/ 320 w 320"/>
                    <a:gd name="T1" fmla="*/ 0 h 184"/>
                    <a:gd name="T2" fmla="*/ 0 w 320"/>
                    <a:gd name="T3" fmla="*/ 0 h 184"/>
                    <a:gd name="T4" fmla="*/ 0 w 320"/>
                    <a:gd name="T5" fmla="*/ 0 h 184"/>
                    <a:gd name="T6" fmla="*/ 256 w 320"/>
                    <a:gd name="T7" fmla="*/ 148 h 184"/>
                    <a:gd name="T8" fmla="*/ 320 w 320"/>
                    <a:gd name="T9" fmla="*/ 184 h 184"/>
                    <a:gd name="T10" fmla="*/ 32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320" y="0"/>
                      </a:moveTo>
                      <a:lnTo>
                        <a:pt x="0" y="0"/>
                      </a:lnTo>
                      <a:lnTo>
                        <a:pt x="0" y="0"/>
                      </a:lnTo>
                      <a:lnTo>
                        <a:pt x="256" y="148"/>
                      </a:lnTo>
                      <a:lnTo>
                        <a:pt x="320" y="184"/>
                      </a:lnTo>
                      <a:lnTo>
                        <a:pt x="320" y="0"/>
                      </a:lnTo>
                      <a:close/>
                    </a:path>
                  </a:pathLst>
                </a:custGeom>
                <a:solidFill>
                  <a:schemeClr val="accent1">
                    <a:alpha val="90000"/>
                  </a:schemeClr>
                </a:solidFill>
                <a:ln>
                  <a:noFill/>
                </a:ln>
              </p:spPr>
              <p:txBody>
                <a:bodyPr vert="horz" wrap="square" lIns="91440" tIns="45720" rIns="91440" bIns="45720" numCol="1" anchor="t" anchorCtr="0" compatLnSpc="1">
                  <a:noAutofit/>
                </a:bodyPr>
                <a:lstStyle/>
                <a:p>
                  <a:pPr lvl="0"/>
                  <a:endParaRPr lang="en-US"/>
                </a:p>
              </p:txBody>
            </p:sp>
            <p:sp>
              <p:nvSpPr>
                <p:cNvPr id="48" name="Freeform 66"/>
                <p:cNvSpPr/>
                <p:nvPr/>
              </p:nvSpPr>
              <p:spPr bwMode="auto">
                <a:xfrm>
                  <a:off x="3921126" y="2305050"/>
                  <a:ext cx="508000" cy="292100"/>
                </a:xfrm>
                <a:custGeom>
                  <a:avLst/>
                  <a:gdLst>
                    <a:gd name="T0" fmla="*/ 0 w 320"/>
                    <a:gd name="T1" fmla="*/ 184 h 184"/>
                    <a:gd name="T2" fmla="*/ 0 w 320"/>
                    <a:gd name="T3" fmla="*/ 184 h 184"/>
                    <a:gd name="T4" fmla="*/ 0 w 320"/>
                    <a:gd name="T5" fmla="*/ 184 h 184"/>
                    <a:gd name="T6" fmla="*/ 320 w 320"/>
                    <a:gd name="T7" fmla="*/ 0 h 184"/>
                    <a:gd name="T8" fmla="*/ 320 w 320"/>
                    <a:gd name="T9" fmla="*/ 0 h 184"/>
                    <a:gd name="T10" fmla="*/ 0 w 320"/>
                    <a:gd name="T11" fmla="*/ 0 h 184"/>
                    <a:gd name="T12" fmla="*/ 0 w 320"/>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320" h="184">
                      <a:moveTo>
                        <a:pt x="0" y="184"/>
                      </a:moveTo>
                      <a:lnTo>
                        <a:pt x="0" y="184"/>
                      </a:lnTo>
                      <a:lnTo>
                        <a:pt x="0" y="184"/>
                      </a:lnTo>
                      <a:lnTo>
                        <a:pt x="320" y="0"/>
                      </a:lnTo>
                      <a:lnTo>
                        <a:pt x="320" y="0"/>
                      </a:lnTo>
                      <a:lnTo>
                        <a:pt x="0" y="0"/>
                      </a:lnTo>
                      <a:lnTo>
                        <a:pt x="0" y="184"/>
                      </a:lnTo>
                      <a:close/>
                    </a:path>
                  </a:pathLst>
                </a:custGeom>
                <a:solidFill>
                  <a:schemeClr val="accent1">
                    <a:alpha val="90000"/>
                  </a:schemeClr>
                </a:solidFill>
                <a:ln>
                  <a:noFill/>
                </a:ln>
              </p:spPr>
              <p:txBody>
                <a:bodyPr vert="horz" wrap="square" lIns="91440" tIns="45720" rIns="91440" bIns="45720" numCol="1" anchor="t" anchorCtr="0" compatLnSpc="1">
                  <a:noAutofit/>
                </a:bodyPr>
                <a:lstStyle/>
                <a:p>
                  <a:pPr lvl="0"/>
                  <a:endParaRPr lang="en-US"/>
                </a:p>
              </p:txBody>
            </p:sp>
          </p:grpSp>
        </p:gr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grpSp>
        <p:nvGrpSpPr>
          <p:cNvPr id="40" name="组合 39"/>
          <p:cNvGrpSpPr/>
          <p:nvPr/>
        </p:nvGrpSpPr>
        <p:grpSpPr>
          <a:xfrm>
            <a:off x="1588" y="0"/>
            <a:ext cx="12190412" cy="437566"/>
            <a:chOff x="1588" y="0"/>
            <a:chExt cx="12190412" cy="437566"/>
          </a:xfrm>
        </p:grpSpPr>
        <p:sp>
          <p:nvSpPr>
            <p:cNvPr id="41" name="Rectangle 61"/>
            <p:cNvSpPr>
              <a:spLocks noChangeArrowheads="1"/>
            </p:cNvSpPr>
            <p:nvPr/>
          </p:nvSpPr>
          <p:spPr bwMode="auto">
            <a:xfrm>
              <a:off x="1588" y="0"/>
              <a:ext cx="9140825" cy="435978"/>
            </a:xfrm>
            <a:prstGeom prst="rect">
              <a:avLst/>
            </a:prstGeom>
            <a:solidFill>
              <a:schemeClr val="accent1"/>
            </a:solidFill>
            <a:ln>
              <a:noFill/>
            </a:ln>
          </p:spPr>
          <p:txBody>
            <a:bodyPr vert="horz" wrap="square" lIns="91440" tIns="45720" rIns="91440" bIns="45720" numCol="1" anchor="t" anchorCtr="0" compatLnSpc="1"/>
            <a:lstStyle/>
            <a:p>
              <a:endParaRPr lang="en-US"/>
            </a:p>
          </p:txBody>
        </p:sp>
        <p:sp>
          <p:nvSpPr>
            <p:cNvPr id="42" name="Freeform 62"/>
            <p:cNvSpPr/>
            <p:nvPr/>
          </p:nvSpPr>
          <p:spPr bwMode="auto">
            <a:xfrm>
              <a:off x="1588" y="1002"/>
              <a:ext cx="12190412" cy="434975"/>
            </a:xfrm>
            <a:custGeom>
              <a:avLst/>
              <a:gdLst>
                <a:gd name="T0" fmla="*/ 5758 w 5758"/>
                <a:gd name="T1" fmla="*/ 0 h 794"/>
                <a:gd name="T2" fmla="*/ 5758 w 5758"/>
                <a:gd name="T3" fmla="*/ 794 h 794"/>
                <a:gd name="T4" fmla="*/ 230 w 5758"/>
                <a:gd name="T5" fmla="*/ 794 h 794"/>
                <a:gd name="T6" fmla="*/ 0 w 5758"/>
                <a:gd name="T7" fmla="*/ 396 h 794"/>
                <a:gd name="T8" fmla="*/ 0 w 5758"/>
                <a:gd name="T9" fmla="*/ 0 h 794"/>
                <a:gd name="T10" fmla="*/ 5758 w 5758"/>
                <a:gd name="T11" fmla="*/ 0 h 794"/>
              </a:gdLst>
              <a:ahLst/>
              <a:cxnLst>
                <a:cxn ang="0">
                  <a:pos x="T0" y="T1"/>
                </a:cxn>
                <a:cxn ang="0">
                  <a:pos x="T2" y="T3"/>
                </a:cxn>
                <a:cxn ang="0">
                  <a:pos x="T4" y="T5"/>
                </a:cxn>
                <a:cxn ang="0">
                  <a:pos x="T6" y="T7"/>
                </a:cxn>
                <a:cxn ang="0">
                  <a:pos x="T8" y="T9"/>
                </a:cxn>
                <a:cxn ang="0">
                  <a:pos x="T10" y="T11"/>
                </a:cxn>
              </a:cxnLst>
              <a:rect l="0" t="0" r="r" b="b"/>
              <a:pathLst>
                <a:path w="5758" h="794">
                  <a:moveTo>
                    <a:pt x="5758" y="0"/>
                  </a:moveTo>
                  <a:lnTo>
                    <a:pt x="5758" y="794"/>
                  </a:lnTo>
                  <a:lnTo>
                    <a:pt x="230" y="794"/>
                  </a:lnTo>
                  <a:lnTo>
                    <a:pt x="0" y="396"/>
                  </a:lnTo>
                  <a:lnTo>
                    <a:pt x="0" y="0"/>
                  </a:lnTo>
                  <a:lnTo>
                    <a:pt x="5758"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en-US"/>
            </a:p>
          </p:txBody>
        </p:sp>
        <p:grpSp>
          <p:nvGrpSpPr>
            <p:cNvPr id="43" name="Group 25"/>
            <p:cNvGrpSpPr/>
            <p:nvPr/>
          </p:nvGrpSpPr>
          <p:grpSpPr>
            <a:xfrm rot="5400000">
              <a:off x="10869109" y="-885324"/>
              <a:ext cx="435977" cy="2209803"/>
              <a:chOff x="4952858" y="2305049"/>
              <a:chExt cx="1016004" cy="1752601"/>
            </a:xfrm>
          </p:grpSpPr>
          <p:grpSp>
            <p:nvGrpSpPr>
              <p:cNvPr id="44" name="Group 26"/>
              <p:cNvGrpSpPr/>
              <p:nvPr/>
            </p:nvGrpSpPr>
            <p:grpSpPr>
              <a:xfrm>
                <a:off x="4952858" y="3181347"/>
                <a:ext cx="1016000" cy="584200"/>
                <a:chOff x="3413126" y="3181350"/>
                <a:chExt cx="1016000" cy="584200"/>
              </a:xfrm>
            </p:grpSpPr>
            <p:sp>
              <p:nvSpPr>
                <p:cNvPr id="68" name="Freeform 35"/>
                <p:cNvSpPr/>
                <p:nvPr/>
              </p:nvSpPr>
              <p:spPr bwMode="auto">
                <a:xfrm>
                  <a:off x="3921126" y="3473450"/>
                  <a:ext cx="508000" cy="292100"/>
                </a:xfrm>
                <a:custGeom>
                  <a:avLst/>
                  <a:gdLst>
                    <a:gd name="T0" fmla="*/ 0 w 320"/>
                    <a:gd name="T1" fmla="*/ 184 h 184"/>
                    <a:gd name="T2" fmla="*/ 0 w 320"/>
                    <a:gd name="T3" fmla="*/ 184 h 184"/>
                    <a:gd name="T4" fmla="*/ 320 w 320"/>
                    <a:gd name="T5" fmla="*/ 0 h 184"/>
                    <a:gd name="T6" fmla="*/ 0 w 320"/>
                    <a:gd name="T7" fmla="*/ 0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0" y="184"/>
                      </a:lnTo>
                      <a:lnTo>
                        <a:pt x="320" y="0"/>
                      </a:lnTo>
                      <a:lnTo>
                        <a:pt x="0" y="0"/>
                      </a:lnTo>
                      <a:lnTo>
                        <a:pt x="0" y="184"/>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a:p>
              </p:txBody>
            </p:sp>
            <p:sp>
              <p:nvSpPr>
                <p:cNvPr id="69" name="Freeform 38"/>
                <p:cNvSpPr/>
                <p:nvPr/>
              </p:nvSpPr>
              <p:spPr bwMode="auto">
                <a:xfrm>
                  <a:off x="3921126" y="3181350"/>
                  <a:ext cx="508000" cy="292100"/>
                </a:xfrm>
                <a:custGeom>
                  <a:avLst/>
                  <a:gdLst>
                    <a:gd name="T0" fmla="*/ 0 w 320"/>
                    <a:gd name="T1" fmla="*/ 0 h 184"/>
                    <a:gd name="T2" fmla="*/ 0 w 320"/>
                    <a:gd name="T3" fmla="*/ 184 h 184"/>
                    <a:gd name="T4" fmla="*/ 320 w 320"/>
                    <a:gd name="T5" fmla="*/ 184 h 184"/>
                    <a:gd name="T6" fmla="*/ 320 w 320"/>
                    <a:gd name="T7" fmla="*/ 184 h 184"/>
                    <a:gd name="T8" fmla="*/ 0 w 320"/>
                    <a:gd name="T9" fmla="*/ 0 h 184"/>
                    <a:gd name="T10" fmla="*/ 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0" y="0"/>
                      </a:moveTo>
                      <a:lnTo>
                        <a:pt x="0" y="184"/>
                      </a:lnTo>
                      <a:lnTo>
                        <a:pt x="320" y="184"/>
                      </a:lnTo>
                      <a:lnTo>
                        <a:pt x="320" y="184"/>
                      </a:lnTo>
                      <a:lnTo>
                        <a:pt x="0" y="0"/>
                      </a:lnTo>
                      <a:lnTo>
                        <a:pt x="0" y="0"/>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a:p>
              </p:txBody>
            </p:sp>
            <p:sp>
              <p:nvSpPr>
                <p:cNvPr id="70" name="Freeform 39"/>
                <p:cNvSpPr/>
                <p:nvPr/>
              </p:nvSpPr>
              <p:spPr bwMode="auto">
                <a:xfrm>
                  <a:off x="3413126" y="3181350"/>
                  <a:ext cx="508000" cy="292100"/>
                </a:xfrm>
                <a:custGeom>
                  <a:avLst/>
                  <a:gdLst>
                    <a:gd name="T0" fmla="*/ 0 w 320"/>
                    <a:gd name="T1" fmla="*/ 184 h 184"/>
                    <a:gd name="T2" fmla="*/ 0 w 320"/>
                    <a:gd name="T3" fmla="*/ 184 h 184"/>
                    <a:gd name="T4" fmla="*/ 320 w 320"/>
                    <a:gd name="T5" fmla="*/ 184 h 184"/>
                    <a:gd name="T6" fmla="*/ 320 w 320"/>
                    <a:gd name="T7" fmla="*/ 0 h 184"/>
                    <a:gd name="T8" fmla="*/ 222 w 320"/>
                    <a:gd name="T9" fmla="*/ 58 h 184"/>
                    <a:gd name="T10" fmla="*/ 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0" y="184"/>
                      </a:moveTo>
                      <a:lnTo>
                        <a:pt x="0" y="184"/>
                      </a:lnTo>
                      <a:lnTo>
                        <a:pt x="320" y="184"/>
                      </a:lnTo>
                      <a:lnTo>
                        <a:pt x="320" y="0"/>
                      </a:lnTo>
                      <a:lnTo>
                        <a:pt x="222" y="58"/>
                      </a:lnTo>
                      <a:lnTo>
                        <a:pt x="0" y="184"/>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a:p>
              </p:txBody>
            </p:sp>
            <p:sp>
              <p:nvSpPr>
                <p:cNvPr id="71" name="Freeform 41"/>
                <p:cNvSpPr/>
                <p:nvPr/>
              </p:nvSpPr>
              <p:spPr bwMode="auto">
                <a:xfrm>
                  <a:off x="3413126" y="3473450"/>
                  <a:ext cx="508000" cy="292100"/>
                </a:xfrm>
                <a:custGeom>
                  <a:avLst/>
                  <a:gdLst>
                    <a:gd name="T0" fmla="*/ 260 w 320"/>
                    <a:gd name="T1" fmla="*/ 150 h 184"/>
                    <a:gd name="T2" fmla="*/ 320 w 320"/>
                    <a:gd name="T3" fmla="*/ 184 h 184"/>
                    <a:gd name="T4" fmla="*/ 320 w 320"/>
                    <a:gd name="T5" fmla="*/ 0 h 184"/>
                    <a:gd name="T6" fmla="*/ 0 w 320"/>
                    <a:gd name="T7" fmla="*/ 0 h 184"/>
                    <a:gd name="T8" fmla="*/ 260 w 320"/>
                    <a:gd name="T9" fmla="*/ 150 h 184"/>
                  </a:gdLst>
                  <a:ahLst/>
                  <a:cxnLst>
                    <a:cxn ang="0">
                      <a:pos x="T0" y="T1"/>
                    </a:cxn>
                    <a:cxn ang="0">
                      <a:pos x="T2" y="T3"/>
                    </a:cxn>
                    <a:cxn ang="0">
                      <a:pos x="T4" y="T5"/>
                    </a:cxn>
                    <a:cxn ang="0">
                      <a:pos x="T6" y="T7"/>
                    </a:cxn>
                    <a:cxn ang="0">
                      <a:pos x="T8" y="T9"/>
                    </a:cxn>
                  </a:cxnLst>
                  <a:rect l="0" t="0" r="r" b="b"/>
                  <a:pathLst>
                    <a:path w="320" h="184">
                      <a:moveTo>
                        <a:pt x="260" y="150"/>
                      </a:moveTo>
                      <a:lnTo>
                        <a:pt x="320" y="184"/>
                      </a:lnTo>
                      <a:lnTo>
                        <a:pt x="320" y="0"/>
                      </a:lnTo>
                      <a:lnTo>
                        <a:pt x="0" y="0"/>
                      </a:lnTo>
                      <a:lnTo>
                        <a:pt x="260" y="150"/>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a:p>
              </p:txBody>
            </p:sp>
          </p:grpSp>
          <p:grpSp>
            <p:nvGrpSpPr>
              <p:cNvPr id="45" name="Group 27"/>
              <p:cNvGrpSpPr/>
              <p:nvPr/>
            </p:nvGrpSpPr>
            <p:grpSpPr>
              <a:xfrm>
                <a:off x="4952859" y="2889248"/>
                <a:ext cx="508001" cy="584199"/>
                <a:chOff x="3413126" y="2889250"/>
                <a:chExt cx="508000" cy="584200"/>
              </a:xfrm>
            </p:grpSpPr>
            <p:sp>
              <p:nvSpPr>
                <p:cNvPr id="66" name="Freeform 42"/>
                <p:cNvSpPr/>
                <p:nvPr/>
              </p:nvSpPr>
              <p:spPr bwMode="auto">
                <a:xfrm>
                  <a:off x="3413126" y="2889250"/>
                  <a:ext cx="508000" cy="292100"/>
                </a:xfrm>
                <a:custGeom>
                  <a:avLst/>
                  <a:gdLst>
                    <a:gd name="T0" fmla="*/ 320 w 320"/>
                    <a:gd name="T1" fmla="*/ 184 h 184"/>
                    <a:gd name="T2" fmla="*/ 78 w 320"/>
                    <a:gd name="T3" fmla="*/ 44 h 184"/>
                    <a:gd name="T4" fmla="*/ 0 w 320"/>
                    <a:gd name="T5" fmla="*/ 0 h 184"/>
                    <a:gd name="T6" fmla="*/ 0 w 320"/>
                    <a:gd name="T7" fmla="*/ 184 h 184"/>
                    <a:gd name="T8" fmla="*/ 320 w 320"/>
                    <a:gd name="T9" fmla="*/ 184 h 184"/>
                    <a:gd name="T10" fmla="*/ 32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320" y="184"/>
                      </a:moveTo>
                      <a:lnTo>
                        <a:pt x="78" y="44"/>
                      </a:lnTo>
                      <a:lnTo>
                        <a:pt x="0" y="0"/>
                      </a:lnTo>
                      <a:lnTo>
                        <a:pt x="0" y="184"/>
                      </a:lnTo>
                      <a:lnTo>
                        <a:pt x="320" y="184"/>
                      </a:lnTo>
                      <a:lnTo>
                        <a:pt x="320" y="184"/>
                      </a:lnTo>
                      <a:close/>
                    </a:path>
                  </a:pathLst>
                </a:custGeom>
                <a:solidFill>
                  <a:schemeClr val="accent1">
                    <a:alpha val="40000"/>
                  </a:schemeClr>
                </a:solidFill>
                <a:ln>
                  <a:noFill/>
                </a:ln>
              </p:spPr>
              <p:txBody>
                <a:bodyPr vert="horz" wrap="square" lIns="91440" tIns="45720" rIns="91440" bIns="45720" numCol="1" anchor="t" anchorCtr="0" compatLnSpc="1">
                  <a:noAutofit/>
                </a:bodyPr>
                <a:lstStyle/>
                <a:p>
                  <a:pPr lvl="0"/>
                  <a:endParaRPr lang="en-US"/>
                </a:p>
              </p:txBody>
            </p:sp>
            <p:sp>
              <p:nvSpPr>
                <p:cNvPr id="67" name="Freeform 43"/>
                <p:cNvSpPr/>
                <p:nvPr/>
              </p:nvSpPr>
              <p:spPr bwMode="auto">
                <a:xfrm>
                  <a:off x="3413126" y="3181350"/>
                  <a:ext cx="508000" cy="292100"/>
                </a:xfrm>
                <a:custGeom>
                  <a:avLst/>
                  <a:gdLst>
                    <a:gd name="T0" fmla="*/ 320 w 320"/>
                    <a:gd name="T1" fmla="*/ 0 h 184"/>
                    <a:gd name="T2" fmla="*/ 0 w 320"/>
                    <a:gd name="T3" fmla="*/ 0 h 184"/>
                    <a:gd name="T4" fmla="*/ 0 w 320"/>
                    <a:gd name="T5" fmla="*/ 184 h 184"/>
                    <a:gd name="T6" fmla="*/ 0 w 320"/>
                    <a:gd name="T7" fmla="*/ 184 h 184"/>
                    <a:gd name="T8" fmla="*/ 222 w 320"/>
                    <a:gd name="T9" fmla="*/ 58 h 184"/>
                    <a:gd name="T10" fmla="*/ 32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320" y="0"/>
                      </a:moveTo>
                      <a:lnTo>
                        <a:pt x="0" y="0"/>
                      </a:lnTo>
                      <a:lnTo>
                        <a:pt x="0" y="184"/>
                      </a:lnTo>
                      <a:lnTo>
                        <a:pt x="0" y="184"/>
                      </a:lnTo>
                      <a:lnTo>
                        <a:pt x="222" y="58"/>
                      </a:lnTo>
                      <a:lnTo>
                        <a:pt x="320" y="0"/>
                      </a:lnTo>
                      <a:close/>
                    </a:path>
                  </a:pathLst>
                </a:custGeom>
                <a:solidFill>
                  <a:schemeClr val="accent1">
                    <a:alpha val="40000"/>
                  </a:schemeClr>
                </a:solidFill>
                <a:ln>
                  <a:noFill/>
                </a:ln>
              </p:spPr>
              <p:txBody>
                <a:bodyPr vert="horz" wrap="square" lIns="91440" tIns="45720" rIns="91440" bIns="45720" numCol="1" anchor="t" anchorCtr="0" compatLnSpc="1">
                  <a:noAutofit/>
                </a:bodyPr>
                <a:lstStyle/>
                <a:p>
                  <a:pPr lvl="0"/>
                  <a:endParaRPr lang="en-US"/>
                </a:p>
              </p:txBody>
            </p:sp>
          </p:grpSp>
          <p:grpSp>
            <p:nvGrpSpPr>
              <p:cNvPr id="46" name="Group 28"/>
              <p:cNvGrpSpPr/>
              <p:nvPr/>
            </p:nvGrpSpPr>
            <p:grpSpPr>
              <a:xfrm>
                <a:off x="4952859" y="2305049"/>
                <a:ext cx="508001" cy="584199"/>
                <a:chOff x="3413126" y="2305050"/>
                <a:chExt cx="508000" cy="584200"/>
              </a:xfrm>
            </p:grpSpPr>
            <p:sp>
              <p:nvSpPr>
                <p:cNvPr id="64" name="Freeform 47"/>
                <p:cNvSpPr/>
                <p:nvPr/>
              </p:nvSpPr>
              <p:spPr bwMode="auto">
                <a:xfrm>
                  <a:off x="3413126" y="2305050"/>
                  <a:ext cx="508000" cy="292100"/>
                </a:xfrm>
                <a:custGeom>
                  <a:avLst/>
                  <a:gdLst>
                    <a:gd name="T0" fmla="*/ 320 w 320"/>
                    <a:gd name="T1" fmla="*/ 184 h 184"/>
                    <a:gd name="T2" fmla="*/ 256 w 320"/>
                    <a:gd name="T3" fmla="*/ 148 h 184"/>
                    <a:gd name="T4" fmla="*/ 0 w 320"/>
                    <a:gd name="T5" fmla="*/ 0 h 184"/>
                    <a:gd name="T6" fmla="*/ 0 w 320"/>
                    <a:gd name="T7" fmla="*/ 184 h 184"/>
                    <a:gd name="T8" fmla="*/ 320 w 320"/>
                    <a:gd name="T9" fmla="*/ 184 h 184"/>
                    <a:gd name="T10" fmla="*/ 32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320" y="184"/>
                      </a:moveTo>
                      <a:lnTo>
                        <a:pt x="256" y="148"/>
                      </a:lnTo>
                      <a:lnTo>
                        <a:pt x="0" y="0"/>
                      </a:lnTo>
                      <a:lnTo>
                        <a:pt x="0" y="184"/>
                      </a:lnTo>
                      <a:lnTo>
                        <a:pt x="320" y="184"/>
                      </a:lnTo>
                      <a:lnTo>
                        <a:pt x="320" y="184"/>
                      </a:lnTo>
                      <a:close/>
                    </a:path>
                  </a:pathLst>
                </a:custGeom>
                <a:solidFill>
                  <a:schemeClr val="accent1">
                    <a:alpha val="70000"/>
                  </a:schemeClr>
                </a:solidFill>
                <a:ln>
                  <a:noFill/>
                </a:ln>
              </p:spPr>
              <p:txBody>
                <a:bodyPr vert="horz" wrap="square" lIns="91440" tIns="45720" rIns="91440" bIns="45720" numCol="1" anchor="t" anchorCtr="0" compatLnSpc="1">
                  <a:noAutofit/>
                </a:bodyPr>
                <a:lstStyle/>
                <a:p>
                  <a:pPr lvl="0"/>
                  <a:endParaRPr lang="en-US"/>
                </a:p>
              </p:txBody>
            </p:sp>
            <p:sp>
              <p:nvSpPr>
                <p:cNvPr id="65" name="Freeform 48"/>
                <p:cNvSpPr/>
                <p:nvPr/>
              </p:nvSpPr>
              <p:spPr bwMode="auto">
                <a:xfrm>
                  <a:off x="3413126" y="2597150"/>
                  <a:ext cx="508000" cy="292100"/>
                </a:xfrm>
                <a:custGeom>
                  <a:avLst/>
                  <a:gdLst>
                    <a:gd name="T0" fmla="*/ 0 w 320"/>
                    <a:gd name="T1" fmla="*/ 0 h 184"/>
                    <a:gd name="T2" fmla="*/ 0 w 320"/>
                    <a:gd name="T3" fmla="*/ 184 h 184"/>
                    <a:gd name="T4" fmla="*/ 320 w 320"/>
                    <a:gd name="T5" fmla="*/ 0 h 184"/>
                    <a:gd name="T6" fmla="*/ 0 w 320"/>
                    <a:gd name="T7" fmla="*/ 0 h 184"/>
                  </a:gdLst>
                  <a:ahLst/>
                  <a:cxnLst>
                    <a:cxn ang="0">
                      <a:pos x="T0" y="T1"/>
                    </a:cxn>
                    <a:cxn ang="0">
                      <a:pos x="T2" y="T3"/>
                    </a:cxn>
                    <a:cxn ang="0">
                      <a:pos x="T4" y="T5"/>
                    </a:cxn>
                    <a:cxn ang="0">
                      <a:pos x="T6" y="T7"/>
                    </a:cxn>
                  </a:cxnLst>
                  <a:rect l="0" t="0" r="r" b="b"/>
                  <a:pathLst>
                    <a:path w="320" h="184">
                      <a:moveTo>
                        <a:pt x="0" y="0"/>
                      </a:moveTo>
                      <a:lnTo>
                        <a:pt x="0" y="184"/>
                      </a:lnTo>
                      <a:lnTo>
                        <a:pt x="320" y="0"/>
                      </a:lnTo>
                      <a:lnTo>
                        <a:pt x="0" y="0"/>
                      </a:lnTo>
                      <a:close/>
                    </a:path>
                  </a:pathLst>
                </a:custGeom>
                <a:solidFill>
                  <a:schemeClr val="accent1">
                    <a:alpha val="70000"/>
                  </a:schemeClr>
                </a:solidFill>
                <a:ln>
                  <a:noFill/>
                </a:ln>
              </p:spPr>
              <p:txBody>
                <a:bodyPr vert="horz" wrap="square" lIns="91440" tIns="45720" rIns="91440" bIns="45720" numCol="1" anchor="t" anchorCtr="0" compatLnSpc="1">
                  <a:noAutofit/>
                </a:bodyPr>
                <a:lstStyle/>
                <a:p>
                  <a:pPr lvl="0"/>
                  <a:endParaRPr lang="en-US"/>
                </a:p>
              </p:txBody>
            </p:sp>
          </p:grpSp>
          <p:grpSp>
            <p:nvGrpSpPr>
              <p:cNvPr id="47" name="Group 29"/>
              <p:cNvGrpSpPr/>
              <p:nvPr/>
            </p:nvGrpSpPr>
            <p:grpSpPr>
              <a:xfrm>
                <a:off x="5460858" y="2889248"/>
                <a:ext cx="508001" cy="584199"/>
                <a:chOff x="3921126" y="2889250"/>
                <a:chExt cx="508000" cy="584200"/>
              </a:xfrm>
            </p:grpSpPr>
            <p:sp>
              <p:nvSpPr>
                <p:cNvPr id="62" name="Freeform 49"/>
                <p:cNvSpPr/>
                <p:nvPr/>
              </p:nvSpPr>
              <p:spPr bwMode="auto">
                <a:xfrm>
                  <a:off x="3921126" y="3181350"/>
                  <a:ext cx="508000" cy="292100"/>
                </a:xfrm>
                <a:custGeom>
                  <a:avLst/>
                  <a:gdLst>
                    <a:gd name="T0" fmla="*/ 320 w 320"/>
                    <a:gd name="T1" fmla="*/ 184 h 184"/>
                    <a:gd name="T2" fmla="*/ 320 w 320"/>
                    <a:gd name="T3" fmla="*/ 0 h 184"/>
                    <a:gd name="T4" fmla="*/ 0 w 320"/>
                    <a:gd name="T5" fmla="*/ 0 h 184"/>
                    <a:gd name="T6" fmla="*/ 320 w 320"/>
                    <a:gd name="T7" fmla="*/ 184 h 184"/>
                  </a:gdLst>
                  <a:ahLst/>
                  <a:cxnLst>
                    <a:cxn ang="0">
                      <a:pos x="T0" y="T1"/>
                    </a:cxn>
                    <a:cxn ang="0">
                      <a:pos x="T2" y="T3"/>
                    </a:cxn>
                    <a:cxn ang="0">
                      <a:pos x="T4" y="T5"/>
                    </a:cxn>
                    <a:cxn ang="0">
                      <a:pos x="T6" y="T7"/>
                    </a:cxn>
                  </a:cxnLst>
                  <a:rect l="0" t="0" r="r" b="b"/>
                  <a:pathLst>
                    <a:path w="320" h="184">
                      <a:moveTo>
                        <a:pt x="320" y="184"/>
                      </a:moveTo>
                      <a:lnTo>
                        <a:pt x="320" y="0"/>
                      </a:lnTo>
                      <a:lnTo>
                        <a:pt x="0" y="0"/>
                      </a:lnTo>
                      <a:lnTo>
                        <a:pt x="320" y="184"/>
                      </a:lnTo>
                      <a:close/>
                    </a:path>
                  </a:pathLst>
                </a:custGeom>
                <a:solidFill>
                  <a:schemeClr val="accent1">
                    <a:alpha val="50000"/>
                  </a:schemeClr>
                </a:solidFill>
                <a:ln>
                  <a:noFill/>
                </a:ln>
              </p:spPr>
              <p:txBody>
                <a:bodyPr vert="horz" wrap="square" lIns="91440" tIns="45720" rIns="91440" bIns="45720" numCol="1" anchor="t" anchorCtr="0" compatLnSpc="1">
                  <a:noAutofit/>
                </a:bodyPr>
                <a:lstStyle/>
                <a:p>
                  <a:pPr lvl="0"/>
                  <a:endParaRPr lang="en-US"/>
                </a:p>
              </p:txBody>
            </p:sp>
            <p:sp>
              <p:nvSpPr>
                <p:cNvPr id="63" name="Freeform 50"/>
                <p:cNvSpPr/>
                <p:nvPr/>
              </p:nvSpPr>
              <p:spPr bwMode="auto">
                <a:xfrm>
                  <a:off x="3921126" y="2889250"/>
                  <a:ext cx="508000" cy="292100"/>
                </a:xfrm>
                <a:custGeom>
                  <a:avLst/>
                  <a:gdLst>
                    <a:gd name="T0" fmla="*/ 0 w 320"/>
                    <a:gd name="T1" fmla="*/ 184 h 184"/>
                    <a:gd name="T2" fmla="*/ 320 w 320"/>
                    <a:gd name="T3" fmla="*/ 184 h 184"/>
                    <a:gd name="T4" fmla="*/ 320 w 320"/>
                    <a:gd name="T5" fmla="*/ 0 h 184"/>
                    <a:gd name="T6" fmla="*/ 0 w 320"/>
                    <a:gd name="T7" fmla="*/ 184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320" y="184"/>
                      </a:lnTo>
                      <a:lnTo>
                        <a:pt x="320" y="0"/>
                      </a:lnTo>
                      <a:lnTo>
                        <a:pt x="0" y="184"/>
                      </a:lnTo>
                      <a:lnTo>
                        <a:pt x="0" y="184"/>
                      </a:lnTo>
                      <a:close/>
                    </a:path>
                  </a:pathLst>
                </a:custGeom>
                <a:solidFill>
                  <a:schemeClr val="accent1">
                    <a:alpha val="50000"/>
                  </a:schemeClr>
                </a:solidFill>
                <a:ln>
                  <a:noFill/>
                </a:ln>
              </p:spPr>
              <p:txBody>
                <a:bodyPr vert="horz" wrap="square" lIns="91440" tIns="45720" rIns="91440" bIns="45720" numCol="1" anchor="t" anchorCtr="0" compatLnSpc="1">
                  <a:noAutofit/>
                </a:bodyPr>
                <a:lstStyle/>
                <a:p>
                  <a:pPr lvl="0"/>
                  <a:endParaRPr lang="en-US"/>
                </a:p>
              </p:txBody>
            </p:sp>
          </p:grpSp>
          <p:grpSp>
            <p:nvGrpSpPr>
              <p:cNvPr id="48" name="Group 30"/>
              <p:cNvGrpSpPr/>
              <p:nvPr/>
            </p:nvGrpSpPr>
            <p:grpSpPr>
              <a:xfrm>
                <a:off x="4952858" y="3473448"/>
                <a:ext cx="508002" cy="584202"/>
                <a:chOff x="3413126" y="3473448"/>
                <a:chExt cx="508002" cy="584202"/>
              </a:xfrm>
            </p:grpSpPr>
            <p:sp>
              <p:nvSpPr>
                <p:cNvPr id="60" name="Freeform 51"/>
                <p:cNvSpPr/>
                <p:nvPr/>
              </p:nvSpPr>
              <p:spPr bwMode="auto">
                <a:xfrm>
                  <a:off x="3413127" y="3473448"/>
                  <a:ext cx="508001" cy="292100"/>
                </a:xfrm>
                <a:custGeom>
                  <a:avLst/>
                  <a:gdLst>
                    <a:gd name="T0" fmla="*/ 260 w 320"/>
                    <a:gd name="T1" fmla="*/ 150 h 184"/>
                    <a:gd name="T2" fmla="*/ 0 w 320"/>
                    <a:gd name="T3" fmla="*/ 0 h 184"/>
                    <a:gd name="T4" fmla="*/ 0 w 320"/>
                    <a:gd name="T5" fmla="*/ 184 h 184"/>
                    <a:gd name="T6" fmla="*/ 320 w 320"/>
                    <a:gd name="T7" fmla="*/ 184 h 184"/>
                    <a:gd name="T8" fmla="*/ 260 w 320"/>
                    <a:gd name="T9" fmla="*/ 150 h 184"/>
                  </a:gdLst>
                  <a:ahLst/>
                  <a:cxnLst>
                    <a:cxn ang="0">
                      <a:pos x="T0" y="T1"/>
                    </a:cxn>
                    <a:cxn ang="0">
                      <a:pos x="T2" y="T3"/>
                    </a:cxn>
                    <a:cxn ang="0">
                      <a:pos x="T4" y="T5"/>
                    </a:cxn>
                    <a:cxn ang="0">
                      <a:pos x="T6" y="T7"/>
                    </a:cxn>
                    <a:cxn ang="0">
                      <a:pos x="T8" y="T9"/>
                    </a:cxn>
                  </a:cxnLst>
                  <a:rect l="0" t="0" r="r" b="b"/>
                  <a:pathLst>
                    <a:path w="320" h="184">
                      <a:moveTo>
                        <a:pt x="260" y="150"/>
                      </a:moveTo>
                      <a:lnTo>
                        <a:pt x="0" y="0"/>
                      </a:lnTo>
                      <a:lnTo>
                        <a:pt x="0" y="184"/>
                      </a:lnTo>
                      <a:lnTo>
                        <a:pt x="320" y="184"/>
                      </a:lnTo>
                      <a:lnTo>
                        <a:pt x="260" y="150"/>
                      </a:lnTo>
                      <a:close/>
                    </a:path>
                  </a:pathLst>
                </a:custGeom>
                <a:solidFill>
                  <a:schemeClr val="accent1">
                    <a:alpha val="20000"/>
                  </a:schemeClr>
                </a:solidFill>
                <a:ln>
                  <a:noFill/>
                </a:ln>
              </p:spPr>
              <p:txBody>
                <a:bodyPr vert="horz" wrap="square" lIns="91440" tIns="45720" rIns="91440" bIns="45720" numCol="1" anchor="t" anchorCtr="0" compatLnSpc="1">
                  <a:noAutofit/>
                </a:bodyPr>
                <a:lstStyle/>
                <a:p>
                  <a:pPr lvl="0"/>
                  <a:endParaRPr lang="en-US"/>
                </a:p>
              </p:txBody>
            </p:sp>
            <p:sp>
              <p:nvSpPr>
                <p:cNvPr id="61" name="Freeform 52"/>
                <p:cNvSpPr/>
                <p:nvPr/>
              </p:nvSpPr>
              <p:spPr bwMode="auto">
                <a:xfrm>
                  <a:off x="3413126" y="3765550"/>
                  <a:ext cx="508000" cy="292100"/>
                </a:xfrm>
                <a:custGeom>
                  <a:avLst/>
                  <a:gdLst>
                    <a:gd name="T0" fmla="*/ 0 w 320"/>
                    <a:gd name="T1" fmla="*/ 0 h 184"/>
                    <a:gd name="T2" fmla="*/ 0 w 320"/>
                    <a:gd name="T3" fmla="*/ 184 h 184"/>
                    <a:gd name="T4" fmla="*/ 320 w 320"/>
                    <a:gd name="T5" fmla="*/ 0 h 184"/>
                    <a:gd name="T6" fmla="*/ 320 w 320"/>
                    <a:gd name="T7" fmla="*/ 0 h 184"/>
                    <a:gd name="T8" fmla="*/ 0 w 320"/>
                    <a:gd name="T9" fmla="*/ 0 h 184"/>
                  </a:gdLst>
                  <a:ahLst/>
                  <a:cxnLst>
                    <a:cxn ang="0">
                      <a:pos x="T0" y="T1"/>
                    </a:cxn>
                    <a:cxn ang="0">
                      <a:pos x="T2" y="T3"/>
                    </a:cxn>
                    <a:cxn ang="0">
                      <a:pos x="T4" y="T5"/>
                    </a:cxn>
                    <a:cxn ang="0">
                      <a:pos x="T6" y="T7"/>
                    </a:cxn>
                    <a:cxn ang="0">
                      <a:pos x="T8" y="T9"/>
                    </a:cxn>
                  </a:cxnLst>
                  <a:rect l="0" t="0" r="r" b="b"/>
                  <a:pathLst>
                    <a:path w="320" h="184">
                      <a:moveTo>
                        <a:pt x="0" y="0"/>
                      </a:moveTo>
                      <a:lnTo>
                        <a:pt x="0" y="184"/>
                      </a:lnTo>
                      <a:lnTo>
                        <a:pt x="320" y="0"/>
                      </a:lnTo>
                      <a:lnTo>
                        <a:pt x="320" y="0"/>
                      </a:lnTo>
                      <a:lnTo>
                        <a:pt x="0" y="0"/>
                      </a:lnTo>
                      <a:close/>
                    </a:path>
                  </a:pathLst>
                </a:custGeom>
                <a:solidFill>
                  <a:schemeClr val="accent1">
                    <a:alpha val="20000"/>
                  </a:schemeClr>
                </a:solidFill>
                <a:ln>
                  <a:noFill/>
                </a:ln>
              </p:spPr>
              <p:txBody>
                <a:bodyPr vert="horz" wrap="square" lIns="91440" tIns="45720" rIns="91440" bIns="45720" numCol="1" anchor="t" anchorCtr="0" compatLnSpc="1">
                  <a:noAutofit/>
                </a:bodyPr>
                <a:lstStyle/>
                <a:p>
                  <a:pPr lvl="0"/>
                  <a:endParaRPr lang="en-US"/>
                </a:p>
              </p:txBody>
            </p:sp>
          </p:grpSp>
          <p:grpSp>
            <p:nvGrpSpPr>
              <p:cNvPr id="49" name="Group 31"/>
              <p:cNvGrpSpPr/>
              <p:nvPr/>
            </p:nvGrpSpPr>
            <p:grpSpPr>
              <a:xfrm>
                <a:off x="5460858" y="2305049"/>
                <a:ext cx="508001" cy="584199"/>
                <a:chOff x="3921126" y="2305050"/>
                <a:chExt cx="508000" cy="584200"/>
              </a:xfrm>
            </p:grpSpPr>
            <p:sp>
              <p:nvSpPr>
                <p:cNvPr id="58" name="Freeform 55"/>
                <p:cNvSpPr/>
                <p:nvPr/>
              </p:nvSpPr>
              <p:spPr bwMode="auto">
                <a:xfrm>
                  <a:off x="3921126" y="2305050"/>
                  <a:ext cx="508000" cy="292100"/>
                </a:xfrm>
                <a:custGeom>
                  <a:avLst/>
                  <a:gdLst>
                    <a:gd name="T0" fmla="*/ 0 w 320"/>
                    <a:gd name="T1" fmla="*/ 184 h 184"/>
                    <a:gd name="T2" fmla="*/ 320 w 320"/>
                    <a:gd name="T3" fmla="*/ 184 h 184"/>
                    <a:gd name="T4" fmla="*/ 320 w 320"/>
                    <a:gd name="T5" fmla="*/ 0 h 184"/>
                    <a:gd name="T6" fmla="*/ 0 w 320"/>
                    <a:gd name="T7" fmla="*/ 184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320" y="184"/>
                      </a:lnTo>
                      <a:lnTo>
                        <a:pt x="320" y="0"/>
                      </a:lnTo>
                      <a:lnTo>
                        <a:pt x="0" y="184"/>
                      </a:lnTo>
                      <a:lnTo>
                        <a:pt x="0" y="184"/>
                      </a:lnTo>
                      <a:close/>
                    </a:path>
                  </a:pathLst>
                </a:custGeom>
                <a:solidFill>
                  <a:schemeClr val="accent1">
                    <a:alpha val="80000"/>
                  </a:schemeClr>
                </a:solidFill>
                <a:ln>
                  <a:noFill/>
                </a:ln>
              </p:spPr>
              <p:txBody>
                <a:bodyPr vert="horz" wrap="square" lIns="91440" tIns="45720" rIns="91440" bIns="45720" numCol="1" anchor="t" anchorCtr="0" compatLnSpc="1">
                  <a:noAutofit/>
                </a:bodyPr>
                <a:lstStyle/>
                <a:p>
                  <a:pPr lvl="0"/>
                  <a:endParaRPr lang="en-US"/>
                </a:p>
              </p:txBody>
            </p:sp>
            <p:sp>
              <p:nvSpPr>
                <p:cNvPr id="59" name="Freeform 56"/>
                <p:cNvSpPr/>
                <p:nvPr/>
              </p:nvSpPr>
              <p:spPr bwMode="auto">
                <a:xfrm>
                  <a:off x="3921126" y="2597150"/>
                  <a:ext cx="508000" cy="292100"/>
                </a:xfrm>
                <a:custGeom>
                  <a:avLst/>
                  <a:gdLst>
                    <a:gd name="T0" fmla="*/ 0 w 320"/>
                    <a:gd name="T1" fmla="*/ 0 h 184"/>
                    <a:gd name="T2" fmla="*/ 320 w 320"/>
                    <a:gd name="T3" fmla="*/ 184 h 184"/>
                    <a:gd name="T4" fmla="*/ 320 w 320"/>
                    <a:gd name="T5" fmla="*/ 0 h 184"/>
                    <a:gd name="T6" fmla="*/ 0 w 320"/>
                    <a:gd name="T7" fmla="*/ 0 h 184"/>
                  </a:gdLst>
                  <a:ahLst/>
                  <a:cxnLst>
                    <a:cxn ang="0">
                      <a:pos x="T0" y="T1"/>
                    </a:cxn>
                    <a:cxn ang="0">
                      <a:pos x="T2" y="T3"/>
                    </a:cxn>
                    <a:cxn ang="0">
                      <a:pos x="T4" y="T5"/>
                    </a:cxn>
                    <a:cxn ang="0">
                      <a:pos x="T6" y="T7"/>
                    </a:cxn>
                  </a:cxnLst>
                  <a:rect l="0" t="0" r="r" b="b"/>
                  <a:pathLst>
                    <a:path w="320" h="184">
                      <a:moveTo>
                        <a:pt x="0" y="0"/>
                      </a:moveTo>
                      <a:lnTo>
                        <a:pt x="320" y="184"/>
                      </a:lnTo>
                      <a:lnTo>
                        <a:pt x="320" y="0"/>
                      </a:lnTo>
                      <a:lnTo>
                        <a:pt x="0" y="0"/>
                      </a:lnTo>
                      <a:close/>
                    </a:path>
                  </a:pathLst>
                </a:custGeom>
                <a:solidFill>
                  <a:schemeClr val="accent1">
                    <a:alpha val="80000"/>
                  </a:schemeClr>
                </a:solidFill>
                <a:ln>
                  <a:noFill/>
                </a:ln>
              </p:spPr>
              <p:txBody>
                <a:bodyPr vert="horz" wrap="square" lIns="91440" tIns="45720" rIns="91440" bIns="45720" numCol="1" anchor="t" anchorCtr="0" compatLnSpc="1">
                  <a:noAutofit/>
                </a:bodyPr>
                <a:lstStyle/>
                <a:p>
                  <a:pPr lvl="0"/>
                  <a:endParaRPr lang="en-US"/>
                </a:p>
              </p:txBody>
            </p:sp>
          </p:grpSp>
          <p:grpSp>
            <p:nvGrpSpPr>
              <p:cNvPr id="50" name="Group 32"/>
              <p:cNvGrpSpPr/>
              <p:nvPr/>
            </p:nvGrpSpPr>
            <p:grpSpPr>
              <a:xfrm>
                <a:off x="4952858" y="2597150"/>
                <a:ext cx="1016000" cy="584200"/>
                <a:chOff x="3413126" y="2597150"/>
                <a:chExt cx="1016000" cy="584200"/>
              </a:xfrm>
            </p:grpSpPr>
            <p:sp>
              <p:nvSpPr>
                <p:cNvPr id="54" name="Freeform 58"/>
                <p:cNvSpPr/>
                <p:nvPr/>
              </p:nvSpPr>
              <p:spPr bwMode="auto">
                <a:xfrm>
                  <a:off x="3413126" y="2597150"/>
                  <a:ext cx="508000" cy="292100"/>
                </a:xfrm>
                <a:custGeom>
                  <a:avLst/>
                  <a:gdLst>
                    <a:gd name="T0" fmla="*/ 0 w 320"/>
                    <a:gd name="T1" fmla="*/ 184 h 184"/>
                    <a:gd name="T2" fmla="*/ 0 w 320"/>
                    <a:gd name="T3" fmla="*/ 184 h 184"/>
                    <a:gd name="T4" fmla="*/ 320 w 320"/>
                    <a:gd name="T5" fmla="*/ 184 h 184"/>
                    <a:gd name="T6" fmla="*/ 320 w 320"/>
                    <a:gd name="T7" fmla="*/ 0 h 184"/>
                    <a:gd name="T8" fmla="*/ 320 w 320"/>
                    <a:gd name="T9" fmla="*/ 0 h 184"/>
                    <a:gd name="T10" fmla="*/ 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0" y="184"/>
                      </a:moveTo>
                      <a:lnTo>
                        <a:pt x="0" y="184"/>
                      </a:lnTo>
                      <a:lnTo>
                        <a:pt x="320" y="184"/>
                      </a:lnTo>
                      <a:lnTo>
                        <a:pt x="320" y="0"/>
                      </a:lnTo>
                      <a:lnTo>
                        <a:pt x="320" y="0"/>
                      </a:lnTo>
                      <a:lnTo>
                        <a:pt x="0" y="184"/>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a:p>
              </p:txBody>
            </p:sp>
            <p:sp>
              <p:nvSpPr>
                <p:cNvPr id="55" name="Freeform 59"/>
                <p:cNvSpPr/>
                <p:nvPr/>
              </p:nvSpPr>
              <p:spPr bwMode="auto">
                <a:xfrm>
                  <a:off x="3921126" y="2889250"/>
                  <a:ext cx="508000" cy="292100"/>
                </a:xfrm>
                <a:custGeom>
                  <a:avLst/>
                  <a:gdLst>
                    <a:gd name="T0" fmla="*/ 0 w 320"/>
                    <a:gd name="T1" fmla="*/ 184 h 184"/>
                    <a:gd name="T2" fmla="*/ 0 w 320"/>
                    <a:gd name="T3" fmla="*/ 184 h 184"/>
                    <a:gd name="T4" fmla="*/ 320 w 320"/>
                    <a:gd name="T5" fmla="*/ 0 h 184"/>
                    <a:gd name="T6" fmla="*/ 0 w 320"/>
                    <a:gd name="T7" fmla="*/ 0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0" y="184"/>
                      </a:lnTo>
                      <a:lnTo>
                        <a:pt x="320" y="0"/>
                      </a:lnTo>
                      <a:lnTo>
                        <a:pt x="0" y="0"/>
                      </a:lnTo>
                      <a:lnTo>
                        <a:pt x="0" y="184"/>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a:p>
              </p:txBody>
            </p:sp>
            <p:sp>
              <p:nvSpPr>
                <p:cNvPr id="56" name="Freeform 60"/>
                <p:cNvSpPr/>
                <p:nvPr/>
              </p:nvSpPr>
              <p:spPr bwMode="auto">
                <a:xfrm>
                  <a:off x="3413126" y="2889250"/>
                  <a:ext cx="508000" cy="292100"/>
                </a:xfrm>
                <a:custGeom>
                  <a:avLst/>
                  <a:gdLst>
                    <a:gd name="T0" fmla="*/ 78 w 320"/>
                    <a:gd name="T1" fmla="*/ 44 h 184"/>
                    <a:gd name="T2" fmla="*/ 320 w 320"/>
                    <a:gd name="T3" fmla="*/ 184 h 184"/>
                    <a:gd name="T4" fmla="*/ 320 w 320"/>
                    <a:gd name="T5" fmla="*/ 0 h 184"/>
                    <a:gd name="T6" fmla="*/ 0 w 320"/>
                    <a:gd name="T7" fmla="*/ 0 h 184"/>
                    <a:gd name="T8" fmla="*/ 78 w 320"/>
                    <a:gd name="T9" fmla="*/ 44 h 184"/>
                  </a:gdLst>
                  <a:ahLst/>
                  <a:cxnLst>
                    <a:cxn ang="0">
                      <a:pos x="T0" y="T1"/>
                    </a:cxn>
                    <a:cxn ang="0">
                      <a:pos x="T2" y="T3"/>
                    </a:cxn>
                    <a:cxn ang="0">
                      <a:pos x="T4" y="T5"/>
                    </a:cxn>
                    <a:cxn ang="0">
                      <a:pos x="T6" y="T7"/>
                    </a:cxn>
                    <a:cxn ang="0">
                      <a:pos x="T8" y="T9"/>
                    </a:cxn>
                  </a:cxnLst>
                  <a:rect l="0" t="0" r="r" b="b"/>
                  <a:pathLst>
                    <a:path w="320" h="184">
                      <a:moveTo>
                        <a:pt x="78" y="44"/>
                      </a:moveTo>
                      <a:lnTo>
                        <a:pt x="320" y="184"/>
                      </a:lnTo>
                      <a:lnTo>
                        <a:pt x="320" y="0"/>
                      </a:lnTo>
                      <a:lnTo>
                        <a:pt x="0" y="0"/>
                      </a:lnTo>
                      <a:lnTo>
                        <a:pt x="78" y="44"/>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a:p>
              </p:txBody>
            </p:sp>
            <p:sp>
              <p:nvSpPr>
                <p:cNvPr id="57" name="Freeform 62"/>
                <p:cNvSpPr/>
                <p:nvPr/>
              </p:nvSpPr>
              <p:spPr bwMode="auto">
                <a:xfrm>
                  <a:off x="3921126" y="2597150"/>
                  <a:ext cx="508000" cy="292100"/>
                </a:xfrm>
                <a:custGeom>
                  <a:avLst/>
                  <a:gdLst>
                    <a:gd name="T0" fmla="*/ 0 w 320"/>
                    <a:gd name="T1" fmla="*/ 0 h 184"/>
                    <a:gd name="T2" fmla="*/ 0 w 320"/>
                    <a:gd name="T3" fmla="*/ 184 h 184"/>
                    <a:gd name="T4" fmla="*/ 320 w 320"/>
                    <a:gd name="T5" fmla="*/ 184 h 184"/>
                    <a:gd name="T6" fmla="*/ 320 w 320"/>
                    <a:gd name="T7" fmla="*/ 184 h 184"/>
                    <a:gd name="T8" fmla="*/ 0 w 320"/>
                    <a:gd name="T9" fmla="*/ 0 h 184"/>
                    <a:gd name="T10" fmla="*/ 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0" y="0"/>
                      </a:moveTo>
                      <a:lnTo>
                        <a:pt x="0" y="184"/>
                      </a:lnTo>
                      <a:lnTo>
                        <a:pt x="320" y="184"/>
                      </a:lnTo>
                      <a:lnTo>
                        <a:pt x="320" y="184"/>
                      </a:lnTo>
                      <a:lnTo>
                        <a:pt x="0" y="0"/>
                      </a:lnTo>
                      <a:lnTo>
                        <a:pt x="0" y="0"/>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a:p>
              </p:txBody>
            </p:sp>
          </p:grpSp>
          <p:grpSp>
            <p:nvGrpSpPr>
              <p:cNvPr id="51" name="Group 33"/>
              <p:cNvGrpSpPr/>
              <p:nvPr/>
            </p:nvGrpSpPr>
            <p:grpSpPr>
              <a:xfrm>
                <a:off x="4952861" y="2305051"/>
                <a:ext cx="1016001" cy="292100"/>
                <a:chOff x="3413126" y="2305050"/>
                <a:chExt cx="1016000" cy="292100"/>
              </a:xfrm>
            </p:grpSpPr>
            <p:sp>
              <p:nvSpPr>
                <p:cNvPr id="52" name="Freeform 65"/>
                <p:cNvSpPr/>
                <p:nvPr/>
              </p:nvSpPr>
              <p:spPr bwMode="auto">
                <a:xfrm>
                  <a:off x="3413126" y="2305050"/>
                  <a:ext cx="508000" cy="292100"/>
                </a:xfrm>
                <a:custGeom>
                  <a:avLst/>
                  <a:gdLst>
                    <a:gd name="T0" fmla="*/ 320 w 320"/>
                    <a:gd name="T1" fmla="*/ 0 h 184"/>
                    <a:gd name="T2" fmla="*/ 0 w 320"/>
                    <a:gd name="T3" fmla="*/ 0 h 184"/>
                    <a:gd name="T4" fmla="*/ 0 w 320"/>
                    <a:gd name="T5" fmla="*/ 0 h 184"/>
                    <a:gd name="T6" fmla="*/ 256 w 320"/>
                    <a:gd name="T7" fmla="*/ 148 h 184"/>
                    <a:gd name="T8" fmla="*/ 320 w 320"/>
                    <a:gd name="T9" fmla="*/ 184 h 184"/>
                    <a:gd name="T10" fmla="*/ 32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320" y="0"/>
                      </a:moveTo>
                      <a:lnTo>
                        <a:pt x="0" y="0"/>
                      </a:lnTo>
                      <a:lnTo>
                        <a:pt x="0" y="0"/>
                      </a:lnTo>
                      <a:lnTo>
                        <a:pt x="256" y="148"/>
                      </a:lnTo>
                      <a:lnTo>
                        <a:pt x="320" y="184"/>
                      </a:lnTo>
                      <a:lnTo>
                        <a:pt x="320" y="0"/>
                      </a:lnTo>
                      <a:close/>
                    </a:path>
                  </a:pathLst>
                </a:custGeom>
                <a:solidFill>
                  <a:schemeClr val="accent1">
                    <a:alpha val="90000"/>
                  </a:schemeClr>
                </a:solidFill>
                <a:ln>
                  <a:noFill/>
                </a:ln>
              </p:spPr>
              <p:txBody>
                <a:bodyPr vert="horz" wrap="square" lIns="91440" tIns="45720" rIns="91440" bIns="45720" numCol="1" anchor="t" anchorCtr="0" compatLnSpc="1">
                  <a:noAutofit/>
                </a:bodyPr>
                <a:lstStyle/>
                <a:p>
                  <a:pPr lvl="0"/>
                  <a:endParaRPr lang="en-US"/>
                </a:p>
              </p:txBody>
            </p:sp>
            <p:sp>
              <p:nvSpPr>
                <p:cNvPr id="53" name="Freeform 66"/>
                <p:cNvSpPr/>
                <p:nvPr/>
              </p:nvSpPr>
              <p:spPr bwMode="auto">
                <a:xfrm>
                  <a:off x="3921126" y="2305050"/>
                  <a:ext cx="508000" cy="292100"/>
                </a:xfrm>
                <a:custGeom>
                  <a:avLst/>
                  <a:gdLst>
                    <a:gd name="T0" fmla="*/ 0 w 320"/>
                    <a:gd name="T1" fmla="*/ 184 h 184"/>
                    <a:gd name="T2" fmla="*/ 0 w 320"/>
                    <a:gd name="T3" fmla="*/ 184 h 184"/>
                    <a:gd name="T4" fmla="*/ 0 w 320"/>
                    <a:gd name="T5" fmla="*/ 184 h 184"/>
                    <a:gd name="T6" fmla="*/ 320 w 320"/>
                    <a:gd name="T7" fmla="*/ 0 h 184"/>
                    <a:gd name="T8" fmla="*/ 320 w 320"/>
                    <a:gd name="T9" fmla="*/ 0 h 184"/>
                    <a:gd name="T10" fmla="*/ 0 w 320"/>
                    <a:gd name="T11" fmla="*/ 0 h 184"/>
                    <a:gd name="T12" fmla="*/ 0 w 320"/>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320" h="184">
                      <a:moveTo>
                        <a:pt x="0" y="184"/>
                      </a:moveTo>
                      <a:lnTo>
                        <a:pt x="0" y="184"/>
                      </a:lnTo>
                      <a:lnTo>
                        <a:pt x="0" y="184"/>
                      </a:lnTo>
                      <a:lnTo>
                        <a:pt x="320" y="0"/>
                      </a:lnTo>
                      <a:lnTo>
                        <a:pt x="320" y="0"/>
                      </a:lnTo>
                      <a:lnTo>
                        <a:pt x="0" y="0"/>
                      </a:lnTo>
                      <a:lnTo>
                        <a:pt x="0" y="184"/>
                      </a:lnTo>
                      <a:close/>
                    </a:path>
                  </a:pathLst>
                </a:custGeom>
                <a:solidFill>
                  <a:schemeClr val="accent1">
                    <a:alpha val="90000"/>
                  </a:schemeClr>
                </a:solidFill>
                <a:ln>
                  <a:noFill/>
                </a:ln>
              </p:spPr>
              <p:txBody>
                <a:bodyPr vert="horz" wrap="square" lIns="91440" tIns="45720" rIns="91440" bIns="45720" numCol="1" anchor="t" anchorCtr="0" compatLnSpc="1">
                  <a:noAutofit/>
                </a:bodyPr>
                <a:lstStyle/>
                <a:p>
                  <a:pPr lvl="0"/>
                  <a:endParaRPr lang="en-US"/>
                </a:p>
              </p:txBody>
            </p:sp>
          </p:grpSp>
        </p:grpSp>
      </p:grpSp>
      <p:sp>
        <p:nvSpPr>
          <p:cNvPr id="2" name="标题 1"/>
          <p:cNvSpPr>
            <a:spLocks noGrp="1"/>
          </p:cNvSpPr>
          <p:nvPr>
            <p:ph type="title"/>
          </p:nvPr>
        </p:nvSpPr>
        <p:spPr>
          <a:xfrm>
            <a:off x="839787" y="457200"/>
            <a:ext cx="4165200" cy="1600200"/>
          </a:xfrm>
        </p:spPr>
        <p:txBody>
          <a:bodyPr anchor="t" anchorCtr="0">
            <a:normAutofit/>
          </a:bodyPr>
          <a:lstStyle>
            <a:lvl1pPr>
              <a:defRPr sz="3200"/>
            </a:lvl1pPr>
          </a:lstStyle>
          <a:p>
            <a:r>
              <a:rPr lang="zh-CN" altLang="en-US" dirty="0"/>
              <a:t>单击此处编辑母版标题样式</a:t>
            </a:r>
            <a:endParaRPr lang="zh-CN" altLang="en-US" dirty="0"/>
          </a:p>
        </p:txBody>
      </p:sp>
      <p:sp>
        <p:nvSpPr>
          <p:cNvPr id="3" name="图片占位符 2"/>
          <p:cNvSpPr>
            <a:spLocks noGrp="1" noChangeAspect="1"/>
          </p:cNvSpPr>
          <p:nvPr>
            <p:ph type="pic" idx="1"/>
          </p:nvPr>
        </p:nvSpPr>
        <p:spPr>
          <a:xfrm>
            <a:off x="5184000" y="457200"/>
            <a:ext cx="6170400"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839787" y="2057400"/>
            <a:ext cx="4165200"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endParaRPr lang="zh-CN" altLang="en-US" dirty="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824484" y="365125"/>
            <a:ext cx="1529316" cy="5811838"/>
          </a:xfrm>
        </p:spPr>
        <p:txBody>
          <a:bodyPr vert="eaVert">
            <a:normAutofit/>
          </a:bodyPr>
          <a:lstStyle>
            <a:lvl1pPr>
              <a:defRPr sz="3600"/>
            </a:lvl1p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8879958" cy="5811838"/>
          </a:xfrm>
        </p:spPr>
        <p:txBody>
          <a:bodyPr vert="eaVert"/>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ctr" anchorCtr="0"/>
          <a:lstStyle/>
          <a:p>
            <a:r>
              <a:rPr lang="zh-CN" altLang="en-US" dirty="0" smtClean="0"/>
              <a:t>单击此处编辑母版标题样式</a:t>
            </a:r>
            <a:endParaRPr lang="zh-CN" altLang="en-US" dirty="0"/>
          </a:p>
        </p:txBody>
      </p:sp>
      <p:sp>
        <p:nvSpPr>
          <p:cNvPr id="3" name="内容占位符 2"/>
          <p:cNvSpPr>
            <a:spLocks noGrp="1"/>
          </p:cNvSpPr>
          <p:nvPr>
            <p:ph idx="1"/>
          </p:nvPr>
        </p:nvSpPr>
        <p:spPr/>
        <p:txBody>
          <a:bodyPr/>
          <a:lstStyle>
            <a:lvl1pPr>
              <a:defRPr sz="2400"/>
            </a:lvl1pPr>
            <a:lvl2pPr>
              <a:defRPr sz="2000"/>
            </a:lvl2pPr>
            <a:lvl3pPr>
              <a:defRPr sz="1800"/>
            </a:lvl3pPr>
            <a:lvl4pPr>
              <a:defRPr sz="1800"/>
            </a:lvl4pPr>
            <a:lvl5pPr>
              <a:defRPr sz="1800"/>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dirty="0"/>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grpSp>
        <p:nvGrpSpPr>
          <p:cNvPr id="39" name="组合 38"/>
          <p:cNvGrpSpPr/>
          <p:nvPr/>
        </p:nvGrpSpPr>
        <p:grpSpPr>
          <a:xfrm>
            <a:off x="1588" y="0"/>
            <a:ext cx="12190412" cy="437566"/>
            <a:chOff x="1588" y="0"/>
            <a:chExt cx="12190412" cy="437566"/>
          </a:xfrm>
        </p:grpSpPr>
        <p:sp>
          <p:nvSpPr>
            <p:cNvPr id="40" name="Rectangle 61"/>
            <p:cNvSpPr>
              <a:spLocks noChangeArrowheads="1"/>
            </p:cNvSpPr>
            <p:nvPr/>
          </p:nvSpPr>
          <p:spPr bwMode="auto">
            <a:xfrm>
              <a:off x="1588" y="0"/>
              <a:ext cx="9140825" cy="435978"/>
            </a:xfrm>
            <a:prstGeom prst="rect">
              <a:avLst/>
            </a:prstGeom>
            <a:solidFill>
              <a:schemeClr val="accent1"/>
            </a:solidFill>
            <a:ln>
              <a:noFill/>
            </a:ln>
          </p:spPr>
          <p:txBody>
            <a:bodyPr vert="horz" wrap="square" lIns="91440" tIns="45720" rIns="91440" bIns="45720" numCol="1" anchor="t" anchorCtr="0" compatLnSpc="1"/>
            <a:lstStyle/>
            <a:p>
              <a:endParaRPr lang="en-US"/>
            </a:p>
          </p:txBody>
        </p:sp>
        <p:sp>
          <p:nvSpPr>
            <p:cNvPr id="41" name="Freeform 62"/>
            <p:cNvSpPr/>
            <p:nvPr/>
          </p:nvSpPr>
          <p:spPr bwMode="auto">
            <a:xfrm>
              <a:off x="1588" y="1002"/>
              <a:ext cx="12190412" cy="434975"/>
            </a:xfrm>
            <a:custGeom>
              <a:avLst/>
              <a:gdLst>
                <a:gd name="T0" fmla="*/ 5758 w 5758"/>
                <a:gd name="T1" fmla="*/ 0 h 794"/>
                <a:gd name="T2" fmla="*/ 5758 w 5758"/>
                <a:gd name="T3" fmla="*/ 794 h 794"/>
                <a:gd name="T4" fmla="*/ 230 w 5758"/>
                <a:gd name="T5" fmla="*/ 794 h 794"/>
                <a:gd name="T6" fmla="*/ 0 w 5758"/>
                <a:gd name="T7" fmla="*/ 396 h 794"/>
                <a:gd name="T8" fmla="*/ 0 w 5758"/>
                <a:gd name="T9" fmla="*/ 0 h 794"/>
                <a:gd name="T10" fmla="*/ 5758 w 5758"/>
                <a:gd name="T11" fmla="*/ 0 h 794"/>
              </a:gdLst>
              <a:ahLst/>
              <a:cxnLst>
                <a:cxn ang="0">
                  <a:pos x="T0" y="T1"/>
                </a:cxn>
                <a:cxn ang="0">
                  <a:pos x="T2" y="T3"/>
                </a:cxn>
                <a:cxn ang="0">
                  <a:pos x="T4" y="T5"/>
                </a:cxn>
                <a:cxn ang="0">
                  <a:pos x="T6" y="T7"/>
                </a:cxn>
                <a:cxn ang="0">
                  <a:pos x="T8" y="T9"/>
                </a:cxn>
                <a:cxn ang="0">
                  <a:pos x="T10" y="T11"/>
                </a:cxn>
              </a:cxnLst>
              <a:rect l="0" t="0" r="r" b="b"/>
              <a:pathLst>
                <a:path w="5758" h="794">
                  <a:moveTo>
                    <a:pt x="5758" y="0"/>
                  </a:moveTo>
                  <a:lnTo>
                    <a:pt x="5758" y="794"/>
                  </a:lnTo>
                  <a:lnTo>
                    <a:pt x="230" y="794"/>
                  </a:lnTo>
                  <a:lnTo>
                    <a:pt x="0" y="396"/>
                  </a:lnTo>
                  <a:lnTo>
                    <a:pt x="0" y="0"/>
                  </a:lnTo>
                  <a:lnTo>
                    <a:pt x="5758"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lvl="0" algn="ctr"/>
              <a:endParaRPr lang="en-US"/>
            </a:p>
          </p:txBody>
        </p:sp>
        <p:grpSp>
          <p:nvGrpSpPr>
            <p:cNvPr id="42" name="Group 25"/>
            <p:cNvGrpSpPr/>
            <p:nvPr/>
          </p:nvGrpSpPr>
          <p:grpSpPr>
            <a:xfrm rot="5400000">
              <a:off x="10869109" y="-885324"/>
              <a:ext cx="435977" cy="2209803"/>
              <a:chOff x="4952858" y="2305049"/>
              <a:chExt cx="1016004" cy="1752601"/>
            </a:xfrm>
          </p:grpSpPr>
          <p:grpSp>
            <p:nvGrpSpPr>
              <p:cNvPr id="43" name="Group 26"/>
              <p:cNvGrpSpPr/>
              <p:nvPr/>
            </p:nvGrpSpPr>
            <p:grpSpPr>
              <a:xfrm>
                <a:off x="4952858" y="3181347"/>
                <a:ext cx="1016000" cy="584200"/>
                <a:chOff x="3413126" y="3181350"/>
                <a:chExt cx="1016000" cy="584200"/>
              </a:xfrm>
            </p:grpSpPr>
            <p:sp>
              <p:nvSpPr>
                <p:cNvPr id="67" name="Freeform 35"/>
                <p:cNvSpPr/>
                <p:nvPr/>
              </p:nvSpPr>
              <p:spPr bwMode="auto">
                <a:xfrm>
                  <a:off x="3921126" y="3473450"/>
                  <a:ext cx="508000" cy="292100"/>
                </a:xfrm>
                <a:custGeom>
                  <a:avLst/>
                  <a:gdLst>
                    <a:gd name="T0" fmla="*/ 0 w 320"/>
                    <a:gd name="T1" fmla="*/ 184 h 184"/>
                    <a:gd name="T2" fmla="*/ 0 w 320"/>
                    <a:gd name="T3" fmla="*/ 184 h 184"/>
                    <a:gd name="T4" fmla="*/ 320 w 320"/>
                    <a:gd name="T5" fmla="*/ 0 h 184"/>
                    <a:gd name="T6" fmla="*/ 0 w 320"/>
                    <a:gd name="T7" fmla="*/ 0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0" y="184"/>
                      </a:lnTo>
                      <a:lnTo>
                        <a:pt x="320" y="0"/>
                      </a:lnTo>
                      <a:lnTo>
                        <a:pt x="0" y="0"/>
                      </a:lnTo>
                      <a:lnTo>
                        <a:pt x="0" y="184"/>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a:p>
              </p:txBody>
            </p:sp>
            <p:sp>
              <p:nvSpPr>
                <p:cNvPr id="68" name="Freeform 38"/>
                <p:cNvSpPr/>
                <p:nvPr/>
              </p:nvSpPr>
              <p:spPr bwMode="auto">
                <a:xfrm>
                  <a:off x="3921126" y="3181350"/>
                  <a:ext cx="508000" cy="292100"/>
                </a:xfrm>
                <a:custGeom>
                  <a:avLst/>
                  <a:gdLst>
                    <a:gd name="T0" fmla="*/ 0 w 320"/>
                    <a:gd name="T1" fmla="*/ 0 h 184"/>
                    <a:gd name="T2" fmla="*/ 0 w 320"/>
                    <a:gd name="T3" fmla="*/ 184 h 184"/>
                    <a:gd name="T4" fmla="*/ 320 w 320"/>
                    <a:gd name="T5" fmla="*/ 184 h 184"/>
                    <a:gd name="T6" fmla="*/ 320 w 320"/>
                    <a:gd name="T7" fmla="*/ 184 h 184"/>
                    <a:gd name="T8" fmla="*/ 0 w 320"/>
                    <a:gd name="T9" fmla="*/ 0 h 184"/>
                    <a:gd name="T10" fmla="*/ 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0" y="0"/>
                      </a:moveTo>
                      <a:lnTo>
                        <a:pt x="0" y="184"/>
                      </a:lnTo>
                      <a:lnTo>
                        <a:pt x="320" y="184"/>
                      </a:lnTo>
                      <a:lnTo>
                        <a:pt x="320" y="184"/>
                      </a:lnTo>
                      <a:lnTo>
                        <a:pt x="0" y="0"/>
                      </a:lnTo>
                      <a:lnTo>
                        <a:pt x="0" y="0"/>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a:p>
              </p:txBody>
            </p:sp>
            <p:sp>
              <p:nvSpPr>
                <p:cNvPr id="69" name="Freeform 39"/>
                <p:cNvSpPr/>
                <p:nvPr/>
              </p:nvSpPr>
              <p:spPr bwMode="auto">
                <a:xfrm>
                  <a:off x="3413126" y="3181350"/>
                  <a:ext cx="508000" cy="292100"/>
                </a:xfrm>
                <a:custGeom>
                  <a:avLst/>
                  <a:gdLst>
                    <a:gd name="T0" fmla="*/ 0 w 320"/>
                    <a:gd name="T1" fmla="*/ 184 h 184"/>
                    <a:gd name="T2" fmla="*/ 0 w 320"/>
                    <a:gd name="T3" fmla="*/ 184 h 184"/>
                    <a:gd name="T4" fmla="*/ 320 w 320"/>
                    <a:gd name="T5" fmla="*/ 184 h 184"/>
                    <a:gd name="T6" fmla="*/ 320 w 320"/>
                    <a:gd name="T7" fmla="*/ 0 h 184"/>
                    <a:gd name="T8" fmla="*/ 222 w 320"/>
                    <a:gd name="T9" fmla="*/ 58 h 184"/>
                    <a:gd name="T10" fmla="*/ 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0" y="184"/>
                      </a:moveTo>
                      <a:lnTo>
                        <a:pt x="0" y="184"/>
                      </a:lnTo>
                      <a:lnTo>
                        <a:pt x="320" y="184"/>
                      </a:lnTo>
                      <a:lnTo>
                        <a:pt x="320" y="0"/>
                      </a:lnTo>
                      <a:lnTo>
                        <a:pt x="222" y="58"/>
                      </a:lnTo>
                      <a:lnTo>
                        <a:pt x="0" y="184"/>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a:p>
              </p:txBody>
            </p:sp>
            <p:sp>
              <p:nvSpPr>
                <p:cNvPr id="70" name="Freeform 41"/>
                <p:cNvSpPr/>
                <p:nvPr/>
              </p:nvSpPr>
              <p:spPr bwMode="auto">
                <a:xfrm>
                  <a:off x="3413126" y="3473450"/>
                  <a:ext cx="508000" cy="292100"/>
                </a:xfrm>
                <a:custGeom>
                  <a:avLst/>
                  <a:gdLst>
                    <a:gd name="T0" fmla="*/ 260 w 320"/>
                    <a:gd name="T1" fmla="*/ 150 h 184"/>
                    <a:gd name="T2" fmla="*/ 320 w 320"/>
                    <a:gd name="T3" fmla="*/ 184 h 184"/>
                    <a:gd name="T4" fmla="*/ 320 w 320"/>
                    <a:gd name="T5" fmla="*/ 0 h 184"/>
                    <a:gd name="T6" fmla="*/ 0 w 320"/>
                    <a:gd name="T7" fmla="*/ 0 h 184"/>
                    <a:gd name="T8" fmla="*/ 260 w 320"/>
                    <a:gd name="T9" fmla="*/ 150 h 184"/>
                  </a:gdLst>
                  <a:ahLst/>
                  <a:cxnLst>
                    <a:cxn ang="0">
                      <a:pos x="T0" y="T1"/>
                    </a:cxn>
                    <a:cxn ang="0">
                      <a:pos x="T2" y="T3"/>
                    </a:cxn>
                    <a:cxn ang="0">
                      <a:pos x="T4" y="T5"/>
                    </a:cxn>
                    <a:cxn ang="0">
                      <a:pos x="T6" y="T7"/>
                    </a:cxn>
                    <a:cxn ang="0">
                      <a:pos x="T8" y="T9"/>
                    </a:cxn>
                  </a:cxnLst>
                  <a:rect l="0" t="0" r="r" b="b"/>
                  <a:pathLst>
                    <a:path w="320" h="184">
                      <a:moveTo>
                        <a:pt x="260" y="150"/>
                      </a:moveTo>
                      <a:lnTo>
                        <a:pt x="320" y="184"/>
                      </a:lnTo>
                      <a:lnTo>
                        <a:pt x="320" y="0"/>
                      </a:lnTo>
                      <a:lnTo>
                        <a:pt x="0" y="0"/>
                      </a:lnTo>
                      <a:lnTo>
                        <a:pt x="260" y="150"/>
                      </a:lnTo>
                      <a:close/>
                    </a:path>
                  </a:pathLst>
                </a:custGeom>
                <a:solidFill>
                  <a:schemeClr val="accent1">
                    <a:alpha val="30000"/>
                  </a:schemeClr>
                </a:solidFill>
                <a:ln>
                  <a:noFill/>
                </a:ln>
              </p:spPr>
              <p:txBody>
                <a:bodyPr vert="horz" wrap="square" lIns="91440" tIns="45720" rIns="91440" bIns="45720" numCol="1" anchor="t" anchorCtr="0" compatLnSpc="1">
                  <a:noAutofit/>
                </a:bodyPr>
                <a:lstStyle/>
                <a:p>
                  <a:pPr lvl="0"/>
                  <a:endParaRPr lang="en-US"/>
                </a:p>
              </p:txBody>
            </p:sp>
          </p:grpSp>
          <p:grpSp>
            <p:nvGrpSpPr>
              <p:cNvPr id="44" name="Group 27"/>
              <p:cNvGrpSpPr/>
              <p:nvPr/>
            </p:nvGrpSpPr>
            <p:grpSpPr>
              <a:xfrm>
                <a:off x="4952859" y="2889248"/>
                <a:ext cx="508001" cy="584199"/>
                <a:chOff x="3413126" y="2889250"/>
                <a:chExt cx="508000" cy="584200"/>
              </a:xfrm>
            </p:grpSpPr>
            <p:sp>
              <p:nvSpPr>
                <p:cNvPr id="65" name="Freeform 42"/>
                <p:cNvSpPr/>
                <p:nvPr/>
              </p:nvSpPr>
              <p:spPr bwMode="auto">
                <a:xfrm>
                  <a:off x="3413126" y="2889250"/>
                  <a:ext cx="508000" cy="292100"/>
                </a:xfrm>
                <a:custGeom>
                  <a:avLst/>
                  <a:gdLst>
                    <a:gd name="T0" fmla="*/ 320 w 320"/>
                    <a:gd name="T1" fmla="*/ 184 h 184"/>
                    <a:gd name="T2" fmla="*/ 78 w 320"/>
                    <a:gd name="T3" fmla="*/ 44 h 184"/>
                    <a:gd name="T4" fmla="*/ 0 w 320"/>
                    <a:gd name="T5" fmla="*/ 0 h 184"/>
                    <a:gd name="T6" fmla="*/ 0 w 320"/>
                    <a:gd name="T7" fmla="*/ 184 h 184"/>
                    <a:gd name="T8" fmla="*/ 320 w 320"/>
                    <a:gd name="T9" fmla="*/ 184 h 184"/>
                    <a:gd name="T10" fmla="*/ 32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320" y="184"/>
                      </a:moveTo>
                      <a:lnTo>
                        <a:pt x="78" y="44"/>
                      </a:lnTo>
                      <a:lnTo>
                        <a:pt x="0" y="0"/>
                      </a:lnTo>
                      <a:lnTo>
                        <a:pt x="0" y="184"/>
                      </a:lnTo>
                      <a:lnTo>
                        <a:pt x="320" y="184"/>
                      </a:lnTo>
                      <a:lnTo>
                        <a:pt x="320" y="184"/>
                      </a:lnTo>
                      <a:close/>
                    </a:path>
                  </a:pathLst>
                </a:custGeom>
                <a:solidFill>
                  <a:schemeClr val="accent1">
                    <a:alpha val="40000"/>
                  </a:schemeClr>
                </a:solidFill>
                <a:ln>
                  <a:noFill/>
                </a:ln>
              </p:spPr>
              <p:txBody>
                <a:bodyPr vert="horz" wrap="square" lIns="91440" tIns="45720" rIns="91440" bIns="45720" numCol="1" anchor="t" anchorCtr="0" compatLnSpc="1">
                  <a:noAutofit/>
                </a:bodyPr>
                <a:lstStyle/>
                <a:p>
                  <a:pPr lvl="0"/>
                  <a:endParaRPr lang="en-US"/>
                </a:p>
              </p:txBody>
            </p:sp>
            <p:sp>
              <p:nvSpPr>
                <p:cNvPr id="66" name="Freeform 43"/>
                <p:cNvSpPr/>
                <p:nvPr/>
              </p:nvSpPr>
              <p:spPr bwMode="auto">
                <a:xfrm>
                  <a:off x="3413126" y="3181350"/>
                  <a:ext cx="508000" cy="292100"/>
                </a:xfrm>
                <a:custGeom>
                  <a:avLst/>
                  <a:gdLst>
                    <a:gd name="T0" fmla="*/ 320 w 320"/>
                    <a:gd name="T1" fmla="*/ 0 h 184"/>
                    <a:gd name="T2" fmla="*/ 0 w 320"/>
                    <a:gd name="T3" fmla="*/ 0 h 184"/>
                    <a:gd name="T4" fmla="*/ 0 w 320"/>
                    <a:gd name="T5" fmla="*/ 184 h 184"/>
                    <a:gd name="T6" fmla="*/ 0 w 320"/>
                    <a:gd name="T7" fmla="*/ 184 h 184"/>
                    <a:gd name="T8" fmla="*/ 222 w 320"/>
                    <a:gd name="T9" fmla="*/ 58 h 184"/>
                    <a:gd name="T10" fmla="*/ 32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320" y="0"/>
                      </a:moveTo>
                      <a:lnTo>
                        <a:pt x="0" y="0"/>
                      </a:lnTo>
                      <a:lnTo>
                        <a:pt x="0" y="184"/>
                      </a:lnTo>
                      <a:lnTo>
                        <a:pt x="0" y="184"/>
                      </a:lnTo>
                      <a:lnTo>
                        <a:pt x="222" y="58"/>
                      </a:lnTo>
                      <a:lnTo>
                        <a:pt x="320" y="0"/>
                      </a:lnTo>
                      <a:close/>
                    </a:path>
                  </a:pathLst>
                </a:custGeom>
                <a:solidFill>
                  <a:schemeClr val="accent1">
                    <a:alpha val="40000"/>
                  </a:schemeClr>
                </a:solidFill>
                <a:ln>
                  <a:noFill/>
                </a:ln>
              </p:spPr>
              <p:txBody>
                <a:bodyPr vert="horz" wrap="square" lIns="91440" tIns="45720" rIns="91440" bIns="45720" numCol="1" anchor="t" anchorCtr="0" compatLnSpc="1">
                  <a:noAutofit/>
                </a:bodyPr>
                <a:lstStyle/>
                <a:p>
                  <a:pPr lvl="0"/>
                  <a:endParaRPr lang="en-US"/>
                </a:p>
              </p:txBody>
            </p:sp>
          </p:grpSp>
          <p:grpSp>
            <p:nvGrpSpPr>
              <p:cNvPr id="45" name="Group 28"/>
              <p:cNvGrpSpPr/>
              <p:nvPr/>
            </p:nvGrpSpPr>
            <p:grpSpPr>
              <a:xfrm>
                <a:off x="4952859" y="2305049"/>
                <a:ext cx="508001" cy="584199"/>
                <a:chOff x="3413126" y="2305050"/>
                <a:chExt cx="508000" cy="584200"/>
              </a:xfrm>
            </p:grpSpPr>
            <p:sp>
              <p:nvSpPr>
                <p:cNvPr id="63" name="Freeform 47"/>
                <p:cNvSpPr/>
                <p:nvPr/>
              </p:nvSpPr>
              <p:spPr bwMode="auto">
                <a:xfrm>
                  <a:off x="3413126" y="2305050"/>
                  <a:ext cx="508000" cy="292100"/>
                </a:xfrm>
                <a:custGeom>
                  <a:avLst/>
                  <a:gdLst>
                    <a:gd name="T0" fmla="*/ 320 w 320"/>
                    <a:gd name="T1" fmla="*/ 184 h 184"/>
                    <a:gd name="T2" fmla="*/ 256 w 320"/>
                    <a:gd name="T3" fmla="*/ 148 h 184"/>
                    <a:gd name="T4" fmla="*/ 0 w 320"/>
                    <a:gd name="T5" fmla="*/ 0 h 184"/>
                    <a:gd name="T6" fmla="*/ 0 w 320"/>
                    <a:gd name="T7" fmla="*/ 184 h 184"/>
                    <a:gd name="T8" fmla="*/ 320 w 320"/>
                    <a:gd name="T9" fmla="*/ 184 h 184"/>
                    <a:gd name="T10" fmla="*/ 32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320" y="184"/>
                      </a:moveTo>
                      <a:lnTo>
                        <a:pt x="256" y="148"/>
                      </a:lnTo>
                      <a:lnTo>
                        <a:pt x="0" y="0"/>
                      </a:lnTo>
                      <a:lnTo>
                        <a:pt x="0" y="184"/>
                      </a:lnTo>
                      <a:lnTo>
                        <a:pt x="320" y="184"/>
                      </a:lnTo>
                      <a:lnTo>
                        <a:pt x="320" y="184"/>
                      </a:lnTo>
                      <a:close/>
                    </a:path>
                  </a:pathLst>
                </a:custGeom>
                <a:solidFill>
                  <a:schemeClr val="accent1">
                    <a:alpha val="70000"/>
                  </a:schemeClr>
                </a:solidFill>
                <a:ln>
                  <a:noFill/>
                </a:ln>
              </p:spPr>
              <p:txBody>
                <a:bodyPr vert="horz" wrap="square" lIns="91440" tIns="45720" rIns="91440" bIns="45720" numCol="1" anchor="t" anchorCtr="0" compatLnSpc="1">
                  <a:noAutofit/>
                </a:bodyPr>
                <a:lstStyle/>
                <a:p>
                  <a:pPr lvl="0"/>
                  <a:endParaRPr lang="en-US"/>
                </a:p>
              </p:txBody>
            </p:sp>
            <p:sp>
              <p:nvSpPr>
                <p:cNvPr id="64" name="Freeform 48"/>
                <p:cNvSpPr/>
                <p:nvPr/>
              </p:nvSpPr>
              <p:spPr bwMode="auto">
                <a:xfrm>
                  <a:off x="3413126" y="2597150"/>
                  <a:ext cx="508000" cy="292100"/>
                </a:xfrm>
                <a:custGeom>
                  <a:avLst/>
                  <a:gdLst>
                    <a:gd name="T0" fmla="*/ 0 w 320"/>
                    <a:gd name="T1" fmla="*/ 0 h 184"/>
                    <a:gd name="T2" fmla="*/ 0 w 320"/>
                    <a:gd name="T3" fmla="*/ 184 h 184"/>
                    <a:gd name="T4" fmla="*/ 320 w 320"/>
                    <a:gd name="T5" fmla="*/ 0 h 184"/>
                    <a:gd name="T6" fmla="*/ 0 w 320"/>
                    <a:gd name="T7" fmla="*/ 0 h 184"/>
                  </a:gdLst>
                  <a:ahLst/>
                  <a:cxnLst>
                    <a:cxn ang="0">
                      <a:pos x="T0" y="T1"/>
                    </a:cxn>
                    <a:cxn ang="0">
                      <a:pos x="T2" y="T3"/>
                    </a:cxn>
                    <a:cxn ang="0">
                      <a:pos x="T4" y="T5"/>
                    </a:cxn>
                    <a:cxn ang="0">
                      <a:pos x="T6" y="T7"/>
                    </a:cxn>
                  </a:cxnLst>
                  <a:rect l="0" t="0" r="r" b="b"/>
                  <a:pathLst>
                    <a:path w="320" h="184">
                      <a:moveTo>
                        <a:pt x="0" y="0"/>
                      </a:moveTo>
                      <a:lnTo>
                        <a:pt x="0" y="184"/>
                      </a:lnTo>
                      <a:lnTo>
                        <a:pt x="320" y="0"/>
                      </a:lnTo>
                      <a:lnTo>
                        <a:pt x="0" y="0"/>
                      </a:lnTo>
                      <a:close/>
                    </a:path>
                  </a:pathLst>
                </a:custGeom>
                <a:solidFill>
                  <a:schemeClr val="accent1">
                    <a:alpha val="70000"/>
                  </a:schemeClr>
                </a:solidFill>
                <a:ln>
                  <a:noFill/>
                </a:ln>
              </p:spPr>
              <p:txBody>
                <a:bodyPr vert="horz" wrap="square" lIns="91440" tIns="45720" rIns="91440" bIns="45720" numCol="1" anchor="t" anchorCtr="0" compatLnSpc="1">
                  <a:noAutofit/>
                </a:bodyPr>
                <a:lstStyle/>
                <a:p>
                  <a:pPr lvl="0"/>
                  <a:endParaRPr lang="en-US"/>
                </a:p>
              </p:txBody>
            </p:sp>
          </p:grpSp>
          <p:grpSp>
            <p:nvGrpSpPr>
              <p:cNvPr id="46" name="Group 29"/>
              <p:cNvGrpSpPr/>
              <p:nvPr/>
            </p:nvGrpSpPr>
            <p:grpSpPr>
              <a:xfrm>
                <a:off x="5460858" y="2889248"/>
                <a:ext cx="508001" cy="584199"/>
                <a:chOff x="3921126" y="2889250"/>
                <a:chExt cx="508000" cy="584200"/>
              </a:xfrm>
            </p:grpSpPr>
            <p:sp>
              <p:nvSpPr>
                <p:cNvPr id="61" name="Freeform 49"/>
                <p:cNvSpPr/>
                <p:nvPr/>
              </p:nvSpPr>
              <p:spPr bwMode="auto">
                <a:xfrm>
                  <a:off x="3921126" y="3181350"/>
                  <a:ext cx="508000" cy="292100"/>
                </a:xfrm>
                <a:custGeom>
                  <a:avLst/>
                  <a:gdLst>
                    <a:gd name="T0" fmla="*/ 320 w 320"/>
                    <a:gd name="T1" fmla="*/ 184 h 184"/>
                    <a:gd name="T2" fmla="*/ 320 w 320"/>
                    <a:gd name="T3" fmla="*/ 0 h 184"/>
                    <a:gd name="T4" fmla="*/ 0 w 320"/>
                    <a:gd name="T5" fmla="*/ 0 h 184"/>
                    <a:gd name="T6" fmla="*/ 320 w 320"/>
                    <a:gd name="T7" fmla="*/ 184 h 184"/>
                  </a:gdLst>
                  <a:ahLst/>
                  <a:cxnLst>
                    <a:cxn ang="0">
                      <a:pos x="T0" y="T1"/>
                    </a:cxn>
                    <a:cxn ang="0">
                      <a:pos x="T2" y="T3"/>
                    </a:cxn>
                    <a:cxn ang="0">
                      <a:pos x="T4" y="T5"/>
                    </a:cxn>
                    <a:cxn ang="0">
                      <a:pos x="T6" y="T7"/>
                    </a:cxn>
                  </a:cxnLst>
                  <a:rect l="0" t="0" r="r" b="b"/>
                  <a:pathLst>
                    <a:path w="320" h="184">
                      <a:moveTo>
                        <a:pt x="320" y="184"/>
                      </a:moveTo>
                      <a:lnTo>
                        <a:pt x="320" y="0"/>
                      </a:lnTo>
                      <a:lnTo>
                        <a:pt x="0" y="0"/>
                      </a:lnTo>
                      <a:lnTo>
                        <a:pt x="320" y="184"/>
                      </a:lnTo>
                      <a:close/>
                    </a:path>
                  </a:pathLst>
                </a:custGeom>
                <a:solidFill>
                  <a:schemeClr val="accent1">
                    <a:alpha val="50000"/>
                  </a:schemeClr>
                </a:solidFill>
                <a:ln>
                  <a:noFill/>
                </a:ln>
              </p:spPr>
              <p:txBody>
                <a:bodyPr vert="horz" wrap="square" lIns="91440" tIns="45720" rIns="91440" bIns="45720" numCol="1" anchor="t" anchorCtr="0" compatLnSpc="1">
                  <a:noAutofit/>
                </a:bodyPr>
                <a:lstStyle/>
                <a:p>
                  <a:pPr lvl="0"/>
                  <a:endParaRPr lang="en-US"/>
                </a:p>
              </p:txBody>
            </p:sp>
            <p:sp>
              <p:nvSpPr>
                <p:cNvPr id="62" name="Freeform 50"/>
                <p:cNvSpPr/>
                <p:nvPr/>
              </p:nvSpPr>
              <p:spPr bwMode="auto">
                <a:xfrm>
                  <a:off x="3921126" y="2889250"/>
                  <a:ext cx="508000" cy="292100"/>
                </a:xfrm>
                <a:custGeom>
                  <a:avLst/>
                  <a:gdLst>
                    <a:gd name="T0" fmla="*/ 0 w 320"/>
                    <a:gd name="T1" fmla="*/ 184 h 184"/>
                    <a:gd name="T2" fmla="*/ 320 w 320"/>
                    <a:gd name="T3" fmla="*/ 184 h 184"/>
                    <a:gd name="T4" fmla="*/ 320 w 320"/>
                    <a:gd name="T5" fmla="*/ 0 h 184"/>
                    <a:gd name="T6" fmla="*/ 0 w 320"/>
                    <a:gd name="T7" fmla="*/ 184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320" y="184"/>
                      </a:lnTo>
                      <a:lnTo>
                        <a:pt x="320" y="0"/>
                      </a:lnTo>
                      <a:lnTo>
                        <a:pt x="0" y="184"/>
                      </a:lnTo>
                      <a:lnTo>
                        <a:pt x="0" y="184"/>
                      </a:lnTo>
                      <a:close/>
                    </a:path>
                  </a:pathLst>
                </a:custGeom>
                <a:solidFill>
                  <a:schemeClr val="accent1">
                    <a:alpha val="50000"/>
                  </a:schemeClr>
                </a:solidFill>
                <a:ln>
                  <a:noFill/>
                </a:ln>
              </p:spPr>
              <p:txBody>
                <a:bodyPr vert="horz" wrap="square" lIns="91440" tIns="45720" rIns="91440" bIns="45720" numCol="1" anchor="t" anchorCtr="0" compatLnSpc="1">
                  <a:noAutofit/>
                </a:bodyPr>
                <a:lstStyle/>
                <a:p>
                  <a:pPr lvl="0"/>
                  <a:endParaRPr lang="en-US"/>
                </a:p>
              </p:txBody>
            </p:sp>
          </p:grpSp>
          <p:grpSp>
            <p:nvGrpSpPr>
              <p:cNvPr id="47" name="Group 30"/>
              <p:cNvGrpSpPr/>
              <p:nvPr/>
            </p:nvGrpSpPr>
            <p:grpSpPr>
              <a:xfrm>
                <a:off x="4952858" y="3473448"/>
                <a:ext cx="508002" cy="584202"/>
                <a:chOff x="3413126" y="3473448"/>
                <a:chExt cx="508002" cy="584202"/>
              </a:xfrm>
            </p:grpSpPr>
            <p:sp>
              <p:nvSpPr>
                <p:cNvPr id="59" name="Freeform 51"/>
                <p:cNvSpPr/>
                <p:nvPr/>
              </p:nvSpPr>
              <p:spPr bwMode="auto">
                <a:xfrm>
                  <a:off x="3413127" y="3473448"/>
                  <a:ext cx="508001" cy="292100"/>
                </a:xfrm>
                <a:custGeom>
                  <a:avLst/>
                  <a:gdLst>
                    <a:gd name="T0" fmla="*/ 260 w 320"/>
                    <a:gd name="T1" fmla="*/ 150 h 184"/>
                    <a:gd name="T2" fmla="*/ 0 w 320"/>
                    <a:gd name="T3" fmla="*/ 0 h 184"/>
                    <a:gd name="T4" fmla="*/ 0 w 320"/>
                    <a:gd name="T5" fmla="*/ 184 h 184"/>
                    <a:gd name="T6" fmla="*/ 320 w 320"/>
                    <a:gd name="T7" fmla="*/ 184 h 184"/>
                    <a:gd name="T8" fmla="*/ 260 w 320"/>
                    <a:gd name="T9" fmla="*/ 150 h 184"/>
                  </a:gdLst>
                  <a:ahLst/>
                  <a:cxnLst>
                    <a:cxn ang="0">
                      <a:pos x="T0" y="T1"/>
                    </a:cxn>
                    <a:cxn ang="0">
                      <a:pos x="T2" y="T3"/>
                    </a:cxn>
                    <a:cxn ang="0">
                      <a:pos x="T4" y="T5"/>
                    </a:cxn>
                    <a:cxn ang="0">
                      <a:pos x="T6" y="T7"/>
                    </a:cxn>
                    <a:cxn ang="0">
                      <a:pos x="T8" y="T9"/>
                    </a:cxn>
                  </a:cxnLst>
                  <a:rect l="0" t="0" r="r" b="b"/>
                  <a:pathLst>
                    <a:path w="320" h="184">
                      <a:moveTo>
                        <a:pt x="260" y="150"/>
                      </a:moveTo>
                      <a:lnTo>
                        <a:pt x="0" y="0"/>
                      </a:lnTo>
                      <a:lnTo>
                        <a:pt x="0" y="184"/>
                      </a:lnTo>
                      <a:lnTo>
                        <a:pt x="320" y="184"/>
                      </a:lnTo>
                      <a:lnTo>
                        <a:pt x="260" y="150"/>
                      </a:lnTo>
                      <a:close/>
                    </a:path>
                  </a:pathLst>
                </a:custGeom>
                <a:solidFill>
                  <a:schemeClr val="accent1">
                    <a:alpha val="20000"/>
                  </a:schemeClr>
                </a:solidFill>
                <a:ln>
                  <a:noFill/>
                </a:ln>
              </p:spPr>
              <p:txBody>
                <a:bodyPr vert="horz" wrap="square" lIns="91440" tIns="45720" rIns="91440" bIns="45720" numCol="1" anchor="t" anchorCtr="0" compatLnSpc="1">
                  <a:noAutofit/>
                </a:bodyPr>
                <a:lstStyle/>
                <a:p>
                  <a:pPr lvl="0"/>
                  <a:endParaRPr lang="en-US"/>
                </a:p>
              </p:txBody>
            </p:sp>
            <p:sp>
              <p:nvSpPr>
                <p:cNvPr id="60" name="Freeform 52"/>
                <p:cNvSpPr/>
                <p:nvPr/>
              </p:nvSpPr>
              <p:spPr bwMode="auto">
                <a:xfrm>
                  <a:off x="3413126" y="3765550"/>
                  <a:ext cx="508000" cy="292100"/>
                </a:xfrm>
                <a:custGeom>
                  <a:avLst/>
                  <a:gdLst>
                    <a:gd name="T0" fmla="*/ 0 w 320"/>
                    <a:gd name="T1" fmla="*/ 0 h 184"/>
                    <a:gd name="T2" fmla="*/ 0 w 320"/>
                    <a:gd name="T3" fmla="*/ 184 h 184"/>
                    <a:gd name="T4" fmla="*/ 320 w 320"/>
                    <a:gd name="T5" fmla="*/ 0 h 184"/>
                    <a:gd name="T6" fmla="*/ 320 w 320"/>
                    <a:gd name="T7" fmla="*/ 0 h 184"/>
                    <a:gd name="T8" fmla="*/ 0 w 320"/>
                    <a:gd name="T9" fmla="*/ 0 h 184"/>
                  </a:gdLst>
                  <a:ahLst/>
                  <a:cxnLst>
                    <a:cxn ang="0">
                      <a:pos x="T0" y="T1"/>
                    </a:cxn>
                    <a:cxn ang="0">
                      <a:pos x="T2" y="T3"/>
                    </a:cxn>
                    <a:cxn ang="0">
                      <a:pos x="T4" y="T5"/>
                    </a:cxn>
                    <a:cxn ang="0">
                      <a:pos x="T6" y="T7"/>
                    </a:cxn>
                    <a:cxn ang="0">
                      <a:pos x="T8" y="T9"/>
                    </a:cxn>
                  </a:cxnLst>
                  <a:rect l="0" t="0" r="r" b="b"/>
                  <a:pathLst>
                    <a:path w="320" h="184">
                      <a:moveTo>
                        <a:pt x="0" y="0"/>
                      </a:moveTo>
                      <a:lnTo>
                        <a:pt x="0" y="184"/>
                      </a:lnTo>
                      <a:lnTo>
                        <a:pt x="320" y="0"/>
                      </a:lnTo>
                      <a:lnTo>
                        <a:pt x="320" y="0"/>
                      </a:lnTo>
                      <a:lnTo>
                        <a:pt x="0" y="0"/>
                      </a:lnTo>
                      <a:close/>
                    </a:path>
                  </a:pathLst>
                </a:custGeom>
                <a:solidFill>
                  <a:schemeClr val="accent1">
                    <a:alpha val="20000"/>
                  </a:schemeClr>
                </a:solidFill>
                <a:ln>
                  <a:noFill/>
                </a:ln>
              </p:spPr>
              <p:txBody>
                <a:bodyPr vert="horz" wrap="square" lIns="91440" tIns="45720" rIns="91440" bIns="45720" numCol="1" anchor="t" anchorCtr="0" compatLnSpc="1">
                  <a:noAutofit/>
                </a:bodyPr>
                <a:lstStyle/>
                <a:p>
                  <a:pPr lvl="0"/>
                  <a:endParaRPr lang="en-US"/>
                </a:p>
              </p:txBody>
            </p:sp>
          </p:grpSp>
          <p:grpSp>
            <p:nvGrpSpPr>
              <p:cNvPr id="48" name="Group 31"/>
              <p:cNvGrpSpPr/>
              <p:nvPr/>
            </p:nvGrpSpPr>
            <p:grpSpPr>
              <a:xfrm>
                <a:off x="5460858" y="2305049"/>
                <a:ext cx="508001" cy="584199"/>
                <a:chOff x="3921126" y="2305050"/>
                <a:chExt cx="508000" cy="584200"/>
              </a:xfrm>
            </p:grpSpPr>
            <p:sp>
              <p:nvSpPr>
                <p:cNvPr id="57" name="Freeform 55"/>
                <p:cNvSpPr/>
                <p:nvPr/>
              </p:nvSpPr>
              <p:spPr bwMode="auto">
                <a:xfrm>
                  <a:off x="3921126" y="2305050"/>
                  <a:ext cx="508000" cy="292100"/>
                </a:xfrm>
                <a:custGeom>
                  <a:avLst/>
                  <a:gdLst>
                    <a:gd name="T0" fmla="*/ 0 w 320"/>
                    <a:gd name="T1" fmla="*/ 184 h 184"/>
                    <a:gd name="T2" fmla="*/ 320 w 320"/>
                    <a:gd name="T3" fmla="*/ 184 h 184"/>
                    <a:gd name="T4" fmla="*/ 320 w 320"/>
                    <a:gd name="T5" fmla="*/ 0 h 184"/>
                    <a:gd name="T6" fmla="*/ 0 w 320"/>
                    <a:gd name="T7" fmla="*/ 184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320" y="184"/>
                      </a:lnTo>
                      <a:lnTo>
                        <a:pt x="320" y="0"/>
                      </a:lnTo>
                      <a:lnTo>
                        <a:pt x="0" y="184"/>
                      </a:lnTo>
                      <a:lnTo>
                        <a:pt x="0" y="184"/>
                      </a:lnTo>
                      <a:close/>
                    </a:path>
                  </a:pathLst>
                </a:custGeom>
                <a:solidFill>
                  <a:schemeClr val="accent1">
                    <a:alpha val="80000"/>
                  </a:schemeClr>
                </a:solidFill>
                <a:ln>
                  <a:noFill/>
                </a:ln>
              </p:spPr>
              <p:txBody>
                <a:bodyPr vert="horz" wrap="square" lIns="91440" tIns="45720" rIns="91440" bIns="45720" numCol="1" anchor="t" anchorCtr="0" compatLnSpc="1">
                  <a:noAutofit/>
                </a:bodyPr>
                <a:lstStyle/>
                <a:p>
                  <a:pPr lvl="0"/>
                  <a:endParaRPr lang="en-US"/>
                </a:p>
              </p:txBody>
            </p:sp>
            <p:sp>
              <p:nvSpPr>
                <p:cNvPr id="58" name="Freeform 56"/>
                <p:cNvSpPr/>
                <p:nvPr/>
              </p:nvSpPr>
              <p:spPr bwMode="auto">
                <a:xfrm>
                  <a:off x="3921126" y="2597150"/>
                  <a:ext cx="508000" cy="292100"/>
                </a:xfrm>
                <a:custGeom>
                  <a:avLst/>
                  <a:gdLst>
                    <a:gd name="T0" fmla="*/ 0 w 320"/>
                    <a:gd name="T1" fmla="*/ 0 h 184"/>
                    <a:gd name="T2" fmla="*/ 320 w 320"/>
                    <a:gd name="T3" fmla="*/ 184 h 184"/>
                    <a:gd name="T4" fmla="*/ 320 w 320"/>
                    <a:gd name="T5" fmla="*/ 0 h 184"/>
                    <a:gd name="T6" fmla="*/ 0 w 320"/>
                    <a:gd name="T7" fmla="*/ 0 h 184"/>
                  </a:gdLst>
                  <a:ahLst/>
                  <a:cxnLst>
                    <a:cxn ang="0">
                      <a:pos x="T0" y="T1"/>
                    </a:cxn>
                    <a:cxn ang="0">
                      <a:pos x="T2" y="T3"/>
                    </a:cxn>
                    <a:cxn ang="0">
                      <a:pos x="T4" y="T5"/>
                    </a:cxn>
                    <a:cxn ang="0">
                      <a:pos x="T6" y="T7"/>
                    </a:cxn>
                  </a:cxnLst>
                  <a:rect l="0" t="0" r="r" b="b"/>
                  <a:pathLst>
                    <a:path w="320" h="184">
                      <a:moveTo>
                        <a:pt x="0" y="0"/>
                      </a:moveTo>
                      <a:lnTo>
                        <a:pt x="320" y="184"/>
                      </a:lnTo>
                      <a:lnTo>
                        <a:pt x="320" y="0"/>
                      </a:lnTo>
                      <a:lnTo>
                        <a:pt x="0" y="0"/>
                      </a:lnTo>
                      <a:close/>
                    </a:path>
                  </a:pathLst>
                </a:custGeom>
                <a:solidFill>
                  <a:schemeClr val="accent1">
                    <a:alpha val="80000"/>
                  </a:schemeClr>
                </a:solidFill>
                <a:ln>
                  <a:noFill/>
                </a:ln>
              </p:spPr>
              <p:txBody>
                <a:bodyPr vert="horz" wrap="square" lIns="91440" tIns="45720" rIns="91440" bIns="45720" numCol="1" anchor="t" anchorCtr="0" compatLnSpc="1">
                  <a:noAutofit/>
                </a:bodyPr>
                <a:lstStyle/>
                <a:p>
                  <a:pPr lvl="0"/>
                  <a:endParaRPr lang="en-US"/>
                </a:p>
              </p:txBody>
            </p:sp>
          </p:grpSp>
          <p:grpSp>
            <p:nvGrpSpPr>
              <p:cNvPr id="49" name="Group 32"/>
              <p:cNvGrpSpPr/>
              <p:nvPr/>
            </p:nvGrpSpPr>
            <p:grpSpPr>
              <a:xfrm>
                <a:off x="4952858" y="2597150"/>
                <a:ext cx="1016000" cy="584200"/>
                <a:chOff x="3413126" y="2597150"/>
                <a:chExt cx="1016000" cy="584200"/>
              </a:xfrm>
            </p:grpSpPr>
            <p:sp>
              <p:nvSpPr>
                <p:cNvPr id="53" name="Freeform 58"/>
                <p:cNvSpPr/>
                <p:nvPr/>
              </p:nvSpPr>
              <p:spPr bwMode="auto">
                <a:xfrm>
                  <a:off x="3413126" y="2597150"/>
                  <a:ext cx="508000" cy="292100"/>
                </a:xfrm>
                <a:custGeom>
                  <a:avLst/>
                  <a:gdLst>
                    <a:gd name="T0" fmla="*/ 0 w 320"/>
                    <a:gd name="T1" fmla="*/ 184 h 184"/>
                    <a:gd name="T2" fmla="*/ 0 w 320"/>
                    <a:gd name="T3" fmla="*/ 184 h 184"/>
                    <a:gd name="T4" fmla="*/ 320 w 320"/>
                    <a:gd name="T5" fmla="*/ 184 h 184"/>
                    <a:gd name="T6" fmla="*/ 320 w 320"/>
                    <a:gd name="T7" fmla="*/ 0 h 184"/>
                    <a:gd name="T8" fmla="*/ 320 w 320"/>
                    <a:gd name="T9" fmla="*/ 0 h 184"/>
                    <a:gd name="T10" fmla="*/ 0 w 320"/>
                    <a:gd name="T11" fmla="*/ 184 h 184"/>
                  </a:gdLst>
                  <a:ahLst/>
                  <a:cxnLst>
                    <a:cxn ang="0">
                      <a:pos x="T0" y="T1"/>
                    </a:cxn>
                    <a:cxn ang="0">
                      <a:pos x="T2" y="T3"/>
                    </a:cxn>
                    <a:cxn ang="0">
                      <a:pos x="T4" y="T5"/>
                    </a:cxn>
                    <a:cxn ang="0">
                      <a:pos x="T6" y="T7"/>
                    </a:cxn>
                    <a:cxn ang="0">
                      <a:pos x="T8" y="T9"/>
                    </a:cxn>
                    <a:cxn ang="0">
                      <a:pos x="T10" y="T11"/>
                    </a:cxn>
                  </a:cxnLst>
                  <a:rect l="0" t="0" r="r" b="b"/>
                  <a:pathLst>
                    <a:path w="320" h="184">
                      <a:moveTo>
                        <a:pt x="0" y="184"/>
                      </a:moveTo>
                      <a:lnTo>
                        <a:pt x="0" y="184"/>
                      </a:lnTo>
                      <a:lnTo>
                        <a:pt x="320" y="184"/>
                      </a:lnTo>
                      <a:lnTo>
                        <a:pt x="320" y="0"/>
                      </a:lnTo>
                      <a:lnTo>
                        <a:pt x="320" y="0"/>
                      </a:lnTo>
                      <a:lnTo>
                        <a:pt x="0" y="184"/>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a:p>
              </p:txBody>
            </p:sp>
            <p:sp>
              <p:nvSpPr>
                <p:cNvPr id="54" name="Freeform 59"/>
                <p:cNvSpPr/>
                <p:nvPr/>
              </p:nvSpPr>
              <p:spPr bwMode="auto">
                <a:xfrm>
                  <a:off x="3921126" y="2889250"/>
                  <a:ext cx="508000" cy="292100"/>
                </a:xfrm>
                <a:custGeom>
                  <a:avLst/>
                  <a:gdLst>
                    <a:gd name="T0" fmla="*/ 0 w 320"/>
                    <a:gd name="T1" fmla="*/ 184 h 184"/>
                    <a:gd name="T2" fmla="*/ 0 w 320"/>
                    <a:gd name="T3" fmla="*/ 184 h 184"/>
                    <a:gd name="T4" fmla="*/ 320 w 320"/>
                    <a:gd name="T5" fmla="*/ 0 h 184"/>
                    <a:gd name="T6" fmla="*/ 0 w 320"/>
                    <a:gd name="T7" fmla="*/ 0 h 184"/>
                    <a:gd name="T8" fmla="*/ 0 w 320"/>
                    <a:gd name="T9" fmla="*/ 184 h 184"/>
                  </a:gdLst>
                  <a:ahLst/>
                  <a:cxnLst>
                    <a:cxn ang="0">
                      <a:pos x="T0" y="T1"/>
                    </a:cxn>
                    <a:cxn ang="0">
                      <a:pos x="T2" y="T3"/>
                    </a:cxn>
                    <a:cxn ang="0">
                      <a:pos x="T4" y="T5"/>
                    </a:cxn>
                    <a:cxn ang="0">
                      <a:pos x="T6" y="T7"/>
                    </a:cxn>
                    <a:cxn ang="0">
                      <a:pos x="T8" y="T9"/>
                    </a:cxn>
                  </a:cxnLst>
                  <a:rect l="0" t="0" r="r" b="b"/>
                  <a:pathLst>
                    <a:path w="320" h="184">
                      <a:moveTo>
                        <a:pt x="0" y="184"/>
                      </a:moveTo>
                      <a:lnTo>
                        <a:pt x="0" y="184"/>
                      </a:lnTo>
                      <a:lnTo>
                        <a:pt x="320" y="0"/>
                      </a:lnTo>
                      <a:lnTo>
                        <a:pt x="0" y="0"/>
                      </a:lnTo>
                      <a:lnTo>
                        <a:pt x="0" y="184"/>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a:p>
              </p:txBody>
            </p:sp>
            <p:sp>
              <p:nvSpPr>
                <p:cNvPr id="55" name="Freeform 60"/>
                <p:cNvSpPr/>
                <p:nvPr/>
              </p:nvSpPr>
              <p:spPr bwMode="auto">
                <a:xfrm>
                  <a:off x="3413126" y="2889250"/>
                  <a:ext cx="508000" cy="292100"/>
                </a:xfrm>
                <a:custGeom>
                  <a:avLst/>
                  <a:gdLst>
                    <a:gd name="T0" fmla="*/ 78 w 320"/>
                    <a:gd name="T1" fmla="*/ 44 h 184"/>
                    <a:gd name="T2" fmla="*/ 320 w 320"/>
                    <a:gd name="T3" fmla="*/ 184 h 184"/>
                    <a:gd name="T4" fmla="*/ 320 w 320"/>
                    <a:gd name="T5" fmla="*/ 0 h 184"/>
                    <a:gd name="T6" fmla="*/ 0 w 320"/>
                    <a:gd name="T7" fmla="*/ 0 h 184"/>
                    <a:gd name="T8" fmla="*/ 78 w 320"/>
                    <a:gd name="T9" fmla="*/ 44 h 184"/>
                  </a:gdLst>
                  <a:ahLst/>
                  <a:cxnLst>
                    <a:cxn ang="0">
                      <a:pos x="T0" y="T1"/>
                    </a:cxn>
                    <a:cxn ang="0">
                      <a:pos x="T2" y="T3"/>
                    </a:cxn>
                    <a:cxn ang="0">
                      <a:pos x="T4" y="T5"/>
                    </a:cxn>
                    <a:cxn ang="0">
                      <a:pos x="T6" y="T7"/>
                    </a:cxn>
                    <a:cxn ang="0">
                      <a:pos x="T8" y="T9"/>
                    </a:cxn>
                  </a:cxnLst>
                  <a:rect l="0" t="0" r="r" b="b"/>
                  <a:pathLst>
                    <a:path w="320" h="184">
                      <a:moveTo>
                        <a:pt x="78" y="44"/>
                      </a:moveTo>
                      <a:lnTo>
                        <a:pt x="320" y="184"/>
                      </a:lnTo>
                      <a:lnTo>
                        <a:pt x="320" y="0"/>
                      </a:lnTo>
                      <a:lnTo>
                        <a:pt x="0" y="0"/>
                      </a:lnTo>
                      <a:lnTo>
                        <a:pt x="78" y="44"/>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a:p>
              </p:txBody>
            </p:sp>
            <p:sp>
              <p:nvSpPr>
                <p:cNvPr id="56" name="Freeform 62"/>
                <p:cNvSpPr/>
                <p:nvPr/>
              </p:nvSpPr>
              <p:spPr bwMode="auto">
                <a:xfrm>
                  <a:off x="3921126" y="2597150"/>
                  <a:ext cx="508000" cy="292100"/>
                </a:xfrm>
                <a:custGeom>
                  <a:avLst/>
                  <a:gdLst>
                    <a:gd name="T0" fmla="*/ 0 w 320"/>
                    <a:gd name="T1" fmla="*/ 0 h 184"/>
                    <a:gd name="T2" fmla="*/ 0 w 320"/>
                    <a:gd name="T3" fmla="*/ 184 h 184"/>
                    <a:gd name="T4" fmla="*/ 320 w 320"/>
                    <a:gd name="T5" fmla="*/ 184 h 184"/>
                    <a:gd name="T6" fmla="*/ 320 w 320"/>
                    <a:gd name="T7" fmla="*/ 184 h 184"/>
                    <a:gd name="T8" fmla="*/ 0 w 320"/>
                    <a:gd name="T9" fmla="*/ 0 h 184"/>
                    <a:gd name="T10" fmla="*/ 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0" y="0"/>
                      </a:moveTo>
                      <a:lnTo>
                        <a:pt x="0" y="184"/>
                      </a:lnTo>
                      <a:lnTo>
                        <a:pt x="320" y="184"/>
                      </a:lnTo>
                      <a:lnTo>
                        <a:pt x="320" y="184"/>
                      </a:lnTo>
                      <a:lnTo>
                        <a:pt x="0" y="0"/>
                      </a:lnTo>
                      <a:lnTo>
                        <a:pt x="0" y="0"/>
                      </a:lnTo>
                      <a:close/>
                    </a:path>
                  </a:pathLst>
                </a:custGeom>
                <a:solidFill>
                  <a:schemeClr val="accent1">
                    <a:alpha val="60000"/>
                  </a:schemeClr>
                </a:solidFill>
                <a:ln>
                  <a:noFill/>
                </a:ln>
              </p:spPr>
              <p:txBody>
                <a:bodyPr vert="horz" wrap="square" lIns="91440" tIns="45720" rIns="91440" bIns="45720" numCol="1" anchor="t" anchorCtr="0" compatLnSpc="1">
                  <a:noAutofit/>
                </a:bodyPr>
                <a:lstStyle/>
                <a:p>
                  <a:pPr lvl="0"/>
                  <a:endParaRPr lang="en-US"/>
                </a:p>
              </p:txBody>
            </p:sp>
          </p:grpSp>
          <p:grpSp>
            <p:nvGrpSpPr>
              <p:cNvPr id="50" name="Group 33"/>
              <p:cNvGrpSpPr/>
              <p:nvPr/>
            </p:nvGrpSpPr>
            <p:grpSpPr>
              <a:xfrm>
                <a:off x="4952861" y="2305051"/>
                <a:ext cx="1016001" cy="292100"/>
                <a:chOff x="3413126" y="2305050"/>
                <a:chExt cx="1016000" cy="292100"/>
              </a:xfrm>
            </p:grpSpPr>
            <p:sp>
              <p:nvSpPr>
                <p:cNvPr id="51" name="Freeform 65"/>
                <p:cNvSpPr/>
                <p:nvPr/>
              </p:nvSpPr>
              <p:spPr bwMode="auto">
                <a:xfrm>
                  <a:off x="3413126" y="2305050"/>
                  <a:ext cx="508000" cy="292100"/>
                </a:xfrm>
                <a:custGeom>
                  <a:avLst/>
                  <a:gdLst>
                    <a:gd name="T0" fmla="*/ 320 w 320"/>
                    <a:gd name="T1" fmla="*/ 0 h 184"/>
                    <a:gd name="T2" fmla="*/ 0 w 320"/>
                    <a:gd name="T3" fmla="*/ 0 h 184"/>
                    <a:gd name="T4" fmla="*/ 0 w 320"/>
                    <a:gd name="T5" fmla="*/ 0 h 184"/>
                    <a:gd name="T6" fmla="*/ 256 w 320"/>
                    <a:gd name="T7" fmla="*/ 148 h 184"/>
                    <a:gd name="T8" fmla="*/ 320 w 320"/>
                    <a:gd name="T9" fmla="*/ 184 h 184"/>
                    <a:gd name="T10" fmla="*/ 320 w 320"/>
                    <a:gd name="T11" fmla="*/ 0 h 184"/>
                  </a:gdLst>
                  <a:ahLst/>
                  <a:cxnLst>
                    <a:cxn ang="0">
                      <a:pos x="T0" y="T1"/>
                    </a:cxn>
                    <a:cxn ang="0">
                      <a:pos x="T2" y="T3"/>
                    </a:cxn>
                    <a:cxn ang="0">
                      <a:pos x="T4" y="T5"/>
                    </a:cxn>
                    <a:cxn ang="0">
                      <a:pos x="T6" y="T7"/>
                    </a:cxn>
                    <a:cxn ang="0">
                      <a:pos x="T8" y="T9"/>
                    </a:cxn>
                    <a:cxn ang="0">
                      <a:pos x="T10" y="T11"/>
                    </a:cxn>
                  </a:cxnLst>
                  <a:rect l="0" t="0" r="r" b="b"/>
                  <a:pathLst>
                    <a:path w="320" h="184">
                      <a:moveTo>
                        <a:pt x="320" y="0"/>
                      </a:moveTo>
                      <a:lnTo>
                        <a:pt x="0" y="0"/>
                      </a:lnTo>
                      <a:lnTo>
                        <a:pt x="0" y="0"/>
                      </a:lnTo>
                      <a:lnTo>
                        <a:pt x="256" y="148"/>
                      </a:lnTo>
                      <a:lnTo>
                        <a:pt x="320" y="184"/>
                      </a:lnTo>
                      <a:lnTo>
                        <a:pt x="320" y="0"/>
                      </a:lnTo>
                      <a:close/>
                    </a:path>
                  </a:pathLst>
                </a:custGeom>
                <a:solidFill>
                  <a:schemeClr val="accent1">
                    <a:alpha val="90000"/>
                  </a:schemeClr>
                </a:solidFill>
                <a:ln>
                  <a:noFill/>
                </a:ln>
              </p:spPr>
              <p:txBody>
                <a:bodyPr vert="horz" wrap="square" lIns="91440" tIns="45720" rIns="91440" bIns="45720" numCol="1" anchor="t" anchorCtr="0" compatLnSpc="1">
                  <a:noAutofit/>
                </a:bodyPr>
                <a:lstStyle/>
                <a:p>
                  <a:pPr lvl="0"/>
                  <a:endParaRPr lang="en-US"/>
                </a:p>
              </p:txBody>
            </p:sp>
            <p:sp>
              <p:nvSpPr>
                <p:cNvPr id="52" name="Freeform 66"/>
                <p:cNvSpPr/>
                <p:nvPr/>
              </p:nvSpPr>
              <p:spPr bwMode="auto">
                <a:xfrm>
                  <a:off x="3921126" y="2305050"/>
                  <a:ext cx="508000" cy="292100"/>
                </a:xfrm>
                <a:custGeom>
                  <a:avLst/>
                  <a:gdLst>
                    <a:gd name="T0" fmla="*/ 0 w 320"/>
                    <a:gd name="T1" fmla="*/ 184 h 184"/>
                    <a:gd name="T2" fmla="*/ 0 w 320"/>
                    <a:gd name="T3" fmla="*/ 184 h 184"/>
                    <a:gd name="T4" fmla="*/ 0 w 320"/>
                    <a:gd name="T5" fmla="*/ 184 h 184"/>
                    <a:gd name="T6" fmla="*/ 320 w 320"/>
                    <a:gd name="T7" fmla="*/ 0 h 184"/>
                    <a:gd name="T8" fmla="*/ 320 w 320"/>
                    <a:gd name="T9" fmla="*/ 0 h 184"/>
                    <a:gd name="T10" fmla="*/ 0 w 320"/>
                    <a:gd name="T11" fmla="*/ 0 h 184"/>
                    <a:gd name="T12" fmla="*/ 0 w 320"/>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320" h="184">
                      <a:moveTo>
                        <a:pt x="0" y="184"/>
                      </a:moveTo>
                      <a:lnTo>
                        <a:pt x="0" y="184"/>
                      </a:lnTo>
                      <a:lnTo>
                        <a:pt x="0" y="184"/>
                      </a:lnTo>
                      <a:lnTo>
                        <a:pt x="320" y="0"/>
                      </a:lnTo>
                      <a:lnTo>
                        <a:pt x="320" y="0"/>
                      </a:lnTo>
                      <a:lnTo>
                        <a:pt x="0" y="0"/>
                      </a:lnTo>
                      <a:lnTo>
                        <a:pt x="0" y="184"/>
                      </a:lnTo>
                      <a:close/>
                    </a:path>
                  </a:pathLst>
                </a:custGeom>
                <a:solidFill>
                  <a:schemeClr val="accent1">
                    <a:alpha val="90000"/>
                  </a:schemeClr>
                </a:solidFill>
                <a:ln>
                  <a:noFill/>
                </a:ln>
              </p:spPr>
              <p:txBody>
                <a:bodyPr vert="horz" wrap="square" lIns="91440" tIns="45720" rIns="91440" bIns="45720" numCol="1" anchor="t" anchorCtr="0" compatLnSpc="1">
                  <a:noAutofit/>
                </a:bodyPr>
                <a:lstStyle/>
                <a:p>
                  <a:pPr lvl="0"/>
                  <a:endParaRPr lang="en-US"/>
                </a:p>
              </p:txBody>
            </p:sp>
          </p:grpSp>
        </p:grpSp>
      </p:gr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bg>
      <p:bgPr>
        <a:gradFill>
          <a:gsLst>
            <a:gs pos="0">
              <a:schemeClr val="bg2"/>
            </a:gs>
            <a:gs pos="46000">
              <a:schemeClr val="tx2"/>
            </a:gs>
            <a:gs pos="100000">
              <a:schemeClr val="accent3"/>
            </a:gs>
          </a:gsLst>
          <a:path path="circle">
            <a:fillToRect l="50000" t="130000" r="50000" b="-30000"/>
          </a:path>
        </a:gradFill>
        <a:effectLst/>
      </p:bgPr>
    </p:bg>
    <p:spTree>
      <p:nvGrpSpPr>
        <p:cNvPr id="1" name=""/>
        <p:cNvGrpSpPr/>
        <p:nvPr/>
      </p:nvGrpSpPr>
      <p:grpSpPr>
        <a:xfrm>
          <a:off x="0" y="0"/>
          <a:ext cx="0" cy="0"/>
          <a:chOff x="0" y="0"/>
          <a:chExt cx="0" cy="0"/>
        </a:xfrm>
      </p:grpSpPr>
      <p:sp>
        <p:nvSpPr>
          <p:cNvPr id="6" name="Freeform 5"/>
          <p:cNvSpPr/>
          <p:nvPr userDrawn="1"/>
        </p:nvSpPr>
        <p:spPr bwMode="auto">
          <a:xfrm flipH="1">
            <a:off x="5340436" y="0"/>
            <a:ext cx="2635289" cy="2840813"/>
          </a:xfrm>
          <a:custGeom>
            <a:avLst/>
            <a:gdLst/>
            <a:ahLst/>
            <a:cxnLst>
              <a:cxn ang="0">
                <a:pos x="0" y="1673"/>
              </a:cxn>
              <a:cxn ang="0">
                <a:pos x="2802" y="2951"/>
              </a:cxn>
              <a:cxn ang="0">
                <a:pos x="1743" y="0"/>
              </a:cxn>
              <a:cxn ang="0">
                <a:pos x="1390" y="0"/>
              </a:cxn>
              <a:cxn ang="0">
                <a:pos x="0" y="1673"/>
              </a:cxn>
            </a:cxnLst>
            <a:rect l="0" t="0" r="r" b="b"/>
            <a:pathLst>
              <a:path w="2802" h="2951">
                <a:moveTo>
                  <a:pt x="0" y="1673"/>
                </a:moveTo>
                <a:lnTo>
                  <a:pt x="2802" y="2951"/>
                </a:lnTo>
                <a:lnTo>
                  <a:pt x="1743" y="0"/>
                </a:lnTo>
                <a:lnTo>
                  <a:pt x="1390" y="0"/>
                </a:lnTo>
                <a:lnTo>
                  <a:pt x="0" y="1673"/>
                </a:lnTo>
                <a:close/>
              </a:path>
            </a:pathLst>
          </a:custGeom>
          <a:solidFill>
            <a:schemeClr val="accent3"/>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7" name="Freeform 6"/>
          <p:cNvSpPr/>
          <p:nvPr userDrawn="1"/>
        </p:nvSpPr>
        <p:spPr bwMode="auto">
          <a:xfrm flipH="1">
            <a:off x="5340436" y="1610532"/>
            <a:ext cx="6851564" cy="5247466"/>
          </a:xfrm>
          <a:custGeom>
            <a:avLst/>
            <a:gdLst/>
            <a:ahLst/>
            <a:cxnLst>
              <a:cxn ang="0">
                <a:pos x="4483" y="0"/>
              </a:cxn>
              <a:cxn ang="0">
                <a:pos x="219" y="5125"/>
              </a:cxn>
              <a:cxn ang="0">
                <a:pos x="0" y="5389"/>
              </a:cxn>
              <a:cxn ang="0">
                <a:pos x="0" y="5451"/>
              </a:cxn>
              <a:cxn ang="0">
                <a:pos x="5575" y="5451"/>
              </a:cxn>
              <a:cxn ang="0">
                <a:pos x="5709" y="5125"/>
              </a:cxn>
              <a:cxn ang="0">
                <a:pos x="7285" y="1278"/>
              </a:cxn>
              <a:cxn ang="0">
                <a:pos x="4483" y="0"/>
              </a:cxn>
            </a:cxnLst>
            <a:rect l="0" t="0" r="r" b="b"/>
            <a:pathLst>
              <a:path w="7285" h="5451">
                <a:moveTo>
                  <a:pt x="4483" y="0"/>
                </a:moveTo>
                <a:lnTo>
                  <a:pt x="219" y="5125"/>
                </a:lnTo>
                <a:lnTo>
                  <a:pt x="0" y="5389"/>
                </a:lnTo>
                <a:lnTo>
                  <a:pt x="0" y="5451"/>
                </a:lnTo>
                <a:lnTo>
                  <a:pt x="5575" y="5451"/>
                </a:lnTo>
                <a:lnTo>
                  <a:pt x="5709" y="5125"/>
                </a:lnTo>
                <a:lnTo>
                  <a:pt x="7285" y="1278"/>
                </a:lnTo>
                <a:lnTo>
                  <a:pt x="4483" y="0"/>
                </a:lnTo>
                <a:close/>
              </a:path>
            </a:pathLst>
          </a:custGeom>
          <a:solidFill>
            <a:schemeClr val="accent1"/>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dirty="0">
              <a:solidFill>
                <a:schemeClr val="bg1"/>
              </a:solidFill>
            </a:endParaRPr>
          </a:p>
        </p:txBody>
      </p:sp>
      <p:sp>
        <p:nvSpPr>
          <p:cNvPr id="8" name="Freeform 7"/>
          <p:cNvSpPr/>
          <p:nvPr userDrawn="1"/>
        </p:nvSpPr>
        <p:spPr bwMode="auto">
          <a:xfrm flipH="1">
            <a:off x="6668426" y="0"/>
            <a:ext cx="4754243" cy="1610532"/>
          </a:xfrm>
          <a:custGeom>
            <a:avLst/>
            <a:gdLst/>
            <a:ahLst/>
            <a:cxnLst>
              <a:cxn ang="0">
                <a:pos x="3665" y="1673"/>
              </a:cxn>
              <a:cxn ang="0">
                <a:pos x="5055" y="0"/>
              </a:cxn>
              <a:cxn ang="0">
                <a:pos x="0" y="0"/>
              </a:cxn>
              <a:cxn ang="0">
                <a:pos x="3665" y="1673"/>
              </a:cxn>
            </a:cxnLst>
            <a:rect l="0" t="0" r="r" b="b"/>
            <a:pathLst>
              <a:path w="5055" h="1673">
                <a:moveTo>
                  <a:pt x="3665" y="1673"/>
                </a:moveTo>
                <a:lnTo>
                  <a:pt x="5055" y="0"/>
                </a:lnTo>
                <a:lnTo>
                  <a:pt x="0" y="0"/>
                </a:lnTo>
                <a:lnTo>
                  <a:pt x="3665" y="1673"/>
                </a:lnTo>
                <a:close/>
              </a:path>
            </a:pathLst>
          </a:custGeom>
          <a:solidFill>
            <a:schemeClr val="accent1"/>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9" name="Freeform 8"/>
          <p:cNvSpPr/>
          <p:nvPr userDrawn="1"/>
        </p:nvSpPr>
        <p:spPr bwMode="auto">
          <a:xfrm flipH="1">
            <a:off x="7975725" y="0"/>
            <a:ext cx="4216275" cy="6798312"/>
          </a:xfrm>
          <a:custGeom>
            <a:avLst/>
            <a:gdLst/>
            <a:ahLst/>
            <a:cxnLst>
              <a:cxn ang="0">
                <a:pos x="818" y="0"/>
              </a:cxn>
              <a:cxn ang="0">
                <a:pos x="0" y="0"/>
              </a:cxn>
              <a:cxn ang="0">
                <a:pos x="0" y="6798"/>
              </a:cxn>
              <a:cxn ang="0">
                <a:pos x="0" y="7062"/>
              </a:cxn>
              <a:cxn ang="0">
                <a:pos x="219" y="6798"/>
              </a:cxn>
              <a:cxn ang="0">
                <a:pos x="4483" y="1673"/>
              </a:cxn>
              <a:cxn ang="0">
                <a:pos x="818" y="0"/>
              </a:cxn>
            </a:cxnLst>
            <a:rect l="0" t="0" r="r" b="b"/>
            <a:pathLst>
              <a:path w="4483" h="7062">
                <a:moveTo>
                  <a:pt x="818" y="0"/>
                </a:moveTo>
                <a:lnTo>
                  <a:pt x="0" y="0"/>
                </a:lnTo>
                <a:lnTo>
                  <a:pt x="0" y="6798"/>
                </a:lnTo>
                <a:lnTo>
                  <a:pt x="0" y="7062"/>
                </a:lnTo>
                <a:lnTo>
                  <a:pt x="219" y="6798"/>
                </a:lnTo>
                <a:lnTo>
                  <a:pt x="4483" y="1673"/>
                </a:lnTo>
                <a:lnTo>
                  <a:pt x="818" y="0"/>
                </a:lnTo>
                <a:close/>
              </a:path>
            </a:pathLst>
          </a:custGeom>
          <a:solidFill>
            <a:schemeClr val="accent2"/>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2" name="日期占位符 1"/>
          <p:cNvSpPr>
            <a:spLocks noGrp="1"/>
          </p:cNvSpPr>
          <p:nvPr>
            <p:ph type="dt" sz="half" idx="10"/>
          </p:nvPr>
        </p:nvSpPr>
        <p:spPr/>
        <p:txBody>
          <a:bodyPr/>
          <a:lstStyle/>
          <a:p>
            <a:fld id="{20DD7636-5BE1-44BC-BB5F-15739D9E18E1}"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87C0E1D-24C4-406F-9615-DBDA8D2D1F93}" type="slidenum">
              <a:rPr lang="zh-CN" altLang="en-US" smtClean="0"/>
            </a:fld>
            <a:endParaRPr lang="zh-CN" altLang="en-US"/>
          </a:p>
        </p:txBody>
      </p:sp>
      <p:sp>
        <p:nvSpPr>
          <p:cNvPr id="5" name="标题 4"/>
          <p:cNvSpPr>
            <a:spLocks noGrp="1"/>
          </p:cNvSpPr>
          <p:nvPr>
            <p:ph type="title" hasCustomPrompt="1"/>
          </p:nvPr>
        </p:nvSpPr>
        <p:spPr>
          <a:xfrm>
            <a:off x="723900" y="1689101"/>
            <a:ext cx="9131300" cy="1727200"/>
          </a:xfrm>
        </p:spPr>
        <p:txBody>
          <a:bodyPr anchor="b" anchorCtr="0">
            <a:normAutofit/>
          </a:bodyPr>
          <a:lstStyle>
            <a:lvl1pPr algn="l">
              <a:defRPr sz="6600" b="1">
                <a:solidFill>
                  <a:schemeClr val="bg1"/>
                </a:solidFill>
              </a:defRPr>
            </a:lvl1pPr>
          </a:lstStyle>
          <a:p>
            <a:r>
              <a:rPr lang="zh-CN" altLang="en-US" dirty="0" smtClean="0"/>
              <a:t>单击此处编辑标题</a:t>
            </a:r>
            <a:endParaRPr lang="zh-CN" altLang="en-US" dirty="0"/>
          </a:p>
        </p:txBody>
      </p:sp>
      <p:sp>
        <p:nvSpPr>
          <p:cNvPr id="11" name="文本占位符 10"/>
          <p:cNvSpPr>
            <a:spLocks noGrp="1"/>
          </p:cNvSpPr>
          <p:nvPr>
            <p:ph type="body" sz="quarter" idx="13" hasCustomPrompt="1"/>
          </p:nvPr>
        </p:nvSpPr>
        <p:spPr>
          <a:xfrm>
            <a:off x="723900" y="3568700"/>
            <a:ext cx="9131300" cy="1551762"/>
          </a:xfrm>
        </p:spPr>
        <p:txBody>
          <a:bodyPr>
            <a:normAutofit/>
          </a:bodyPr>
          <a:lstStyle>
            <a:lvl1pPr marL="0" indent="0">
              <a:buNone/>
              <a:defRPr sz="2000">
                <a:solidFill>
                  <a:schemeClr val="bg1"/>
                </a:solidFill>
              </a:defRPr>
            </a:lvl1pPr>
          </a:lstStyle>
          <a:p>
            <a:pPr lvl="0"/>
            <a:r>
              <a:rPr lang="zh-CN" altLang="en-US" dirty="0" smtClean="0"/>
              <a:t>单机此处编辑文本</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ctr" anchorCtr="0"/>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内容占位符 3"/>
          <p:cNvSpPr>
            <a:spLocks noGrp="1"/>
          </p:cNvSpPr>
          <p:nvPr>
            <p:ph sz="half" idx="2"/>
          </p:nvPr>
        </p:nvSpPr>
        <p:spPr>
          <a:xfrm>
            <a:off x="6172200" y="1825625"/>
            <a:ext cx="5181600" cy="4351338"/>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nchor="ctr" anchorCtr="0"/>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smtClean="0"/>
              <a:t>单击此处编辑母版文本样式</a:t>
            </a:r>
            <a:endParaRPr lang="zh-CN" altLang="en-US" dirty="0" smtClean="0"/>
          </a:p>
        </p:txBody>
      </p:sp>
      <p:sp>
        <p:nvSpPr>
          <p:cNvPr id="4" name="内容占位符 3"/>
          <p:cNvSpPr>
            <a:spLocks noGrp="1"/>
          </p:cNvSpPr>
          <p:nvPr>
            <p:ph sz="half" idx="2"/>
          </p:nvPr>
        </p:nvSpPr>
        <p:spPr>
          <a:xfrm>
            <a:off x="839788" y="2615609"/>
            <a:ext cx="5157787" cy="3574054"/>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smtClean="0"/>
              <a:t>单击此处编辑母版文本样式</a:t>
            </a:r>
            <a:endParaRPr lang="zh-CN" altLang="en-US" dirty="0" smtClean="0"/>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bg>
      <p:bgPr>
        <a:gradFill>
          <a:gsLst>
            <a:gs pos="0">
              <a:schemeClr val="bg2"/>
            </a:gs>
            <a:gs pos="46000">
              <a:schemeClr val="tx2"/>
            </a:gs>
            <a:gs pos="100000">
              <a:schemeClr val="accent3"/>
            </a:gs>
          </a:gsLst>
          <a:path path="circle">
            <a:fillToRect l="50000" t="130000" r="50000" b="-30000"/>
          </a:path>
        </a:gradFill>
        <a:effectLst/>
      </p:bgPr>
    </p:bg>
    <p:spTree>
      <p:nvGrpSpPr>
        <p:cNvPr id="1" name=""/>
        <p:cNvGrpSpPr/>
        <p:nvPr/>
      </p:nvGrpSpPr>
      <p:grpSpPr>
        <a:xfrm>
          <a:off x="0" y="0"/>
          <a:ext cx="0" cy="0"/>
          <a:chOff x="0" y="0"/>
          <a:chExt cx="0" cy="0"/>
        </a:xfrm>
      </p:grpSpPr>
      <p:sp>
        <p:nvSpPr>
          <p:cNvPr id="7" name="Freeform 5"/>
          <p:cNvSpPr/>
          <p:nvPr userDrawn="1"/>
        </p:nvSpPr>
        <p:spPr bwMode="auto">
          <a:xfrm flipH="1">
            <a:off x="5340436" y="0"/>
            <a:ext cx="2635289" cy="2840813"/>
          </a:xfrm>
          <a:custGeom>
            <a:avLst/>
            <a:gdLst/>
            <a:ahLst/>
            <a:cxnLst>
              <a:cxn ang="0">
                <a:pos x="0" y="1673"/>
              </a:cxn>
              <a:cxn ang="0">
                <a:pos x="2802" y="2951"/>
              </a:cxn>
              <a:cxn ang="0">
                <a:pos x="1743" y="0"/>
              </a:cxn>
              <a:cxn ang="0">
                <a:pos x="1390" y="0"/>
              </a:cxn>
              <a:cxn ang="0">
                <a:pos x="0" y="1673"/>
              </a:cxn>
            </a:cxnLst>
            <a:rect l="0" t="0" r="r" b="b"/>
            <a:pathLst>
              <a:path w="2802" h="2951">
                <a:moveTo>
                  <a:pt x="0" y="1673"/>
                </a:moveTo>
                <a:lnTo>
                  <a:pt x="2802" y="2951"/>
                </a:lnTo>
                <a:lnTo>
                  <a:pt x="1743" y="0"/>
                </a:lnTo>
                <a:lnTo>
                  <a:pt x="1390" y="0"/>
                </a:lnTo>
                <a:lnTo>
                  <a:pt x="0" y="1673"/>
                </a:lnTo>
                <a:close/>
              </a:path>
            </a:pathLst>
          </a:custGeom>
          <a:solidFill>
            <a:schemeClr val="accent3"/>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8" name="Freeform 6"/>
          <p:cNvSpPr/>
          <p:nvPr userDrawn="1"/>
        </p:nvSpPr>
        <p:spPr bwMode="auto">
          <a:xfrm flipH="1">
            <a:off x="5340436" y="1610532"/>
            <a:ext cx="6851564" cy="5247466"/>
          </a:xfrm>
          <a:custGeom>
            <a:avLst/>
            <a:gdLst/>
            <a:ahLst/>
            <a:cxnLst>
              <a:cxn ang="0">
                <a:pos x="4483" y="0"/>
              </a:cxn>
              <a:cxn ang="0">
                <a:pos x="219" y="5125"/>
              </a:cxn>
              <a:cxn ang="0">
                <a:pos x="0" y="5389"/>
              </a:cxn>
              <a:cxn ang="0">
                <a:pos x="0" y="5451"/>
              </a:cxn>
              <a:cxn ang="0">
                <a:pos x="5575" y="5451"/>
              </a:cxn>
              <a:cxn ang="0">
                <a:pos x="5709" y="5125"/>
              </a:cxn>
              <a:cxn ang="0">
                <a:pos x="7285" y="1278"/>
              </a:cxn>
              <a:cxn ang="0">
                <a:pos x="4483" y="0"/>
              </a:cxn>
            </a:cxnLst>
            <a:rect l="0" t="0" r="r" b="b"/>
            <a:pathLst>
              <a:path w="7285" h="5451">
                <a:moveTo>
                  <a:pt x="4483" y="0"/>
                </a:moveTo>
                <a:lnTo>
                  <a:pt x="219" y="5125"/>
                </a:lnTo>
                <a:lnTo>
                  <a:pt x="0" y="5389"/>
                </a:lnTo>
                <a:lnTo>
                  <a:pt x="0" y="5451"/>
                </a:lnTo>
                <a:lnTo>
                  <a:pt x="5575" y="5451"/>
                </a:lnTo>
                <a:lnTo>
                  <a:pt x="5709" y="5125"/>
                </a:lnTo>
                <a:lnTo>
                  <a:pt x="7285" y="1278"/>
                </a:lnTo>
                <a:lnTo>
                  <a:pt x="4483" y="0"/>
                </a:lnTo>
                <a:close/>
              </a:path>
            </a:pathLst>
          </a:custGeom>
          <a:solidFill>
            <a:schemeClr val="accent1"/>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9" name="Freeform 7"/>
          <p:cNvSpPr/>
          <p:nvPr userDrawn="1"/>
        </p:nvSpPr>
        <p:spPr bwMode="auto">
          <a:xfrm flipH="1">
            <a:off x="6668426" y="0"/>
            <a:ext cx="4754243" cy="1610532"/>
          </a:xfrm>
          <a:custGeom>
            <a:avLst/>
            <a:gdLst/>
            <a:ahLst/>
            <a:cxnLst>
              <a:cxn ang="0">
                <a:pos x="3665" y="1673"/>
              </a:cxn>
              <a:cxn ang="0">
                <a:pos x="5055" y="0"/>
              </a:cxn>
              <a:cxn ang="0">
                <a:pos x="0" y="0"/>
              </a:cxn>
              <a:cxn ang="0">
                <a:pos x="3665" y="1673"/>
              </a:cxn>
            </a:cxnLst>
            <a:rect l="0" t="0" r="r" b="b"/>
            <a:pathLst>
              <a:path w="5055" h="1673">
                <a:moveTo>
                  <a:pt x="3665" y="1673"/>
                </a:moveTo>
                <a:lnTo>
                  <a:pt x="5055" y="0"/>
                </a:lnTo>
                <a:lnTo>
                  <a:pt x="0" y="0"/>
                </a:lnTo>
                <a:lnTo>
                  <a:pt x="3665" y="1673"/>
                </a:lnTo>
                <a:close/>
              </a:path>
            </a:pathLst>
          </a:custGeom>
          <a:solidFill>
            <a:schemeClr val="accent1"/>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10" name="Freeform 8"/>
          <p:cNvSpPr/>
          <p:nvPr userDrawn="1"/>
        </p:nvSpPr>
        <p:spPr bwMode="auto">
          <a:xfrm flipH="1">
            <a:off x="7975725" y="0"/>
            <a:ext cx="4216275" cy="6798312"/>
          </a:xfrm>
          <a:custGeom>
            <a:avLst/>
            <a:gdLst/>
            <a:ahLst/>
            <a:cxnLst>
              <a:cxn ang="0">
                <a:pos x="818" y="0"/>
              </a:cxn>
              <a:cxn ang="0">
                <a:pos x="0" y="0"/>
              </a:cxn>
              <a:cxn ang="0">
                <a:pos x="0" y="6798"/>
              </a:cxn>
              <a:cxn ang="0">
                <a:pos x="0" y="7062"/>
              </a:cxn>
              <a:cxn ang="0">
                <a:pos x="219" y="6798"/>
              </a:cxn>
              <a:cxn ang="0">
                <a:pos x="4483" y="1673"/>
              </a:cxn>
              <a:cxn ang="0">
                <a:pos x="818" y="0"/>
              </a:cxn>
            </a:cxnLst>
            <a:rect l="0" t="0" r="r" b="b"/>
            <a:pathLst>
              <a:path w="4483" h="7062">
                <a:moveTo>
                  <a:pt x="818" y="0"/>
                </a:moveTo>
                <a:lnTo>
                  <a:pt x="0" y="0"/>
                </a:lnTo>
                <a:lnTo>
                  <a:pt x="0" y="6798"/>
                </a:lnTo>
                <a:lnTo>
                  <a:pt x="0" y="7062"/>
                </a:lnTo>
                <a:lnTo>
                  <a:pt x="219" y="6798"/>
                </a:lnTo>
                <a:lnTo>
                  <a:pt x="4483" y="1673"/>
                </a:lnTo>
                <a:lnTo>
                  <a:pt x="818" y="0"/>
                </a:lnTo>
                <a:close/>
              </a:path>
            </a:pathLst>
          </a:custGeom>
          <a:solidFill>
            <a:schemeClr val="accent2"/>
          </a:solidFill>
          <a:ln w="9525">
            <a:noFill/>
            <a:round/>
          </a:ln>
        </p:spPr>
        <p:txBody>
          <a:bodyPr vert="horz" wrap="square" lIns="91440" tIns="45720" rIns="91440" bIns="45720" numCol="1" anchor="t" anchorCtr="0" compatLnSpc="1"/>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ru-RU"/>
          </a:p>
        </p:txBody>
      </p:sp>
      <p:sp>
        <p:nvSpPr>
          <p:cNvPr id="2" name="标题 1"/>
          <p:cNvSpPr>
            <a:spLocks noGrp="1"/>
          </p:cNvSpPr>
          <p:nvPr>
            <p:ph type="title" hasCustomPrompt="1"/>
          </p:nvPr>
        </p:nvSpPr>
        <p:spPr>
          <a:xfrm>
            <a:off x="762000" y="2159000"/>
            <a:ext cx="5715000" cy="1382450"/>
          </a:xfrm>
        </p:spPr>
        <p:txBody>
          <a:bodyPr anchor="b" anchorCtr="0">
            <a:normAutofit/>
          </a:bodyPr>
          <a:lstStyle>
            <a:lvl1pPr algn="l">
              <a:defRPr sz="8000" b="1">
                <a:solidFill>
                  <a:schemeClr val="bg1"/>
                </a:solidFill>
              </a:defRPr>
            </a:lvl1pPr>
          </a:lstStyle>
          <a:p>
            <a:r>
              <a:rPr lang="zh-CN" altLang="en-US" dirty="0"/>
              <a:t>编辑标题</a:t>
            </a:r>
            <a:endParaRPr lang="zh-CN" altLang="en-US" dirty="0"/>
          </a:p>
        </p:txBody>
      </p:sp>
      <p:sp>
        <p:nvSpPr>
          <p:cNvPr id="3" name="日期占位符 2"/>
          <p:cNvSpPr>
            <a:spLocks noGrp="1"/>
          </p:cNvSpPr>
          <p:nvPr>
            <p:ph type="dt" sz="half" idx="10"/>
          </p:nvPr>
        </p:nvSpPr>
        <p:spPr/>
        <p:txBody>
          <a:bodyPr/>
          <a:lstStyle/>
          <a:p>
            <a:fld id="{20DD7636-5BE1-44BC-BB5F-15739D9E18E1}"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87C0E1D-24C4-406F-9615-DBDA8D2D1F93}" type="slidenum">
              <a:rPr lang="zh-CN" altLang="en-US" smtClean="0"/>
            </a:fld>
            <a:endParaRPr lang="zh-CN" altLang="en-US"/>
          </a:p>
        </p:txBody>
      </p:sp>
      <p:sp>
        <p:nvSpPr>
          <p:cNvPr id="37" name="内容占位符 36"/>
          <p:cNvSpPr>
            <a:spLocks noGrp="1"/>
          </p:cNvSpPr>
          <p:nvPr>
            <p:ph sz="quarter" idx="13" hasCustomPrompt="1"/>
          </p:nvPr>
        </p:nvSpPr>
        <p:spPr>
          <a:xfrm>
            <a:off x="762000" y="3733201"/>
            <a:ext cx="5715000" cy="1185937"/>
          </a:xfrm>
        </p:spPr>
        <p:txBody>
          <a:bodyPr>
            <a:normAutofit/>
          </a:bodyPr>
          <a:lstStyle>
            <a:lvl1pPr marL="0" indent="0" algn="l">
              <a:buNone/>
              <a:defRPr sz="3200">
                <a:solidFill>
                  <a:schemeClr val="bg1"/>
                </a:solidFill>
              </a:defRPr>
            </a:lvl1pPr>
          </a:lstStyle>
          <a:p>
            <a:pPr lvl="0"/>
            <a:r>
              <a:rPr lang="zh-CN" altLang="en-US" dirty="0"/>
              <a:t>编辑文本</a:t>
            </a:r>
            <a:endParaRPr lang="zh-CN" alt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838200" y="713673"/>
            <a:ext cx="4681654" cy="1428161"/>
          </a:xfrm>
        </p:spPr>
        <p:txBody>
          <a:bodyPr anchor="t" anchorCtr="0">
            <a:normAutofit/>
          </a:bodyPr>
          <a:lstStyle>
            <a:lvl1pPr>
              <a:defRPr sz="3600"/>
            </a:lvl1pPr>
          </a:lstStyle>
          <a:p>
            <a:r>
              <a:rPr lang="zh-CN" altLang="en-US" dirty="0" smtClean="0"/>
              <a:t>单击此处编辑标题</a:t>
            </a:r>
            <a:endParaRPr lang="zh-CN" altLang="en-US" dirty="0"/>
          </a:p>
        </p:txBody>
      </p:sp>
      <p:sp>
        <p:nvSpPr>
          <p:cNvPr id="3" name="图片占位符 2"/>
          <p:cNvSpPr>
            <a:spLocks noGrp="1" noChangeAspect="1"/>
          </p:cNvSpPr>
          <p:nvPr>
            <p:ph type="pic" idx="1"/>
          </p:nvPr>
        </p:nvSpPr>
        <p:spPr>
          <a:xfrm>
            <a:off x="5642517" y="713673"/>
            <a:ext cx="5711882"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838200" y="2313873"/>
            <a:ext cx="4681654" cy="3811588"/>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smtClean="0"/>
              <a:t>单击此处编辑母版文本样式</a:t>
            </a:r>
            <a:endParaRPr lang="zh-CN" altLang="en-US" dirty="0" smtClean="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nvPr>
        </p:nvSpPr>
        <p:spPr>
          <a:xfrm>
            <a:off x="10444898" y="365125"/>
            <a:ext cx="908901" cy="5811838"/>
          </a:xfrm>
        </p:spPr>
        <p:txBody>
          <a:bodyPr vert="eaVert">
            <a:normAutofit/>
          </a:bodyPr>
          <a:lstStyle>
            <a:lvl1pPr>
              <a:defRPr sz="4400"/>
            </a:lvl1pPr>
          </a:lstStyle>
          <a:p>
            <a:r>
              <a:rPr lang="zh-CN" altLang="en-US" dirty="0" smtClean="0"/>
              <a:t>单击此处编辑标题</a:t>
            </a:r>
            <a:endParaRPr lang="zh-CN" altLang="en-US" dirty="0"/>
          </a:p>
        </p:txBody>
      </p:sp>
      <p:sp>
        <p:nvSpPr>
          <p:cNvPr id="3" name="竖排文字占位符 2"/>
          <p:cNvSpPr>
            <a:spLocks noGrp="1"/>
          </p:cNvSpPr>
          <p:nvPr>
            <p:ph type="body" orient="vert" idx="1"/>
          </p:nvPr>
        </p:nvSpPr>
        <p:spPr>
          <a:xfrm>
            <a:off x="838199" y="365125"/>
            <a:ext cx="9446443" cy="5811838"/>
          </a:xfrm>
        </p:spPr>
        <p:txBody>
          <a:bodyPr vert="eaVert"/>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tags" Target="../tags/tag3.xml"/><Relationship Id="rId12" Type="http://schemas.openxmlformats.org/officeDocument/2006/relationships/tags" Target="../tags/tag2.xml"/><Relationship Id="rId11" Type="http://schemas.openxmlformats.org/officeDocument/2006/relationships/tags" Target="../tags/tag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9.xml"/><Relationship Id="rId8" Type="http://schemas.openxmlformats.org/officeDocument/2006/relationships/slideLayout" Target="../slideLayouts/slideLayout18.xml"/><Relationship Id="rId7" Type="http://schemas.openxmlformats.org/officeDocument/2006/relationships/slideLayout" Target="../slideLayouts/slideLayout17.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3" Type="http://schemas.openxmlformats.org/officeDocument/2006/relationships/slideLayout" Target="../slideLayouts/slideLayout13.xml"/><Relationship Id="rId2" Type="http://schemas.openxmlformats.org/officeDocument/2006/relationships/slideLayout" Target="../slideLayouts/slideLayout12.xml"/><Relationship Id="rId14" Type="http://schemas.openxmlformats.org/officeDocument/2006/relationships/theme" Target="../theme/theme2.xml"/><Relationship Id="rId13" Type="http://schemas.openxmlformats.org/officeDocument/2006/relationships/tags" Target="../tags/tag6.xml"/><Relationship Id="rId12" Type="http://schemas.openxmlformats.org/officeDocument/2006/relationships/tags" Target="../tags/tag5.xml"/><Relationship Id="rId11" Type="http://schemas.openxmlformats.org/officeDocument/2006/relationships/tags" Target="../tags/tag4.xml"/><Relationship Id="rId10" Type="http://schemas.openxmlformats.org/officeDocument/2006/relationships/slideLayout" Target="../slideLayouts/slideLayout20.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标题占位符 1"/>
          <p:cNvSpPr>
            <a:spLocks noGrp="1"/>
          </p:cNvSpPr>
          <p:nvPr>
            <p:ph type="title"/>
            <p:custDataLst>
              <p:tags r:id="rId11"/>
            </p:custDataLst>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8" name="文本占位符 2"/>
          <p:cNvSpPr>
            <a:spLocks noGrp="1"/>
          </p:cNvSpPr>
          <p:nvPr>
            <p:ph type="body" idx="1"/>
            <p:custDataLst>
              <p:tags r:id="rId12"/>
            </p:custDataLst>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fld id="{D997B5FA-0921-464F-AAE1-844C04324D75}" type="datetimeFigureOut">
              <a:rPr lang="zh-CN" altLang="en-US" smtClean="0"/>
            </a:fld>
            <a:endParaRPr lang="zh-CN" altLang="en-US" dirty="0"/>
          </a:p>
        </p:txBody>
      </p:sp>
      <p:sp>
        <p:nvSpPr>
          <p:cNvPr id="10"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endParaRPr lang="zh-CN" altLang="en-US"/>
          </a:p>
        </p:txBody>
      </p:sp>
      <p:sp>
        <p:nvSpPr>
          <p:cNvPr id="11"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fld id="{565CE74E-AB26-4998-AD42-012C4C1AD076}" type="slidenum">
              <a:rPr lang="zh-CN" altLang="en-US" smtClean="0"/>
            </a:fld>
            <a:endParaRPr lang="zh-CN" altLang="en-US"/>
          </a:p>
        </p:txBody>
      </p:sp>
      <p:sp>
        <p:nvSpPr>
          <p:cNvPr id="2" name="KSO_TEMPLATE" hidden="1"/>
          <p:cNvSpPr/>
          <p:nvPr userDrawn="1">
            <p:custDataLst>
              <p:tags r:id="rId13"/>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1"/>
            </p:custDataLst>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2"/>
            </p:custDataLst>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bg1"/>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bg1"/>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bg1"/>
                </a:solidFill>
              </a:defRPr>
            </a:lvl1pPr>
          </a:lstStyle>
          <a:p>
            <a:fld id="{49AE70B2-8BF9-45C0-BB95-33D1B9D3A854}" type="slidenum">
              <a:rPr lang="zh-CN" altLang="en-US" smtClean="0"/>
            </a:fld>
            <a:endParaRPr lang="zh-CN" altLang="en-US"/>
          </a:p>
        </p:txBody>
      </p:sp>
      <p:sp>
        <p:nvSpPr>
          <p:cNvPr id="7" name="KSO_TEMPLATE" hidden="1"/>
          <p:cNvSpPr/>
          <p:nvPr>
            <p:custDataLst>
              <p:tags r:id="rId13"/>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txStyles>
    <p:titleStyle>
      <a:lvl1pPr algn="l" defTabSz="914400" rtl="0" eaLnBrk="1" latinLnBrk="0" hangingPunct="1">
        <a:lnSpc>
          <a:spcPct val="90000"/>
        </a:lnSpc>
        <a:spcBef>
          <a:spcPct val="0"/>
        </a:spcBef>
        <a:buNone/>
        <a:defRPr sz="40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slideLayout" Target="../slideLayouts/slideLayout11.xml"/><Relationship Id="rId5" Type="http://schemas.openxmlformats.org/officeDocument/2006/relationships/themeOverride" Target="../theme/themeOverride1.xml"/><Relationship Id="rId4" Type="http://schemas.openxmlformats.org/officeDocument/2006/relationships/tags" Target="../tags/tag10.xml"/><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s>
</file>

<file path=ppt/slides/_rels/slide10.xml.rels><?xml version="1.0" encoding="UTF-8" standalone="yes"?>
<Relationships xmlns="http://schemas.openxmlformats.org/package/2006/relationships"><Relationship Id="rId9" Type="http://schemas.openxmlformats.org/officeDocument/2006/relationships/image" Target="../media/image1.jpeg"/><Relationship Id="rId8" Type="http://schemas.openxmlformats.org/officeDocument/2006/relationships/tags" Target="../tags/tag69.xml"/><Relationship Id="rId7" Type="http://schemas.openxmlformats.org/officeDocument/2006/relationships/tags" Target="../tags/tag68.xml"/><Relationship Id="rId6" Type="http://schemas.openxmlformats.org/officeDocument/2006/relationships/tags" Target="../tags/tag67.xml"/><Relationship Id="rId5" Type="http://schemas.openxmlformats.org/officeDocument/2006/relationships/tags" Target="../tags/tag66.xml"/><Relationship Id="rId4" Type="http://schemas.openxmlformats.org/officeDocument/2006/relationships/tags" Target="../tags/tag65.xml"/><Relationship Id="rId3" Type="http://schemas.openxmlformats.org/officeDocument/2006/relationships/tags" Target="../tags/tag64.xml"/><Relationship Id="rId2" Type="http://schemas.openxmlformats.org/officeDocument/2006/relationships/tags" Target="../tags/tag63.xml"/><Relationship Id="rId11" Type="http://schemas.openxmlformats.org/officeDocument/2006/relationships/slideLayout" Target="../slideLayouts/slideLayout17.xml"/><Relationship Id="rId10" Type="http://schemas.openxmlformats.org/officeDocument/2006/relationships/tags" Target="../tags/tag70.xml"/><Relationship Id="rId1" Type="http://schemas.openxmlformats.org/officeDocument/2006/relationships/tags" Target="../tags/tag62.xml"/></Relationships>
</file>

<file path=ppt/slides/_rels/slide11.xml.rels><?xml version="1.0" encoding="UTF-8" standalone="yes"?>
<Relationships xmlns="http://schemas.openxmlformats.org/package/2006/relationships"><Relationship Id="rId6" Type="http://schemas.openxmlformats.org/officeDocument/2006/relationships/slideLayout" Target="../slideLayouts/slideLayout17.xml"/><Relationship Id="rId5" Type="http://schemas.openxmlformats.org/officeDocument/2006/relationships/tags" Target="../tags/tag74.xml"/><Relationship Id="rId4" Type="http://schemas.openxmlformats.org/officeDocument/2006/relationships/image" Target="../media/image1.jpeg"/><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tags" Target="../tags/tag71.xml"/></Relationships>
</file>

<file path=ppt/slides/_rels/slide12.xml.rels><?xml version="1.0" encoding="UTF-8" standalone="yes"?>
<Relationships xmlns="http://schemas.openxmlformats.org/package/2006/relationships"><Relationship Id="rId5" Type="http://schemas.openxmlformats.org/officeDocument/2006/relationships/slideLayout" Target="../slideLayouts/slideLayout17.xml"/><Relationship Id="rId4" Type="http://schemas.openxmlformats.org/officeDocument/2006/relationships/tags" Target="../tags/tag77.xml"/><Relationship Id="rId3" Type="http://schemas.openxmlformats.org/officeDocument/2006/relationships/image" Target="../media/image1.jpeg"/><Relationship Id="rId2" Type="http://schemas.openxmlformats.org/officeDocument/2006/relationships/tags" Target="../tags/tag76.xml"/><Relationship Id="rId1" Type="http://schemas.openxmlformats.org/officeDocument/2006/relationships/tags" Target="../tags/tag75.xml"/></Relationships>
</file>

<file path=ppt/slides/_rels/slide13.xml.rels><?xml version="1.0" encoding="UTF-8" standalone="yes"?>
<Relationships xmlns="http://schemas.openxmlformats.org/package/2006/relationships"><Relationship Id="rId9" Type="http://schemas.openxmlformats.org/officeDocument/2006/relationships/tags" Target="../tags/tag86.xml"/><Relationship Id="rId8" Type="http://schemas.openxmlformats.org/officeDocument/2006/relationships/tags" Target="../tags/tag85.xml"/><Relationship Id="rId7" Type="http://schemas.openxmlformats.org/officeDocument/2006/relationships/tags" Target="../tags/tag84.xml"/><Relationship Id="rId6" Type="http://schemas.openxmlformats.org/officeDocument/2006/relationships/tags" Target="../tags/tag83.xml"/><Relationship Id="rId5" Type="http://schemas.openxmlformats.org/officeDocument/2006/relationships/tags" Target="../tags/tag82.xml"/><Relationship Id="rId4" Type="http://schemas.openxmlformats.org/officeDocument/2006/relationships/tags" Target="../tags/tag81.xml"/><Relationship Id="rId3" Type="http://schemas.openxmlformats.org/officeDocument/2006/relationships/tags" Target="../tags/tag80.xml"/><Relationship Id="rId2" Type="http://schemas.openxmlformats.org/officeDocument/2006/relationships/tags" Target="../tags/tag79.xml"/><Relationship Id="rId16" Type="http://schemas.openxmlformats.org/officeDocument/2006/relationships/slideLayout" Target="../slideLayouts/slideLayout17.xml"/><Relationship Id="rId15" Type="http://schemas.openxmlformats.org/officeDocument/2006/relationships/tags" Target="../tags/tag91.xml"/><Relationship Id="rId14" Type="http://schemas.openxmlformats.org/officeDocument/2006/relationships/image" Target="../media/image1.jpeg"/><Relationship Id="rId13" Type="http://schemas.openxmlformats.org/officeDocument/2006/relationships/tags" Target="../tags/tag90.xml"/><Relationship Id="rId12" Type="http://schemas.openxmlformats.org/officeDocument/2006/relationships/tags" Target="../tags/tag89.xml"/><Relationship Id="rId11" Type="http://schemas.openxmlformats.org/officeDocument/2006/relationships/tags" Target="../tags/tag88.xml"/><Relationship Id="rId10" Type="http://schemas.openxmlformats.org/officeDocument/2006/relationships/tags" Target="../tags/tag87.xml"/><Relationship Id="rId1" Type="http://schemas.openxmlformats.org/officeDocument/2006/relationships/tags" Target="../tags/tag78.xml"/></Relationships>
</file>

<file path=ppt/slides/_rels/slide14.xml.rels><?xml version="1.0" encoding="UTF-8" standalone="yes"?>
<Relationships xmlns="http://schemas.openxmlformats.org/package/2006/relationships"><Relationship Id="rId6" Type="http://schemas.openxmlformats.org/officeDocument/2006/relationships/slideLayout" Target="../slideLayouts/slideLayout17.xml"/><Relationship Id="rId5" Type="http://schemas.openxmlformats.org/officeDocument/2006/relationships/tags" Target="../tags/tag95.xml"/><Relationship Id="rId4" Type="http://schemas.openxmlformats.org/officeDocument/2006/relationships/image" Target="../media/image1.jpeg"/><Relationship Id="rId3" Type="http://schemas.openxmlformats.org/officeDocument/2006/relationships/tags" Target="../tags/tag94.xml"/><Relationship Id="rId2" Type="http://schemas.openxmlformats.org/officeDocument/2006/relationships/tags" Target="../tags/tag93.xml"/><Relationship Id="rId1" Type="http://schemas.openxmlformats.org/officeDocument/2006/relationships/tags" Target="../tags/tag92.xml"/></Relationships>
</file>

<file path=ppt/slides/_rels/slide15.xml.rels><?xml version="1.0" encoding="UTF-8" standalone="yes"?>
<Relationships xmlns="http://schemas.openxmlformats.org/package/2006/relationships"><Relationship Id="rId6" Type="http://schemas.openxmlformats.org/officeDocument/2006/relationships/slideLayout" Target="../slideLayouts/slideLayout17.xml"/><Relationship Id="rId5" Type="http://schemas.openxmlformats.org/officeDocument/2006/relationships/tags" Target="../tags/tag99.xml"/><Relationship Id="rId4" Type="http://schemas.openxmlformats.org/officeDocument/2006/relationships/image" Target="../media/image1.jpeg"/><Relationship Id="rId3" Type="http://schemas.openxmlformats.org/officeDocument/2006/relationships/tags" Target="../tags/tag98.xml"/><Relationship Id="rId2" Type="http://schemas.openxmlformats.org/officeDocument/2006/relationships/tags" Target="../tags/tag97.xml"/><Relationship Id="rId1" Type="http://schemas.openxmlformats.org/officeDocument/2006/relationships/tags" Target="../tags/tag96.xml"/></Relationships>
</file>

<file path=ppt/slides/_rels/slide16.xml.rels><?xml version="1.0" encoding="UTF-8" standalone="yes"?>
<Relationships xmlns="http://schemas.openxmlformats.org/package/2006/relationships"><Relationship Id="rId6" Type="http://schemas.openxmlformats.org/officeDocument/2006/relationships/notesSlide" Target="../notesSlides/notesSlide10.xml"/><Relationship Id="rId5" Type="http://schemas.openxmlformats.org/officeDocument/2006/relationships/slideLayout" Target="../slideLayouts/slideLayout16.xml"/><Relationship Id="rId4" Type="http://schemas.openxmlformats.org/officeDocument/2006/relationships/themeOverride" Target="../theme/themeOverride10.xml"/><Relationship Id="rId3" Type="http://schemas.openxmlformats.org/officeDocument/2006/relationships/tags" Target="../tags/tag102.xml"/><Relationship Id="rId2" Type="http://schemas.openxmlformats.org/officeDocument/2006/relationships/tags" Target="../tags/tag101.xml"/><Relationship Id="rId1" Type="http://schemas.openxmlformats.org/officeDocument/2006/relationships/tags" Target="../tags/tag100.xml"/></Relationships>
</file>

<file path=ppt/slides/_rels/slide2.xml.rels><?xml version="1.0" encoding="UTF-8" standalone="yes"?>
<Relationships xmlns="http://schemas.openxmlformats.org/package/2006/relationships"><Relationship Id="rId9" Type="http://schemas.openxmlformats.org/officeDocument/2006/relationships/tags" Target="../tags/tag19.xml"/><Relationship Id="rId8" Type="http://schemas.openxmlformats.org/officeDocument/2006/relationships/tags" Target="../tags/tag18.xml"/><Relationship Id="rId7" Type="http://schemas.openxmlformats.org/officeDocument/2006/relationships/tags" Target="../tags/tag17.xml"/><Relationship Id="rId6" Type="http://schemas.openxmlformats.org/officeDocument/2006/relationships/tags" Target="../tags/tag16.xml"/><Relationship Id="rId5" Type="http://schemas.openxmlformats.org/officeDocument/2006/relationships/tags" Target="../tags/tag15.xml"/><Relationship Id="rId4" Type="http://schemas.openxmlformats.org/officeDocument/2006/relationships/tags" Target="../tags/tag14.xml"/><Relationship Id="rId3" Type="http://schemas.openxmlformats.org/officeDocument/2006/relationships/tags" Target="../tags/tag13.xml"/><Relationship Id="rId2" Type="http://schemas.openxmlformats.org/officeDocument/2006/relationships/tags" Target="../tags/tag12.xml"/><Relationship Id="rId14" Type="http://schemas.openxmlformats.org/officeDocument/2006/relationships/notesSlide" Target="../notesSlides/notesSlide2.xml"/><Relationship Id="rId13" Type="http://schemas.openxmlformats.org/officeDocument/2006/relationships/slideLayout" Target="../slideLayouts/slideLayout17.xml"/><Relationship Id="rId12" Type="http://schemas.openxmlformats.org/officeDocument/2006/relationships/themeOverride" Target="../theme/themeOverride2.xml"/><Relationship Id="rId11" Type="http://schemas.openxmlformats.org/officeDocument/2006/relationships/tags" Target="../tags/tag20.xml"/><Relationship Id="rId10" Type="http://schemas.openxmlformats.org/officeDocument/2006/relationships/image" Target="../media/image1.jpeg"/><Relationship Id="rId1" Type="http://schemas.openxmlformats.org/officeDocument/2006/relationships/tags" Target="../tags/tag11.xml"/></Relationships>
</file>

<file path=ppt/slides/_rels/slide3.xml.rels><?xml version="1.0" encoding="UTF-8" standalone="yes"?>
<Relationships xmlns="http://schemas.openxmlformats.org/package/2006/relationships"><Relationship Id="rId9" Type="http://schemas.openxmlformats.org/officeDocument/2006/relationships/slideLayout" Target="../slideLayouts/slideLayout17.xml"/><Relationship Id="rId8" Type="http://schemas.openxmlformats.org/officeDocument/2006/relationships/themeOverride" Target="../theme/themeOverride3.xml"/><Relationship Id="rId7" Type="http://schemas.openxmlformats.org/officeDocument/2006/relationships/tags" Target="../tags/tag26.xml"/><Relationship Id="rId6" Type="http://schemas.openxmlformats.org/officeDocument/2006/relationships/image" Target="../media/image1.jpeg"/><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0" Type="http://schemas.openxmlformats.org/officeDocument/2006/relationships/notesSlide" Target="../notesSlides/notesSlide3.xml"/><Relationship Id="rId1" Type="http://schemas.openxmlformats.org/officeDocument/2006/relationships/tags" Target="../tags/tag21.xml"/></Relationships>
</file>

<file path=ppt/slides/_rels/slide4.xml.rels><?xml version="1.0" encoding="UTF-8" standalone="yes"?>
<Relationships xmlns="http://schemas.openxmlformats.org/package/2006/relationships"><Relationship Id="rId6" Type="http://schemas.openxmlformats.org/officeDocument/2006/relationships/notesSlide" Target="../notesSlides/notesSlide4.xml"/><Relationship Id="rId5" Type="http://schemas.openxmlformats.org/officeDocument/2006/relationships/slideLayout" Target="../slideLayouts/slideLayout13.xml"/><Relationship Id="rId4" Type="http://schemas.openxmlformats.org/officeDocument/2006/relationships/themeOverride" Target="../theme/themeOverride4.xml"/><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s>
</file>

<file path=ppt/slides/_rels/slide5.xml.rels><?xml version="1.0" encoding="UTF-8" standalone="yes"?>
<Relationships xmlns="http://schemas.openxmlformats.org/package/2006/relationships"><Relationship Id="rId8" Type="http://schemas.openxmlformats.org/officeDocument/2006/relationships/notesSlide" Target="../notesSlides/notesSlide5.xml"/><Relationship Id="rId7" Type="http://schemas.openxmlformats.org/officeDocument/2006/relationships/slideLayout" Target="../slideLayouts/slideLayout18.xml"/><Relationship Id="rId6" Type="http://schemas.openxmlformats.org/officeDocument/2006/relationships/themeOverride" Target="../theme/themeOverride5.xml"/><Relationship Id="rId5" Type="http://schemas.openxmlformats.org/officeDocument/2006/relationships/tags" Target="../tags/tag32.xml"/><Relationship Id="rId4" Type="http://schemas.openxmlformats.org/officeDocument/2006/relationships/image" Target="../media/image2.png"/><Relationship Id="rId3" Type="http://schemas.openxmlformats.org/officeDocument/2006/relationships/image" Target="../media/image1.jpeg"/><Relationship Id="rId2" Type="http://schemas.openxmlformats.org/officeDocument/2006/relationships/tags" Target="../tags/tag31.xml"/><Relationship Id="rId1" Type="http://schemas.openxmlformats.org/officeDocument/2006/relationships/tags" Target="../tags/tag30.xml"/></Relationships>
</file>

<file path=ppt/slides/_rels/slide6.xml.rels><?xml version="1.0" encoding="UTF-8" standalone="yes"?>
<Relationships xmlns="http://schemas.openxmlformats.org/package/2006/relationships"><Relationship Id="rId8" Type="http://schemas.openxmlformats.org/officeDocument/2006/relationships/notesSlide" Target="../notesSlides/notesSlide6.xml"/><Relationship Id="rId7" Type="http://schemas.openxmlformats.org/officeDocument/2006/relationships/slideLayout" Target="../slideLayouts/slideLayout18.xml"/><Relationship Id="rId6" Type="http://schemas.openxmlformats.org/officeDocument/2006/relationships/themeOverride" Target="../theme/themeOverride6.xml"/><Relationship Id="rId5" Type="http://schemas.openxmlformats.org/officeDocument/2006/relationships/tags" Target="../tags/tag35.xml"/><Relationship Id="rId4" Type="http://schemas.openxmlformats.org/officeDocument/2006/relationships/image" Target="../media/image3.jpeg"/><Relationship Id="rId3" Type="http://schemas.openxmlformats.org/officeDocument/2006/relationships/image" Target="../media/image1.jpeg"/><Relationship Id="rId2" Type="http://schemas.openxmlformats.org/officeDocument/2006/relationships/tags" Target="../tags/tag34.xml"/><Relationship Id="rId1" Type="http://schemas.openxmlformats.org/officeDocument/2006/relationships/tags" Target="../tags/tag33.xml"/></Relationships>
</file>

<file path=ppt/slides/_rels/slide7.xml.rels><?xml version="1.0" encoding="UTF-8" standalone="yes"?>
<Relationships xmlns="http://schemas.openxmlformats.org/package/2006/relationships"><Relationship Id="rId6" Type="http://schemas.openxmlformats.org/officeDocument/2006/relationships/notesSlide" Target="../notesSlides/notesSlide7.xml"/><Relationship Id="rId5" Type="http://schemas.openxmlformats.org/officeDocument/2006/relationships/slideLayout" Target="../slideLayouts/slideLayout13.xml"/><Relationship Id="rId4" Type="http://schemas.openxmlformats.org/officeDocument/2006/relationships/themeOverride" Target="../theme/themeOverride7.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s>
</file>

<file path=ppt/slides/_rels/slide8.xml.rels><?xml version="1.0" encoding="UTF-8" standalone="yes"?>
<Relationships xmlns="http://schemas.openxmlformats.org/package/2006/relationships"><Relationship Id="rId9" Type="http://schemas.openxmlformats.org/officeDocument/2006/relationships/tags" Target="../tags/tag47.xml"/><Relationship Id="rId8" Type="http://schemas.openxmlformats.org/officeDocument/2006/relationships/tags" Target="../tags/tag46.xml"/><Relationship Id="rId7" Type="http://schemas.openxmlformats.org/officeDocument/2006/relationships/tags" Target="../tags/tag45.xml"/><Relationship Id="rId6" Type="http://schemas.openxmlformats.org/officeDocument/2006/relationships/tags" Target="../tags/tag44.xml"/><Relationship Id="rId5" Type="http://schemas.openxmlformats.org/officeDocument/2006/relationships/tags" Target="../tags/tag43.xml"/><Relationship Id="rId4" Type="http://schemas.openxmlformats.org/officeDocument/2006/relationships/tags" Target="../tags/tag42.xml"/><Relationship Id="rId3" Type="http://schemas.openxmlformats.org/officeDocument/2006/relationships/tags" Target="../tags/tag41.xml"/><Relationship Id="rId23" Type="http://schemas.openxmlformats.org/officeDocument/2006/relationships/notesSlide" Target="../notesSlides/notesSlide8.xml"/><Relationship Id="rId22" Type="http://schemas.openxmlformats.org/officeDocument/2006/relationships/slideLayout" Target="../slideLayouts/slideLayout17.xml"/><Relationship Id="rId21" Type="http://schemas.openxmlformats.org/officeDocument/2006/relationships/themeOverride" Target="../theme/themeOverride8.xml"/><Relationship Id="rId20" Type="http://schemas.openxmlformats.org/officeDocument/2006/relationships/tags" Target="../tags/tag57.xml"/><Relationship Id="rId2" Type="http://schemas.openxmlformats.org/officeDocument/2006/relationships/tags" Target="../tags/tag40.xml"/><Relationship Id="rId19" Type="http://schemas.openxmlformats.org/officeDocument/2006/relationships/image" Target="../media/image1.jpeg"/><Relationship Id="rId18" Type="http://schemas.openxmlformats.org/officeDocument/2006/relationships/tags" Target="../tags/tag56.xml"/><Relationship Id="rId17" Type="http://schemas.openxmlformats.org/officeDocument/2006/relationships/tags" Target="../tags/tag55.xml"/><Relationship Id="rId16" Type="http://schemas.openxmlformats.org/officeDocument/2006/relationships/tags" Target="../tags/tag54.xml"/><Relationship Id="rId15" Type="http://schemas.openxmlformats.org/officeDocument/2006/relationships/tags" Target="../tags/tag53.xml"/><Relationship Id="rId14" Type="http://schemas.openxmlformats.org/officeDocument/2006/relationships/tags" Target="../tags/tag52.xml"/><Relationship Id="rId13" Type="http://schemas.openxmlformats.org/officeDocument/2006/relationships/tags" Target="../tags/tag51.xml"/><Relationship Id="rId12" Type="http://schemas.openxmlformats.org/officeDocument/2006/relationships/tags" Target="../tags/tag50.xml"/><Relationship Id="rId11" Type="http://schemas.openxmlformats.org/officeDocument/2006/relationships/tags" Target="../tags/tag49.xml"/><Relationship Id="rId10" Type="http://schemas.openxmlformats.org/officeDocument/2006/relationships/tags" Target="../tags/tag48.xml"/><Relationship Id="rId1" Type="http://schemas.openxmlformats.org/officeDocument/2006/relationships/tags" Target="../tags/tag39.xml"/></Relationships>
</file>

<file path=ppt/slides/_rels/slide9.xml.rels><?xml version="1.0" encoding="UTF-8" standalone="yes"?>
<Relationships xmlns="http://schemas.openxmlformats.org/package/2006/relationships"><Relationship Id="rId8" Type="http://schemas.openxmlformats.org/officeDocument/2006/relationships/notesSlide" Target="../notesSlides/notesSlide9.xml"/><Relationship Id="rId7" Type="http://schemas.openxmlformats.org/officeDocument/2006/relationships/slideLayout" Target="../slideLayouts/slideLayout17.xml"/><Relationship Id="rId6" Type="http://schemas.openxmlformats.org/officeDocument/2006/relationships/themeOverride" Target="../theme/themeOverride9.xml"/><Relationship Id="rId5" Type="http://schemas.openxmlformats.org/officeDocument/2006/relationships/tags" Target="../tags/tag61.xml"/><Relationship Id="rId4" Type="http://schemas.openxmlformats.org/officeDocument/2006/relationships/image" Target="../media/image1.jpeg"/><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a:xfrm>
            <a:off x="1665605" y="2486660"/>
            <a:ext cx="8862695" cy="949960"/>
          </a:xfrm>
        </p:spPr>
        <p:txBody>
          <a:bodyPr tIns="0" bIns="0">
            <a:normAutofit fontScale="90000"/>
          </a:bodyPr>
          <a:lstStyle/>
          <a:p>
            <a:r>
              <a:rPr lang="zh-CN" altLang="en-US">
                <a:latin typeface="微软雅黑" panose="020B0503020204020204" charset="-122"/>
                <a:ea typeface="微软雅黑" panose="020B0503020204020204" charset="-122"/>
                <a:cs typeface="微软雅黑" panose="020B0503020204020204" charset="-122"/>
                <a:sym typeface="+mn-ea"/>
              </a:rPr>
              <a:t>App需求分析</a:t>
            </a:r>
            <a:endParaRPr lang="zh-CN" altLang="en-US" smtClean="0">
              <a:latin typeface="微软雅黑" panose="020B0503020204020204" charset="-122"/>
              <a:ea typeface="微软雅黑" panose="020B0503020204020204" charset="-122"/>
              <a:cs typeface="微软雅黑" panose="020B0503020204020204" charset="-122"/>
            </a:endParaRPr>
          </a:p>
        </p:txBody>
      </p:sp>
      <p:sp>
        <p:nvSpPr>
          <p:cNvPr id="3" name="副标题 2"/>
          <p:cNvSpPr>
            <a:spLocks noGrp="1"/>
          </p:cNvSpPr>
          <p:nvPr>
            <p:ph type="subTitle" idx="1"/>
            <p:custDataLst>
              <p:tags r:id="rId2"/>
            </p:custDataLst>
          </p:nvPr>
        </p:nvSpPr>
        <p:spPr>
          <a:xfrm>
            <a:off x="1665819" y="3490893"/>
            <a:ext cx="8862484" cy="830009"/>
          </a:xfrm>
        </p:spPr>
        <p:txBody>
          <a:bodyPr/>
          <a:lstStyle/>
          <a:p>
            <a:r>
              <a:rPr lang="zh-CN" altLang="en-US" sz="2400" dirty="0" smtClean="0"/>
              <a:t>The app needs analysis</a:t>
            </a:r>
            <a:endParaRPr lang="zh-CN" altLang="en-US" sz="2400" dirty="0" smtClean="0"/>
          </a:p>
        </p:txBody>
      </p:sp>
      <p:sp>
        <p:nvSpPr>
          <p:cNvPr id="4" name="矩形 3"/>
          <p:cNvSpPr/>
          <p:nvPr>
            <p:custDataLst>
              <p:tags r:id="rId3"/>
            </p:custDataLst>
          </p:nvPr>
        </p:nvSpPr>
        <p:spPr>
          <a:xfrm>
            <a:off x="3860800" y="1796415"/>
            <a:ext cx="4470400" cy="6394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noAutofit/>
          </a:bodyPr>
          <a:lstStyle/>
          <a:p>
            <a:pPr algn="ctr"/>
            <a:r>
              <a:rPr lang="zh-CN" altLang="en-US" sz="4800" b="1">
                <a:solidFill>
                  <a:schemeClr val="bg1"/>
                </a:solidFill>
                <a:latin typeface="微软雅黑" panose="020B0503020204020204" charset="-122"/>
                <a:ea typeface="微软雅黑" panose="020B0503020204020204" charset="-122"/>
                <a:sym typeface="+mn-ea"/>
              </a:rPr>
              <a:t>课件九</a:t>
            </a:r>
            <a:endParaRPr lang="en-US" altLang="zh-CN" sz="4800" dirty="0" smtClean="0">
              <a:latin typeface="微软雅黑" panose="020B0503020204020204" charset="-122"/>
              <a:ea typeface="微软雅黑" panose="020B0503020204020204" charset="-122"/>
            </a:endParaRPr>
          </a:p>
        </p:txBody>
      </p:sp>
    </p:spTree>
    <p:custDataLst>
      <p:tags r:id="rId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par>
                          <p:cTn id="8" fill="hold">
                            <p:stCondLst>
                              <p:cond delay="500"/>
                            </p:stCondLst>
                            <p:childTnLst>
                              <p:par>
                                <p:cTn id="9" presetID="2" presetClass="entr" presetSubtype="4" fill="hold" grpId="1"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5" presetClass="entr" presetSubtype="10"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checkerboard(across)">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4" grpId="0" animBg="1"/>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 190"/>
          <p:cNvSpPr/>
          <p:nvPr/>
        </p:nvSpPr>
        <p:spPr>
          <a:xfrm>
            <a:off x="8592185" y="4820920"/>
            <a:ext cx="396003" cy="539750"/>
          </a:xfrm>
          <a:prstGeom prst="diamond">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28" name="标题 1"/>
          <p:cNvSpPr txBox="1"/>
          <p:nvPr>
            <p:custDataLst>
              <p:tags r:id="rId1"/>
            </p:custDataLst>
          </p:nvPr>
        </p:nvSpPr>
        <p:spPr>
          <a:xfrm>
            <a:off x="838200" y="365125"/>
            <a:ext cx="6281143" cy="1325563"/>
          </a:xfrm>
          <a:prstGeom prst="rect">
            <a:avLst/>
          </a:prstGeom>
        </p:spPr>
        <p:txBody>
          <a:bodyPr vert="horz" wrap="square" lIns="91440" tIns="45720" rIns="91440" bIns="45720" rtlCol="0" anchor="ctr">
            <a:normAutofit/>
          </a:bodyPr>
          <a:lstStyle>
            <a:lvl1pPr algn="l" defTabSz="914400" rtl="0" eaLnBrk="1" latinLnBrk="0" hangingPunct="1">
              <a:lnSpc>
                <a:spcPct val="90000"/>
              </a:lnSpc>
              <a:spcBef>
                <a:spcPct val="0"/>
              </a:spcBef>
              <a:buNone/>
              <a:defRPr sz="4000" kern="1200">
                <a:solidFill>
                  <a:schemeClr val="bg1"/>
                </a:solidFill>
                <a:latin typeface="+mj-lt"/>
                <a:ea typeface="+mj-ea"/>
                <a:cs typeface="+mj-cs"/>
              </a:defRPr>
            </a:lvl1pPr>
          </a:lstStyle>
          <a:p>
            <a:r>
              <a:rPr lang="zh-CN" altLang="en-US" sz="3600" dirty="0">
                <a:latin typeface="微软雅黑" panose="020B0503020204020204" charset="-122"/>
                <a:ea typeface="微软雅黑" panose="020B0503020204020204" charset="-122"/>
              </a:rPr>
              <a:t>竞品分析的维度</a:t>
            </a:r>
            <a:endParaRPr lang="zh-CN" altLang="en-US" sz="3600" dirty="0">
              <a:latin typeface="微软雅黑" panose="020B0503020204020204" charset="-122"/>
              <a:ea typeface="微软雅黑" panose="020B0503020204020204" charset="-122"/>
            </a:endParaRPr>
          </a:p>
          <a:p>
            <a:r>
              <a:rPr lang="zh-CN" altLang="en-US" sz="2400" dirty="0">
                <a:solidFill>
                  <a:srgbClr val="39AEB5"/>
                </a:solidFill>
                <a:latin typeface="微软雅黑" panose="020B0503020204020204" charset="-122"/>
                <a:ea typeface="微软雅黑" panose="020B0503020204020204" charset="-122"/>
              </a:rPr>
              <a:t>Competing goods analysis dimension</a:t>
            </a:r>
            <a:endParaRPr lang="zh-CN" altLang="en-US" sz="2400" dirty="0">
              <a:solidFill>
                <a:srgbClr val="39AEB5"/>
              </a:solidFill>
              <a:latin typeface="微软雅黑" panose="020B0503020204020204" charset="-122"/>
              <a:ea typeface="微软雅黑" panose="020B0503020204020204" charset="-122"/>
            </a:endParaRPr>
          </a:p>
        </p:txBody>
      </p:sp>
      <p:sp>
        <p:nvSpPr>
          <p:cNvPr id="17" name="任意多边形: 形状 16"/>
          <p:cNvSpPr/>
          <p:nvPr>
            <p:custDataLst>
              <p:tags r:id="rId2"/>
            </p:custDataLst>
          </p:nvPr>
        </p:nvSpPr>
        <p:spPr>
          <a:xfrm>
            <a:off x="8792" y="2855546"/>
            <a:ext cx="12177346" cy="2243808"/>
          </a:xfrm>
          <a:custGeom>
            <a:avLst/>
            <a:gdLst>
              <a:gd name="connsiteX0" fmla="*/ 0 w 12177346"/>
              <a:gd name="connsiteY0" fmla="*/ 2611374 h 2674690"/>
              <a:gd name="connsiteX1" fmla="*/ 3376246 w 12177346"/>
              <a:gd name="connsiteY1" fmla="*/ 59 h 2674690"/>
              <a:gd name="connsiteX2" fmla="*/ 6928339 w 12177346"/>
              <a:gd name="connsiteY2" fmla="*/ 2672921 h 2674690"/>
              <a:gd name="connsiteX3" fmla="*/ 12177346 w 12177346"/>
              <a:gd name="connsiteY3" fmla="*/ 325374 h 2674690"/>
            </a:gdLst>
            <a:ahLst/>
            <a:cxnLst>
              <a:cxn ang="0">
                <a:pos x="connsiteX0" y="connsiteY0"/>
              </a:cxn>
              <a:cxn ang="0">
                <a:pos x="connsiteX1" y="connsiteY1"/>
              </a:cxn>
              <a:cxn ang="0">
                <a:pos x="connsiteX2" y="connsiteY2"/>
              </a:cxn>
              <a:cxn ang="0">
                <a:pos x="connsiteX3" y="connsiteY3"/>
              </a:cxn>
            </a:cxnLst>
            <a:rect l="l" t="t" r="r" b="b"/>
            <a:pathLst>
              <a:path w="12177346" h="2674690">
                <a:moveTo>
                  <a:pt x="0" y="2611374"/>
                </a:moveTo>
                <a:cubicBezTo>
                  <a:pt x="1110761" y="1300587"/>
                  <a:pt x="2221523" y="-10199"/>
                  <a:pt x="3376246" y="59"/>
                </a:cubicBezTo>
                <a:cubicBezTo>
                  <a:pt x="4530969" y="10317"/>
                  <a:pt x="5461489" y="2618702"/>
                  <a:pt x="6928339" y="2672921"/>
                </a:cubicBezTo>
                <a:cubicBezTo>
                  <a:pt x="8395189" y="2727140"/>
                  <a:pt x="10286267" y="1526257"/>
                  <a:pt x="12177346" y="325374"/>
                </a:cubicBezTo>
              </a:path>
            </a:pathLst>
          </a:custGeom>
          <a:noFill/>
          <a:ln>
            <a:solidFill>
              <a:srgbClr val="39AEB5"/>
            </a:solidFill>
            <a:prstDash val="solid"/>
          </a:ln>
        </p:spPr>
        <p:style>
          <a:lnRef idx="2">
            <a:srgbClr val="C56708">
              <a:shade val="50000"/>
            </a:srgbClr>
          </a:lnRef>
          <a:fillRef idx="1">
            <a:srgbClr val="C56708"/>
          </a:fillRef>
          <a:effectRef idx="0">
            <a:srgbClr val="C56708"/>
          </a:effectRef>
          <a:fontRef idx="minor">
            <a:srgbClr val="FFFFFF"/>
          </a:fontRef>
        </p:style>
        <p:txBody>
          <a:bodyPr rtlCol="0" anchor="ctr"/>
          <a:p>
            <a:pPr algn="ctr"/>
            <a:endParaRPr lang="zh-CN" altLang="en-US">
              <a:solidFill>
                <a:srgbClr val="FFFFFF"/>
              </a:solidFill>
            </a:endParaRPr>
          </a:p>
        </p:txBody>
      </p:sp>
      <p:sp>
        <p:nvSpPr>
          <p:cNvPr id="31" name="文本框 30"/>
          <p:cNvSpPr txBox="1"/>
          <p:nvPr>
            <p:custDataLst>
              <p:tags r:id="rId3"/>
            </p:custDataLst>
          </p:nvPr>
        </p:nvSpPr>
        <p:spPr>
          <a:xfrm>
            <a:off x="1887855" y="4043680"/>
            <a:ext cx="1628140" cy="460375"/>
          </a:xfrm>
          <a:prstGeom prst="rect">
            <a:avLst/>
          </a:prstGeom>
          <a:noFill/>
        </p:spPr>
        <p:txBody>
          <a:bodyPr wrap="square" rtlCol="0">
            <a:spAutoFit/>
          </a:bodyPr>
          <a:p>
            <a:r>
              <a:rPr lang="en-US" altLang="zh-CN" sz="2400" dirty="0">
                <a:solidFill>
                  <a:schemeClr val="bg1"/>
                </a:solidFill>
                <a:latin typeface="微软雅黑" panose="020B0503020204020204" charset="-122"/>
                <a:ea typeface="微软雅黑" panose="020B0503020204020204" charset="-122"/>
              </a:rPr>
              <a:t>开发前期</a:t>
            </a:r>
            <a:endParaRPr lang="en-US" altLang="zh-CN" sz="2400" dirty="0">
              <a:solidFill>
                <a:schemeClr val="bg1"/>
              </a:solidFill>
              <a:latin typeface="微软雅黑" panose="020B0503020204020204" charset="-122"/>
              <a:ea typeface="微软雅黑" panose="020B0503020204020204" charset="-122"/>
            </a:endParaRPr>
          </a:p>
        </p:txBody>
      </p:sp>
      <p:sp>
        <p:nvSpPr>
          <p:cNvPr id="32" name="文本框 31"/>
          <p:cNvSpPr txBox="1"/>
          <p:nvPr>
            <p:custDataLst>
              <p:tags r:id="rId4"/>
            </p:custDataLst>
          </p:nvPr>
        </p:nvSpPr>
        <p:spPr>
          <a:xfrm>
            <a:off x="1887855" y="4540250"/>
            <a:ext cx="3021330" cy="1337945"/>
          </a:xfrm>
          <a:prstGeom prst="rect">
            <a:avLst/>
          </a:prstGeom>
          <a:noFill/>
        </p:spPr>
        <p:txBody>
          <a:bodyPr wrap="square" rtlCol="0">
            <a:spAutoFit/>
          </a:bodyPr>
          <a:p>
            <a:pPr algn="l" fontAlgn="auto">
              <a:lnSpc>
                <a:spcPct val="150000"/>
              </a:lnSpc>
            </a:pPr>
            <a:r>
              <a:rPr lang="en-US" altLang="zh-CN" dirty="0">
                <a:solidFill>
                  <a:schemeClr val="bg1">
                    <a:lumMod val="95000"/>
                  </a:schemeClr>
                </a:solidFill>
                <a:latin typeface="微软雅黑" panose="020B0503020204020204" charset="-122"/>
                <a:ea typeface="微软雅黑" panose="020B0503020204020204" charset="-122"/>
              </a:rPr>
              <a:t>战略定位</a:t>
            </a:r>
            <a:endParaRPr lang="en-US" altLang="zh-CN" dirty="0">
              <a:solidFill>
                <a:schemeClr val="bg1">
                  <a:lumMod val="95000"/>
                </a:schemeClr>
              </a:solidFill>
              <a:latin typeface="微软雅黑" panose="020B0503020204020204" charset="-122"/>
              <a:ea typeface="微软雅黑" panose="020B0503020204020204" charset="-122"/>
            </a:endParaRPr>
          </a:p>
          <a:p>
            <a:pPr algn="l" fontAlgn="auto">
              <a:lnSpc>
                <a:spcPct val="150000"/>
              </a:lnSpc>
            </a:pPr>
            <a:r>
              <a:rPr lang="en-US" altLang="zh-CN" dirty="0">
                <a:solidFill>
                  <a:schemeClr val="bg1">
                    <a:lumMod val="95000"/>
                  </a:schemeClr>
                </a:solidFill>
                <a:latin typeface="微软雅黑" panose="020B0503020204020204" charset="-122"/>
                <a:ea typeface="微软雅黑" panose="020B0503020204020204" charset="-122"/>
              </a:rPr>
              <a:t>盈利模式</a:t>
            </a:r>
            <a:endParaRPr lang="en-US" altLang="zh-CN" dirty="0">
              <a:solidFill>
                <a:schemeClr val="bg1">
                  <a:lumMod val="95000"/>
                </a:schemeClr>
              </a:solidFill>
              <a:latin typeface="微软雅黑" panose="020B0503020204020204" charset="-122"/>
              <a:ea typeface="微软雅黑" panose="020B0503020204020204" charset="-122"/>
            </a:endParaRPr>
          </a:p>
          <a:p>
            <a:pPr algn="l" fontAlgn="auto">
              <a:lnSpc>
                <a:spcPct val="150000"/>
              </a:lnSpc>
            </a:pPr>
            <a:r>
              <a:rPr lang="en-US" altLang="zh-CN" dirty="0">
                <a:solidFill>
                  <a:schemeClr val="bg1">
                    <a:lumMod val="95000"/>
                  </a:schemeClr>
                </a:solidFill>
                <a:latin typeface="微软雅黑" panose="020B0503020204020204" charset="-122"/>
                <a:ea typeface="微软雅黑" panose="020B0503020204020204" charset="-122"/>
              </a:rPr>
              <a:t>推广方式</a:t>
            </a:r>
            <a:endParaRPr lang="en-US" altLang="zh-CN" dirty="0">
              <a:solidFill>
                <a:schemeClr val="bg1">
                  <a:lumMod val="95000"/>
                </a:schemeClr>
              </a:solidFill>
              <a:latin typeface="微软雅黑" panose="020B0503020204020204" charset="-122"/>
              <a:ea typeface="微软雅黑" panose="020B0503020204020204" charset="-122"/>
            </a:endParaRPr>
          </a:p>
        </p:txBody>
      </p:sp>
      <p:sp>
        <p:nvSpPr>
          <p:cNvPr id="33" name="文本框 32"/>
          <p:cNvSpPr txBox="1"/>
          <p:nvPr>
            <p:custDataLst>
              <p:tags r:id="rId5"/>
            </p:custDataLst>
          </p:nvPr>
        </p:nvSpPr>
        <p:spPr>
          <a:xfrm>
            <a:off x="5762625" y="2734945"/>
            <a:ext cx="1524635" cy="460375"/>
          </a:xfrm>
          <a:prstGeom prst="rect">
            <a:avLst/>
          </a:prstGeom>
          <a:noFill/>
        </p:spPr>
        <p:txBody>
          <a:bodyPr wrap="square" rtlCol="0">
            <a:spAutoFit/>
          </a:bodyPr>
          <a:p>
            <a:r>
              <a:rPr lang="en-US" altLang="zh-CN" sz="2400" dirty="0">
                <a:solidFill>
                  <a:schemeClr val="bg1"/>
                </a:solidFill>
                <a:latin typeface="微软雅黑" panose="020B0503020204020204" charset="-122"/>
                <a:ea typeface="微软雅黑" panose="020B0503020204020204" charset="-122"/>
              </a:rPr>
              <a:t>策划阶段</a:t>
            </a:r>
            <a:endParaRPr lang="en-US" altLang="zh-CN" sz="2400" dirty="0">
              <a:solidFill>
                <a:schemeClr val="bg1"/>
              </a:solidFill>
              <a:latin typeface="微软雅黑" panose="020B0503020204020204" charset="-122"/>
              <a:ea typeface="微软雅黑" panose="020B0503020204020204" charset="-122"/>
            </a:endParaRPr>
          </a:p>
        </p:txBody>
      </p:sp>
      <p:sp>
        <p:nvSpPr>
          <p:cNvPr id="34" name="文本框 33"/>
          <p:cNvSpPr txBox="1"/>
          <p:nvPr>
            <p:custDataLst>
              <p:tags r:id="rId6"/>
            </p:custDataLst>
          </p:nvPr>
        </p:nvSpPr>
        <p:spPr>
          <a:xfrm>
            <a:off x="5813425" y="3195320"/>
            <a:ext cx="2778760" cy="1337945"/>
          </a:xfrm>
          <a:prstGeom prst="rect">
            <a:avLst/>
          </a:prstGeom>
          <a:noFill/>
        </p:spPr>
        <p:txBody>
          <a:bodyPr wrap="square" rtlCol="0">
            <a:spAutoFit/>
          </a:bodyPr>
          <a:p>
            <a:pPr fontAlgn="auto">
              <a:lnSpc>
                <a:spcPct val="150000"/>
              </a:lnSpc>
            </a:pPr>
            <a:r>
              <a:rPr lang="en-US" altLang="zh-CN" dirty="0">
                <a:solidFill>
                  <a:schemeClr val="bg1">
                    <a:lumMod val="95000"/>
                  </a:schemeClr>
                </a:solidFill>
                <a:latin typeface="微软雅黑" panose="020B0503020204020204" charset="-122"/>
                <a:ea typeface="微软雅黑" panose="020B0503020204020204" charset="-122"/>
              </a:rPr>
              <a:t>产品定位</a:t>
            </a:r>
            <a:endParaRPr lang="en-US" altLang="zh-CN" dirty="0">
              <a:solidFill>
                <a:schemeClr val="bg1">
                  <a:lumMod val="95000"/>
                </a:schemeClr>
              </a:solidFill>
              <a:latin typeface="微软雅黑" panose="020B0503020204020204" charset="-122"/>
              <a:ea typeface="微软雅黑" panose="020B0503020204020204" charset="-122"/>
            </a:endParaRPr>
          </a:p>
          <a:p>
            <a:pPr fontAlgn="auto">
              <a:lnSpc>
                <a:spcPct val="150000"/>
              </a:lnSpc>
            </a:pPr>
            <a:r>
              <a:rPr lang="en-US" altLang="zh-CN" dirty="0">
                <a:solidFill>
                  <a:schemeClr val="bg1">
                    <a:lumMod val="95000"/>
                  </a:schemeClr>
                </a:solidFill>
                <a:latin typeface="微软雅黑" panose="020B0503020204020204" charset="-122"/>
                <a:ea typeface="微软雅黑" panose="020B0503020204020204" charset="-122"/>
              </a:rPr>
              <a:t>目标用户</a:t>
            </a:r>
            <a:endParaRPr lang="en-US" altLang="zh-CN" dirty="0">
              <a:solidFill>
                <a:schemeClr val="bg1">
                  <a:lumMod val="95000"/>
                </a:schemeClr>
              </a:solidFill>
              <a:latin typeface="微软雅黑" panose="020B0503020204020204" charset="-122"/>
              <a:ea typeface="微软雅黑" panose="020B0503020204020204" charset="-122"/>
            </a:endParaRPr>
          </a:p>
          <a:p>
            <a:pPr fontAlgn="auto">
              <a:lnSpc>
                <a:spcPct val="150000"/>
              </a:lnSpc>
            </a:pPr>
            <a:r>
              <a:rPr lang="en-US" altLang="zh-CN" dirty="0">
                <a:solidFill>
                  <a:schemeClr val="bg1">
                    <a:lumMod val="95000"/>
                  </a:schemeClr>
                </a:solidFill>
                <a:latin typeface="微软雅黑" panose="020B0503020204020204" charset="-122"/>
                <a:ea typeface="微软雅黑" panose="020B0503020204020204" charset="-122"/>
              </a:rPr>
              <a:t>产品功能</a:t>
            </a:r>
            <a:endParaRPr lang="en-US" altLang="zh-CN" dirty="0">
              <a:solidFill>
                <a:schemeClr val="bg1">
                  <a:lumMod val="95000"/>
                </a:schemeClr>
              </a:solidFill>
              <a:latin typeface="微软雅黑" panose="020B0503020204020204" charset="-122"/>
              <a:ea typeface="微软雅黑" panose="020B0503020204020204" charset="-122"/>
            </a:endParaRPr>
          </a:p>
        </p:txBody>
      </p:sp>
      <p:sp>
        <p:nvSpPr>
          <p:cNvPr id="35" name="文本框 34"/>
          <p:cNvSpPr txBox="1"/>
          <p:nvPr>
            <p:custDataLst>
              <p:tags r:id="rId7"/>
            </p:custDataLst>
          </p:nvPr>
        </p:nvSpPr>
        <p:spPr>
          <a:xfrm>
            <a:off x="9099550" y="4714875"/>
            <a:ext cx="1473835" cy="460375"/>
          </a:xfrm>
          <a:prstGeom prst="rect">
            <a:avLst/>
          </a:prstGeom>
          <a:noFill/>
        </p:spPr>
        <p:txBody>
          <a:bodyPr wrap="square" rtlCol="0">
            <a:spAutoFit/>
          </a:bodyPr>
          <a:p>
            <a:r>
              <a:rPr lang="en-US" altLang="zh-CN" sz="2400" dirty="0">
                <a:solidFill>
                  <a:schemeClr val="bg1"/>
                </a:solidFill>
                <a:latin typeface="微软雅黑" panose="020B0503020204020204" charset="-122"/>
                <a:ea typeface="微软雅黑" panose="020B0503020204020204" charset="-122"/>
              </a:rPr>
              <a:t>设计阶段</a:t>
            </a:r>
            <a:endParaRPr lang="en-US" altLang="zh-CN" sz="2400" dirty="0">
              <a:solidFill>
                <a:schemeClr val="bg1"/>
              </a:solidFill>
              <a:latin typeface="微软雅黑" panose="020B0503020204020204" charset="-122"/>
              <a:ea typeface="微软雅黑" panose="020B0503020204020204" charset="-122"/>
            </a:endParaRPr>
          </a:p>
        </p:txBody>
      </p:sp>
      <p:sp>
        <p:nvSpPr>
          <p:cNvPr id="36" name="文本框 35"/>
          <p:cNvSpPr txBox="1"/>
          <p:nvPr>
            <p:custDataLst>
              <p:tags r:id="rId8"/>
            </p:custDataLst>
          </p:nvPr>
        </p:nvSpPr>
        <p:spPr>
          <a:xfrm>
            <a:off x="9150621" y="5212086"/>
            <a:ext cx="3009566" cy="922020"/>
          </a:xfrm>
          <a:prstGeom prst="rect">
            <a:avLst/>
          </a:prstGeom>
          <a:noFill/>
        </p:spPr>
        <p:txBody>
          <a:bodyPr wrap="square" rtlCol="0">
            <a:spAutoFit/>
          </a:bodyPr>
          <a:p>
            <a:pPr fontAlgn="auto">
              <a:lnSpc>
                <a:spcPct val="150000"/>
              </a:lnSpc>
            </a:pPr>
            <a:r>
              <a:rPr lang="en-US" altLang="zh-CN" dirty="0">
                <a:solidFill>
                  <a:schemeClr val="bg1">
                    <a:lumMod val="95000"/>
                  </a:schemeClr>
                </a:solidFill>
                <a:latin typeface="微软雅黑" panose="020B0503020204020204" charset="-122"/>
                <a:ea typeface="微软雅黑" panose="020B0503020204020204" charset="-122"/>
              </a:rPr>
              <a:t>产品界面</a:t>
            </a:r>
            <a:endParaRPr lang="en-US" altLang="zh-CN" dirty="0">
              <a:solidFill>
                <a:schemeClr val="bg1">
                  <a:lumMod val="95000"/>
                </a:schemeClr>
              </a:solidFill>
              <a:latin typeface="微软雅黑" panose="020B0503020204020204" charset="-122"/>
              <a:ea typeface="微软雅黑" panose="020B0503020204020204" charset="-122"/>
            </a:endParaRPr>
          </a:p>
          <a:p>
            <a:pPr fontAlgn="auto">
              <a:lnSpc>
                <a:spcPct val="150000"/>
              </a:lnSpc>
            </a:pPr>
            <a:r>
              <a:rPr lang="en-US" altLang="zh-CN" dirty="0">
                <a:solidFill>
                  <a:schemeClr val="bg1">
                    <a:lumMod val="95000"/>
                  </a:schemeClr>
                </a:solidFill>
                <a:latin typeface="微软雅黑" panose="020B0503020204020204" charset="-122"/>
                <a:ea typeface="微软雅黑" panose="020B0503020204020204" charset="-122"/>
              </a:rPr>
              <a:t>具体的交互形式</a:t>
            </a:r>
            <a:endParaRPr lang="en-US" altLang="zh-CN" dirty="0">
              <a:solidFill>
                <a:srgbClr val="000000"/>
              </a:solidFill>
            </a:endParaRPr>
          </a:p>
        </p:txBody>
      </p:sp>
      <p:sp>
        <p:nvSpPr>
          <p:cNvPr id="190" name=" 190"/>
          <p:cNvSpPr/>
          <p:nvPr/>
        </p:nvSpPr>
        <p:spPr>
          <a:xfrm>
            <a:off x="9104630" y="3815715"/>
            <a:ext cx="396003" cy="539750"/>
          </a:xfrm>
          <a:prstGeom prst="diamond">
            <a:avLst/>
          </a:prstGeom>
          <a:solidFill>
            <a:srgbClr val="2DA2B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4" name=" 190"/>
          <p:cNvSpPr/>
          <p:nvPr/>
        </p:nvSpPr>
        <p:spPr>
          <a:xfrm>
            <a:off x="5366385" y="4675505"/>
            <a:ext cx="396003" cy="539750"/>
          </a:xfrm>
          <a:prstGeom prst="diamond">
            <a:avLst/>
          </a:prstGeom>
          <a:solidFill>
            <a:srgbClr val="2DA2B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5" name=" 190"/>
          <p:cNvSpPr/>
          <p:nvPr/>
        </p:nvSpPr>
        <p:spPr>
          <a:xfrm>
            <a:off x="5146675" y="3288665"/>
            <a:ext cx="396003" cy="539750"/>
          </a:xfrm>
          <a:prstGeom prst="diamond">
            <a:avLst/>
          </a:prstGeom>
          <a:solidFill>
            <a:srgbClr val="39AEB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6" name=" 190"/>
          <p:cNvSpPr/>
          <p:nvPr/>
        </p:nvSpPr>
        <p:spPr>
          <a:xfrm>
            <a:off x="1339215" y="3892550"/>
            <a:ext cx="396003" cy="539750"/>
          </a:xfrm>
          <a:prstGeom prst="diamond">
            <a:avLst/>
          </a:prstGeom>
          <a:solidFill>
            <a:srgbClr val="39AEB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7" name=" 190"/>
          <p:cNvSpPr/>
          <p:nvPr/>
        </p:nvSpPr>
        <p:spPr>
          <a:xfrm>
            <a:off x="104775" y="3712210"/>
            <a:ext cx="396003" cy="539750"/>
          </a:xfrm>
          <a:prstGeom prst="diamond">
            <a:avLst/>
          </a:prstGeom>
          <a:solidFill>
            <a:srgbClr val="2DA2B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8" name="文本框 7"/>
          <p:cNvSpPr txBox="1"/>
          <p:nvPr/>
        </p:nvSpPr>
        <p:spPr>
          <a:xfrm>
            <a:off x="837565" y="1522095"/>
            <a:ext cx="9735820" cy="829945"/>
          </a:xfrm>
          <a:prstGeom prst="rect">
            <a:avLst/>
          </a:prstGeom>
          <a:noFill/>
        </p:spPr>
        <p:txBody>
          <a:bodyPr wrap="square" rtlCol="0" anchor="t">
            <a:spAutoFit/>
          </a:bodyPr>
          <a:p>
            <a:pPr indent="457200" fontAlgn="auto">
              <a:lnSpc>
                <a:spcPct val="150000"/>
              </a:lnSpc>
            </a:pPr>
            <a:r>
              <a:rPr lang="zh-CN" altLang="en-US" sz="1600">
                <a:solidFill>
                  <a:schemeClr val="bg1">
                    <a:lumMod val="95000"/>
                  </a:schemeClr>
                </a:solidFill>
                <a:latin typeface="微软雅黑" panose="020B0503020204020204" charset="-122"/>
                <a:ea typeface="微软雅黑" panose="020B0503020204020204" charset="-122"/>
              </a:rPr>
              <a:t>竞品分析可以从以下几个维度进行对比分析：战略定位、盈利模式、用户群体、产品功能、产品界面（交互方式、视觉表现）等，这些维度也是随着产品开发的阶段进程而发展的。</a:t>
            </a:r>
            <a:endParaRPr lang="zh-CN" altLang="en-US" sz="1600">
              <a:solidFill>
                <a:schemeClr val="bg1">
                  <a:lumMod val="95000"/>
                </a:schemeClr>
              </a:solidFill>
              <a:latin typeface="微软雅黑" panose="020B0503020204020204" charset="-122"/>
              <a:ea typeface="微软雅黑" panose="020B0503020204020204" charset="-122"/>
            </a:endParaRPr>
          </a:p>
        </p:txBody>
      </p:sp>
      <p:pic>
        <p:nvPicPr>
          <p:cNvPr id="9" name="图片 8" descr="20149309313"/>
          <p:cNvPicPr>
            <a:picLocks noChangeAspect="1"/>
          </p:cNvPicPr>
          <p:nvPr/>
        </p:nvPicPr>
        <p:blipFill>
          <a:blip r:embed="rId9"/>
          <a:stretch>
            <a:fillRect/>
          </a:stretch>
        </p:blipFill>
        <p:spPr>
          <a:xfrm>
            <a:off x="9211945" y="635"/>
            <a:ext cx="2990300" cy="900007"/>
          </a:xfrm>
          <a:prstGeom prst="rect">
            <a:avLst/>
          </a:prstGeom>
        </p:spPr>
      </p:pic>
    </p:spTree>
    <p:custDataLst>
      <p:tags r:id="rId10"/>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p:tgtEl>
                                          <p:spTgt spid="28"/>
                                        </p:tgtEl>
                                        <p:attrNameLst>
                                          <p:attrName>ppt_x</p:attrName>
                                        </p:attrNameLst>
                                      </p:cBhvr>
                                      <p:tavLst>
                                        <p:tav tm="0">
                                          <p:val>
                                            <p:strVal val="#ppt_x-#ppt_w*1.125000"/>
                                          </p:val>
                                        </p:tav>
                                        <p:tav tm="100000">
                                          <p:val>
                                            <p:strVal val="#ppt_x"/>
                                          </p:val>
                                        </p:tav>
                                      </p:tavLst>
                                    </p:anim>
                                    <p:animEffect transition="in" filter="wipe(right)">
                                      <p:cBhvr>
                                        <p:cTn id="8" dur="500"/>
                                        <p:tgtEl>
                                          <p:spTgt spid="28"/>
                                        </p:tgtEl>
                                      </p:cBhvr>
                                    </p:animEffect>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500"/>
                                        <p:tgtEl>
                                          <p:spTgt spid="8"/>
                                        </p:tgtEl>
                                      </p:cBhvr>
                                    </p:animEffect>
                                  </p:childTnLst>
                                </p:cTn>
                              </p:par>
                            </p:childTnLst>
                          </p:cTn>
                        </p:par>
                        <p:par>
                          <p:cTn id="13" fill="hold">
                            <p:stCondLst>
                              <p:cond delay="1000"/>
                            </p:stCondLst>
                            <p:childTnLst>
                              <p:par>
                                <p:cTn id="14" presetID="21" presetClass="entr" presetSubtype="2"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wheel(2)">
                                      <p:cBhvr>
                                        <p:cTn id="16" dur="500"/>
                                        <p:tgtEl>
                                          <p:spTgt spid="17"/>
                                        </p:tgtEl>
                                      </p:cBhvr>
                                    </p:animEffect>
                                  </p:childTnLst>
                                </p:cTn>
                              </p:par>
                            </p:childTnLst>
                          </p:cTn>
                        </p:par>
                        <p:par>
                          <p:cTn id="17" fill="hold">
                            <p:stCondLst>
                              <p:cond delay="1500"/>
                            </p:stCondLst>
                            <p:childTnLst>
                              <p:par>
                                <p:cTn id="18" presetID="2" presetClass="entr" presetSubtype="4"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ppt_x"/>
                                          </p:val>
                                        </p:tav>
                                        <p:tav tm="100000">
                                          <p:val>
                                            <p:strVal val="#ppt_x"/>
                                          </p:val>
                                        </p:tav>
                                      </p:tavLst>
                                    </p:anim>
                                    <p:anim calcmode="lin" valueType="num">
                                      <p:cBhvr additive="base">
                                        <p:cTn id="21" dur="500" fill="hold"/>
                                        <p:tgtEl>
                                          <p:spTgt spid="6"/>
                                        </p:tgtEl>
                                        <p:attrNameLst>
                                          <p:attrName>ppt_y</p:attrName>
                                        </p:attrNameLst>
                                      </p:cBhvr>
                                      <p:tavLst>
                                        <p:tav tm="0">
                                          <p:val>
                                            <p:strVal val="1+#ppt_h/2"/>
                                          </p:val>
                                        </p:tav>
                                        <p:tav tm="100000">
                                          <p:val>
                                            <p:strVal val="#ppt_y"/>
                                          </p:val>
                                        </p:tav>
                                      </p:tavLst>
                                    </p:anim>
                                  </p:childTnLst>
                                </p:cTn>
                              </p:par>
                            </p:childTnLst>
                          </p:cTn>
                        </p:par>
                        <p:par>
                          <p:cTn id="22" fill="hold">
                            <p:stCondLst>
                              <p:cond delay="2000"/>
                            </p:stCondLst>
                            <p:childTnLst>
                              <p:par>
                                <p:cTn id="23" presetID="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 calcmode="lin" valueType="num">
                                      <p:cBhvr additive="base">
                                        <p:cTn id="25" dur="500" fill="hold"/>
                                        <p:tgtEl>
                                          <p:spTgt spid="31"/>
                                        </p:tgtEl>
                                        <p:attrNameLst>
                                          <p:attrName>ppt_x</p:attrName>
                                        </p:attrNameLst>
                                      </p:cBhvr>
                                      <p:tavLst>
                                        <p:tav tm="0">
                                          <p:val>
                                            <p:strVal val="#ppt_x"/>
                                          </p:val>
                                        </p:tav>
                                        <p:tav tm="100000">
                                          <p:val>
                                            <p:strVal val="#ppt_x"/>
                                          </p:val>
                                        </p:tav>
                                      </p:tavLst>
                                    </p:anim>
                                    <p:anim calcmode="lin" valueType="num">
                                      <p:cBhvr additive="base">
                                        <p:cTn id="26" dur="500" fill="hold"/>
                                        <p:tgtEl>
                                          <p:spTgt spid="31"/>
                                        </p:tgtEl>
                                        <p:attrNameLst>
                                          <p:attrName>ppt_y</p:attrName>
                                        </p:attrNameLst>
                                      </p:cBhvr>
                                      <p:tavLst>
                                        <p:tav tm="0">
                                          <p:val>
                                            <p:strVal val="1+#ppt_h/2"/>
                                          </p:val>
                                        </p:tav>
                                        <p:tav tm="100000">
                                          <p:val>
                                            <p:strVal val="#ppt_y"/>
                                          </p:val>
                                        </p:tav>
                                      </p:tavLst>
                                    </p:anim>
                                  </p:childTnLst>
                                </p:cTn>
                              </p:par>
                            </p:childTnLst>
                          </p:cTn>
                        </p:par>
                        <p:par>
                          <p:cTn id="27" fill="hold">
                            <p:stCondLst>
                              <p:cond delay="2500"/>
                            </p:stCondLst>
                            <p:childTnLst>
                              <p:par>
                                <p:cTn id="28" presetID="2" presetClass="entr" presetSubtype="4"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ppt_x"/>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cTn>
                              </p:par>
                            </p:childTnLst>
                          </p:cTn>
                        </p:par>
                        <p:par>
                          <p:cTn id="32" fill="hold">
                            <p:stCondLst>
                              <p:cond delay="3000"/>
                            </p:stCondLst>
                            <p:childTnLst>
                              <p:par>
                                <p:cTn id="33" presetID="5" presetClass="entr" presetSubtype="10" fill="hold" grpId="0" nodeType="afterEffect">
                                  <p:stCondLst>
                                    <p:cond delay="0"/>
                                  </p:stCondLst>
                                  <p:childTnLst>
                                    <p:set>
                                      <p:cBhvr>
                                        <p:cTn id="34" dur="1" fill="hold">
                                          <p:stCondLst>
                                            <p:cond delay="0"/>
                                          </p:stCondLst>
                                        </p:cTn>
                                        <p:tgtEl>
                                          <p:spTgt spid="32"/>
                                        </p:tgtEl>
                                        <p:attrNameLst>
                                          <p:attrName>style.visibility</p:attrName>
                                        </p:attrNameLst>
                                      </p:cBhvr>
                                      <p:to>
                                        <p:strVal val="visible"/>
                                      </p:to>
                                    </p:set>
                                    <p:animEffect transition="in" filter="checkerboard(across)">
                                      <p:cBhvr>
                                        <p:cTn id="35" dur="500"/>
                                        <p:tgtEl>
                                          <p:spTgt spid="32"/>
                                        </p:tgtEl>
                                      </p:cBhvr>
                                    </p:animEffect>
                                  </p:childTnLst>
                                </p:cTn>
                              </p:par>
                            </p:childTnLst>
                          </p:cTn>
                        </p:par>
                        <p:par>
                          <p:cTn id="36" fill="hold">
                            <p:stCondLst>
                              <p:cond delay="3500"/>
                            </p:stCondLst>
                            <p:childTnLst>
                              <p:par>
                                <p:cTn id="37" presetID="2" presetClass="entr" presetSubtype="4" fill="hold" grpId="0" nodeType="afterEffect">
                                  <p:stCondLst>
                                    <p:cond delay="0"/>
                                  </p:stCondLst>
                                  <p:childTnLst>
                                    <p:set>
                                      <p:cBhvr>
                                        <p:cTn id="38" dur="1" fill="hold">
                                          <p:stCondLst>
                                            <p:cond delay="0"/>
                                          </p:stCondLst>
                                        </p:cTn>
                                        <p:tgtEl>
                                          <p:spTgt spid="33"/>
                                        </p:tgtEl>
                                        <p:attrNameLst>
                                          <p:attrName>style.visibility</p:attrName>
                                        </p:attrNameLst>
                                      </p:cBhvr>
                                      <p:to>
                                        <p:strVal val="visible"/>
                                      </p:to>
                                    </p:set>
                                    <p:anim calcmode="lin" valueType="num">
                                      <p:cBhvr additive="base">
                                        <p:cTn id="39" dur="500" fill="hold"/>
                                        <p:tgtEl>
                                          <p:spTgt spid="33"/>
                                        </p:tgtEl>
                                        <p:attrNameLst>
                                          <p:attrName>ppt_x</p:attrName>
                                        </p:attrNameLst>
                                      </p:cBhvr>
                                      <p:tavLst>
                                        <p:tav tm="0">
                                          <p:val>
                                            <p:strVal val="#ppt_x"/>
                                          </p:val>
                                        </p:tav>
                                        <p:tav tm="100000">
                                          <p:val>
                                            <p:strVal val="#ppt_x"/>
                                          </p:val>
                                        </p:tav>
                                      </p:tavLst>
                                    </p:anim>
                                    <p:anim calcmode="lin" valueType="num">
                                      <p:cBhvr additive="base">
                                        <p:cTn id="40" dur="500" fill="hold"/>
                                        <p:tgtEl>
                                          <p:spTgt spid="33"/>
                                        </p:tgtEl>
                                        <p:attrNameLst>
                                          <p:attrName>ppt_y</p:attrName>
                                        </p:attrNameLst>
                                      </p:cBhvr>
                                      <p:tavLst>
                                        <p:tav tm="0">
                                          <p:val>
                                            <p:strVal val="1+#ppt_h/2"/>
                                          </p:val>
                                        </p:tav>
                                        <p:tav tm="100000">
                                          <p:val>
                                            <p:strVal val="#ppt_y"/>
                                          </p:val>
                                        </p:tav>
                                      </p:tavLst>
                                    </p:anim>
                                  </p:childTnLst>
                                </p:cTn>
                              </p:par>
                            </p:childTnLst>
                          </p:cTn>
                        </p:par>
                        <p:par>
                          <p:cTn id="41" fill="hold">
                            <p:stCondLst>
                              <p:cond delay="4000"/>
                            </p:stCondLst>
                            <p:childTnLst>
                              <p:par>
                                <p:cTn id="42" presetID="2" presetClass="entr" presetSubtype="4" fill="hold" grpId="0" nodeType="after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additive="base">
                                        <p:cTn id="44" dur="500" fill="hold"/>
                                        <p:tgtEl>
                                          <p:spTgt spid="5"/>
                                        </p:tgtEl>
                                        <p:attrNameLst>
                                          <p:attrName>ppt_x</p:attrName>
                                        </p:attrNameLst>
                                      </p:cBhvr>
                                      <p:tavLst>
                                        <p:tav tm="0">
                                          <p:val>
                                            <p:strVal val="#ppt_x"/>
                                          </p:val>
                                        </p:tav>
                                        <p:tav tm="100000">
                                          <p:val>
                                            <p:strVal val="#ppt_x"/>
                                          </p:val>
                                        </p:tav>
                                      </p:tavLst>
                                    </p:anim>
                                    <p:anim calcmode="lin" valueType="num">
                                      <p:cBhvr additive="base">
                                        <p:cTn id="45" dur="500" fill="hold"/>
                                        <p:tgtEl>
                                          <p:spTgt spid="5"/>
                                        </p:tgtEl>
                                        <p:attrNameLst>
                                          <p:attrName>ppt_y</p:attrName>
                                        </p:attrNameLst>
                                      </p:cBhvr>
                                      <p:tavLst>
                                        <p:tav tm="0">
                                          <p:val>
                                            <p:strVal val="1+#ppt_h/2"/>
                                          </p:val>
                                        </p:tav>
                                        <p:tav tm="100000">
                                          <p:val>
                                            <p:strVal val="#ppt_y"/>
                                          </p:val>
                                        </p:tav>
                                      </p:tavLst>
                                    </p:anim>
                                  </p:childTnLst>
                                </p:cTn>
                              </p:par>
                            </p:childTnLst>
                          </p:cTn>
                        </p:par>
                        <p:par>
                          <p:cTn id="46" fill="hold">
                            <p:stCondLst>
                              <p:cond delay="4500"/>
                            </p:stCondLst>
                            <p:childTnLst>
                              <p:par>
                                <p:cTn id="47" presetID="2" presetClass="entr" presetSubtype="4" fill="hold" grpId="0" nodeType="after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additive="base">
                                        <p:cTn id="49" dur="500" fill="hold"/>
                                        <p:tgtEl>
                                          <p:spTgt spid="4"/>
                                        </p:tgtEl>
                                        <p:attrNameLst>
                                          <p:attrName>ppt_x</p:attrName>
                                        </p:attrNameLst>
                                      </p:cBhvr>
                                      <p:tavLst>
                                        <p:tav tm="0">
                                          <p:val>
                                            <p:strVal val="#ppt_x"/>
                                          </p:val>
                                        </p:tav>
                                        <p:tav tm="100000">
                                          <p:val>
                                            <p:strVal val="#ppt_x"/>
                                          </p:val>
                                        </p:tav>
                                      </p:tavLst>
                                    </p:anim>
                                    <p:anim calcmode="lin" valueType="num">
                                      <p:cBhvr additive="base">
                                        <p:cTn id="50" dur="500" fill="hold"/>
                                        <p:tgtEl>
                                          <p:spTgt spid="4"/>
                                        </p:tgtEl>
                                        <p:attrNameLst>
                                          <p:attrName>ppt_y</p:attrName>
                                        </p:attrNameLst>
                                      </p:cBhvr>
                                      <p:tavLst>
                                        <p:tav tm="0">
                                          <p:val>
                                            <p:strVal val="1+#ppt_h/2"/>
                                          </p:val>
                                        </p:tav>
                                        <p:tav tm="100000">
                                          <p:val>
                                            <p:strVal val="#ppt_y"/>
                                          </p:val>
                                        </p:tav>
                                      </p:tavLst>
                                    </p:anim>
                                  </p:childTnLst>
                                </p:cTn>
                              </p:par>
                            </p:childTnLst>
                          </p:cTn>
                        </p:par>
                        <p:par>
                          <p:cTn id="51" fill="hold">
                            <p:stCondLst>
                              <p:cond delay="5000"/>
                            </p:stCondLst>
                            <p:childTnLst>
                              <p:par>
                                <p:cTn id="52" presetID="5" presetClass="entr" presetSubtype="10" fill="hold" grpId="0" nodeType="afterEffect">
                                  <p:stCondLst>
                                    <p:cond delay="0"/>
                                  </p:stCondLst>
                                  <p:childTnLst>
                                    <p:set>
                                      <p:cBhvr>
                                        <p:cTn id="53" dur="1" fill="hold">
                                          <p:stCondLst>
                                            <p:cond delay="0"/>
                                          </p:stCondLst>
                                        </p:cTn>
                                        <p:tgtEl>
                                          <p:spTgt spid="34"/>
                                        </p:tgtEl>
                                        <p:attrNameLst>
                                          <p:attrName>style.visibility</p:attrName>
                                        </p:attrNameLst>
                                      </p:cBhvr>
                                      <p:to>
                                        <p:strVal val="visible"/>
                                      </p:to>
                                    </p:set>
                                    <p:animEffect transition="in" filter="checkerboard(across)">
                                      <p:cBhvr>
                                        <p:cTn id="54" dur="500"/>
                                        <p:tgtEl>
                                          <p:spTgt spid="34"/>
                                        </p:tgtEl>
                                      </p:cBhvr>
                                    </p:animEffect>
                                  </p:childTnLst>
                                </p:cTn>
                              </p:par>
                            </p:childTnLst>
                          </p:cTn>
                        </p:par>
                        <p:par>
                          <p:cTn id="55" fill="hold">
                            <p:stCondLst>
                              <p:cond delay="5500"/>
                            </p:stCondLst>
                            <p:childTnLst>
                              <p:par>
                                <p:cTn id="56" presetID="2" presetClass="entr" presetSubtype="2" fill="hold" grpId="0" nodeType="afterEffect">
                                  <p:stCondLst>
                                    <p:cond delay="0"/>
                                  </p:stCondLst>
                                  <p:childTnLst>
                                    <p:set>
                                      <p:cBhvr>
                                        <p:cTn id="57" dur="1" fill="hold">
                                          <p:stCondLst>
                                            <p:cond delay="0"/>
                                          </p:stCondLst>
                                        </p:cTn>
                                        <p:tgtEl>
                                          <p:spTgt spid="3"/>
                                        </p:tgtEl>
                                        <p:attrNameLst>
                                          <p:attrName>style.visibility</p:attrName>
                                        </p:attrNameLst>
                                      </p:cBhvr>
                                      <p:to>
                                        <p:strVal val="visible"/>
                                      </p:to>
                                    </p:set>
                                    <p:anim calcmode="lin" valueType="num">
                                      <p:cBhvr additive="base">
                                        <p:cTn id="58" dur="500" fill="hold"/>
                                        <p:tgtEl>
                                          <p:spTgt spid="3"/>
                                        </p:tgtEl>
                                        <p:attrNameLst>
                                          <p:attrName>ppt_x</p:attrName>
                                        </p:attrNameLst>
                                      </p:cBhvr>
                                      <p:tavLst>
                                        <p:tav tm="0">
                                          <p:val>
                                            <p:strVal val="1+#ppt_w/2"/>
                                          </p:val>
                                        </p:tav>
                                        <p:tav tm="100000">
                                          <p:val>
                                            <p:strVal val="#ppt_x"/>
                                          </p:val>
                                        </p:tav>
                                      </p:tavLst>
                                    </p:anim>
                                    <p:anim calcmode="lin" valueType="num">
                                      <p:cBhvr additive="base">
                                        <p:cTn id="59" dur="500" fill="hold"/>
                                        <p:tgtEl>
                                          <p:spTgt spid="3"/>
                                        </p:tgtEl>
                                        <p:attrNameLst>
                                          <p:attrName>ppt_y</p:attrName>
                                        </p:attrNameLst>
                                      </p:cBhvr>
                                      <p:tavLst>
                                        <p:tav tm="0">
                                          <p:val>
                                            <p:strVal val="#ppt_y"/>
                                          </p:val>
                                        </p:tav>
                                        <p:tav tm="100000">
                                          <p:val>
                                            <p:strVal val="#ppt_y"/>
                                          </p:val>
                                        </p:tav>
                                      </p:tavLst>
                                    </p:anim>
                                  </p:childTnLst>
                                </p:cTn>
                              </p:par>
                            </p:childTnLst>
                          </p:cTn>
                        </p:par>
                        <p:par>
                          <p:cTn id="60" fill="hold">
                            <p:stCondLst>
                              <p:cond delay="6000"/>
                            </p:stCondLst>
                            <p:childTnLst>
                              <p:par>
                                <p:cTn id="61" presetID="2" presetClass="entr" presetSubtype="2" fill="hold" grpId="0" nodeType="afterEffect">
                                  <p:stCondLst>
                                    <p:cond delay="0"/>
                                  </p:stCondLst>
                                  <p:childTnLst>
                                    <p:set>
                                      <p:cBhvr>
                                        <p:cTn id="62" dur="1" fill="hold">
                                          <p:stCondLst>
                                            <p:cond delay="0"/>
                                          </p:stCondLst>
                                        </p:cTn>
                                        <p:tgtEl>
                                          <p:spTgt spid="35"/>
                                        </p:tgtEl>
                                        <p:attrNameLst>
                                          <p:attrName>style.visibility</p:attrName>
                                        </p:attrNameLst>
                                      </p:cBhvr>
                                      <p:to>
                                        <p:strVal val="visible"/>
                                      </p:to>
                                    </p:set>
                                    <p:anim calcmode="lin" valueType="num">
                                      <p:cBhvr additive="base">
                                        <p:cTn id="63" dur="500" fill="hold"/>
                                        <p:tgtEl>
                                          <p:spTgt spid="35"/>
                                        </p:tgtEl>
                                        <p:attrNameLst>
                                          <p:attrName>ppt_x</p:attrName>
                                        </p:attrNameLst>
                                      </p:cBhvr>
                                      <p:tavLst>
                                        <p:tav tm="0">
                                          <p:val>
                                            <p:strVal val="1+#ppt_w/2"/>
                                          </p:val>
                                        </p:tav>
                                        <p:tav tm="100000">
                                          <p:val>
                                            <p:strVal val="#ppt_x"/>
                                          </p:val>
                                        </p:tav>
                                      </p:tavLst>
                                    </p:anim>
                                    <p:anim calcmode="lin" valueType="num">
                                      <p:cBhvr additive="base">
                                        <p:cTn id="64" dur="500" fill="hold"/>
                                        <p:tgtEl>
                                          <p:spTgt spid="35"/>
                                        </p:tgtEl>
                                        <p:attrNameLst>
                                          <p:attrName>ppt_y</p:attrName>
                                        </p:attrNameLst>
                                      </p:cBhvr>
                                      <p:tavLst>
                                        <p:tav tm="0">
                                          <p:val>
                                            <p:strVal val="#ppt_y"/>
                                          </p:val>
                                        </p:tav>
                                        <p:tav tm="100000">
                                          <p:val>
                                            <p:strVal val="#ppt_y"/>
                                          </p:val>
                                        </p:tav>
                                      </p:tavLst>
                                    </p:anim>
                                  </p:childTnLst>
                                </p:cTn>
                              </p:par>
                            </p:childTnLst>
                          </p:cTn>
                        </p:par>
                        <p:par>
                          <p:cTn id="65" fill="hold">
                            <p:stCondLst>
                              <p:cond delay="6500"/>
                            </p:stCondLst>
                            <p:childTnLst>
                              <p:par>
                                <p:cTn id="66" presetID="2" presetClass="entr" presetSubtype="2" fill="hold" grpId="0" nodeType="afterEffect">
                                  <p:stCondLst>
                                    <p:cond delay="0"/>
                                  </p:stCondLst>
                                  <p:childTnLst>
                                    <p:set>
                                      <p:cBhvr>
                                        <p:cTn id="67" dur="1" fill="hold">
                                          <p:stCondLst>
                                            <p:cond delay="0"/>
                                          </p:stCondLst>
                                        </p:cTn>
                                        <p:tgtEl>
                                          <p:spTgt spid="190"/>
                                        </p:tgtEl>
                                        <p:attrNameLst>
                                          <p:attrName>style.visibility</p:attrName>
                                        </p:attrNameLst>
                                      </p:cBhvr>
                                      <p:to>
                                        <p:strVal val="visible"/>
                                      </p:to>
                                    </p:set>
                                    <p:anim calcmode="lin" valueType="num">
                                      <p:cBhvr additive="base">
                                        <p:cTn id="68" dur="500" fill="hold"/>
                                        <p:tgtEl>
                                          <p:spTgt spid="190"/>
                                        </p:tgtEl>
                                        <p:attrNameLst>
                                          <p:attrName>ppt_x</p:attrName>
                                        </p:attrNameLst>
                                      </p:cBhvr>
                                      <p:tavLst>
                                        <p:tav tm="0">
                                          <p:val>
                                            <p:strVal val="1+#ppt_w/2"/>
                                          </p:val>
                                        </p:tav>
                                        <p:tav tm="100000">
                                          <p:val>
                                            <p:strVal val="#ppt_x"/>
                                          </p:val>
                                        </p:tav>
                                      </p:tavLst>
                                    </p:anim>
                                    <p:anim calcmode="lin" valueType="num">
                                      <p:cBhvr additive="base">
                                        <p:cTn id="69" dur="500" fill="hold"/>
                                        <p:tgtEl>
                                          <p:spTgt spid="190"/>
                                        </p:tgtEl>
                                        <p:attrNameLst>
                                          <p:attrName>ppt_y</p:attrName>
                                        </p:attrNameLst>
                                      </p:cBhvr>
                                      <p:tavLst>
                                        <p:tav tm="0">
                                          <p:val>
                                            <p:strVal val="#ppt_y"/>
                                          </p:val>
                                        </p:tav>
                                        <p:tav tm="100000">
                                          <p:val>
                                            <p:strVal val="#ppt_y"/>
                                          </p:val>
                                        </p:tav>
                                      </p:tavLst>
                                    </p:anim>
                                  </p:childTnLst>
                                </p:cTn>
                              </p:par>
                            </p:childTnLst>
                          </p:cTn>
                        </p:par>
                        <p:par>
                          <p:cTn id="70" fill="hold">
                            <p:stCondLst>
                              <p:cond delay="7000"/>
                            </p:stCondLst>
                            <p:childTnLst>
                              <p:par>
                                <p:cTn id="71" presetID="5" presetClass="entr" presetSubtype="10" fill="hold" grpId="0" nodeType="afterEffect">
                                  <p:stCondLst>
                                    <p:cond delay="0"/>
                                  </p:stCondLst>
                                  <p:childTnLst>
                                    <p:set>
                                      <p:cBhvr>
                                        <p:cTn id="72" dur="1" fill="hold">
                                          <p:stCondLst>
                                            <p:cond delay="0"/>
                                          </p:stCondLst>
                                        </p:cTn>
                                        <p:tgtEl>
                                          <p:spTgt spid="36"/>
                                        </p:tgtEl>
                                        <p:attrNameLst>
                                          <p:attrName>style.visibility</p:attrName>
                                        </p:attrNameLst>
                                      </p:cBhvr>
                                      <p:to>
                                        <p:strVal val="visible"/>
                                      </p:to>
                                    </p:set>
                                    <p:animEffect transition="in" filter="checkerboard(across)">
                                      <p:cBhvr>
                                        <p:cTn id="73"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8" grpId="0"/>
      <p:bldP spid="17" grpId="0" animBg="1"/>
      <p:bldP spid="6" grpId="0" animBg="1"/>
      <p:bldP spid="31" grpId="0"/>
      <p:bldP spid="7" grpId="0" animBg="1"/>
      <p:bldP spid="32" grpId="0"/>
      <p:bldP spid="33" grpId="0"/>
      <p:bldP spid="5" grpId="0" animBg="1"/>
      <p:bldP spid="4" grpId="0" animBg="1"/>
      <p:bldP spid="34" grpId="0"/>
      <p:bldP spid="3" grpId="0" animBg="1"/>
      <p:bldP spid="35" grpId="0"/>
      <p:bldP spid="190" grpId="0" animBg="1"/>
      <p:bldP spid="3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custDataLst>
              <p:tags r:id="rId1"/>
            </p:custDataLst>
          </p:nvPr>
        </p:nvSpPr>
        <p:spPr>
          <a:xfrm>
            <a:off x="493394" y="1473200"/>
            <a:ext cx="11321415" cy="1703245"/>
          </a:xfrm>
          <a:prstGeom prst="rect">
            <a:avLst/>
          </a:prstGeom>
        </p:spPr>
        <p:txBody>
          <a:bodyPr vert="horz" lIns="91440" tIns="45720" rIns="91440" bIns="45720" rtlCol="0" anchor="b">
            <a:normAutofit/>
          </a:bodyPr>
          <a:lstStyle>
            <a:defPPr>
              <a:defRPr lang="zh-CN"/>
            </a:defPPr>
            <a:lvl1pPr lvl="0">
              <a:lnSpc>
                <a:spcPct val="90000"/>
              </a:lnSpc>
              <a:spcBef>
                <a:spcPct val="0"/>
              </a:spcBef>
              <a:buNone/>
              <a:defRPr sz="4800">
                <a:solidFill>
                  <a:srgbClr val="00B0F0"/>
                </a:solidFill>
                <a:latin typeface="+mj-lt"/>
                <a:ea typeface="+mj-ea"/>
                <a:cs typeface="+mj-cs"/>
              </a:defRPr>
            </a:lvl1pPr>
          </a:lstStyle>
          <a:p>
            <a:r>
              <a:rPr lang="zh-CN" altLang="en-US" sz="4000" dirty="0">
                <a:solidFill>
                  <a:schemeClr val="bg1"/>
                </a:solidFill>
                <a:latin typeface="微软雅黑" panose="020B0503020204020204" charset="-122"/>
                <a:ea typeface="微软雅黑" panose="020B0503020204020204" charset="-122"/>
                <a:sym typeface="+mn-ea"/>
              </a:rPr>
              <a:t>竞品分析维度</a:t>
            </a:r>
            <a:endParaRPr lang="zh-CN" altLang="en-US" sz="4000" dirty="0">
              <a:solidFill>
                <a:schemeClr val="bg1"/>
              </a:solidFill>
              <a:latin typeface="微软雅黑" panose="020B0503020204020204" charset="-122"/>
              <a:ea typeface="微软雅黑" panose="020B0503020204020204" charset="-122"/>
            </a:endParaRPr>
          </a:p>
        </p:txBody>
      </p:sp>
      <p:sp>
        <p:nvSpPr>
          <p:cNvPr id="3" name="文本框 2"/>
          <p:cNvSpPr txBox="1"/>
          <p:nvPr>
            <p:custDataLst>
              <p:tags r:id="rId2"/>
            </p:custDataLst>
          </p:nvPr>
        </p:nvSpPr>
        <p:spPr>
          <a:xfrm>
            <a:off x="493395" y="3425825"/>
            <a:ext cx="8907145" cy="1659890"/>
          </a:xfrm>
          <a:prstGeom prst="rect">
            <a:avLst/>
          </a:prstGeom>
        </p:spPr>
        <p:txBody>
          <a:bodyPr vert="horz" lIns="91440" tIns="45720" rIns="91440" bIns="45720" rtlCol="0">
            <a:normAutofit/>
          </a:bodyPr>
          <a:lstStyle>
            <a:defPPr>
              <a:defRPr lang="zh-CN"/>
            </a:defPPr>
            <a:lvl1pPr marR="0" lvl="0" indent="0" eaLnBrk="0" fontAlgn="base" hangingPunct="0">
              <a:lnSpc>
                <a:spcPct val="100000"/>
              </a:lnSpc>
              <a:spcBef>
                <a:spcPct val="0"/>
              </a:spcBef>
              <a:spcAft>
                <a:spcPct val="0"/>
              </a:spcAft>
              <a:buClrTx/>
              <a:buSzTx/>
              <a:buFont typeface="Arial" panose="020B0604020202020204" pitchFamily="34" charset="0"/>
              <a:buNone/>
              <a:defRPr kumimoji="0" sz="3600" b="0" i="0" u="none" strike="noStrike" cap="none" spc="0" normalizeH="0" baseline="0">
                <a:ln>
                  <a:noFill/>
                </a:ln>
                <a:effectLst/>
                <a:uLnTx/>
                <a:uFillTx/>
                <a:latin typeface="Calibri" panose="020F0502020204030204" charset="0"/>
                <a:ea typeface="微软雅黑" panose="020B0503020204020204" charset="-122"/>
              </a:defRPr>
            </a:lvl1pPr>
            <a:lvl2pPr marL="685800" indent="-228600">
              <a:lnSpc>
                <a:spcPct val="90000"/>
              </a:lnSpc>
              <a:spcBef>
                <a:spcPts val="500"/>
              </a:spcBef>
              <a:buFont typeface="Arial" panose="020B0604020202020204" pitchFamily="34" charset="0"/>
              <a:buChar char="•"/>
              <a:defRPr sz="2000">
                <a:solidFill>
                  <a:schemeClr val="bg1">
                    <a:lumMod val="85000"/>
                  </a:schemeClr>
                </a:solidFill>
              </a:defRPr>
            </a:lvl2pPr>
            <a:lvl3pPr marL="1143000" indent="-228600">
              <a:lnSpc>
                <a:spcPct val="90000"/>
              </a:lnSpc>
              <a:spcBef>
                <a:spcPts val="500"/>
              </a:spcBef>
              <a:buFont typeface="Arial" panose="020B0604020202020204" pitchFamily="34" charset="0"/>
              <a:buChar char="•"/>
              <a:defRPr>
                <a:solidFill>
                  <a:schemeClr val="bg1">
                    <a:lumMod val="85000"/>
                  </a:schemeClr>
                </a:solidFill>
              </a:defRPr>
            </a:lvl3pPr>
            <a:lvl4pPr marL="1600200" indent="-228600">
              <a:lnSpc>
                <a:spcPct val="90000"/>
              </a:lnSpc>
              <a:spcBef>
                <a:spcPts val="500"/>
              </a:spcBef>
              <a:buFont typeface="Arial" panose="020B0604020202020204" pitchFamily="34" charset="0"/>
              <a:buChar char="•"/>
              <a:defRPr>
                <a:solidFill>
                  <a:schemeClr val="bg1">
                    <a:lumMod val="85000"/>
                  </a:schemeClr>
                </a:solidFill>
              </a:defRPr>
            </a:lvl4pPr>
            <a:lvl5pPr marL="2057400" indent="-228600">
              <a:lnSpc>
                <a:spcPct val="90000"/>
              </a:lnSpc>
              <a:spcBef>
                <a:spcPts val="500"/>
              </a:spcBef>
              <a:buFont typeface="Arial" panose="020B0604020202020204" pitchFamily="34" charset="0"/>
              <a:buChar char="•"/>
              <a:defRPr>
                <a:solidFill>
                  <a:schemeClr val="bg1">
                    <a:lumMod val="85000"/>
                  </a:schemeClr>
                </a:solidFill>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indent="457200">
              <a:lnSpc>
                <a:spcPct val="150000"/>
              </a:lnSpc>
            </a:pPr>
            <a:r>
              <a:rPr lang="zh-CN" altLang="en-US" sz="1600" dirty="0">
                <a:solidFill>
                  <a:schemeClr val="bg1"/>
                </a:solidFill>
                <a:latin typeface="微软雅黑" panose="020B0503020204020204" charset="-122"/>
                <a:cs typeface="微软雅黑" panose="020B0503020204020204" charset="-122"/>
                <a:sym typeface="+mn-ea"/>
              </a:rPr>
              <a:t>开发前期注重产品的战略定位、盈利模式、推广方式；策划阶段更侧重于产品定位、目标用户、产品功能；设计阶段设计师更侧重于产品界面、具体的交互形式。每个阶段的竞品分析都有不一样的目的，所侧重的维度也有所不同。但是这些维度是有机联系的不可以孤立对待。</a:t>
            </a:r>
            <a:endParaRPr lang="zh-CN" altLang="en-US" sz="1600" dirty="0">
              <a:solidFill>
                <a:schemeClr val="bg1"/>
              </a:solidFill>
              <a:latin typeface="微软雅黑" panose="020B0503020204020204" charset="-122"/>
              <a:cs typeface="微软雅黑" panose="020B0503020204020204" charset="-122"/>
            </a:endParaRPr>
          </a:p>
        </p:txBody>
      </p:sp>
      <p:cxnSp>
        <p:nvCxnSpPr>
          <p:cNvPr id="5" name="直接连接符 4"/>
          <p:cNvCxnSpPr/>
          <p:nvPr>
            <p:custDataLst>
              <p:tags r:id="rId3"/>
            </p:custDataLst>
          </p:nvPr>
        </p:nvCxnSpPr>
        <p:spPr>
          <a:xfrm>
            <a:off x="493395" y="3293110"/>
            <a:ext cx="11321413" cy="635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 name="图片 3" descr="20149309313"/>
          <p:cNvPicPr>
            <a:picLocks noChangeAspect="1"/>
          </p:cNvPicPr>
          <p:nvPr/>
        </p:nvPicPr>
        <p:blipFill>
          <a:blip r:embed="rId4"/>
          <a:stretch>
            <a:fillRect/>
          </a:stretch>
        </p:blipFill>
        <p:spPr>
          <a:xfrm>
            <a:off x="9211945" y="635"/>
            <a:ext cx="2990300" cy="900007"/>
          </a:xfrm>
          <a:prstGeom prst="rect">
            <a:avLst/>
          </a:prstGeom>
        </p:spPr>
      </p:pic>
    </p:spTree>
    <p:custDataLst>
      <p:tags r:id="rId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 calcmode="lin" valueType="num">
                                      <p:cBhvr>
                                        <p:cTn id="9" dur="500" fill="hold"/>
                                        <p:tgtEl>
                                          <p:spTgt spid="5"/>
                                        </p:tgtEl>
                                        <p:attrNameLst>
                                          <p:attrName>style.rotation</p:attrName>
                                        </p:attrNameLst>
                                      </p:cBhvr>
                                      <p:tavLst>
                                        <p:tav tm="0">
                                          <p:val>
                                            <p:fltVal val="360"/>
                                          </p:val>
                                        </p:tav>
                                        <p:tav tm="100000">
                                          <p:val>
                                            <p:fltVal val="0"/>
                                          </p:val>
                                        </p:tav>
                                      </p:tavLst>
                                    </p:anim>
                                    <p:animEffect transition="in" filter="fade">
                                      <p:cBhvr>
                                        <p:cTn id="10" dur="500"/>
                                        <p:tgtEl>
                                          <p:spTgt spid="5"/>
                                        </p:tgtEl>
                                      </p:cBhvr>
                                    </p:animEffect>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par>
                          <p:cTn id="17" fill="hold">
                            <p:stCondLst>
                              <p:cond delay="1000"/>
                            </p:stCondLst>
                            <p:childTnLst>
                              <p:par>
                                <p:cTn id="18" presetID="5" presetClass="entr" presetSubtype="10" fill="hold" grpId="0"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checkerboard(across)">
                                      <p:cBhvr>
                                        <p:cTn id="2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 name="标题 1"/>
          <p:cNvSpPr txBox="1"/>
          <p:nvPr>
            <p:custDataLst>
              <p:tags r:id="rId1"/>
            </p:custDataLst>
          </p:nvPr>
        </p:nvSpPr>
        <p:spPr>
          <a:xfrm>
            <a:off x="838200" y="365125"/>
            <a:ext cx="6281143" cy="1325563"/>
          </a:xfrm>
          <a:prstGeom prst="rect">
            <a:avLst/>
          </a:prstGeom>
        </p:spPr>
        <p:txBody>
          <a:bodyPr vert="horz" wrap="square" lIns="91440" tIns="45720" rIns="91440" bIns="45720" rtlCol="0" anchor="ctr">
            <a:normAutofit/>
          </a:bodyPr>
          <a:lstStyle>
            <a:lvl1pPr algn="l" defTabSz="914400" rtl="0" eaLnBrk="1" latinLnBrk="0" hangingPunct="1">
              <a:lnSpc>
                <a:spcPct val="90000"/>
              </a:lnSpc>
              <a:spcBef>
                <a:spcPct val="0"/>
              </a:spcBef>
              <a:buNone/>
              <a:defRPr sz="4000" kern="1200">
                <a:solidFill>
                  <a:schemeClr val="bg1"/>
                </a:solidFill>
                <a:latin typeface="+mj-lt"/>
                <a:ea typeface="+mj-ea"/>
                <a:cs typeface="+mj-cs"/>
              </a:defRPr>
            </a:lvl1pPr>
          </a:lstStyle>
          <a:p>
            <a:r>
              <a:rPr lang="zh-CN" altLang="en-US" sz="3600" dirty="0">
                <a:latin typeface="微软雅黑" panose="020B0503020204020204" charset="-122"/>
                <a:ea typeface="微软雅黑" panose="020B0503020204020204" charset="-122"/>
              </a:rPr>
              <a:t>竞品分析的准则</a:t>
            </a:r>
            <a:endParaRPr lang="zh-CN" altLang="en-US" sz="3600" dirty="0">
              <a:latin typeface="微软雅黑" panose="020B0503020204020204" charset="-122"/>
              <a:ea typeface="微软雅黑" panose="020B0503020204020204" charset="-122"/>
            </a:endParaRPr>
          </a:p>
          <a:p>
            <a:r>
              <a:rPr lang="zh-CN" altLang="en-US" sz="2400" dirty="0">
                <a:solidFill>
                  <a:srgbClr val="39AEB5"/>
                </a:solidFill>
                <a:latin typeface="微软雅黑" panose="020B0503020204020204" charset="-122"/>
                <a:ea typeface="微软雅黑" panose="020B0503020204020204" charset="-122"/>
              </a:rPr>
              <a:t>The rules of competing goods analysis</a:t>
            </a:r>
            <a:endParaRPr lang="zh-CN" altLang="en-US" sz="2400" dirty="0">
              <a:solidFill>
                <a:srgbClr val="39AEB5"/>
              </a:solidFill>
              <a:latin typeface="微软雅黑" panose="020B0503020204020204" charset="-122"/>
              <a:ea typeface="微软雅黑" panose="020B0503020204020204" charset="-122"/>
            </a:endParaRPr>
          </a:p>
        </p:txBody>
      </p:sp>
      <p:sp>
        <p:nvSpPr>
          <p:cNvPr id="3" name="内容占位符 2"/>
          <p:cNvSpPr>
            <a:spLocks noGrp="1"/>
          </p:cNvSpPr>
          <p:nvPr>
            <p:custDataLst>
              <p:tags r:id="rId2"/>
            </p:custDataLst>
          </p:nvPr>
        </p:nvSpPr>
        <p:spPr>
          <a:xfrm>
            <a:off x="1203325" y="2359025"/>
            <a:ext cx="9284335" cy="319278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50000"/>
              </a:lnSpc>
              <a:spcBef>
                <a:spcPts val="0"/>
              </a:spcBef>
            </a:pPr>
            <a:r>
              <a:rPr lang="zh-CN" altLang="en-US" sz="1600" dirty="0">
                <a:solidFill>
                  <a:schemeClr val="bg1"/>
                </a:solidFill>
                <a:sym typeface="+mn-ea"/>
              </a:rPr>
              <a:t>在用户体验方面竞品分析除了为战略定位、盈利模式、用户群体提供辅助依 据外，重点在于对产品功能、产品界面（交互方式、视觉表现）等提供设计指导。</a:t>
            </a:r>
            <a:endParaRPr lang="zh-CN" altLang="en-US" sz="1600" dirty="0">
              <a:solidFill>
                <a:schemeClr val="bg1"/>
              </a:solidFill>
              <a:sym typeface="+mn-ea"/>
            </a:endParaRPr>
          </a:p>
          <a:p>
            <a:pPr marL="0" indent="0" fontAlgn="auto">
              <a:lnSpc>
                <a:spcPct val="150000"/>
              </a:lnSpc>
              <a:spcBef>
                <a:spcPts val="0"/>
              </a:spcBef>
              <a:buNone/>
            </a:pPr>
            <a:endParaRPr lang="zh-CN" altLang="en-US" sz="1600" dirty="0">
              <a:solidFill>
                <a:schemeClr val="bg1"/>
              </a:solidFill>
              <a:sym typeface="+mn-ea"/>
            </a:endParaRPr>
          </a:p>
          <a:p>
            <a:pPr fontAlgn="auto">
              <a:lnSpc>
                <a:spcPct val="150000"/>
              </a:lnSpc>
              <a:spcBef>
                <a:spcPts val="0"/>
              </a:spcBef>
            </a:pPr>
            <a:r>
              <a:rPr lang="zh-CN" altLang="en-US" sz="1600" dirty="0">
                <a:solidFill>
                  <a:schemeClr val="bg1">
                    <a:lumMod val="95000"/>
                  </a:schemeClr>
                </a:solidFill>
                <a:sym typeface="+mn-ea"/>
              </a:rPr>
              <a:t>在这个过程中，竞品分析可以参照可用性准则来进行分析。当前在用户体验方面较为常用的10项可用性准则为：一致性和标准性；通过有效的反馈信息提供显著的系统状态；方便快捷的使用；预防出错；协助用户认识，分析和改正错误；识别而不是回忆；符合用户的真实世界；用户自由控制权；美观、精简的设计；帮助和说明。</a:t>
            </a:r>
            <a:endParaRPr lang="zh-CN" altLang="en-US" sz="1600" dirty="0">
              <a:solidFill>
                <a:schemeClr val="bg1">
                  <a:lumMod val="95000"/>
                </a:schemeClr>
              </a:solidFill>
              <a:sym typeface="+mn-ea"/>
            </a:endParaRPr>
          </a:p>
        </p:txBody>
      </p:sp>
      <p:sp>
        <p:nvSpPr>
          <p:cNvPr id="290" name="定位"/>
          <p:cNvSpPr/>
          <p:nvPr/>
        </p:nvSpPr>
        <p:spPr>
          <a:xfrm>
            <a:off x="1142365" y="1783080"/>
            <a:ext cx="360003" cy="648005"/>
          </a:xfrm>
          <a:custGeom>
            <a:avLst/>
            <a:gdLst/>
            <a:ahLst/>
            <a:cxnLst/>
            <a:rect l="l" t="t" r="r" b="b"/>
            <a:pathLst>
              <a:path w="559792" h="955625">
                <a:moveTo>
                  <a:pt x="279896" y="194422"/>
                </a:moveTo>
                <a:cubicBezTo>
                  <a:pt x="168660" y="194422"/>
                  <a:pt x="78485" y="284596"/>
                  <a:pt x="78485" y="395833"/>
                </a:cubicBezTo>
                <a:cubicBezTo>
                  <a:pt x="78485" y="507069"/>
                  <a:pt x="168660" y="597244"/>
                  <a:pt x="279896" y="597244"/>
                </a:cubicBezTo>
                <a:cubicBezTo>
                  <a:pt x="391133" y="597244"/>
                  <a:pt x="481307" y="507069"/>
                  <a:pt x="481307" y="395833"/>
                </a:cubicBezTo>
                <a:cubicBezTo>
                  <a:pt x="481307" y="284596"/>
                  <a:pt x="391133" y="194422"/>
                  <a:pt x="279896" y="194422"/>
                </a:cubicBezTo>
                <a:close/>
                <a:moveTo>
                  <a:pt x="279896" y="0"/>
                </a:moveTo>
                <a:cubicBezTo>
                  <a:pt x="381198" y="-1"/>
                  <a:pt x="482501" y="38646"/>
                  <a:pt x="559792" y="115937"/>
                </a:cubicBezTo>
                <a:cubicBezTo>
                  <a:pt x="714375" y="270519"/>
                  <a:pt x="714375" y="521146"/>
                  <a:pt x="559792" y="675729"/>
                </a:cubicBezTo>
                <a:lnTo>
                  <a:pt x="279896" y="955625"/>
                </a:lnTo>
                <a:lnTo>
                  <a:pt x="0" y="675729"/>
                </a:lnTo>
                <a:cubicBezTo>
                  <a:pt x="-154583" y="521146"/>
                  <a:pt x="-154583" y="270519"/>
                  <a:pt x="0" y="115937"/>
                </a:cubicBezTo>
                <a:cubicBezTo>
                  <a:pt x="77291" y="38646"/>
                  <a:pt x="178594" y="-1"/>
                  <a:pt x="27989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bIns="32400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pic>
        <p:nvPicPr>
          <p:cNvPr id="2" name="图片 1" descr="20149309313"/>
          <p:cNvPicPr>
            <a:picLocks noChangeAspect="1"/>
          </p:cNvPicPr>
          <p:nvPr/>
        </p:nvPicPr>
        <p:blipFill>
          <a:blip r:embed="rId3"/>
          <a:stretch>
            <a:fillRect/>
          </a:stretch>
        </p:blipFill>
        <p:spPr>
          <a:xfrm>
            <a:off x="9211945" y="635"/>
            <a:ext cx="2990300" cy="900007"/>
          </a:xfrm>
          <a:prstGeom prst="rect">
            <a:avLst/>
          </a:prstGeom>
        </p:spPr>
      </p:pic>
    </p:spTree>
    <p:custDataLst>
      <p:tags r:id="rId4"/>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0-#ppt_w/2"/>
                                          </p:val>
                                        </p:tav>
                                        <p:tav tm="100000">
                                          <p:val>
                                            <p:strVal val="#ppt_x"/>
                                          </p:val>
                                        </p:tav>
                                      </p:tavLst>
                                    </p:anim>
                                    <p:anim calcmode="lin" valueType="num">
                                      <p:cBhvr additive="base">
                                        <p:cTn id="8" dur="500" fill="hold"/>
                                        <p:tgtEl>
                                          <p:spTgt spid="2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 presetClass="entr" presetSubtype="5" fill="hold" grpId="0" nodeType="afterEffect">
                                  <p:stCondLst>
                                    <p:cond delay="0"/>
                                  </p:stCondLst>
                                  <p:childTnLst>
                                    <p:set>
                                      <p:cBhvr>
                                        <p:cTn id="11" dur="1" fill="hold">
                                          <p:stCondLst>
                                            <p:cond delay="0"/>
                                          </p:stCondLst>
                                        </p:cTn>
                                        <p:tgtEl>
                                          <p:spTgt spid="290"/>
                                        </p:tgtEl>
                                        <p:attrNameLst>
                                          <p:attrName>style.visibility</p:attrName>
                                        </p:attrNameLst>
                                      </p:cBhvr>
                                      <p:to>
                                        <p:strVal val="visible"/>
                                      </p:to>
                                    </p:set>
                                    <p:animEffect transition="in" filter="blinds(vertical)">
                                      <p:cBhvr>
                                        <p:cTn id="12" dur="500"/>
                                        <p:tgtEl>
                                          <p:spTgt spid="290"/>
                                        </p:tgtEl>
                                      </p:cBhvr>
                                    </p:animEffect>
                                  </p:childTnLst>
                                </p:cTn>
                              </p:par>
                            </p:childTnLst>
                          </p:cTn>
                        </p:par>
                        <p:par>
                          <p:cTn id="13" fill="hold">
                            <p:stCondLst>
                              <p:cond delay="1000"/>
                            </p:stCondLst>
                            <p:childTnLst>
                              <p:par>
                                <p:cTn id="14" presetID="5" presetClass="entr" presetSubtype="10"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checkerboard(across)">
                                      <p:cBhvr>
                                        <p:cTn id="16" dur="500"/>
                                        <p:tgtEl>
                                          <p:spTgt spid="3">
                                            <p:txEl>
                                              <p:pRg st="0" end="0"/>
                                            </p:txEl>
                                          </p:spTgt>
                                        </p:tgtEl>
                                      </p:cBhvr>
                                    </p:animEffect>
                                  </p:childTnLst>
                                </p:cTn>
                              </p:par>
                            </p:childTnLst>
                          </p:cTn>
                        </p:par>
                        <p:par>
                          <p:cTn id="17" fill="hold">
                            <p:stCondLst>
                              <p:cond delay="1500"/>
                            </p:stCondLst>
                            <p:childTnLst>
                              <p:par>
                                <p:cTn id="18" presetID="5" presetClass="entr" presetSubtype="10"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heckerboard(across)">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8" grpId="0"/>
      <p:bldP spid="29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9" name="组合 8"/>
          <p:cNvGrpSpPr/>
          <p:nvPr/>
        </p:nvGrpSpPr>
        <p:grpSpPr>
          <a:xfrm>
            <a:off x="2029460" y="2780030"/>
            <a:ext cx="3102610" cy="2705735"/>
            <a:chOff x="3196" y="4378"/>
            <a:chExt cx="4886" cy="4261"/>
          </a:xfrm>
        </p:grpSpPr>
        <p:sp>
          <p:nvSpPr>
            <p:cNvPr id="44" name="任意多边形 43"/>
            <p:cNvSpPr>
              <a:spLocks noChangeArrowheads="1"/>
            </p:cNvSpPr>
            <p:nvPr>
              <p:custDataLst>
                <p:tags r:id="rId1"/>
              </p:custDataLst>
            </p:nvPr>
          </p:nvSpPr>
          <p:spPr bwMode="auto">
            <a:xfrm>
              <a:off x="3213" y="4385"/>
              <a:ext cx="4855" cy="4255"/>
            </a:xfrm>
            <a:custGeom>
              <a:avLst/>
              <a:gdLst>
                <a:gd name="connsiteX0" fmla="*/ 0 w 3082832"/>
                <a:gd name="connsiteY0" fmla="*/ 0 h 2701663"/>
                <a:gd name="connsiteX1" fmla="*/ 3082832 w 3082832"/>
                <a:gd name="connsiteY1" fmla="*/ 959733 h 2701663"/>
                <a:gd name="connsiteX2" fmla="*/ 903307 w 3082832"/>
                <a:gd name="connsiteY2" fmla="*/ 2701663 h 2701663"/>
                <a:gd name="connsiteX3" fmla="*/ 954234 w 3082832"/>
                <a:gd name="connsiteY3" fmla="*/ 706707 h 2701663"/>
              </a:gdLst>
              <a:ahLst/>
              <a:cxnLst>
                <a:cxn ang="0">
                  <a:pos x="connsiteX0" y="connsiteY0"/>
                </a:cxn>
                <a:cxn ang="0">
                  <a:pos x="connsiteX1" y="connsiteY1"/>
                </a:cxn>
                <a:cxn ang="0">
                  <a:pos x="connsiteX2" y="connsiteY2"/>
                </a:cxn>
                <a:cxn ang="0">
                  <a:pos x="connsiteX3" y="connsiteY3"/>
                </a:cxn>
              </a:cxnLst>
              <a:rect l="l" t="t" r="r" b="b"/>
              <a:pathLst>
                <a:path w="3082832" h="2701663">
                  <a:moveTo>
                    <a:pt x="0" y="0"/>
                  </a:moveTo>
                  <a:lnTo>
                    <a:pt x="3082832" y="959733"/>
                  </a:lnTo>
                  <a:lnTo>
                    <a:pt x="903307" y="2701663"/>
                  </a:lnTo>
                  <a:lnTo>
                    <a:pt x="954234" y="706707"/>
                  </a:lnTo>
                  <a:close/>
                </a:path>
              </a:pathLst>
            </a:custGeom>
            <a:noFill/>
            <a:ln w="12700">
              <a:solidFill>
                <a:schemeClr val="accent1"/>
              </a:solidFill>
              <a:round/>
            </a:ln>
            <a:extLst>
              <a:ext uri="{909E8E84-426E-40DD-AFC4-6F175D3DCCD1}">
                <a14:hiddenFill xmlns:a14="http://schemas.microsoft.com/office/drawing/2010/main">
                  <a:solidFill>
                    <a:srgbClr val="FFFFFF"/>
                  </a:solidFill>
                </a14:hiddenFill>
              </a:ext>
            </a:extLst>
          </p:spPr>
          <p:txBody>
            <a:bodyPr wrap="square" anchor="ctr" anchorCtr="0">
              <a:noAutofit/>
            </a:bodyPr>
            <a:lstStyle/>
            <a:p>
              <a:pPr eaLnBrk="0" hangingPunct="0"/>
              <a:endParaRPr lang="zh-CN" altLang="en-US" sz="2400">
                <a:solidFill>
                  <a:schemeClr val="bg1"/>
                </a:solidFill>
              </a:endParaRPr>
            </a:p>
          </p:txBody>
        </p:sp>
        <p:sp>
          <p:nvSpPr>
            <p:cNvPr id="45" name="任意多边形 44"/>
            <p:cNvSpPr>
              <a:spLocks noChangeArrowheads="1"/>
            </p:cNvSpPr>
            <p:nvPr>
              <p:custDataLst>
                <p:tags r:id="rId2"/>
              </p:custDataLst>
            </p:nvPr>
          </p:nvSpPr>
          <p:spPr bwMode="auto">
            <a:xfrm>
              <a:off x="3196" y="4378"/>
              <a:ext cx="4887" cy="4248"/>
            </a:xfrm>
            <a:custGeom>
              <a:avLst/>
              <a:gdLst>
                <a:gd name="connsiteX0" fmla="*/ 1620336 w 3103467"/>
                <a:gd name="connsiteY0" fmla="*/ 504099 h 2697701"/>
                <a:gd name="connsiteX1" fmla="*/ 1743699 w 3103467"/>
                <a:gd name="connsiteY1" fmla="*/ 541310 h 2697701"/>
                <a:gd name="connsiteX2" fmla="*/ 3103467 w 3103467"/>
                <a:gd name="connsiteY2" fmla="*/ 963433 h 2697701"/>
                <a:gd name="connsiteX3" fmla="*/ 1531259 w 3103467"/>
                <a:gd name="connsiteY3" fmla="*/ 784107 h 2697701"/>
                <a:gd name="connsiteX4" fmla="*/ 0 w 3103467"/>
                <a:gd name="connsiteY4" fmla="*/ 0 h 2697701"/>
                <a:gd name="connsiteX5" fmla="*/ 1201494 w 3103467"/>
                <a:gd name="connsiteY5" fmla="*/ 372989 h 2697701"/>
                <a:gd name="connsiteX6" fmla="*/ 1200174 w 3103467"/>
                <a:gd name="connsiteY6" fmla="*/ 377364 h 2697701"/>
                <a:gd name="connsiteX7" fmla="*/ 1418478 w 3103467"/>
                <a:gd name="connsiteY7" fmla="*/ 443212 h 2697701"/>
                <a:gd name="connsiteX8" fmla="*/ 976078 w 3103467"/>
                <a:gd name="connsiteY8" fmla="*/ 720784 h 2697701"/>
                <a:gd name="connsiteX9" fmla="*/ 1531259 w 3103467"/>
                <a:gd name="connsiteY9" fmla="*/ 784107 h 2697701"/>
                <a:gd name="connsiteX10" fmla="*/ 922499 w 3103467"/>
                <a:gd name="connsiteY10" fmla="*/ 2697701 h 2697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103467" h="2697701">
                  <a:moveTo>
                    <a:pt x="1620336" y="504099"/>
                  </a:moveTo>
                  <a:lnTo>
                    <a:pt x="1743699" y="541310"/>
                  </a:lnTo>
                  <a:lnTo>
                    <a:pt x="3103467" y="963433"/>
                  </a:lnTo>
                  <a:lnTo>
                    <a:pt x="1531259" y="784107"/>
                  </a:lnTo>
                  <a:close/>
                  <a:moveTo>
                    <a:pt x="0" y="0"/>
                  </a:moveTo>
                  <a:lnTo>
                    <a:pt x="1201494" y="372989"/>
                  </a:lnTo>
                  <a:lnTo>
                    <a:pt x="1200174" y="377364"/>
                  </a:lnTo>
                  <a:lnTo>
                    <a:pt x="1418478" y="443212"/>
                  </a:lnTo>
                  <a:lnTo>
                    <a:pt x="976078" y="720784"/>
                  </a:lnTo>
                  <a:lnTo>
                    <a:pt x="1531259" y="784107"/>
                  </a:lnTo>
                  <a:lnTo>
                    <a:pt x="922499" y="2697701"/>
                  </a:lnTo>
                  <a:close/>
                </a:path>
              </a:pathLst>
            </a:custGeom>
            <a:noFill/>
            <a:ln w="12700">
              <a:solidFill>
                <a:schemeClr val="accent1"/>
              </a:solidFill>
              <a:round/>
            </a:ln>
            <a:extLst>
              <a:ext uri="{909E8E84-426E-40DD-AFC4-6F175D3DCCD1}">
                <a14:hiddenFill xmlns:a14="http://schemas.microsoft.com/office/drawing/2010/main">
                  <a:solidFill>
                    <a:srgbClr val="FFFFFF"/>
                  </a:solidFill>
                </a14:hiddenFill>
              </a:ext>
            </a:extLst>
          </p:spPr>
          <p:txBody>
            <a:bodyPr wrap="square" anchor="ctr" anchorCtr="0">
              <a:noAutofit/>
            </a:bodyPr>
            <a:lstStyle/>
            <a:p>
              <a:pPr eaLnBrk="0" hangingPunct="0"/>
              <a:endParaRPr lang="zh-CN" altLang="en-US" sz="2400">
                <a:solidFill>
                  <a:schemeClr val="bg1"/>
                </a:solidFill>
              </a:endParaRPr>
            </a:p>
          </p:txBody>
        </p:sp>
      </p:grpSp>
      <p:sp>
        <p:nvSpPr>
          <p:cNvPr id="40" name="文本框 32"/>
          <p:cNvSpPr txBox="1">
            <a:spLocks noChangeArrowheads="1"/>
          </p:cNvSpPr>
          <p:nvPr>
            <p:custDataLst>
              <p:tags r:id="rId3"/>
            </p:custDataLst>
          </p:nvPr>
        </p:nvSpPr>
        <p:spPr bwMode="auto">
          <a:xfrm>
            <a:off x="1306120" y="2251902"/>
            <a:ext cx="12107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normAutofit/>
          </a:bodyPr>
          <a:lstStyle/>
          <a:p>
            <a:pPr algn="ctr"/>
            <a:r>
              <a:rPr lang="en-US" sz="2400" b="1" dirty="0">
                <a:solidFill>
                  <a:schemeClr val="bg1"/>
                </a:solidFill>
                <a:sym typeface="Calibri" panose="020F0502020204030204" charset="0"/>
              </a:rPr>
              <a:t>1</a:t>
            </a:r>
            <a:endParaRPr lang="en-US" sz="2400" b="1" dirty="0">
              <a:solidFill>
                <a:schemeClr val="bg1"/>
              </a:solidFill>
              <a:sym typeface="Calibri" panose="020F0502020204030204" charset="0"/>
            </a:endParaRPr>
          </a:p>
        </p:txBody>
      </p:sp>
      <p:sp>
        <p:nvSpPr>
          <p:cNvPr id="41" name="文本框 32"/>
          <p:cNvSpPr txBox="1">
            <a:spLocks noChangeArrowheads="1"/>
          </p:cNvSpPr>
          <p:nvPr>
            <p:custDataLst>
              <p:tags r:id="rId4"/>
            </p:custDataLst>
          </p:nvPr>
        </p:nvSpPr>
        <p:spPr bwMode="auto">
          <a:xfrm>
            <a:off x="4673640" y="4037930"/>
            <a:ext cx="12107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normAutofit/>
          </a:bodyPr>
          <a:lstStyle/>
          <a:p>
            <a:pPr algn="ctr"/>
            <a:r>
              <a:rPr lang="en-US" sz="2400" b="1" dirty="0">
                <a:solidFill>
                  <a:schemeClr val="bg1"/>
                </a:solidFill>
                <a:sym typeface="Calibri" panose="020F0502020204030204" charset="0"/>
              </a:rPr>
              <a:t>2</a:t>
            </a:r>
            <a:endParaRPr lang="en-US" sz="2400" b="1" dirty="0">
              <a:solidFill>
                <a:schemeClr val="bg1"/>
              </a:solidFill>
              <a:sym typeface="Calibri" panose="020F0502020204030204" charset="0"/>
            </a:endParaRPr>
          </a:p>
        </p:txBody>
      </p:sp>
      <p:sp>
        <p:nvSpPr>
          <p:cNvPr id="12" name="文本框 32"/>
          <p:cNvSpPr txBox="1">
            <a:spLocks noChangeArrowheads="1"/>
          </p:cNvSpPr>
          <p:nvPr>
            <p:custDataLst>
              <p:tags r:id="rId5"/>
            </p:custDataLst>
          </p:nvPr>
        </p:nvSpPr>
        <p:spPr bwMode="auto">
          <a:xfrm>
            <a:off x="7342157" y="1750644"/>
            <a:ext cx="12107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normAutofit/>
          </a:bodyPr>
          <a:lstStyle/>
          <a:p>
            <a:pPr algn="ctr"/>
            <a:r>
              <a:rPr lang="en-US" altLang="zh-CN" sz="2400" b="1" dirty="0">
                <a:solidFill>
                  <a:schemeClr val="bg1"/>
                </a:solidFill>
                <a:latin typeface="+mj-lt"/>
                <a:ea typeface="+mj-ea"/>
                <a:cs typeface="+mj-cs"/>
                <a:sym typeface="Calibri" panose="020F0502020204030204" charset="0"/>
              </a:rPr>
              <a:t>1</a:t>
            </a:r>
            <a:endParaRPr lang="en-US" altLang="zh-CN" sz="2400" b="1" dirty="0">
              <a:solidFill>
                <a:schemeClr val="bg1"/>
              </a:solidFill>
              <a:latin typeface="+mj-lt"/>
              <a:ea typeface="+mj-ea"/>
              <a:cs typeface="+mj-cs"/>
              <a:sym typeface="Calibri" panose="020F0502020204030204" charset="0"/>
            </a:endParaRPr>
          </a:p>
        </p:txBody>
      </p:sp>
      <p:grpSp>
        <p:nvGrpSpPr>
          <p:cNvPr id="5" name="组合 4"/>
          <p:cNvGrpSpPr/>
          <p:nvPr/>
        </p:nvGrpSpPr>
        <p:grpSpPr>
          <a:xfrm>
            <a:off x="6805930" y="1818005"/>
            <a:ext cx="374650" cy="387350"/>
            <a:chOff x="10622" y="1567"/>
            <a:chExt cx="590" cy="610"/>
          </a:xfrm>
        </p:grpSpPr>
        <p:sp>
          <p:nvSpPr>
            <p:cNvPr id="14" name="Freeform 154"/>
            <p:cNvSpPr>
              <a:spLocks noEditPoints="1"/>
            </p:cNvSpPr>
            <p:nvPr>
              <p:custDataLst>
                <p:tags r:id="rId6"/>
              </p:custDataLst>
            </p:nvPr>
          </p:nvSpPr>
          <p:spPr bwMode="auto">
            <a:xfrm>
              <a:off x="10622" y="1567"/>
              <a:ext cx="590" cy="610"/>
            </a:xfrm>
            <a:custGeom>
              <a:avLst/>
              <a:gdLst/>
              <a:ahLst/>
              <a:cxnLst>
                <a:cxn ang="0">
                  <a:pos x="25" y="104"/>
                </a:cxn>
                <a:cxn ang="0">
                  <a:pos x="40" y="103"/>
                </a:cxn>
                <a:cxn ang="0">
                  <a:pos x="84" y="103"/>
                </a:cxn>
                <a:cxn ang="0">
                  <a:pos x="99" y="104"/>
                </a:cxn>
                <a:cxn ang="0">
                  <a:pos x="108" y="64"/>
                </a:cxn>
                <a:cxn ang="0">
                  <a:pos x="99" y="24"/>
                </a:cxn>
                <a:cxn ang="0">
                  <a:pos x="62" y="0"/>
                </a:cxn>
                <a:cxn ang="0">
                  <a:pos x="25" y="24"/>
                </a:cxn>
                <a:cxn ang="0">
                  <a:pos x="16" y="64"/>
                </a:cxn>
                <a:cxn ang="0">
                  <a:pos x="62" y="124"/>
                </a:cxn>
                <a:cxn ang="0">
                  <a:pos x="62" y="95"/>
                </a:cxn>
                <a:cxn ang="0">
                  <a:pos x="62" y="124"/>
                </a:cxn>
                <a:cxn ang="0">
                  <a:pos x="39" y="50"/>
                </a:cxn>
                <a:cxn ang="0">
                  <a:pos x="62" y="37"/>
                </a:cxn>
                <a:cxn ang="0">
                  <a:pos x="85" y="50"/>
                </a:cxn>
                <a:cxn ang="0">
                  <a:pos x="85" y="78"/>
                </a:cxn>
                <a:cxn ang="0">
                  <a:pos x="62" y="91"/>
                </a:cxn>
                <a:cxn ang="0">
                  <a:pos x="39" y="78"/>
                </a:cxn>
                <a:cxn ang="0">
                  <a:pos x="34" y="74"/>
                </a:cxn>
                <a:cxn ang="0">
                  <a:pos x="34" y="54"/>
                </a:cxn>
                <a:cxn ang="0">
                  <a:pos x="34" y="74"/>
                </a:cxn>
                <a:cxn ang="0">
                  <a:pos x="42" y="30"/>
                </a:cxn>
                <a:cxn ang="0">
                  <a:pos x="48" y="40"/>
                </a:cxn>
                <a:cxn ang="0">
                  <a:pos x="67" y="35"/>
                </a:cxn>
                <a:cxn ang="0">
                  <a:pos x="85" y="45"/>
                </a:cxn>
                <a:cxn ang="0">
                  <a:pos x="67" y="35"/>
                </a:cxn>
                <a:cxn ang="0">
                  <a:pos x="102" y="64"/>
                </a:cxn>
                <a:cxn ang="0">
                  <a:pos x="90" y="64"/>
                </a:cxn>
                <a:cxn ang="0">
                  <a:pos x="85" y="83"/>
                </a:cxn>
                <a:cxn ang="0">
                  <a:pos x="67" y="93"/>
                </a:cxn>
                <a:cxn ang="0">
                  <a:pos x="85" y="83"/>
                </a:cxn>
                <a:cxn ang="0">
                  <a:pos x="57" y="93"/>
                </a:cxn>
                <a:cxn ang="0">
                  <a:pos x="39" y="83"/>
                </a:cxn>
                <a:cxn ang="0">
                  <a:pos x="116" y="94"/>
                </a:cxn>
                <a:cxn ang="0">
                  <a:pos x="86" y="99"/>
                </a:cxn>
                <a:cxn ang="0">
                  <a:pos x="105" y="67"/>
                </a:cxn>
                <a:cxn ang="0">
                  <a:pos x="99" y="28"/>
                </a:cxn>
                <a:cxn ang="0">
                  <a:pos x="105" y="61"/>
                </a:cxn>
                <a:cxn ang="0">
                  <a:pos x="86" y="29"/>
                </a:cxn>
                <a:cxn ang="0">
                  <a:pos x="62" y="4"/>
                </a:cxn>
                <a:cxn ang="0">
                  <a:pos x="62" y="33"/>
                </a:cxn>
                <a:cxn ang="0">
                  <a:pos x="62" y="4"/>
                </a:cxn>
                <a:cxn ang="0">
                  <a:pos x="25" y="28"/>
                </a:cxn>
                <a:cxn ang="0">
                  <a:pos x="35" y="48"/>
                </a:cxn>
                <a:cxn ang="0">
                  <a:pos x="8" y="34"/>
                </a:cxn>
                <a:cxn ang="0">
                  <a:pos x="35" y="80"/>
                </a:cxn>
                <a:cxn ang="0">
                  <a:pos x="25" y="100"/>
                </a:cxn>
                <a:cxn ang="0">
                  <a:pos x="8" y="94"/>
                </a:cxn>
              </a:cxnLst>
              <a:rect l="0" t="0" r="r" b="b"/>
              <a:pathLst>
                <a:path w="124" h="128">
                  <a:moveTo>
                    <a:pt x="4" y="96"/>
                  </a:moveTo>
                  <a:cubicBezTo>
                    <a:pt x="7" y="101"/>
                    <a:pt x="14" y="104"/>
                    <a:pt x="25" y="104"/>
                  </a:cubicBezTo>
                  <a:cubicBezTo>
                    <a:pt x="25" y="104"/>
                    <a:pt x="25" y="104"/>
                    <a:pt x="25" y="104"/>
                  </a:cubicBezTo>
                  <a:cubicBezTo>
                    <a:pt x="29" y="104"/>
                    <a:pt x="34" y="104"/>
                    <a:pt x="40" y="103"/>
                  </a:cubicBezTo>
                  <a:cubicBezTo>
                    <a:pt x="45" y="118"/>
                    <a:pt x="53" y="128"/>
                    <a:pt x="62" y="128"/>
                  </a:cubicBezTo>
                  <a:cubicBezTo>
                    <a:pt x="71" y="128"/>
                    <a:pt x="79" y="118"/>
                    <a:pt x="84" y="103"/>
                  </a:cubicBezTo>
                  <a:cubicBezTo>
                    <a:pt x="90" y="104"/>
                    <a:pt x="95" y="104"/>
                    <a:pt x="99" y="104"/>
                  </a:cubicBezTo>
                  <a:cubicBezTo>
                    <a:pt x="99" y="104"/>
                    <a:pt x="99" y="104"/>
                    <a:pt x="99" y="104"/>
                  </a:cubicBezTo>
                  <a:cubicBezTo>
                    <a:pt x="110" y="104"/>
                    <a:pt x="117" y="101"/>
                    <a:pt x="120" y="96"/>
                  </a:cubicBezTo>
                  <a:cubicBezTo>
                    <a:pt x="124" y="89"/>
                    <a:pt x="120" y="77"/>
                    <a:pt x="108" y="64"/>
                  </a:cubicBezTo>
                  <a:cubicBezTo>
                    <a:pt x="120" y="51"/>
                    <a:pt x="124" y="39"/>
                    <a:pt x="120" y="32"/>
                  </a:cubicBezTo>
                  <a:cubicBezTo>
                    <a:pt x="117" y="27"/>
                    <a:pt x="110" y="24"/>
                    <a:pt x="99" y="24"/>
                  </a:cubicBezTo>
                  <a:cubicBezTo>
                    <a:pt x="95" y="24"/>
                    <a:pt x="90" y="24"/>
                    <a:pt x="84" y="25"/>
                  </a:cubicBezTo>
                  <a:cubicBezTo>
                    <a:pt x="79" y="10"/>
                    <a:pt x="71" y="0"/>
                    <a:pt x="62" y="0"/>
                  </a:cubicBezTo>
                  <a:cubicBezTo>
                    <a:pt x="53" y="0"/>
                    <a:pt x="45" y="10"/>
                    <a:pt x="40" y="25"/>
                  </a:cubicBezTo>
                  <a:cubicBezTo>
                    <a:pt x="34" y="24"/>
                    <a:pt x="29" y="24"/>
                    <a:pt x="25" y="24"/>
                  </a:cubicBezTo>
                  <a:cubicBezTo>
                    <a:pt x="14" y="24"/>
                    <a:pt x="7" y="27"/>
                    <a:pt x="4" y="32"/>
                  </a:cubicBezTo>
                  <a:cubicBezTo>
                    <a:pt x="0" y="39"/>
                    <a:pt x="4" y="51"/>
                    <a:pt x="16" y="64"/>
                  </a:cubicBezTo>
                  <a:cubicBezTo>
                    <a:pt x="4" y="77"/>
                    <a:pt x="0" y="89"/>
                    <a:pt x="4" y="96"/>
                  </a:cubicBezTo>
                  <a:close/>
                  <a:moveTo>
                    <a:pt x="62" y="124"/>
                  </a:moveTo>
                  <a:cubicBezTo>
                    <a:pt x="55" y="124"/>
                    <a:pt x="48" y="115"/>
                    <a:pt x="43" y="102"/>
                  </a:cubicBezTo>
                  <a:cubicBezTo>
                    <a:pt x="50" y="100"/>
                    <a:pt x="56" y="98"/>
                    <a:pt x="62" y="95"/>
                  </a:cubicBezTo>
                  <a:cubicBezTo>
                    <a:pt x="68" y="98"/>
                    <a:pt x="74" y="100"/>
                    <a:pt x="81" y="102"/>
                  </a:cubicBezTo>
                  <a:cubicBezTo>
                    <a:pt x="76" y="115"/>
                    <a:pt x="69" y="124"/>
                    <a:pt x="62" y="124"/>
                  </a:cubicBezTo>
                  <a:close/>
                  <a:moveTo>
                    <a:pt x="38" y="64"/>
                  </a:moveTo>
                  <a:cubicBezTo>
                    <a:pt x="38" y="59"/>
                    <a:pt x="38" y="55"/>
                    <a:pt x="39" y="50"/>
                  </a:cubicBezTo>
                  <a:cubicBezTo>
                    <a:pt x="42" y="48"/>
                    <a:pt x="46" y="46"/>
                    <a:pt x="50" y="43"/>
                  </a:cubicBezTo>
                  <a:cubicBezTo>
                    <a:pt x="54" y="41"/>
                    <a:pt x="58" y="39"/>
                    <a:pt x="62" y="37"/>
                  </a:cubicBezTo>
                  <a:cubicBezTo>
                    <a:pt x="66" y="39"/>
                    <a:pt x="70" y="41"/>
                    <a:pt x="74" y="43"/>
                  </a:cubicBezTo>
                  <a:cubicBezTo>
                    <a:pt x="78" y="46"/>
                    <a:pt x="82" y="48"/>
                    <a:pt x="85" y="50"/>
                  </a:cubicBezTo>
                  <a:cubicBezTo>
                    <a:pt x="86" y="55"/>
                    <a:pt x="86" y="59"/>
                    <a:pt x="86" y="64"/>
                  </a:cubicBezTo>
                  <a:cubicBezTo>
                    <a:pt x="86" y="69"/>
                    <a:pt x="86" y="73"/>
                    <a:pt x="85" y="78"/>
                  </a:cubicBezTo>
                  <a:cubicBezTo>
                    <a:pt x="82" y="80"/>
                    <a:pt x="78" y="82"/>
                    <a:pt x="74" y="85"/>
                  </a:cubicBezTo>
                  <a:cubicBezTo>
                    <a:pt x="70" y="87"/>
                    <a:pt x="66" y="89"/>
                    <a:pt x="62" y="91"/>
                  </a:cubicBezTo>
                  <a:cubicBezTo>
                    <a:pt x="58" y="89"/>
                    <a:pt x="54" y="87"/>
                    <a:pt x="50" y="85"/>
                  </a:cubicBezTo>
                  <a:cubicBezTo>
                    <a:pt x="46" y="82"/>
                    <a:pt x="42" y="80"/>
                    <a:pt x="39" y="78"/>
                  </a:cubicBezTo>
                  <a:cubicBezTo>
                    <a:pt x="38" y="73"/>
                    <a:pt x="38" y="69"/>
                    <a:pt x="38" y="64"/>
                  </a:cubicBezTo>
                  <a:close/>
                  <a:moveTo>
                    <a:pt x="34" y="74"/>
                  </a:moveTo>
                  <a:cubicBezTo>
                    <a:pt x="30" y="71"/>
                    <a:pt x="26" y="68"/>
                    <a:pt x="22" y="64"/>
                  </a:cubicBezTo>
                  <a:cubicBezTo>
                    <a:pt x="26" y="60"/>
                    <a:pt x="30" y="57"/>
                    <a:pt x="34" y="54"/>
                  </a:cubicBezTo>
                  <a:cubicBezTo>
                    <a:pt x="34" y="57"/>
                    <a:pt x="34" y="60"/>
                    <a:pt x="34" y="64"/>
                  </a:cubicBezTo>
                  <a:cubicBezTo>
                    <a:pt x="34" y="68"/>
                    <a:pt x="34" y="71"/>
                    <a:pt x="34" y="74"/>
                  </a:cubicBezTo>
                  <a:close/>
                  <a:moveTo>
                    <a:pt x="39" y="45"/>
                  </a:moveTo>
                  <a:cubicBezTo>
                    <a:pt x="40" y="40"/>
                    <a:pt x="41" y="35"/>
                    <a:pt x="42" y="30"/>
                  </a:cubicBezTo>
                  <a:cubicBezTo>
                    <a:pt x="47" y="31"/>
                    <a:pt x="52" y="33"/>
                    <a:pt x="57" y="35"/>
                  </a:cubicBezTo>
                  <a:cubicBezTo>
                    <a:pt x="54" y="36"/>
                    <a:pt x="51" y="38"/>
                    <a:pt x="48" y="40"/>
                  </a:cubicBezTo>
                  <a:cubicBezTo>
                    <a:pt x="45" y="42"/>
                    <a:pt x="42" y="43"/>
                    <a:pt x="39" y="45"/>
                  </a:cubicBezTo>
                  <a:close/>
                  <a:moveTo>
                    <a:pt x="67" y="35"/>
                  </a:moveTo>
                  <a:cubicBezTo>
                    <a:pt x="72" y="33"/>
                    <a:pt x="77" y="31"/>
                    <a:pt x="82" y="30"/>
                  </a:cubicBezTo>
                  <a:cubicBezTo>
                    <a:pt x="83" y="35"/>
                    <a:pt x="84" y="40"/>
                    <a:pt x="85" y="45"/>
                  </a:cubicBezTo>
                  <a:cubicBezTo>
                    <a:pt x="82" y="43"/>
                    <a:pt x="79" y="42"/>
                    <a:pt x="76" y="40"/>
                  </a:cubicBezTo>
                  <a:cubicBezTo>
                    <a:pt x="73" y="38"/>
                    <a:pt x="70" y="36"/>
                    <a:pt x="67" y="35"/>
                  </a:cubicBezTo>
                  <a:close/>
                  <a:moveTo>
                    <a:pt x="90" y="54"/>
                  </a:moveTo>
                  <a:cubicBezTo>
                    <a:pt x="94" y="57"/>
                    <a:pt x="98" y="60"/>
                    <a:pt x="102" y="64"/>
                  </a:cubicBezTo>
                  <a:cubicBezTo>
                    <a:pt x="98" y="68"/>
                    <a:pt x="94" y="71"/>
                    <a:pt x="90" y="74"/>
                  </a:cubicBezTo>
                  <a:cubicBezTo>
                    <a:pt x="90" y="71"/>
                    <a:pt x="90" y="68"/>
                    <a:pt x="90" y="64"/>
                  </a:cubicBezTo>
                  <a:cubicBezTo>
                    <a:pt x="90" y="60"/>
                    <a:pt x="90" y="57"/>
                    <a:pt x="90" y="54"/>
                  </a:cubicBezTo>
                  <a:close/>
                  <a:moveTo>
                    <a:pt x="85" y="83"/>
                  </a:moveTo>
                  <a:cubicBezTo>
                    <a:pt x="84" y="88"/>
                    <a:pt x="83" y="93"/>
                    <a:pt x="82" y="98"/>
                  </a:cubicBezTo>
                  <a:cubicBezTo>
                    <a:pt x="77" y="97"/>
                    <a:pt x="72" y="95"/>
                    <a:pt x="67" y="93"/>
                  </a:cubicBezTo>
                  <a:cubicBezTo>
                    <a:pt x="70" y="92"/>
                    <a:pt x="73" y="90"/>
                    <a:pt x="76" y="88"/>
                  </a:cubicBezTo>
                  <a:cubicBezTo>
                    <a:pt x="79" y="86"/>
                    <a:pt x="82" y="85"/>
                    <a:pt x="85" y="83"/>
                  </a:cubicBezTo>
                  <a:close/>
                  <a:moveTo>
                    <a:pt x="48" y="88"/>
                  </a:moveTo>
                  <a:cubicBezTo>
                    <a:pt x="51" y="90"/>
                    <a:pt x="54" y="92"/>
                    <a:pt x="57" y="93"/>
                  </a:cubicBezTo>
                  <a:cubicBezTo>
                    <a:pt x="52" y="95"/>
                    <a:pt x="47" y="97"/>
                    <a:pt x="42" y="98"/>
                  </a:cubicBezTo>
                  <a:cubicBezTo>
                    <a:pt x="41" y="93"/>
                    <a:pt x="40" y="88"/>
                    <a:pt x="39" y="83"/>
                  </a:cubicBezTo>
                  <a:cubicBezTo>
                    <a:pt x="42" y="85"/>
                    <a:pt x="45" y="86"/>
                    <a:pt x="48" y="88"/>
                  </a:cubicBezTo>
                  <a:close/>
                  <a:moveTo>
                    <a:pt x="116" y="94"/>
                  </a:moveTo>
                  <a:cubicBezTo>
                    <a:pt x="114" y="98"/>
                    <a:pt x="108" y="100"/>
                    <a:pt x="99" y="100"/>
                  </a:cubicBezTo>
                  <a:cubicBezTo>
                    <a:pt x="95" y="100"/>
                    <a:pt x="90" y="100"/>
                    <a:pt x="86" y="99"/>
                  </a:cubicBezTo>
                  <a:cubicBezTo>
                    <a:pt x="87" y="93"/>
                    <a:pt x="88" y="87"/>
                    <a:pt x="89" y="80"/>
                  </a:cubicBezTo>
                  <a:cubicBezTo>
                    <a:pt x="95" y="76"/>
                    <a:pt x="101" y="71"/>
                    <a:pt x="105" y="67"/>
                  </a:cubicBezTo>
                  <a:cubicBezTo>
                    <a:pt x="115" y="78"/>
                    <a:pt x="120" y="88"/>
                    <a:pt x="116" y="94"/>
                  </a:cubicBezTo>
                  <a:close/>
                  <a:moveTo>
                    <a:pt x="99" y="28"/>
                  </a:moveTo>
                  <a:cubicBezTo>
                    <a:pt x="108" y="28"/>
                    <a:pt x="114" y="30"/>
                    <a:pt x="116" y="34"/>
                  </a:cubicBezTo>
                  <a:cubicBezTo>
                    <a:pt x="120" y="40"/>
                    <a:pt x="115" y="50"/>
                    <a:pt x="105" y="61"/>
                  </a:cubicBezTo>
                  <a:cubicBezTo>
                    <a:pt x="101" y="57"/>
                    <a:pt x="95" y="52"/>
                    <a:pt x="89" y="48"/>
                  </a:cubicBezTo>
                  <a:cubicBezTo>
                    <a:pt x="88" y="41"/>
                    <a:pt x="87" y="35"/>
                    <a:pt x="86" y="29"/>
                  </a:cubicBezTo>
                  <a:cubicBezTo>
                    <a:pt x="90" y="28"/>
                    <a:pt x="95" y="28"/>
                    <a:pt x="99" y="28"/>
                  </a:cubicBezTo>
                  <a:close/>
                  <a:moveTo>
                    <a:pt x="62" y="4"/>
                  </a:moveTo>
                  <a:cubicBezTo>
                    <a:pt x="69" y="4"/>
                    <a:pt x="76" y="13"/>
                    <a:pt x="81" y="26"/>
                  </a:cubicBezTo>
                  <a:cubicBezTo>
                    <a:pt x="74" y="28"/>
                    <a:pt x="68" y="30"/>
                    <a:pt x="62" y="33"/>
                  </a:cubicBezTo>
                  <a:cubicBezTo>
                    <a:pt x="56" y="30"/>
                    <a:pt x="50" y="28"/>
                    <a:pt x="43" y="26"/>
                  </a:cubicBezTo>
                  <a:cubicBezTo>
                    <a:pt x="48" y="13"/>
                    <a:pt x="55" y="4"/>
                    <a:pt x="62" y="4"/>
                  </a:cubicBezTo>
                  <a:close/>
                  <a:moveTo>
                    <a:pt x="8" y="34"/>
                  </a:moveTo>
                  <a:cubicBezTo>
                    <a:pt x="10" y="30"/>
                    <a:pt x="16" y="28"/>
                    <a:pt x="25" y="28"/>
                  </a:cubicBezTo>
                  <a:cubicBezTo>
                    <a:pt x="29" y="28"/>
                    <a:pt x="34" y="28"/>
                    <a:pt x="38" y="29"/>
                  </a:cubicBezTo>
                  <a:cubicBezTo>
                    <a:pt x="37" y="35"/>
                    <a:pt x="36" y="41"/>
                    <a:pt x="35" y="48"/>
                  </a:cubicBezTo>
                  <a:cubicBezTo>
                    <a:pt x="29" y="52"/>
                    <a:pt x="23" y="57"/>
                    <a:pt x="19" y="61"/>
                  </a:cubicBezTo>
                  <a:cubicBezTo>
                    <a:pt x="9" y="50"/>
                    <a:pt x="4" y="40"/>
                    <a:pt x="8" y="34"/>
                  </a:cubicBezTo>
                  <a:close/>
                  <a:moveTo>
                    <a:pt x="19" y="67"/>
                  </a:moveTo>
                  <a:cubicBezTo>
                    <a:pt x="23" y="71"/>
                    <a:pt x="29" y="76"/>
                    <a:pt x="35" y="80"/>
                  </a:cubicBezTo>
                  <a:cubicBezTo>
                    <a:pt x="36" y="87"/>
                    <a:pt x="37" y="93"/>
                    <a:pt x="38" y="99"/>
                  </a:cubicBezTo>
                  <a:cubicBezTo>
                    <a:pt x="34" y="100"/>
                    <a:pt x="29" y="100"/>
                    <a:pt x="25" y="100"/>
                  </a:cubicBezTo>
                  <a:cubicBezTo>
                    <a:pt x="25" y="100"/>
                    <a:pt x="25" y="100"/>
                    <a:pt x="25" y="100"/>
                  </a:cubicBezTo>
                  <a:cubicBezTo>
                    <a:pt x="16" y="100"/>
                    <a:pt x="10" y="98"/>
                    <a:pt x="8" y="94"/>
                  </a:cubicBezTo>
                  <a:cubicBezTo>
                    <a:pt x="4" y="88"/>
                    <a:pt x="9" y="78"/>
                    <a:pt x="19" y="67"/>
                  </a:cubicBezTo>
                  <a:close/>
                </a:path>
              </a:pathLst>
            </a:custGeom>
            <a:solidFill>
              <a:schemeClr val="accent1"/>
            </a:solidFill>
            <a:ln w="12700">
              <a:noFill/>
              <a:round/>
            </a:ln>
          </p:spPr>
          <p:txBody>
            <a:bodyPr anchor="ctr" anchorCtr="0">
              <a:normAutofit fontScale="72500"/>
            </a:bodyPr>
            <a:lstStyle/>
            <a:p>
              <a:pPr eaLnBrk="0" hangingPunct="0">
                <a:buFontTx/>
                <a:buNone/>
                <a:defRPr/>
              </a:pPr>
              <a:endParaRPr lang="id-ID" sz="2400">
                <a:solidFill>
                  <a:schemeClr val="bg1"/>
                </a:solidFill>
              </a:endParaRPr>
            </a:p>
          </p:txBody>
        </p:sp>
        <p:sp>
          <p:nvSpPr>
            <p:cNvPr id="15" name="Freeform 155"/>
            <p:cNvSpPr>
              <a:spLocks noEditPoints="1"/>
            </p:cNvSpPr>
            <p:nvPr>
              <p:custDataLst>
                <p:tags r:id="rId7"/>
              </p:custDataLst>
            </p:nvPr>
          </p:nvSpPr>
          <p:spPr bwMode="auto">
            <a:xfrm>
              <a:off x="10868" y="1824"/>
              <a:ext cx="97" cy="97"/>
            </a:xfrm>
            <a:custGeom>
              <a:avLst/>
              <a:gdLst/>
              <a:ahLst/>
              <a:cxnLst>
                <a:cxn ang="0">
                  <a:pos x="10" y="20"/>
                </a:cxn>
                <a:cxn ang="0">
                  <a:pos x="20" y="10"/>
                </a:cxn>
                <a:cxn ang="0">
                  <a:pos x="10" y="0"/>
                </a:cxn>
                <a:cxn ang="0">
                  <a:pos x="0" y="10"/>
                </a:cxn>
                <a:cxn ang="0">
                  <a:pos x="10" y="20"/>
                </a:cxn>
                <a:cxn ang="0">
                  <a:pos x="10" y="4"/>
                </a:cxn>
                <a:cxn ang="0">
                  <a:pos x="16" y="10"/>
                </a:cxn>
                <a:cxn ang="0">
                  <a:pos x="10" y="16"/>
                </a:cxn>
                <a:cxn ang="0">
                  <a:pos x="4" y="10"/>
                </a:cxn>
                <a:cxn ang="0">
                  <a:pos x="10" y="4"/>
                </a:cxn>
              </a:cxnLst>
              <a:rect l="0" t="0" r="r" b="b"/>
              <a:pathLst>
                <a:path w="20" h="20">
                  <a:moveTo>
                    <a:pt x="10" y="20"/>
                  </a:moveTo>
                  <a:cubicBezTo>
                    <a:pt x="16" y="20"/>
                    <a:pt x="20" y="16"/>
                    <a:pt x="20" y="10"/>
                  </a:cubicBezTo>
                  <a:cubicBezTo>
                    <a:pt x="20" y="4"/>
                    <a:pt x="16" y="0"/>
                    <a:pt x="10" y="0"/>
                  </a:cubicBezTo>
                  <a:cubicBezTo>
                    <a:pt x="4" y="0"/>
                    <a:pt x="0" y="4"/>
                    <a:pt x="0" y="10"/>
                  </a:cubicBezTo>
                  <a:cubicBezTo>
                    <a:pt x="0" y="16"/>
                    <a:pt x="4" y="20"/>
                    <a:pt x="10" y="20"/>
                  </a:cubicBezTo>
                  <a:close/>
                  <a:moveTo>
                    <a:pt x="10" y="4"/>
                  </a:moveTo>
                  <a:cubicBezTo>
                    <a:pt x="13" y="4"/>
                    <a:pt x="16" y="7"/>
                    <a:pt x="16" y="10"/>
                  </a:cubicBezTo>
                  <a:cubicBezTo>
                    <a:pt x="16" y="13"/>
                    <a:pt x="13" y="16"/>
                    <a:pt x="10" y="16"/>
                  </a:cubicBezTo>
                  <a:cubicBezTo>
                    <a:pt x="7" y="16"/>
                    <a:pt x="4" y="13"/>
                    <a:pt x="4" y="10"/>
                  </a:cubicBezTo>
                  <a:cubicBezTo>
                    <a:pt x="4" y="7"/>
                    <a:pt x="7" y="4"/>
                    <a:pt x="10" y="4"/>
                  </a:cubicBezTo>
                  <a:close/>
                </a:path>
              </a:pathLst>
            </a:custGeom>
            <a:solidFill>
              <a:schemeClr val="accent1"/>
            </a:solidFill>
            <a:ln w="12700">
              <a:noFill/>
              <a:round/>
            </a:ln>
          </p:spPr>
          <p:txBody>
            <a:bodyPr anchor="ctr" anchorCtr="0">
              <a:normAutofit fontScale="25000" lnSpcReduction="20000"/>
            </a:bodyPr>
            <a:lstStyle/>
            <a:p>
              <a:pPr eaLnBrk="0" hangingPunct="0">
                <a:buFontTx/>
                <a:buNone/>
                <a:defRPr/>
              </a:pPr>
              <a:endParaRPr lang="id-ID" sz="2400">
                <a:solidFill>
                  <a:schemeClr val="bg1"/>
                </a:solidFill>
              </a:endParaRPr>
            </a:p>
          </p:txBody>
        </p:sp>
      </p:grpSp>
      <p:sp>
        <p:nvSpPr>
          <p:cNvPr id="16" name="TextBox 36"/>
          <p:cNvSpPr txBox="1">
            <a:spLocks noChangeArrowheads="1"/>
          </p:cNvSpPr>
          <p:nvPr>
            <p:custDataLst>
              <p:tags r:id="rId8"/>
            </p:custDataLst>
          </p:nvPr>
        </p:nvSpPr>
        <p:spPr bwMode="auto">
          <a:xfrm>
            <a:off x="7342157" y="2315793"/>
            <a:ext cx="3604684" cy="604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normAutofit/>
          </a:bodyPr>
          <a:lstStyle/>
          <a:p>
            <a:pPr eaLnBrk="0" hangingPunct="0"/>
            <a:r>
              <a:rPr lang="id-ID" altLang="zh-CN" sz="2000" dirty="0">
                <a:solidFill>
                  <a:schemeClr val="bg1"/>
                </a:solidFill>
                <a:latin typeface="微软雅黑" panose="020B0503020204020204" charset="-122"/>
                <a:ea typeface="微软雅黑" panose="020B0503020204020204" charset="-122"/>
                <a:sym typeface="Arial" panose="020B0604020202020204" pitchFamily="34" charset="0"/>
              </a:rPr>
              <a:t>特性罗列</a:t>
            </a:r>
            <a:endParaRPr lang="id-ID" altLang="zh-CN" sz="2000" dirty="0">
              <a:solidFill>
                <a:schemeClr val="bg1"/>
              </a:solidFill>
              <a:sym typeface="Arial" panose="020B0604020202020204" pitchFamily="34" charset="0"/>
            </a:endParaRPr>
          </a:p>
        </p:txBody>
      </p:sp>
      <p:sp>
        <p:nvSpPr>
          <p:cNvPr id="17" name="文本框 32"/>
          <p:cNvSpPr txBox="1">
            <a:spLocks noChangeArrowheads="1"/>
          </p:cNvSpPr>
          <p:nvPr>
            <p:custDataLst>
              <p:tags r:id="rId9"/>
            </p:custDataLst>
          </p:nvPr>
        </p:nvSpPr>
        <p:spPr bwMode="auto">
          <a:xfrm>
            <a:off x="7341753" y="3910996"/>
            <a:ext cx="12107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normAutofit/>
          </a:bodyPr>
          <a:lstStyle/>
          <a:p>
            <a:pPr algn="ctr"/>
            <a:r>
              <a:rPr lang="en-US" altLang="zh-CN" sz="2400" b="1">
                <a:solidFill>
                  <a:schemeClr val="bg1"/>
                </a:solidFill>
                <a:latin typeface="+mj-lt"/>
                <a:ea typeface="+mj-ea"/>
                <a:cs typeface="+mj-cs"/>
                <a:sym typeface="Calibri" panose="020F0502020204030204" charset="0"/>
              </a:rPr>
              <a:t>2</a:t>
            </a:r>
            <a:endParaRPr lang="en-US" altLang="zh-CN" sz="2400" b="1">
              <a:solidFill>
                <a:schemeClr val="bg1"/>
              </a:solidFill>
              <a:latin typeface="+mj-lt"/>
              <a:ea typeface="+mj-ea"/>
              <a:cs typeface="+mj-cs"/>
              <a:sym typeface="Calibri" panose="020F0502020204030204" charset="0"/>
            </a:endParaRPr>
          </a:p>
        </p:txBody>
      </p:sp>
      <p:grpSp>
        <p:nvGrpSpPr>
          <p:cNvPr id="6" name="组合 5"/>
          <p:cNvGrpSpPr/>
          <p:nvPr/>
        </p:nvGrpSpPr>
        <p:grpSpPr>
          <a:xfrm>
            <a:off x="6805930" y="3964940"/>
            <a:ext cx="374650" cy="387350"/>
            <a:chOff x="10622" y="4324"/>
            <a:chExt cx="590" cy="610"/>
          </a:xfrm>
        </p:grpSpPr>
        <p:sp>
          <p:nvSpPr>
            <p:cNvPr id="19" name="Freeform 154"/>
            <p:cNvSpPr>
              <a:spLocks noEditPoints="1"/>
            </p:cNvSpPr>
            <p:nvPr>
              <p:custDataLst>
                <p:tags r:id="rId10"/>
              </p:custDataLst>
            </p:nvPr>
          </p:nvSpPr>
          <p:spPr bwMode="auto">
            <a:xfrm>
              <a:off x="10622" y="4324"/>
              <a:ext cx="590" cy="610"/>
            </a:xfrm>
            <a:custGeom>
              <a:avLst/>
              <a:gdLst/>
              <a:ahLst/>
              <a:cxnLst>
                <a:cxn ang="0">
                  <a:pos x="25" y="104"/>
                </a:cxn>
                <a:cxn ang="0">
                  <a:pos x="40" y="103"/>
                </a:cxn>
                <a:cxn ang="0">
                  <a:pos x="84" y="103"/>
                </a:cxn>
                <a:cxn ang="0">
                  <a:pos x="99" y="104"/>
                </a:cxn>
                <a:cxn ang="0">
                  <a:pos x="108" y="64"/>
                </a:cxn>
                <a:cxn ang="0">
                  <a:pos x="99" y="24"/>
                </a:cxn>
                <a:cxn ang="0">
                  <a:pos x="62" y="0"/>
                </a:cxn>
                <a:cxn ang="0">
                  <a:pos x="25" y="24"/>
                </a:cxn>
                <a:cxn ang="0">
                  <a:pos x="16" y="64"/>
                </a:cxn>
                <a:cxn ang="0">
                  <a:pos x="62" y="124"/>
                </a:cxn>
                <a:cxn ang="0">
                  <a:pos x="62" y="95"/>
                </a:cxn>
                <a:cxn ang="0">
                  <a:pos x="62" y="124"/>
                </a:cxn>
                <a:cxn ang="0">
                  <a:pos x="39" y="50"/>
                </a:cxn>
                <a:cxn ang="0">
                  <a:pos x="62" y="37"/>
                </a:cxn>
                <a:cxn ang="0">
                  <a:pos x="85" y="50"/>
                </a:cxn>
                <a:cxn ang="0">
                  <a:pos x="85" y="78"/>
                </a:cxn>
                <a:cxn ang="0">
                  <a:pos x="62" y="91"/>
                </a:cxn>
                <a:cxn ang="0">
                  <a:pos x="39" y="78"/>
                </a:cxn>
                <a:cxn ang="0">
                  <a:pos x="34" y="74"/>
                </a:cxn>
                <a:cxn ang="0">
                  <a:pos x="34" y="54"/>
                </a:cxn>
                <a:cxn ang="0">
                  <a:pos x="34" y="74"/>
                </a:cxn>
                <a:cxn ang="0">
                  <a:pos x="42" y="30"/>
                </a:cxn>
                <a:cxn ang="0">
                  <a:pos x="48" y="40"/>
                </a:cxn>
                <a:cxn ang="0">
                  <a:pos x="67" y="35"/>
                </a:cxn>
                <a:cxn ang="0">
                  <a:pos x="85" y="45"/>
                </a:cxn>
                <a:cxn ang="0">
                  <a:pos x="67" y="35"/>
                </a:cxn>
                <a:cxn ang="0">
                  <a:pos x="102" y="64"/>
                </a:cxn>
                <a:cxn ang="0">
                  <a:pos x="90" y="64"/>
                </a:cxn>
                <a:cxn ang="0">
                  <a:pos x="85" y="83"/>
                </a:cxn>
                <a:cxn ang="0">
                  <a:pos x="67" y="93"/>
                </a:cxn>
                <a:cxn ang="0">
                  <a:pos x="85" y="83"/>
                </a:cxn>
                <a:cxn ang="0">
                  <a:pos x="57" y="93"/>
                </a:cxn>
                <a:cxn ang="0">
                  <a:pos x="39" y="83"/>
                </a:cxn>
                <a:cxn ang="0">
                  <a:pos x="116" y="94"/>
                </a:cxn>
                <a:cxn ang="0">
                  <a:pos x="86" y="99"/>
                </a:cxn>
                <a:cxn ang="0">
                  <a:pos x="105" y="67"/>
                </a:cxn>
                <a:cxn ang="0">
                  <a:pos x="99" y="28"/>
                </a:cxn>
                <a:cxn ang="0">
                  <a:pos x="105" y="61"/>
                </a:cxn>
                <a:cxn ang="0">
                  <a:pos x="86" y="29"/>
                </a:cxn>
                <a:cxn ang="0">
                  <a:pos x="62" y="4"/>
                </a:cxn>
                <a:cxn ang="0">
                  <a:pos x="62" y="33"/>
                </a:cxn>
                <a:cxn ang="0">
                  <a:pos x="62" y="4"/>
                </a:cxn>
                <a:cxn ang="0">
                  <a:pos x="25" y="28"/>
                </a:cxn>
                <a:cxn ang="0">
                  <a:pos x="35" y="48"/>
                </a:cxn>
                <a:cxn ang="0">
                  <a:pos x="8" y="34"/>
                </a:cxn>
                <a:cxn ang="0">
                  <a:pos x="35" y="80"/>
                </a:cxn>
                <a:cxn ang="0">
                  <a:pos x="25" y="100"/>
                </a:cxn>
                <a:cxn ang="0">
                  <a:pos x="8" y="94"/>
                </a:cxn>
              </a:cxnLst>
              <a:rect l="0" t="0" r="r" b="b"/>
              <a:pathLst>
                <a:path w="124" h="128">
                  <a:moveTo>
                    <a:pt x="4" y="96"/>
                  </a:moveTo>
                  <a:cubicBezTo>
                    <a:pt x="7" y="101"/>
                    <a:pt x="14" y="104"/>
                    <a:pt x="25" y="104"/>
                  </a:cubicBezTo>
                  <a:cubicBezTo>
                    <a:pt x="25" y="104"/>
                    <a:pt x="25" y="104"/>
                    <a:pt x="25" y="104"/>
                  </a:cubicBezTo>
                  <a:cubicBezTo>
                    <a:pt x="29" y="104"/>
                    <a:pt x="34" y="104"/>
                    <a:pt x="40" y="103"/>
                  </a:cubicBezTo>
                  <a:cubicBezTo>
                    <a:pt x="45" y="118"/>
                    <a:pt x="53" y="128"/>
                    <a:pt x="62" y="128"/>
                  </a:cubicBezTo>
                  <a:cubicBezTo>
                    <a:pt x="71" y="128"/>
                    <a:pt x="79" y="118"/>
                    <a:pt x="84" y="103"/>
                  </a:cubicBezTo>
                  <a:cubicBezTo>
                    <a:pt x="90" y="104"/>
                    <a:pt x="95" y="104"/>
                    <a:pt x="99" y="104"/>
                  </a:cubicBezTo>
                  <a:cubicBezTo>
                    <a:pt x="99" y="104"/>
                    <a:pt x="99" y="104"/>
                    <a:pt x="99" y="104"/>
                  </a:cubicBezTo>
                  <a:cubicBezTo>
                    <a:pt x="110" y="104"/>
                    <a:pt x="117" y="101"/>
                    <a:pt x="120" y="96"/>
                  </a:cubicBezTo>
                  <a:cubicBezTo>
                    <a:pt x="124" y="89"/>
                    <a:pt x="120" y="77"/>
                    <a:pt x="108" y="64"/>
                  </a:cubicBezTo>
                  <a:cubicBezTo>
                    <a:pt x="120" y="51"/>
                    <a:pt x="124" y="39"/>
                    <a:pt x="120" y="32"/>
                  </a:cubicBezTo>
                  <a:cubicBezTo>
                    <a:pt x="117" y="27"/>
                    <a:pt x="110" y="24"/>
                    <a:pt x="99" y="24"/>
                  </a:cubicBezTo>
                  <a:cubicBezTo>
                    <a:pt x="95" y="24"/>
                    <a:pt x="90" y="24"/>
                    <a:pt x="84" y="25"/>
                  </a:cubicBezTo>
                  <a:cubicBezTo>
                    <a:pt x="79" y="10"/>
                    <a:pt x="71" y="0"/>
                    <a:pt x="62" y="0"/>
                  </a:cubicBezTo>
                  <a:cubicBezTo>
                    <a:pt x="53" y="0"/>
                    <a:pt x="45" y="10"/>
                    <a:pt x="40" y="25"/>
                  </a:cubicBezTo>
                  <a:cubicBezTo>
                    <a:pt x="34" y="24"/>
                    <a:pt x="29" y="24"/>
                    <a:pt x="25" y="24"/>
                  </a:cubicBezTo>
                  <a:cubicBezTo>
                    <a:pt x="14" y="24"/>
                    <a:pt x="7" y="27"/>
                    <a:pt x="4" y="32"/>
                  </a:cubicBezTo>
                  <a:cubicBezTo>
                    <a:pt x="0" y="39"/>
                    <a:pt x="4" y="51"/>
                    <a:pt x="16" y="64"/>
                  </a:cubicBezTo>
                  <a:cubicBezTo>
                    <a:pt x="4" y="77"/>
                    <a:pt x="0" y="89"/>
                    <a:pt x="4" y="96"/>
                  </a:cubicBezTo>
                  <a:close/>
                  <a:moveTo>
                    <a:pt x="62" y="124"/>
                  </a:moveTo>
                  <a:cubicBezTo>
                    <a:pt x="55" y="124"/>
                    <a:pt x="48" y="115"/>
                    <a:pt x="43" y="102"/>
                  </a:cubicBezTo>
                  <a:cubicBezTo>
                    <a:pt x="50" y="100"/>
                    <a:pt x="56" y="98"/>
                    <a:pt x="62" y="95"/>
                  </a:cubicBezTo>
                  <a:cubicBezTo>
                    <a:pt x="68" y="98"/>
                    <a:pt x="74" y="100"/>
                    <a:pt x="81" y="102"/>
                  </a:cubicBezTo>
                  <a:cubicBezTo>
                    <a:pt x="76" y="115"/>
                    <a:pt x="69" y="124"/>
                    <a:pt x="62" y="124"/>
                  </a:cubicBezTo>
                  <a:close/>
                  <a:moveTo>
                    <a:pt x="38" y="64"/>
                  </a:moveTo>
                  <a:cubicBezTo>
                    <a:pt x="38" y="59"/>
                    <a:pt x="38" y="55"/>
                    <a:pt x="39" y="50"/>
                  </a:cubicBezTo>
                  <a:cubicBezTo>
                    <a:pt x="42" y="48"/>
                    <a:pt x="46" y="46"/>
                    <a:pt x="50" y="43"/>
                  </a:cubicBezTo>
                  <a:cubicBezTo>
                    <a:pt x="54" y="41"/>
                    <a:pt x="58" y="39"/>
                    <a:pt x="62" y="37"/>
                  </a:cubicBezTo>
                  <a:cubicBezTo>
                    <a:pt x="66" y="39"/>
                    <a:pt x="70" y="41"/>
                    <a:pt x="74" y="43"/>
                  </a:cubicBezTo>
                  <a:cubicBezTo>
                    <a:pt x="78" y="46"/>
                    <a:pt x="82" y="48"/>
                    <a:pt x="85" y="50"/>
                  </a:cubicBezTo>
                  <a:cubicBezTo>
                    <a:pt x="86" y="55"/>
                    <a:pt x="86" y="59"/>
                    <a:pt x="86" y="64"/>
                  </a:cubicBezTo>
                  <a:cubicBezTo>
                    <a:pt x="86" y="69"/>
                    <a:pt x="86" y="73"/>
                    <a:pt x="85" y="78"/>
                  </a:cubicBezTo>
                  <a:cubicBezTo>
                    <a:pt x="82" y="80"/>
                    <a:pt x="78" y="82"/>
                    <a:pt x="74" y="85"/>
                  </a:cubicBezTo>
                  <a:cubicBezTo>
                    <a:pt x="70" y="87"/>
                    <a:pt x="66" y="89"/>
                    <a:pt x="62" y="91"/>
                  </a:cubicBezTo>
                  <a:cubicBezTo>
                    <a:pt x="58" y="89"/>
                    <a:pt x="54" y="87"/>
                    <a:pt x="50" y="85"/>
                  </a:cubicBezTo>
                  <a:cubicBezTo>
                    <a:pt x="46" y="82"/>
                    <a:pt x="42" y="80"/>
                    <a:pt x="39" y="78"/>
                  </a:cubicBezTo>
                  <a:cubicBezTo>
                    <a:pt x="38" y="73"/>
                    <a:pt x="38" y="69"/>
                    <a:pt x="38" y="64"/>
                  </a:cubicBezTo>
                  <a:close/>
                  <a:moveTo>
                    <a:pt x="34" y="74"/>
                  </a:moveTo>
                  <a:cubicBezTo>
                    <a:pt x="30" y="71"/>
                    <a:pt x="26" y="68"/>
                    <a:pt x="22" y="64"/>
                  </a:cubicBezTo>
                  <a:cubicBezTo>
                    <a:pt x="26" y="60"/>
                    <a:pt x="30" y="57"/>
                    <a:pt x="34" y="54"/>
                  </a:cubicBezTo>
                  <a:cubicBezTo>
                    <a:pt x="34" y="57"/>
                    <a:pt x="34" y="60"/>
                    <a:pt x="34" y="64"/>
                  </a:cubicBezTo>
                  <a:cubicBezTo>
                    <a:pt x="34" y="68"/>
                    <a:pt x="34" y="71"/>
                    <a:pt x="34" y="74"/>
                  </a:cubicBezTo>
                  <a:close/>
                  <a:moveTo>
                    <a:pt x="39" y="45"/>
                  </a:moveTo>
                  <a:cubicBezTo>
                    <a:pt x="40" y="40"/>
                    <a:pt x="41" y="35"/>
                    <a:pt x="42" y="30"/>
                  </a:cubicBezTo>
                  <a:cubicBezTo>
                    <a:pt x="47" y="31"/>
                    <a:pt x="52" y="33"/>
                    <a:pt x="57" y="35"/>
                  </a:cubicBezTo>
                  <a:cubicBezTo>
                    <a:pt x="54" y="36"/>
                    <a:pt x="51" y="38"/>
                    <a:pt x="48" y="40"/>
                  </a:cubicBezTo>
                  <a:cubicBezTo>
                    <a:pt x="45" y="42"/>
                    <a:pt x="42" y="43"/>
                    <a:pt x="39" y="45"/>
                  </a:cubicBezTo>
                  <a:close/>
                  <a:moveTo>
                    <a:pt x="67" y="35"/>
                  </a:moveTo>
                  <a:cubicBezTo>
                    <a:pt x="72" y="33"/>
                    <a:pt x="77" y="31"/>
                    <a:pt x="82" y="30"/>
                  </a:cubicBezTo>
                  <a:cubicBezTo>
                    <a:pt x="83" y="35"/>
                    <a:pt x="84" y="40"/>
                    <a:pt x="85" y="45"/>
                  </a:cubicBezTo>
                  <a:cubicBezTo>
                    <a:pt x="82" y="43"/>
                    <a:pt x="79" y="42"/>
                    <a:pt x="76" y="40"/>
                  </a:cubicBezTo>
                  <a:cubicBezTo>
                    <a:pt x="73" y="38"/>
                    <a:pt x="70" y="36"/>
                    <a:pt x="67" y="35"/>
                  </a:cubicBezTo>
                  <a:close/>
                  <a:moveTo>
                    <a:pt x="90" y="54"/>
                  </a:moveTo>
                  <a:cubicBezTo>
                    <a:pt x="94" y="57"/>
                    <a:pt x="98" y="60"/>
                    <a:pt x="102" y="64"/>
                  </a:cubicBezTo>
                  <a:cubicBezTo>
                    <a:pt x="98" y="68"/>
                    <a:pt x="94" y="71"/>
                    <a:pt x="90" y="74"/>
                  </a:cubicBezTo>
                  <a:cubicBezTo>
                    <a:pt x="90" y="71"/>
                    <a:pt x="90" y="68"/>
                    <a:pt x="90" y="64"/>
                  </a:cubicBezTo>
                  <a:cubicBezTo>
                    <a:pt x="90" y="60"/>
                    <a:pt x="90" y="57"/>
                    <a:pt x="90" y="54"/>
                  </a:cubicBezTo>
                  <a:close/>
                  <a:moveTo>
                    <a:pt x="85" y="83"/>
                  </a:moveTo>
                  <a:cubicBezTo>
                    <a:pt x="84" y="88"/>
                    <a:pt x="83" y="93"/>
                    <a:pt x="82" y="98"/>
                  </a:cubicBezTo>
                  <a:cubicBezTo>
                    <a:pt x="77" y="97"/>
                    <a:pt x="72" y="95"/>
                    <a:pt x="67" y="93"/>
                  </a:cubicBezTo>
                  <a:cubicBezTo>
                    <a:pt x="70" y="92"/>
                    <a:pt x="73" y="90"/>
                    <a:pt x="76" y="88"/>
                  </a:cubicBezTo>
                  <a:cubicBezTo>
                    <a:pt x="79" y="86"/>
                    <a:pt x="82" y="85"/>
                    <a:pt x="85" y="83"/>
                  </a:cubicBezTo>
                  <a:close/>
                  <a:moveTo>
                    <a:pt x="48" y="88"/>
                  </a:moveTo>
                  <a:cubicBezTo>
                    <a:pt x="51" y="90"/>
                    <a:pt x="54" y="92"/>
                    <a:pt x="57" y="93"/>
                  </a:cubicBezTo>
                  <a:cubicBezTo>
                    <a:pt x="52" y="95"/>
                    <a:pt x="47" y="97"/>
                    <a:pt x="42" y="98"/>
                  </a:cubicBezTo>
                  <a:cubicBezTo>
                    <a:pt x="41" y="93"/>
                    <a:pt x="40" y="88"/>
                    <a:pt x="39" y="83"/>
                  </a:cubicBezTo>
                  <a:cubicBezTo>
                    <a:pt x="42" y="85"/>
                    <a:pt x="45" y="86"/>
                    <a:pt x="48" y="88"/>
                  </a:cubicBezTo>
                  <a:close/>
                  <a:moveTo>
                    <a:pt x="116" y="94"/>
                  </a:moveTo>
                  <a:cubicBezTo>
                    <a:pt x="114" y="98"/>
                    <a:pt x="108" y="100"/>
                    <a:pt x="99" y="100"/>
                  </a:cubicBezTo>
                  <a:cubicBezTo>
                    <a:pt x="95" y="100"/>
                    <a:pt x="90" y="100"/>
                    <a:pt x="86" y="99"/>
                  </a:cubicBezTo>
                  <a:cubicBezTo>
                    <a:pt x="87" y="93"/>
                    <a:pt x="88" y="87"/>
                    <a:pt x="89" y="80"/>
                  </a:cubicBezTo>
                  <a:cubicBezTo>
                    <a:pt x="95" y="76"/>
                    <a:pt x="101" y="71"/>
                    <a:pt x="105" y="67"/>
                  </a:cubicBezTo>
                  <a:cubicBezTo>
                    <a:pt x="115" y="78"/>
                    <a:pt x="120" y="88"/>
                    <a:pt x="116" y="94"/>
                  </a:cubicBezTo>
                  <a:close/>
                  <a:moveTo>
                    <a:pt x="99" y="28"/>
                  </a:moveTo>
                  <a:cubicBezTo>
                    <a:pt x="108" y="28"/>
                    <a:pt x="114" y="30"/>
                    <a:pt x="116" y="34"/>
                  </a:cubicBezTo>
                  <a:cubicBezTo>
                    <a:pt x="120" y="40"/>
                    <a:pt x="115" y="50"/>
                    <a:pt x="105" y="61"/>
                  </a:cubicBezTo>
                  <a:cubicBezTo>
                    <a:pt x="101" y="57"/>
                    <a:pt x="95" y="52"/>
                    <a:pt x="89" y="48"/>
                  </a:cubicBezTo>
                  <a:cubicBezTo>
                    <a:pt x="88" y="41"/>
                    <a:pt x="87" y="35"/>
                    <a:pt x="86" y="29"/>
                  </a:cubicBezTo>
                  <a:cubicBezTo>
                    <a:pt x="90" y="28"/>
                    <a:pt x="95" y="28"/>
                    <a:pt x="99" y="28"/>
                  </a:cubicBezTo>
                  <a:close/>
                  <a:moveTo>
                    <a:pt x="62" y="4"/>
                  </a:moveTo>
                  <a:cubicBezTo>
                    <a:pt x="69" y="4"/>
                    <a:pt x="76" y="13"/>
                    <a:pt x="81" y="26"/>
                  </a:cubicBezTo>
                  <a:cubicBezTo>
                    <a:pt x="74" y="28"/>
                    <a:pt x="68" y="30"/>
                    <a:pt x="62" y="33"/>
                  </a:cubicBezTo>
                  <a:cubicBezTo>
                    <a:pt x="56" y="30"/>
                    <a:pt x="50" y="28"/>
                    <a:pt x="43" y="26"/>
                  </a:cubicBezTo>
                  <a:cubicBezTo>
                    <a:pt x="48" y="13"/>
                    <a:pt x="55" y="4"/>
                    <a:pt x="62" y="4"/>
                  </a:cubicBezTo>
                  <a:close/>
                  <a:moveTo>
                    <a:pt x="8" y="34"/>
                  </a:moveTo>
                  <a:cubicBezTo>
                    <a:pt x="10" y="30"/>
                    <a:pt x="16" y="28"/>
                    <a:pt x="25" y="28"/>
                  </a:cubicBezTo>
                  <a:cubicBezTo>
                    <a:pt x="29" y="28"/>
                    <a:pt x="34" y="28"/>
                    <a:pt x="38" y="29"/>
                  </a:cubicBezTo>
                  <a:cubicBezTo>
                    <a:pt x="37" y="35"/>
                    <a:pt x="36" y="41"/>
                    <a:pt x="35" y="48"/>
                  </a:cubicBezTo>
                  <a:cubicBezTo>
                    <a:pt x="29" y="52"/>
                    <a:pt x="23" y="57"/>
                    <a:pt x="19" y="61"/>
                  </a:cubicBezTo>
                  <a:cubicBezTo>
                    <a:pt x="9" y="50"/>
                    <a:pt x="4" y="40"/>
                    <a:pt x="8" y="34"/>
                  </a:cubicBezTo>
                  <a:close/>
                  <a:moveTo>
                    <a:pt x="19" y="67"/>
                  </a:moveTo>
                  <a:cubicBezTo>
                    <a:pt x="23" y="71"/>
                    <a:pt x="29" y="76"/>
                    <a:pt x="35" y="80"/>
                  </a:cubicBezTo>
                  <a:cubicBezTo>
                    <a:pt x="36" y="87"/>
                    <a:pt x="37" y="93"/>
                    <a:pt x="38" y="99"/>
                  </a:cubicBezTo>
                  <a:cubicBezTo>
                    <a:pt x="34" y="100"/>
                    <a:pt x="29" y="100"/>
                    <a:pt x="25" y="100"/>
                  </a:cubicBezTo>
                  <a:cubicBezTo>
                    <a:pt x="25" y="100"/>
                    <a:pt x="25" y="100"/>
                    <a:pt x="25" y="100"/>
                  </a:cubicBezTo>
                  <a:cubicBezTo>
                    <a:pt x="16" y="100"/>
                    <a:pt x="10" y="98"/>
                    <a:pt x="8" y="94"/>
                  </a:cubicBezTo>
                  <a:cubicBezTo>
                    <a:pt x="4" y="88"/>
                    <a:pt x="9" y="78"/>
                    <a:pt x="19" y="67"/>
                  </a:cubicBezTo>
                  <a:close/>
                </a:path>
              </a:pathLst>
            </a:custGeom>
            <a:solidFill>
              <a:schemeClr val="accent1"/>
            </a:solidFill>
            <a:ln w="12700">
              <a:noFill/>
              <a:round/>
            </a:ln>
          </p:spPr>
          <p:txBody>
            <a:bodyPr anchor="ctr" anchorCtr="0">
              <a:normAutofit fontScale="72500"/>
            </a:bodyPr>
            <a:lstStyle/>
            <a:p>
              <a:pPr eaLnBrk="0" hangingPunct="0">
                <a:buFontTx/>
                <a:buNone/>
                <a:defRPr/>
              </a:pPr>
              <a:endParaRPr lang="id-ID" sz="2400">
                <a:solidFill>
                  <a:schemeClr val="bg1"/>
                </a:solidFill>
              </a:endParaRPr>
            </a:p>
          </p:txBody>
        </p:sp>
        <p:sp>
          <p:nvSpPr>
            <p:cNvPr id="20" name="Freeform 155"/>
            <p:cNvSpPr>
              <a:spLocks noEditPoints="1"/>
            </p:cNvSpPr>
            <p:nvPr>
              <p:custDataLst>
                <p:tags r:id="rId11"/>
              </p:custDataLst>
            </p:nvPr>
          </p:nvSpPr>
          <p:spPr bwMode="auto">
            <a:xfrm>
              <a:off x="10869" y="4581"/>
              <a:ext cx="97" cy="97"/>
            </a:xfrm>
            <a:custGeom>
              <a:avLst/>
              <a:gdLst/>
              <a:ahLst/>
              <a:cxnLst>
                <a:cxn ang="0">
                  <a:pos x="10" y="20"/>
                </a:cxn>
                <a:cxn ang="0">
                  <a:pos x="20" y="10"/>
                </a:cxn>
                <a:cxn ang="0">
                  <a:pos x="10" y="0"/>
                </a:cxn>
                <a:cxn ang="0">
                  <a:pos x="0" y="10"/>
                </a:cxn>
                <a:cxn ang="0">
                  <a:pos x="10" y="20"/>
                </a:cxn>
                <a:cxn ang="0">
                  <a:pos x="10" y="4"/>
                </a:cxn>
                <a:cxn ang="0">
                  <a:pos x="16" y="10"/>
                </a:cxn>
                <a:cxn ang="0">
                  <a:pos x="10" y="16"/>
                </a:cxn>
                <a:cxn ang="0">
                  <a:pos x="4" y="10"/>
                </a:cxn>
                <a:cxn ang="0">
                  <a:pos x="10" y="4"/>
                </a:cxn>
              </a:cxnLst>
              <a:rect l="0" t="0" r="r" b="b"/>
              <a:pathLst>
                <a:path w="20" h="20">
                  <a:moveTo>
                    <a:pt x="10" y="20"/>
                  </a:moveTo>
                  <a:cubicBezTo>
                    <a:pt x="16" y="20"/>
                    <a:pt x="20" y="16"/>
                    <a:pt x="20" y="10"/>
                  </a:cubicBezTo>
                  <a:cubicBezTo>
                    <a:pt x="20" y="4"/>
                    <a:pt x="16" y="0"/>
                    <a:pt x="10" y="0"/>
                  </a:cubicBezTo>
                  <a:cubicBezTo>
                    <a:pt x="4" y="0"/>
                    <a:pt x="0" y="4"/>
                    <a:pt x="0" y="10"/>
                  </a:cubicBezTo>
                  <a:cubicBezTo>
                    <a:pt x="0" y="16"/>
                    <a:pt x="4" y="20"/>
                    <a:pt x="10" y="20"/>
                  </a:cubicBezTo>
                  <a:close/>
                  <a:moveTo>
                    <a:pt x="10" y="4"/>
                  </a:moveTo>
                  <a:cubicBezTo>
                    <a:pt x="13" y="4"/>
                    <a:pt x="16" y="7"/>
                    <a:pt x="16" y="10"/>
                  </a:cubicBezTo>
                  <a:cubicBezTo>
                    <a:pt x="16" y="13"/>
                    <a:pt x="13" y="16"/>
                    <a:pt x="10" y="16"/>
                  </a:cubicBezTo>
                  <a:cubicBezTo>
                    <a:pt x="7" y="16"/>
                    <a:pt x="4" y="13"/>
                    <a:pt x="4" y="10"/>
                  </a:cubicBezTo>
                  <a:cubicBezTo>
                    <a:pt x="4" y="7"/>
                    <a:pt x="7" y="4"/>
                    <a:pt x="10" y="4"/>
                  </a:cubicBezTo>
                  <a:close/>
                </a:path>
              </a:pathLst>
            </a:custGeom>
            <a:solidFill>
              <a:schemeClr val="accent1"/>
            </a:solidFill>
            <a:ln w="12700">
              <a:noFill/>
              <a:round/>
            </a:ln>
          </p:spPr>
          <p:txBody>
            <a:bodyPr anchor="ctr" anchorCtr="0">
              <a:normAutofit fontScale="25000" lnSpcReduction="20000"/>
            </a:bodyPr>
            <a:lstStyle/>
            <a:p>
              <a:pPr eaLnBrk="0" hangingPunct="0">
                <a:buFontTx/>
                <a:buNone/>
                <a:defRPr/>
              </a:pPr>
              <a:endParaRPr lang="id-ID" sz="2400">
                <a:solidFill>
                  <a:schemeClr val="bg1"/>
                </a:solidFill>
              </a:endParaRPr>
            </a:p>
          </p:txBody>
        </p:sp>
      </p:grpSp>
      <p:sp>
        <p:nvSpPr>
          <p:cNvPr id="21" name="TextBox 36"/>
          <p:cNvSpPr txBox="1">
            <a:spLocks noChangeArrowheads="1"/>
          </p:cNvSpPr>
          <p:nvPr>
            <p:custDataLst>
              <p:tags r:id="rId12"/>
            </p:custDataLst>
          </p:nvPr>
        </p:nvSpPr>
        <p:spPr bwMode="auto">
          <a:xfrm>
            <a:off x="7341753" y="4476146"/>
            <a:ext cx="3604683" cy="604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normAutofit/>
          </a:bodyPr>
          <a:lstStyle/>
          <a:p>
            <a:pPr eaLnBrk="0" hangingPunct="0"/>
            <a:r>
              <a:rPr lang="zh-CN" altLang="id-ID" sz="2000" dirty="0">
                <a:solidFill>
                  <a:schemeClr val="bg1"/>
                </a:solidFill>
                <a:latin typeface="微软雅黑" panose="020B0503020204020204" charset="-122"/>
                <a:ea typeface="微软雅黑" panose="020B0503020204020204" charset="-122"/>
                <a:sym typeface="Arial" panose="020B0604020202020204" pitchFamily="34" charset="0"/>
              </a:rPr>
              <a:t>分析评价</a:t>
            </a:r>
            <a:endParaRPr lang="id-ID" altLang="zh-CN" sz="2000" dirty="0">
              <a:solidFill>
                <a:schemeClr val="bg1"/>
              </a:solidFill>
              <a:sym typeface="Arial" panose="020B0604020202020204" pitchFamily="34" charset="0"/>
            </a:endParaRPr>
          </a:p>
        </p:txBody>
      </p:sp>
      <p:sp>
        <p:nvSpPr>
          <p:cNvPr id="28" name="标题 1"/>
          <p:cNvSpPr txBox="1"/>
          <p:nvPr>
            <p:custDataLst>
              <p:tags r:id="rId13"/>
            </p:custDataLst>
          </p:nvPr>
        </p:nvSpPr>
        <p:spPr>
          <a:xfrm>
            <a:off x="838200" y="365125"/>
            <a:ext cx="6281143" cy="1325563"/>
          </a:xfrm>
          <a:prstGeom prst="rect">
            <a:avLst/>
          </a:prstGeom>
        </p:spPr>
        <p:txBody>
          <a:bodyPr vert="horz" wrap="square" lIns="91440" tIns="45720" rIns="91440" bIns="45720" rtlCol="0" anchor="ctr">
            <a:normAutofit/>
          </a:bodyPr>
          <a:lstStyle>
            <a:lvl1pPr algn="l" defTabSz="914400" rtl="0" eaLnBrk="1" latinLnBrk="0" hangingPunct="1">
              <a:lnSpc>
                <a:spcPct val="90000"/>
              </a:lnSpc>
              <a:spcBef>
                <a:spcPct val="0"/>
              </a:spcBef>
              <a:buNone/>
              <a:defRPr sz="4000" kern="1200">
                <a:solidFill>
                  <a:schemeClr val="bg1"/>
                </a:solidFill>
                <a:latin typeface="+mj-lt"/>
                <a:ea typeface="+mj-ea"/>
                <a:cs typeface="+mj-cs"/>
              </a:defRPr>
            </a:lvl1pPr>
          </a:lstStyle>
          <a:p>
            <a:r>
              <a:rPr lang="zh-CN" altLang="en-US" sz="3600" dirty="0">
                <a:latin typeface="微软雅黑" panose="020B0503020204020204" charset="-122"/>
                <a:ea typeface="微软雅黑" panose="020B0503020204020204" charset="-122"/>
              </a:rPr>
              <a:t>竞品的选择</a:t>
            </a:r>
            <a:endParaRPr lang="zh-CN" altLang="en-US" sz="3600" dirty="0">
              <a:latin typeface="微软雅黑" panose="020B0503020204020204" charset="-122"/>
              <a:ea typeface="微软雅黑" panose="020B0503020204020204" charset="-122"/>
            </a:endParaRPr>
          </a:p>
          <a:p>
            <a:r>
              <a:rPr lang="zh-CN" altLang="en-US" sz="2400" dirty="0">
                <a:solidFill>
                  <a:srgbClr val="39AEB5"/>
                </a:solidFill>
                <a:latin typeface="微软雅黑" panose="020B0503020204020204" charset="-122"/>
                <a:ea typeface="微软雅黑" panose="020B0503020204020204" charset="-122"/>
              </a:rPr>
              <a:t>The choice of competing goods</a:t>
            </a:r>
            <a:endParaRPr lang="zh-CN" altLang="en-US" sz="2400" dirty="0">
              <a:solidFill>
                <a:srgbClr val="39AEB5"/>
              </a:solidFill>
              <a:latin typeface="微软雅黑" panose="020B0503020204020204" charset="-122"/>
              <a:ea typeface="微软雅黑" panose="020B0503020204020204" charset="-122"/>
            </a:endParaRPr>
          </a:p>
        </p:txBody>
      </p:sp>
      <p:sp>
        <p:nvSpPr>
          <p:cNvPr id="2" name="文本框 1"/>
          <p:cNvSpPr txBox="1"/>
          <p:nvPr/>
        </p:nvSpPr>
        <p:spPr>
          <a:xfrm>
            <a:off x="7024370" y="2767965"/>
            <a:ext cx="3245485" cy="737235"/>
          </a:xfrm>
          <a:prstGeom prst="rect">
            <a:avLst/>
          </a:prstGeom>
          <a:noFill/>
        </p:spPr>
        <p:txBody>
          <a:bodyPr wrap="square" rtlCol="0" anchor="t">
            <a:spAutoFit/>
          </a:bodyPr>
          <a:p>
            <a:pPr fontAlgn="auto">
              <a:lnSpc>
                <a:spcPct val="150000"/>
              </a:lnSpc>
            </a:pPr>
            <a:r>
              <a:rPr lang="zh-CN" altLang="en-US" sz="1400" dirty="0">
                <a:solidFill>
                  <a:schemeClr val="bg1"/>
                </a:solidFill>
                <a:latin typeface="微软雅黑" panose="020B0503020204020204" charset="-122"/>
                <a:ea typeface="微软雅黑" panose="020B0503020204020204" charset="-122"/>
                <a:sym typeface="+mn-ea"/>
              </a:rPr>
              <a:t>针对竞品的各个维度，分析方式可以分为横向和纵向。</a:t>
            </a:r>
            <a:endParaRPr lang="zh-CN" altLang="en-US" sz="1400">
              <a:solidFill>
                <a:schemeClr val="bg1"/>
              </a:solidFill>
              <a:latin typeface="微软雅黑" panose="020B0503020204020204" charset="-122"/>
              <a:ea typeface="微软雅黑" panose="020B0503020204020204" charset="-122"/>
            </a:endParaRPr>
          </a:p>
        </p:txBody>
      </p:sp>
      <p:sp>
        <p:nvSpPr>
          <p:cNvPr id="3" name="文本框 2"/>
          <p:cNvSpPr txBox="1"/>
          <p:nvPr/>
        </p:nvSpPr>
        <p:spPr>
          <a:xfrm>
            <a:off x="7024370" y="4888865"/>
            <a:ext cx="3244850" cy="737235"/>
          </a:xfrm>
          <a:prstGeom prst="rect">
            <a:avLst/>
          </a:prstGeom>
          <a:noFill/>
        </p:spPr>
        <p:txBody>
          <a:bodyPr wrap="square" rtlCol="0" anchor="t">
            <a:spAutoFit/>
          </a:bodyPr>
          <a:p>
            <a:pPr fontAlgn="auto">
              <a:lnSpc>
                <a:spcPct val="150000"/>
              </a:lnSpc>
            </a:pPr>
            <a:r>
              <a:rPr lang="zh-CN" altLang="en-US" sz="1400">
                <a:solidFill>
                  <a:schemeClr val="bg1">
                    <a:lumMod val="95000"/>
                  </a:schemeClr>
                </a:solidFill>
                <a:latin typeface="微软雅黑" panose="020B0503020204020204" charset="-122"/>
                <a:ea typeface="微软雅黑" panose="020B0503020204020204" charset="-122"/>
                <a:sym typeface="+mn-ea"/>
              </a:rPr>
              <a:t>分析评价是依照上述的可用性准则，对竞品的各个方面进行分析评价。</a:t>
            </a:r>
            <a:endParaRPr lang="zh-CN" altLang="en-US" sz="1400">
              <a:solidFill>
                <a:schemeClr val="bg1"/>
              </a:solidFill>
              <a:latin typeface="微软雅黑" panose="020B0503020204020204" charset="-122"/>
              <a:ea typeface="微软雅黑" panose="020B0503020204020204" charset="-122"/>
            </a:endParaRPr>
          </a:p>
        </p:txBody>
      </p:sp>
      <p:pic>
        <p:nvPicPr>
          <p:cNvPr id="8" name="图片 7" descr="20149309313"/>
          <p:cNvPicPr>
            <a:picLocks noChangeAspect="1"/>
          </p:cNvPicPr>
          <p:nvPr/>
        </p:nvPicPr>
        <p:blipFill>
          <a:blip r:embed="rId14"/>
          <a:stretch>
            <a:fillRect/>
          </a:stretch>
        </p:blipFill>
        <p:spPr>
          <a:xfrm>
            <a:off x="9211945" y="635"/>
            <a:ext cx="2990300" cy="900007"/>
          </a:xfrm>
          <a:prstGeom prst="rect">
            <a:avLst/>
          </a:prstGeom>
        </p:spPr>
      </p:pic>
    </p:spTree>
    <p:custDataLst>
      <p:tags r:id="rId1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p:tgtEl>
                                          <p:spTgt spid="28"/>
                                        </p:tgtEl>
                                        <p:attrNameLst>
                                          <p:attrName>ppt_x</p:attrName>
                                        </p:attrNameLst>
                                      </p:cBhvr>
                                      <p:tavLst>
                                        <p:tav tm="0">
                                          <p:val>
                                            <p:strVal val="#ppt_x-#ppt_w*1.125000"/>
                                          </p:val>
                                        </p:tav>
                                        <p:tav tm="100000">
                                          <p:val>
                                            <p:strVal val="#ppt_x"/>
                                          </p:val>
                                        </p:tav>
                                      </p:tavLst>
                                    </p:anim>
                                    <p:animEffect transition="in" filter="wipe(right)">
                                      <p:cBhvr>
                                        <p:cTn id="8" dur="500"/>
                                        <p:tgtEl>
                                          <p:spTgt spid="28"/>
                                        </p:tgtEl>
                                      </p:cBhvr>
                                    </p:animEffect>
                                  </p:childTnLst>
                                </p:cTn>
                              </p:par>
                            </p:childTnLst>
                          </p:cTn>
                        </p:par>
                        <p:par>
                          <p:cTn id="9" fill="hold">
                            <p:stCondLst>
                              <p:cond delay="500"/>
                            </p:stCondLst>
                            <p:childTnLst>
                              <p:par>
                                <p:cTn id="10" presetID="31" presetClass="entr" presetSubtype="0"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 calcmode="lin" valueType="num">
                                      <p:cBhvr>
                                        <p:cTn id="14" dur="500" fill="hold"/>
                                        <p:tgtEl>
                                          <p:spTgt spid="9"/>
                                        </p:tgtEl>
                                        <p:attrNameLst>
                                          <p:attrName>style.rotation</p:attrName>
                                        </p:attrNameLst>
                                      </p:cBhvr>
                                      <p:tavLst>
                                        <p:tav tm="0">
                                          <p:val>
                                            <p:fltVal val="90"/>
                                          </p:val>
                                        </p:tav>
                                        <p:tav tm="100000">
                                          <p:val>
                                            <p:fltVal val="0"/>
                                          </p:val>
                                        </p:tav>
                                      </p:tavLst>
                                    </p:anim>
                                    <p:animEffect transition="in" filter="fade">
                                      <p:cBhvr>
                                        <p:cTn id="15" dur="500"/>
                                        <p:tgtEl>
                                          <p:spTgt spid="9"/>
                                        </p:tgtEl>
                                      </p:cBhvr>
                                    </p:animEffect>
                                  </p:childTnLst>
                                </p:cTn>
                              </p:par>
                            </p:childTnLst>
                          </p:cTn>
                        </p:par>
                        <p:par>
                          <p:cTn id="16" fill="hold">
                            <p:stCondLst>
                              <p:cond delay="1000"/>
                            </p:stCondLst>
                            <p:childTnLst>
                              <p:par>
                                <p:cTn id="17" presetID="2" presetClass="entr" presetSubtype="4" fill="hold" grpId="0" nodeType="afterEffect">
                                  <p:stCondLst>
                                    <p:cond delay="0"/>
                                  </p:stCondLst>
                                  <p:childTnLst>
                                    <p:set>
                                      <p:cBhvr>
                                        <p:cTn id="18" dur="1" fill="hold">
                                          <p:stCondLst>
                                            <p:cond delay="0"/>
                                          </p:stCondLst>
                                        </p:cTn>
                                        <p:tgtEl>
                                          <p:spTgt spid="40"/>
                                        </p:tgtEl>
                                        <p:attrNameLst>
                                          <p:attrName>style.visibility</p:attrName>
                                        </p:attrNameLst>
                                      </p:cBhvr>
                                      <p:to>
                                        <p:strVal val="visible"/>
                                      </p:to>
                                    </p:set>
                                    <p:anim calcmode="lin" valueType="num">
                                      <p:cBhvr additive="base">
                                        <p:cTn id="19" dur="500" fill="hold"/>
                                        <p:tgtEl>
                                          <p:spTgt spid="40"/>
                                        </p:tgtEl>
                                        <p:attrNameLst>
                                          <p:attrName>ppt_x</p:attrName>
                                        </p:attrNameLst>
                                      </p:cBhvr>
                                      <p:tavLst>
                                        <p:tav tm="0">
                                          <p:val>
                                            <p:strVal val="#ppt_x"/>
                                          </p:val>
                                        </p:tav>
                                        <p:tav tm="100000">
                                          <p:val>
                                            <p:strVal val="#ppt_x"/>
                                          </p:val>
                                        </p:tav>
                                      </p:tavLst>
                                    </p:anim>
                                    <p:anim calcmode="lin" valueType="num">
                                      <p:cBhvr additive="base">
                                        <p:cTn id="20" dur="500" fill="hold"/>
                                        <p:tgtEl>
                                          <p:spTgt spid="40"/>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 presetClass="entr" presetSubtype="1" fill="hold" nodeType="after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0-#ppt_h/2"/>
                                          </p:val>
                                        </p:tav>
                                        <p:tav tm="100000">
                                          <p:val>
                                            <p:strVal val="#ppt_y"/>
                                          </p:val>
                                        </p:tav>
                                      </p:tavLst>
                                    </p:anim>
                                  </p:childTnLst>
                                </p:cTn>
                              </p:par>
                            </p:childTnLst>
                          </p:cTn>
                        </p:par>
                        <p:par>
                          <p:cTn id="26" fill="hold">
                            <p:stCondLst>
                              <p:cond delay="2000"/>
                            </p:stCondLst>
                            <p:childTnLst>
                              <p:par>
                                <p:cTn id="27" presetID="12" presetClass="entr" presetSubtype="1"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p:tgtEl>
                                          <p:spTgt spid="12"/>
                                        </p:tgtEl>
                                        <p:attrNameLst>
                                          <p:attrName>ppt_y</p:attrName>
                                        </p:attrNameLst>
                                      </p:cBhvr>
                                      <p:tavLst>
                                        <p:tav tm="0">
                                          <p:val>
                                            <p:strVal val="#ppt_y-#ppt_h*1.125000"/>
                                          </p:val>
                                        </p:tav>
                                        <p:tav tm="100000">
                                          <p:val>
                                            <p:strVal val="#ppt_y"/>
                                          </p:val>
                                        </p:tav>
                                      </p:tavLst>
                                    </p:anim>
                                    <p:animEffect transition="in" filter="wipe(down)">
                                      <p:cBhvr>
                                        <p:cTn id="30" dur="500"/>
                                        <p:tgtEl>
                                          <p:spTgt spid="12"/>
                                        </p:tgtEl>
                                      </p:cBhvr>
                                    </p:animEffect>
                                  </p:childTnLst>
                                </p:cTn>
                              </p:par>
                            </p:childTnLst>
                          </p:cTn>
                        </p:par>
                        <p:par>
                          <p:cTn id="31" fill="hold">
                            <p:stCondLst>
                              <p:cond delay="2500"/>
                            </p:stCondLst>
                            <p:childTnLst>
                              <p:par>
                                <p:cTn id="32" presetID="12" presetClass="entr" presetSubtype="1" fill="hold" grpId="0" nodeType="after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p:tgtEl>
                                          <p:spTgt spid="16"/>
                                        </p:tgtEl>
                                        <p:attrNameLst>
                                          <p:attrName>ppt_y</p:attrName>
                                        </p:attrNameLst>
                                      </p:cBhvr>
                                      <p:tavLst>
                                        <p:tav tm="0">
                                          <p:val>
                                            <p:strVal val="#ppt_y-#ppt_h*1.125000"/>
                                          </p:val>
                                        </p:tav>
                                        <p:tav tm="100000">
                                          <p:val>
                                            <p:strVal val="#ppt_y"/>
                                          </p:val>
                                        </p:tav>
                                      </p:tavLst>
                                    </p:anim>
                                    <p:animEffect transition="in" filter="wipe(down)">
                                      <p:cBhvr>
                                        <p:cTn id="35" dur="500"/>
                                        <p:tgtEl>
                                          <p:spTgt spid="16"/>
                                        </p:tgtEl>
                                      </p:cBhvr>
                                    </p:animEffect>
                                  </p:childTnLst>
                                </p:cTn>
                              </p:par>
                            </p:childTnLst>
                          </p:cTn>
                        </p:par>
                        <p:par>
                          <p:cTn id="36" fill="hold">
                            <p:stCondLst>
                              <p:cond delay="3000"/>
                            </p:stCondLst>
                            <p:childTnLst>
                              <p:par>
                                <p:cTn id="37" presetID="5" presetClass="entr" presetSubtype="10" fill="hold" grpId="0" nodeType="after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checkerboard(across)">
                                      <p:cBhvr>
                                        <p:cTn id="39" dur="500"/>
                                        <p:tgtEl>
                                          <p:spTgt spid="2"/>
                                        </p:tgtEl>
                                      </p:cBhvr>
                                    </p:animEffect>
                                  </p:childTnLst>
                                </p:cTn>
                              </p:par>
                            </p:childTnLst>
                          </p:cTn>
                        </p:par>
                        <p:par>
                          <p:cTn id="40" fill="hold">
                            <p:stCondLst>
                              <p:cond delay="3500"/>
                            </p:stCondLst>
                            <p:childTnLst>
                              <p:par>
                                <p:cTn id="41" presetID="2" presetClass="entr" presetSubtype="4" fill="hold" grpId="0" nodeType="afterEffect">
                                  <p:stCondLst>
                                    <p:cond delay="0"/>
                                  </p:stCondLst>
                                  <p:childTnLst>
                                    <p:set>
                                      <p:cBhvr>
                                        <p:cTn id="42" dur="1" fill="hold">
                                          <p:stCondLst>
                                            <p:cond delay="0"/>
                                          </p:stCondLst>
                                        </p:cTn>
                                        <p:tgtEl>
                                          <p:spTgt spid="41"/>
                                        </p:tgtEl>
                                        <p:attrNameLst>
                                          <p:attrName>style.visibility</p:attrName>
                                        </p:attrNameLst>
                                      </p:cBhvr>
                                      <p:to>
                                        <p:strVal val="visible"/>
                                      </p:to>
                                    </p:set>
                                    <p:anim calcmode="lin" valueType="num">
                                      <p:cBhvr additive="base">
                                        <p:cTn id="43" dur="500" fill="hold"/>
                                        <p:tgtEl>
                                          <p:spTgt spid="41"/>
                                        </p:tgtEl>
                                        <p:attrNameLst>
                                          <p:attrName>ppt_x</p:attrName>
                                        </p:attrNameLst>
                                      </p:cBhvr>
                                      <p:tavLst>
                                        <p:tav tm="0">
                                          <p:val>
                                            <p:strVal val="#ppt_x"/>
                                          </p:val>
                                        </p:tav>
                                        <p:tav tm="100000">
                                          <p:val>
                                            <p:strVal val="#ppt_x"/>
                                          </p:val>
                                        </p:tav>
                                      </p:tavLst>
                                    </p:anim>
                                    <p:anim calcmode="lin" valueType="num">
                                      <p:cBhvr additive="base">
                                        <p:cTn id="44" dur="500" fill="hold"/>
                                        <p:tgtEl>
                                          <p:spTgt spid="41"/>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2" presetClass="entr" presetSubtype="2" fill="hold" nodeType="afterEffect">
                                  <p:stCondLst>
                                    <p:cond delay="0"/>
                                  </p:stCondLst>
                                  <p:childTnLst>
                                    <p:set>
                                      <p:cBhvr>
                                        <p:cTn id="47" dur="1" fill="hold">
                                          <p:stCondLst>
                                            <p:cond delay="0"/>
                                          </p:stCondLst>
                                        </p:cTn>
                                        <p:tgtEl>
                                          <p:spTgt spid="6"/>
                                        </p:tgtEl>
                                        <p:attrNameLst>
                                          <p:attrName>style.visibility</p:attrName>
                                        </p:attrNameLst>
                                      </p:cBhvr>
                                      <p:to>
                                        <p:strVal val="visible"/>
                                      </p:to>
                                    </p:set>
                                    <p:anim calcmode="lin" valueType="num">
                                      <p:cBhvr additive="base">
                                        <p:cTn id="48" dur="500" fill="hold"/>
                                        <p:tgtEl>
                                          <p:spTgt spid="6"/>
                                        </p:tgtEl>
                                        <p:attrNameLst>
                                          <p:attrName>ppt_x</p:attrName>
                                        </p:attrNameLst>
                                      </p:cBhvr>
                                      <p:tavLst>
                                        <p:tav tm="0">
                                          <p:val>
                                            <p:strVal val="1+#ppt_w/2"/>
                                          </p:val>
                                        </p:tav>
                                        <p:tav tm="100000">
                                          <p:val>
                                            <p:strVal val="#ppt_x"/>
                                          </p:val>
                                        </p:tav>
                                      </p:tavLst>
                                    </p:anim>
                                    <p:anim calcmode="lin" valueType="num">
                                      <p:cBhvr additive="base">
                                        <p:cTn id="49" dur="500" fill="hold"/>
                                        <p:tgtEl>
                                          <p:spTgt spid="6"/>
                                        </p:tgtEl>
                                        <p:attrNameLst>
                                          <p:attrName>ppt_y</p:attrName>
                                        </p:attrNameLst>
                                      </p:cBhvr>
                                      <p:tavLst>
                                        <p:tav tm="0">
                                          <p:val>
                                            <p:strVal val="#ppt_y"/>
                                          </p:val>
                                        </p:tav>
                                        <p:tav tm="100000">
                                          <p:val>
                                            <p:strVal val="#ppt_y"/>
                                          </p:val>
                                        </p:tav>
                                      </p:tavLst>
                                    </p:anim>
                                  </p:childTnLst>
                                </p:cTn>
                              </p:par>
                            </p:childTnLst>
                          </p:cTn>
                        </p:par>
                        <p:par>
                          <p:cTn id="50" fill="hold">
                            <p:stCondLst>
                              <p:cond delay="4500"/>
                            </p:stCondLst>
                            <p:childTnLst>
                              <p:par>
                                <p:cTn id="51" presetID="12" presetClass="entr" presetSubtype="2" fill="hold" grpId="0" nodeType="after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additive="base">
                                        <p:cTn id="53" dur="500"/>
                                        <p:tgtEl>
                                          <p:spTgt spid="17"/>
                                        </p:tgtEl>
                                        <p:attrNameLst>
                                          <p:attrName>ppt_x</p:attrName>
                                        </p:attrNameLst>
                                      </p:cBhvr>
                                      <p:tavLst>
                                        <p:tav tm="0">
                                          <p:val>
                                            <p:strVal val="#ppt_x+#ppt_w*1.125000"/>
                                          </p:val>
                                        </p:tav>
                                        <p:tav tm="100000">
                                          <p:val>
                                            <p:strVal val="#ppt_x"/>
                                          </p:val>
                                        </p:tav>
                                      </p:tavLst>
                                    </p:anim>
                                    <p:animEffect transition="in" filter="wipe(left)">
                                      <p:cBhvr>
                                        <p:cTn id="54" dur="500"/>
                                        <p:tgtEl>
                                          <p:spTgt spid="17"/>
                                        </p:tgtEl>
                                      </p:cBhvr>
                                    </p:animEffect>
                                  </p:childTnLst>
                                </p:cTn>
                              </p:par>
                            </p:childTnLst>
                          </p:cTn>
                        </p:par>
                        <p:par>
                          <p:cTn id="55" fill="hold">
                            <p:stCondLst>
                              <p:cond delay="5000"/>
                            </p:stCondLst>
                            <p:childTnLst>
                              <p:par>
                                <p:cTn id="56" presetID="12" presetClass="entr" presetSubtype="2" fill="hold" grpId="0" nodeType="afterEffect">
                                  <p:stCondLst>
                                    <p:cond delay="0"/>
                                  </p:stCondLst>
                                  <p:childTnLst>
                                    <p:set>
                                      <p:cBhvr>
                                        <p:cTn id="57" dur="1" fill="hold">
                                          <p:stCondLst>
                                            <p:cond delay="0"/>
                                          </p:stCondLst>
                                        </p:cTn>
                                        <p:tgtEl>
                                          <p:spTgt spid="21"/>
                                        </p:tgtEl>
                                        <p:attrNameLst>
                                          <p:attrName>style.visibility</p:attrName>
                                        </p:attrNameLst>
                                      </p:cBhvr>
                                      <p:to>
                                        <p:strVal val="visible"/>
                                      </p:to>
                                    </p:set>
                                    <p:anim calcmode="lin" valueType="num">
                                      <p:cBhvr additive="base">
                                        <p:cTn id="58" dur="500"/>
                                        <p:tgtEl>
                                          <p:spTgt spid="21"/>
                                        </p:tgtEl>
                                        <p:attrNameLst>
                                          <p:attrName>ppt_x</p:attrName>
                                        </p:attrNameLst>
                                      </p:cBhvr>
                                      <p:tavLst>
                                        <p:tav tm="0">
                                          <p:val>
                                            <p:strVal val="#ppt_x+#ppt_w*1.125000"/>
                                          </p:val>
                                        </p:tav>
                                        <p:tav tm="100000">
                                          <p:val>
                                            <p:strVal val="#ppt_x"/>
                                          </p:val>
                                        </p:tav>
                                      </p:tavLst>
                                    </p:anim>
                                    <p:animEffect transition="in" filter="wipe(left)">
                                      <p:cBhvr>
                                        <p:cTn id="59" dur="500"/>
                                        <p:tgtEl>
                                          <p:spTgt spid="21"/>
                                        </p:tgtEl>
                                      </p:cBhvr>
                                    </p:animEffect>
                                  </p:childTnLst>
                                </p:cTn>
                              </p:par>
                            </p:childTnLst>
                          </p:cTn>
                        </p:par>
                        <p:par>
                          <p:cTn id="60" fill="hold">
                            <p:stCondLst>
                              <p:cond delay="5500"/>
                            </p:stCondLst>
                            <p:childTnLst>
                              <p:par>
                                <p:cTn id="61" presetID="5" presetClass="entr" presetSubtype="10" fill="hold" grpId="0" nodeType="afterEffect">
                                  <p:stCondLst>
                                    <p:cond delay="0"/>
                                  </p:stCondLst>
                                  <p:childTnLst>
                                    <p:set>
                                      <p:cBhvr>
                                        <p:cTn id="62" dur="1" fill="hold">
                                          <p:stCondLst>
                                            <p:cond delay="0"/>
                                          </p:stCondLst>
                                        </p:cTn>
                                        <p:tgtEl>
                                          <p:spTgt spid="3"/>
                                        </p:tgtEl>
                                        <p:attrNameLst>
                                          <p:attrName>style.visibility</p:attrName>
                                        </p:attrNameLst>
                                      </p:cBhvr>
                                      <p:to>
                                        <p:strVal val="visible"/>
                                      </p:to>
                                    </p:set>
                                    <p:animEffect transition="in" filter="checkerboard(across)">
                                      <p:cBhvr>
                                        <p:cTn id="6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40" grpId="0"/>
      <p:bldP spid="41" grpId="0"/>
      <p:bldP spid="12" grpId="0"/>
      <p:bldP spid="16" grpId="0"/>
      <p:bldP spid="2" grpId="0"/>
      <p:bldP spid="17" grpId="0"/>
      <p:bldP spid="21"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custDataLst>
              <p:tags r:id="rId1"/>
            </p:custDataLst>
          </p:nvPr>
        </p:nvSpPr>
        <p:spPr>
          <a:xfrm>
            <a:off x="493394" y="1473200"/>
            <a:ext cx="11321415" cy="1703245"/>
          </a:xfrm>
          <a:prstGeom prst="rect">
            <a:avLst/>
          </a:prstGeom>
        </p:spPr>
        <p:txBody>
          <a:bodyPr vert="horz" lIns="91440" tIns="45720" rIns="91440" bIns="45720" rtlCol="0" anchor="b">
            <a:normAutofit/>
          </a:bodyPr>
          <a:lstStyle>
            <a:defPPr>
              <a:defRPr lang="zh-CN"/>
            </a:defPPr>
            <a:lvl1pPr lvl="0">
              <a:lnSpc>
                <a:spcPct val="90000"/>
              </a:lnSpc>
              <a:spcBef>
                <a:spcPct val="0"/>
              </a:spcBef>
              <a:buNone/>
              <a:defRPr sz="4800">
                <a:solidFill>
                  <a:srgbClr val="00B0F0"/>
                </a:solidFill>
                <a:latin typeface="+mj-lt"/>
                <a:ea typeface="+mj-ea"/>
                <a:cs typeface="+mj-cs"/>
              </a:defRPr>
            </a:lvl1pPr>
          </a:lstStyle>
          <a:p>
            <a:r>
              <a:rPr lang="zh-CN" altLang="en-US" sz="4000" dirty="0">
                <a:solidFill>
                  <a:schemeClr val="bg1"/>
                </a:solidFill>
                <a:latin typeface="微软雅黑" panose="020B0503020204020204" charset="-122"/>
                <a:ea typeface="微软雅黑" panose="020B0503020204020204" charset="-122"/>
                <a:sym typeface="+mn-ea"/>
              </a:rPr>
              <a:t>特性罗列</a:t>
            </a:r>
            <a:endParaRPr lang="zh-CN" altLang="en-US" sz="4000" dirty="0">
              <a:solidFill>
                <a:schemeClr val="bg1"/>
              </a:solidFill>
              <a:latin typeface="微软雅黑" panose="020B0503020204020204" charset="-122"/>
              <a:ea typeface="微软雅黑" panose="020B0503020204020204" charset="-122"/>
            </a:endParaRPr>
          </a:p>
        </p:txBody>
      </p:sp>
      <p:sp>
        <p:nvSpPr>
          <p:cNvPr id="3" name="文本框 2"/>
          <p:cNvSpPr txBox="1"/>
          <p:nvPr>
            <p:custDataLst>
              <p:tags r:id="rId2"/>
            </p:custDataLst>
          </p:nvPr>
        </p:nvSpPr>
        <p:spPr>
          <a:xfrm>
            <a:off x="493395" y="3425825"/>
            <a:ext cx="8907145" cy="2583815"/>
          </a:xfrm>
          <a:prstGeom prst="rect">
            <a:avLst/>
          </a:prstGeom>
        </p:spPr>
        <p:txBody>
          <a:bodyPr vert="horz" lIns="91440" tIns="45720" rIns="91440" bIns="45720" rtlCol="0">
            <a:normAutofit/>
          </a:bodyPr>
          <a:lstStyle>
            <a:defPPr>
              <a:defRPr lang="zh-CN"/>
            </a:defPPr>
            <a:lvl1pPr marR="0" lvl="0" indent="0" eaLnBrk="0" fontAlgn="base" hangingPunct="0">
              <a:lnSpc>
                <a:spcPct val="100000"/>
              </a:lnSpc>
              <a:spcBef>
                <a:spcPct val="0"/>
              </a:spcBef>
              <a:spcAft>
                <a:spcPct val="0"/>
              </a:spcAft>
              <a:buClrTx/>
              <a:buSzTx/>
              <a:buFont typeface="Arial" panose="020B0604020202020204" pitchFamily="34" charset="0"/>
              <a:buNone/>
              <a:defRPr kumimoji="0" sz="3600" b="0" i="0" u="none" strike="noStrike" cap="none" spc="0" normalizeH="0" baseline="0">
                <a:ln>
                  <a:noFill/>
                </a:ln>
                <a:effectLst/>
                <a:uLnTx/>
                <a:uFillTx/>
                <a:latin typeface="Calibri" panose="020F0502020204030204" charset="0"/>
                <a:ea typeface="微软雅黑" panose="020B0503020204020204" charset="-122"/>
              </a:defRPr>
            </a:lvl1pPr>
            <a:lvl2pPr marL="685800" indent="-228600">
              <a:lnSpc>
                <a:spcPct val="90000"/>
              </a:lnSpc>
              <a:spcBef>
                <a:spcPts val="500"/>
              </a:spcBef>
              <a:buFont typeface="Arial" panose="020B0604020202020204" pitchFamily="34" charset="0"/>
              <a:buChar char="•"/>
              <a:defRPr sz="2000">
                <a:solidFill>
                  <a:schemeClr val="bg1">
                    <a:lumMod val="85000"/>
                  </a:schemeClr>
                </a:solidFill>
              </a:defRPr>
            </a:lvl2pPr>
            <a:lvl3pPr marL="1143000" indent="-228600">
              <a:lnSpc>
                <a:spcPct val="90000"/>
              </a:lnSpc>
              <a:spcBef>
                <a:spcPts val="500"/>
              </a:spcBef>
              <a:buFont typeface="Arial" panose="020B0604020202020204" pitchFamily="34" charset="0"/>
              <a:buChar char="•"/>
              <a:defRPr>
                <a:solidFill>
                  <a:schemeClr val="bg1">
                    <a:lumMod val="85000"/>
                  </a:schemeClr>
                </a:solidFill>
              </a:defRPr>
            </a:lvl3pPr>
            <a:lvl4pPr marL="1600200" indent="-228600">
              <a:lnSpc>
                <a:spcPct val="90000"/>
              </a:lnSpc>
              <a:spcBef>
                <a:spcPts val="500"/>
              </a:spcBef>
              <a:buFont typeface="Arial" panose="020B0604020202020204" pitchFamily="34" charset="0"/>
              <a:buChar char="•"/>
              <a:defRPr>
                <a:solidFill>
                  <a:schemeClr val="bg1">
                    <a:lumMod val="85000"/>
                  </a:schemeClr>
                </a:solidFill>
              </a:defRPr>
            </a:lvl4pPr>
            <a:lvl5pPr marL="2057400" indent="-228600">
              <a:lnSpc>
                <a:spcPct val="90000"/>
              </a:lnSpc>
              <a:spcBef>
                <a:spcPts val="500"/>
              </a:spcBef>
              <a:buFont typeface="Arial" panose="020B0604020202020204" pitchFamily="34" charset="0"/>
              <a:buChar char="•"/>
              <a:defRPr>
                <a:solidFill>
                  <a:schemeClr val="bg1">
                    <a:lumMod val="85000"/>
                  </a:schemeClr>
                </a:solidFill>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285750" indent="-285750">
              <a:lnSpc>
                <a:spcPct val="150000"/>
              </a:lnSpc>
              <a:buFont typeface="Arial" panose="020B0604020202020204" pitchFamily="34" charset="0"/>
              <a:buChar char="•"/>
            </a:pPr>
            <a:r>
              <a:rPr lang="zh-CN" altLang="en-US" sz="1600" dirty="0">
                <a:solidFill>
                  <a:schemeClr val="bg1"/>
                </a:solidFill>
                <a:latin typeface="微软雅黑" panose="020B0503020204020204" charset="-122"/>
                <a:sym typeface="+mn-ea"/>
              </a:rPr>
              <a:t>横向分析是将需要做分析方向的特性罗列出来，然后分别观察和比较竞品情况，因此能够辨认出某一评测类别或所有评测类别中，哪个竞品做得最好，但它所创建的用户体验画面比较零碎，所以不易分析出每一个竞品的整体用户体验水平。</a:t>
            </a:r>
            <a:endParaRPr lang="zh-CN" altLang="en-US" sz="1600" dirty="0">
              <a:solidFill>
                <a:schemeClr val="bg1"/>
              </a:solidFill>
              <a:latin typeface="微软雅黑" panose="020B0503020204020204" charset="-122"/>
            </a:endParaRPr>
          </a:p>
          <a:p>
            <a:pPr marL="285750" indent="-285750">
              <a:lnSpc>
                <a:spcPct val="150000"/>
              </a:lnSpc>
              <a:buFont typeface="Arial" panose="020B0604020202020204" pitchFamily="34" charset="0"/>
              <a:buChar char="•"/>
            </a:pPr>
            <a:r>
              <a:rPr lang="zh-CN" altLang="en-US" sz="1600" dirty="0">
                <a:solidFill>
                  <a:schemeClr val="bg1"/>
                </a:solidFill>
                <a:latin typeface="微软雅黑" panose="020B0503020204020204" charset="-122"/>
                <a:sym typeface="+mn-ea"/>
              </a:rPr>
              <a:t>纵向是将所有对手或相关产品列出，分别体验并撰写需要分析的点。每个竞品都有不同的背景及介绍，每个竞品都由不同的评测标准来描述的。纵向分析为每一个竞品都提供了一个整体的用户体验的视角，但它不易于作不同竞品间的对比。</a:t>
            </a:r>
            <a:endParaRPr lang="zh-CN" altLang="en-US" sz="1600" dirty="0">
              <a:solidFill>
                <a:schemeClr val="bg1"/>
              </a:solidFill>
              <a:latin typeface="微软雅黑" panose="020B0503020204020204" charset="-122"/>
              <a:cs typeface="微软雅黑" panose="020B0503020204020204" charset="-122"/>
            </a:endParaRPr>
          </a:p>
        </p:txBody>
      </p:sp>
      <p:cxnSp>
        <p:nvCxnSpPr>
          <p:cNvPr id="5" name="直接连接符 4"/>
          <p:cNvCxnSpPr/>
          <p:nvPr>
            <p:custDataLst>
              <p:tags r:id="rId3"/>
            </p:custDataLst>
          </p:nvPr>
        </p:nvCxnSpPr>
        <p:spPr>
          <a:xfrm>
            <a:off x="493395" y="3293110"/>
            <a:ext cx="11321413" cy="635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 name="图片 3" descr="20149309313"/>
          <p:cNvPicPr>
            <a:picLocks noChangeAspect="1"/>
          </p:cNvPicPr>
          <p:nvPr/>
        </p:nvPicPr>
        <p:blipFill>
          <a:blip r:embed="rId4"/>
          <a:stretch>
            <a:fillRect/>
          </a:stretch>
        </p:blipFill>
        <p:spPr>
          <a:xfrm>
            <a:off x="9211945" y="635"/>
            <a:ext cx="2990300" cy="900007"/>
          </a:xfrm>
          <a:prstGeom prst="rect">
            <a:avLst/>
          </a:prstGeom>
        </p:spPr>
      </p:pic>
    </p:spTree>
    <p:custDataLst>
      <p:tags r:id="rId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 calcmode="lin" valueType="num">
                                      <p:cBhvr>
                                        <p:cTn id="9" dur="500" fill="hold"/>
                                        <p:tgtEl>
                                          <p:spTgt spid="5"/>
                                        </p:tgtEl>
                                        <p:attrNameLst>
                                          <p:attrName>style.rotation</p:attrName>
                                        </p:attrNameLst>
                                      </p:cBhvr>
                                      <p:tavLst>
                                        <p:tav tm="0">
                                          <p:val>
                                            <p:fltVal val="360"/>
                                          </p:val>
                                        </p:tav>
                                        <p:tav tm="100000">
                                          <p:val>
                                            <p:fltVal val="0"/>
                                          </p:val>
                                        </p:tav>
                                      </p:tavLst>
                                    </p:anim>
                                    <p:animEffect transition="in" filter="fade">
                                      <p:cBhvr>
                                        <p:cTn id="10" dur="500"/>
                                        <p:tgtEl>
                                          <p:spTgt spid="5"/>
                                        </p:tgtEl>
                                      </p:cBhvr>
                                    </p:animEffect>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par>
                          <p:cTn id="17" fill="hold">
                            <p:stCondLst>
                              <p:cond delay="1000"/>
                            </p:stCondLst>
                            <p:childTnLst>
                              <p:par>
                                <p:cTn id="18" presetID="5" presetClass="entr" presetSubtype="10" fill="hold" grpId="0"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checkerboard(across)">
                                      <p:cBhvr>
                                        <p:cTn id="2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custDataLst>
              <p:tags r:id="rId1"/>
            </p:custDataLst>
          </p:nvPr>
        </p:nvSpPr>
        <p:spPr>
          <a:xfrm>
            <a:off x="493394" y="1473200"/>
            <a:ext cx="11321415" cy="1703245"/>
          </a:xfrm>
          <a:prstGeom prst="rect">
            <a:avLst/>
          </a:prstGeom>
        </p:spPr>
        <p:txBody>
          <a:bodyPr vert="horz" lIns="91440" tIns="45720" rIns="91440" bIns="45720" rtlCol="0" anchor="b">
            <a:normAutofit/>
          </a:bodyPr>
          <a:lstStyle>
            <a:defPPr>
              <a:defRPr lang="zh-CN"/>
            </a:defPPr>
            <a:lvl1pPr lvl="0">
              <a:lnSpc>
                <a:spcPct val="90000"/>
              </a:lnSpc>
              <a:spcBef>
                <a:spcPct val="0"/>
              </a:spcBef>
              <a:buNone/>
              <a:defRPr sz="4800">
                <a:solidFill>
                  <a:srgbClr val="00B0F0"/>
                </a:solidFill>
                <a:latin typeface="+mj-lt"/>
                <a:ea typeface="+mj-ea"/>
                <a:cs typeface="+mj-cs"/>
              </a:defRPr>
            </a:lvl1pPr>
          </a:lstStyle>
          <a:p>
            <a:r>
              <a:rPr lang="zh-CN" altLang="en-US" sz="4000" dirty="0">
                <a:solidFill>
                  <a:schemeClr val="bg1"/>
                </a:solidFill>
                <a:latin typeface="微软雅黑" panose="020B0503020204020204" charset="-122"/>
                <a:ea typeface="微软雅黑" panose="020B0503020204020204" charset="-122"/>
                <a:sym typeface="+mn-ea"/>
              </a:rPr>
              <a:t>分析评价</a:t>
            </a:r>
            <a:endParaRPr lang="zh-CN" altLang="en-US" sz="4000" dirty="0">
              <a:solidFill>
                <a:schemeClr val="bg1"/>
              </a:solidFill>
              <a:latin typeface="微软雅黑" panose="020B0503020204020204" charset="-122"/>
              <a:ea typeface="微软雅黑" panose="020B0503020204020204" charset="-122"/>
            </a:endParaRPr>
          </a:p>
        </p:txBody>
      </p:sp>
      <p:sp>
        <p:nvSpPr>
          <p:cNvPr id="3" name="文本框 2"/>
          <p:cNvSpPr txBox="1"/>
          <p:nvPr>
            <p:custDataLst>
              <p:tags r:id="rId2"/>
            </p:custDataLst>
          </p:nvPr>
        </p:nvSpPr>
        <p:spPr>
          <a:xfrm>
            <a:off x="493395" y="3425825"/>
            <a:ext cx="8958580" cy="1659890"/>
          </a:xfrm>
          <a:prstGeom prst="rect">
            <a:avLst/>
          </a:prstGeom>
        </p:spPr>
        <p:txBody>
          <a:bodyPr vert="horz" lIns="91440" tIns="45720" rIns="91440" bIns="45720" rtlCol="0">
            <a:normAutofit/>
          </a:bodyPr>
          <a:lstStyle>
            <a:defPPr>
              <a:defRPr lang="zh-CN"/>
            </a:defPPr>
            <a:lvl1pPr marR="0" lvl="0" indent="0" eaLnBrk="0" fontAlgn="base" hangingPunct="0">
              <a:lnSpc>
                <a:spcPct val="100000"/>
              </a:lnSpc>
              <a:spcBef>
                <a:spcPct val="0"/>
              </a:spcBef>
              <a:spcAft>
                <a:spcPct val="0"/>
              </a:spcAft>
              <a:buClrTx/>
              <a:buSzTx/>
              <a:buFont typeface="Arial" panose="020B0604020202020204" pitchFamily="34" charset="0"/>
              <a:buNone/>
              <a:defRPr kumimoji="0" sz="3600" b="0" i="0" u="none" strike="noStrike" cap="none" spc="0" normalizeH="0" baseline="0">
                <a:ln>
                  <a:noFill/>
                </a:ln>
                <a:effectLst/>
                <a:uLnTx/>
                <a:uFillTx/>
                <a:latin typeface="Calibri" panose="020F0502020204030204" charset="0"/>
                <a:ea typeface="微软雅黑" panose="020B0503020204020204" charset="-122"/>
              </a:defRPr>
            </a:lvl1pPr>
            <a:lvl2pPr marL="685800" indent="-228600">
              <a:lnSpc>
                <a:spcPct val="90000"/>
              </a:lnSpc>
              <a:spcBef>
                <a:spcPts val="500"/>
              </a:spcBef>
              <a:buFont typeface="Arial" panose="020B0604020202020204" pitchFamily="34" charset="0"/>
              <a:buChar char="•"/>
              <a:defRPr sz="2000">
                <a:solidFill>
                  <a:schemeClr val="bg1">
                    <a:lumMod val="85000"/>
                  </a:schemeClr>
                </a:solidFill>
              </a:defRPr>
            </a:lvl2pPr>
            <a:lvl3pPr marL="1143000" indent="-228600">
              <a:lnSpc>
                <a:spcPct val="90000"/>
              </a:lnSpc>
              <a:spcBef>
                <a:spcPts val="500"/>
              </a:spcBef>
              <a:buFont typeface="Arial" panose="020B0604020202020204" pitchFamily="34" charset="0"/>
              <a:buChar char="•"/>
              <a:defRPr>
                <a:solidFill>
                  <a:schemeClr val="bg1">
                    <a:lumMod val="85000"/>
                  </a:schemeClr>
                </a:solidFill>
              </a:defRPr>
            </a:lvl3pPr>
            <a:lvl4pPr marL="1600200" indent="-228600">
              <a:lnSpc>
                <a:spcPct val="90000"/>
              </a:lnSpc>
              <a:spcBef>
                <a:spcPts val="500"/>
              </a:spcBef>
              <a:buFont typeface="Arial" panose="020B0604020202020204" pitchFamily="34" charset="0"/>
              <a:buChar char="•"/>
              <a:defRPr>
                <a:solidFill>
                  <a:schemeClr val="bg1">
                    <a:lumMod val="85000"/>
                  </a:schemeClr>
                </a:solidFill>
              </a:defRPr>
            </a:lvl4pPr>
            <a:lvl5pPr marL="2057400" indent="-228600">
              <a:lnSpc>
                <a:spcPct val="90000"/>
              </a:lnSpc>
              <a:spcBef>
                <a:spcPts val="500"/>
              </a:spcBef>
              <a:buFont typeface="Arial" panose="020B0604020202020204" pitchFamily="34" charset="0"/>
              <a:buChar char="•"/>
              <a:defRPr>
                <a:solidFill>
                  <a:schemeClr val="bg1">
                    <a:lumMod val="85000"/>
                  </a:schemeClr>
                </a:solidFill>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indent="457200">
              <a:lnSpc>
                <a:spcPct val="150000"/>
              </a:lnSpc>
            </a:pPr>
            <a:r>
              <a:rPr lang="zh-CN" altLang="en-US" sz="1600" dirty="0">
                <a:solidFill>
                  <a:schemeClr val="bg1"/>
                </a:solidFill>
                <a:latin typeface="微软雅黑" panose="020B0503020204020204" charset="-122"/>
                <a:cs typeface="微软雅黑" panose="020B0503020204020204" charset="-122"/>
                <a:sym typeface="+mn-ea"/>
              </a:rPr>
              <a:t>特性罗列属于客观的描述每个竞品的特点，分析评价是依照上述的可用性准则，对竞品的各个方面进行分析评价。较特性罗列部分，分析评价是带有主观色彩的。因为涉及一些产品层面的考虑，通常孤立地从操作体验上很难评判哪个竞品更好，所以主观评价可以作为客观描述的补充。</a:t>
            </a:r>
            <a:endParaRPr lang="zh-CN" altLang="en-US" sz="1600" dirty="0">
              <a:solidFill>
                <a:schemeClr val="bg1"/>
              </a:solidFill>
              <a:latin typeface="微软雅黑" panose="020B0503020204020204" charset="-122"/>
              <a:cs typeface="微软雅黑" panose="020B0503020204020204" charset="-122"/>
            </a:endParaRPr>
          </a:p>
        </p:txBody>
      </p:sp>
      <p:cxnSp>
        <p:nvCxnSpPr>
          <p:cNvPr id="5" name="直接连接符 4"/>
          <p:cNvCxnSpPr/>
          <p:nvPr>
            <p:custDataLst>
              <p:tags r:id="rId3"/>
            </p:custDataLst>
          </p:nvPr>
        </p:nvCxnSpPr>
        <p:spPr>
          <a:xfrm>
            <a:off x="493395" y="3293110"/>
            <a:ext cx="11321413" cy="635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 name="图片 3" descr="20149309313"/>
          <p:cNvPicPr>
            <a:picLocks noChangeAspect="1"/>
          </p:cNvPicPr>
          <p:nvPr/>
        </p:nvPicPr>
        <p:blipFill>
          <a:blip r:embed="rId4"/>
          <a:stretch>
            <a:fillRect/>
          </a:stretch>
        </p:blipFill>
        <p:spPr>
          <a:xfrm>
            <a:off x="9211945" y="635"/>
            <a:ext cx="2990300" cy="900007"/>
          </a:xfrm>
          <a:prstGeom prst="rect">
            <a:avLst/>
          </a:prstGeom>
        </p:spPr>
      </p:pic>
    </p:spTree>
    <p:custDataLst>
      <p:tags r:id="rId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 calcmode="lin" valueType="num">
                                      <p:cBhvr>
                                        <p:cTn id="9" dur="500" fill="hold"/>
                                        <p:tgtEl>
                                          <p:spTgt spid="5"/>
                                        </p:tgtEl>
                                        <p:attrNameLst>
                                          <p:attrName>style.rotation</p:attrName>
                                        </p:attrNameLst>
                                      </p:cBhvr>
                                      <p:tavLst>
                                        <p:tav tm="0">
                                          <p:val>
                                            <p:fltVal val="360"/>
                                          </p:val>
                                        </p:tav>
                                        <p:tav tm="100000">
                                          <p:val>
                                            <p:fltVal val="0"/>
                                          </p:val>
                                        </p:tav>
                                      </p:tavLst>
                                    </p:anim>
                                    <p:animEffect transition="in" filter="fade">
                                      <p:cBhvr>
                                        <p:cTn id="10" dur="500"/>
                                        <p:tgtEl>
                                          <p:spTgt spid="5"/>
                                        </p:tgtEl>
                                      </p:cBhvr>
                                    </p:animEffect>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par>
                          <p:cTn id="17" fill="hold">
                            <p:stCondLst>
                              <p:cond delay="1000"/>
                            </p:stCondLst>
                            <p:childTnLst>
                              <p:par>
                                <p:cTn id="18" presetID="5" presetClass="entr" presetSubtype="10" fill="hold" grpId="0"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checkerboard(across)">
                                      <p:cBhvr>
                                        <p:cTn id="2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标题 8"/>
          <p:cNvSpPr>
            <a:spLocks noGrp="1"/>
          </p:cNvSpPr>
          <p:nvPr>
            <p:ph type="title"/>
            <p:custDataLst>
              <p:tags r:id="rId1"/>
            </p:custDataLst>
          </p:nvPr>
        </p:nvSpPr>
        <p:spPr/>
        <p:txBody>
          <a:bodyPr/>
          <a:lstStyle/>
          <a:p>
            <a:r>
              <a:rPr lang="zh-CN" altLang="en-US" smtClean="0">
                <a:latin typeface="微软雅黑" panose="020B0503020204020204" charset="-122"/>
                <a:ea typeface="微软雅黑" panose="020B0503020204020204" charset="-122"/>
              </a:rPr>
              <a:t>谢谢观看</a:t>
            </a:r>
            <a:endParaRPr lang="zh-CN" altLang="en-US" smtClean="0">
              <a:latin typeface="微软雅黑" panose="020B0503020204020204" charset="-122"/>
              <a:ea typeface="微软雅黑" panose="020B0503020204020204" charset="-122"/>
            </a:endParaRPr>
          </a:p>
        </p:txBody>
      </p:sp>
      <p:sp>
        <p:nvSpPr>
          <p:cNvPr id="10" name="文本占位符 9"/>
          <p:cNvSpPr>
            <a:spLocks noGrp="1"/>
          </p:cNvSpPr>
          <p:nvPr>
            <p:ph type="body" sz="quarter" idx="13"/>
            <p:custDataLst>
              <p:tags r:id="rId2"/>
            </p:custDataLst>
          </p:nvPr>
        </p:nvSpPr>
        <p:spPr>
          <a:xfrm>
            <a:off x="2844975" y="3468621"/>
            <a:ext cx="6504375" cy="1120756"/>
          </a:xfrm>
        </p:spPr>
        <p:txBody>
          <a:bodyPr/>
          <a:lstStyle/>
          <a:p>
            <a:r>
              <a:rPr lang="en-US" altLang="zh-CN" smtClean="0"/>
              <a:t>THANK YOU</a:t>
            </a:r>
            <a:endParaRPr lang="en-US" altLang="zh-CN" smtClean="0"/>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 calcmode="lin" valueType="num">
                                      <p:cBhvr>
                                        <p:cTn id="12" dur="5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10">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12"/>
          <p:cNvSpPr txBox="1">
            <a:spLocks noChangeArrowheads="1"/>
          </p:cNvSpPr>
          <p:nvPr>
            <p:custDataLst>
              <p:tags r:id="rId1"/>
            </p:custDataLst>
          </p:nvPr>
        </p:nvSpPr>
        <p:spPr bwMode="auto">
          <a:xfrm>
            <a:off x="2979625" y="2814228"/>
            <a:ext cx="187113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normAutofit/>
          </a:bodyPr>
          <a:lstStyle/>
          <a:p>
            <a:r>
              <a:rPr lang="en-US" altLang="zh-CN" sz="3200" b="1">
                <a:solidFill>
                  <a:schemeClr val="bg1"/>
                </a:solidFill>
                <a:latin typeface="+mj-lt"/>
                <a:ea typeface="+mj-ea"/>
                <a:cs typeface="+mj-cs"/>
                <a:sym typeface="Calibri" panose="020F0502020204030204" charset="0"/>
              </a:rPr>
              <a:t>1</a:t>
            </a:r>
            <a:endParaRPr lang="en-US" altLang="zh-CN" sz="3200" b="1">
              <a:solidFill>
                <a:schemeClr val="bg1"/>
              </a:solidFill>
              <a:latin typeface="+mj-lt"/>
              <a:ea typeface="+mj-ea"/>
              <a:cs typeface="+mj-cs"/>
              <a:sym typeface="Calibri" panose="020F0502020204030204" charset="0"/>
            </a:endParaRPr>
          </a:p>
        </p:txBody>
      </p:sp>
      <p:sp>
        <p:nvSpPr>
          <p:cNvPr id="33" name="TextBox 19"/>
          <p:cNvSpPr txBox="1">
            <a:spLocks noChangeArrowheads="1"/>
          </p:cNvSpPr>
          <p:nvPr>
            <p:custDataLst>
              <p:tags r:id="rId2"/>
            </p:custDataLst>
          </p:nvPr>
        </p:nvSpPr>
        <p:spPr bwMode="auto">
          <a:xfrm>
            <a:off x="7674393" y="2771895"/>
            <a:ext cx="231563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normAutofit/>
          </a:bodyPr>
          <a:lstStyle/>
          <a:p>
            <a:r>
              <a:rPr lang="en-US" altLang="zh-CN" sz="3200" b="1">
                <a:solidFill>
                  <a:schemeClr val="bg1"/>
                </a:solidFill>
                <a:latin typeface="+mj-lt"/>
                <a:ea typeface="+mj-ea"/>
                <a:cs typeface="+mj-cs"/>
                <a:sym typeface="Calibri" panose="020F0502020204030204" charset="0"/>
              </a:rPr>
              <a:t>2</a:t>
            </a:r>
            <a:endParaRPr lang="en-US" altLang="zh-CN" sz="3200" b="1">
              <a:solidFill>
                <a:schemeClr val="bg1"/>
              </a:solidFill>
              <a:latin typeface="+mj-lt"/>
              <a:ea typeface="+mj-ea"/>
              <a:cs typeface="+mj-cs"/>
              <a:sym typeface="Calibri" panose="020F0502020204030204" charset="0"/>
            </a:endParaRPr>
          </a:p>
        </p:txBody>
      </p:sp>
      <p:sp>
        <p:nvSpPr>
          <p:cNvPr id="34" name="TextBox 13"/>
          <p:cNvSpPr txBox="1">
            <a:spLocks noChangeArrowheads="1"/>
          </p:cNvSpPr>
          <p:nvPr>
            <p:custDataLst>
              <p:tags r:id="rId3"/>
            </p:custDataLst>
          </p:nvPr>
        </p:nvSpPr>
        <p:spPr bwMode="auto">
          <a:xfrm>
            <a:off x="2979625" y="3508495"/>
            <a:ext cx="2775908" cy="954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normAutofit/>
          </a:bodyPr>
          <a:lstStyle/>
          <a:p>
            <a:pPr>
              <a:lnSpc>
                <a:spcPct val="150000"/>
              </a:lnSpc>
            </a:pPr>
            <a:r>
              <a:rPr lang="zh-CN" altLang="en-US" sz="2400" dirty="0">
                <a:solidFill>
                  <a:schemeClr val="bg1"/>
                </a:solidFill>
                <a:sym typeface="+mn-ea"/>
              </a:rPr>
              <a:t>业务梳理</a:t>
            </a:r>
            <a:endParaRPr lang="zh-CN" altLang="en-US" sz="2400" dirty="0">
              <a:solidFill>
                <a:schemeClr val="bg1"/>
              </a:solidFill>
              <a:sym typeface="+mn-ea"/>
            </a:endParaRPr>
          </a:p>
        </p:txBody>
      </p:sp>
      <p:sp>
        <p:nvSpPr>
          <p:cNvPr id="35" name="TextBox 13"/>
          <p:cNvSpPr txBox="1">
            <a:spLocks noChangeArrowheads="1"/>
          </p:cNvSpPr>
          <p:nvPr>
            <p:custDataLst>
              <p:tags r:id="rId4"/>
            </p:custDataLst>
          </p:nvPr>
        </p:nvSpPr>
        <p:spPr bwMode="auto">
          <a:xfrm>
            <a:off x="7674393" y="3430180"/>
            <a:ext cx="2502123" cy="954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normAutofit/>
          </a:bodyPr>
          <a:lstStyle/>
          <a:p>
            <a:pPr>
              <a:lnSpc>
                <a:spcPct val="150000"/>
              </a:lnSpc>
            </a:pPr>
            <a:r>
              <a:rPr lang="zh-CN" altLang="en-US" sz="2400" dirty="0">
                <a:solidFill>
                  <a:schemeClr val="bg1"/>
                </a:solidFill>
                <a:sym typeface="+mn-ea"/>
              </a:rPr>
              <a:t>竞品分析</a:t>
            </a:r>
            <a:endParaRPr lang="zh-CN" altLang="en-US" sz="2400" dirty="0">
              <a:solidFill>
                <a:schemeClr val="bg1"/>
              </a:solidFill>
              <a:sym typeface="+mn-ea"/>
            </a:endParaRPr>
          </a:p>
        </p:txBody>
      </p:sp>
      <p:grpSp>
        <p:nvGrpSpPr>
          <p:cNvPr id="3" name="组合 2"/>
          <p:cNvGrpSpPr/>
          <p:nvPr/>
        </p:nvGrpSpPr>
        <p:grpSpPr>
          <a:xfrm>
            <a:off x="2015490" y="2740025"/>
            <a:ext cx="768350" cy="768350"/>
            <a:chOff x="3174" y="4315"/>
            <a:chExt cx="1210" cy="1210"/>
          </a:xfrm>
        </p:grpSpPr>
        <p:sp>
          <p:nvSpPr>
            <p:cNvPr id="28" name="椭圆 2"/>
            <p:cNvSpPr>
              <a:spLocks noChangeArrowheads="1"/>
            </p:cNvSpPr>
            <p:nvPr>
              <p:custDataLst>
                <p:tags r:id="rId5"/>
              </p:custDataLst>
            </p:nvPr>
          </p:nvSpPr>
          <p:spPr bwMode="auto">
            <a:xfrm>
              <a:off x="3174" y="4315"/>
              <a:ext cx="1210" cy="1210"/>
            </a:xfrm>
            <a:prstGeom prst="ellipse">
              <a:avLst/>
            </a:prstGeom>
            <a:solidFill>
              <a:schemeClr val="accent1"/>
            </a:solidFill>
            <a:ln>
              <a:noFill/>
            </a:ln>
          </p:spPr>
          <p:txBody>
            <a:bodyPr anchor="ctr" anchorCtr="0">
              <a:normAutofit/>
            </a:bodyPr>
            <a:lstStyle/>
            <a:p>
              <a:endParaRPr lang="zh-CN" altLang="en-US" sz="2400">
                <a:solidFill>
                  <a:schemeClr val="bg1"/>
                </a:solidFill>
                <a:sym typeface="Calibri" panose="020F0502020204030204" charset="0"/>
              </a:endParaRPr>
            </a:p>
          </p:txBody>
        </p:sp>
        <p:sp>
          <p:nvSpPr>
            <p:cNvPr id="17" name="Freeform 24"/>
            <p:cNvSpPr>
              <a:spLocks noEditPoints="1"/>
            </p:cNvSpPr>
            <p:nvPr>
              <p:custDataLst>
                <p:tags r:id="rId6"/>
              </p:custDataLst>
            </p:nvPr>
          </p:nvSpPr>
          <p:spPr bwMode="auto">
            <a:xfrm>
              <a:off x="3466" y="4554"/>
              <a:ext cx="626" cy="732"/>
            </a:xfrm>
            <a:custGeom>
              <a:avLst/>
              <a:gdLst>
                <a:gd name="T0" fmla="*/ 12 w 60"/>
                <a:gd name="T1" fmla="*/ 42 h 70"/>
                <a:gd name="T2" fmla="*/ 17 w 60"/>
                <a:gd name="T3" fmla="*/ 42 h 70"/>
                <a:gd name="T4" fmla="*/ 14 w 60"/>
                <a:gd name="T5" fmla="*/ 50 h 70"/>
                <a:gd name="T6" fmla="*/ 12 w 60"/>
                <a:gd name="T7" fmla="*/ 53 h 70"/>
                <a:gd name="T8" fmla="*/ 17 w 60"/>
                <a:gd name="T9" fmla="*/ 53 h 70"/>
                <a:gd name="T10" fmla="*/ 14 w 60"/>
                <a:gd name="T11" fmla="*/ 28 h 70"/>
                <a:gd name="T12" fmla="*/ 12 w 60"/>
                <a:gd name="T13" fmla="*/ 31 h 70"/>
                <a:gd name="T14" fmla="*/ 17 w 60"/>
                <a:gd name="T15" fmla="*/ 31 h 70"/>
                <a:gd name="T16" fmla="*/ 57 w 60"/>
                <a:gd name="T17" fmla="*/ 11 h 70"/>
                <a:gd name="T18" fmla="*/ 50 w 60"/>
                <a:gd name="T19" fmla="*/ 11 h 70"/>
                <a:gd name="T20" fmla="*/ 48 w 60"/>
                <a:gd name="T21" fmla="*/ 8 h 70"/>
                <a:gd name="T22" fmla="*/ 37 w 60"/>
                <a:gd name="T23" fmla="*/ 3 h 70"/>
                <a:gd name="T24" fmla="*/ 22 w 60"/>
                <a:gd name="T25" fmla="*/ 3 h 70"/>
                <a:gd name="T26" fmla="*/ 11 w 60"/>
                <a:gd name="T27" fmla="*/ 8 h 70"/>
                <a:gd name="T28" fmla="*/ 10 w 60"/>
                <a:gd name="T29" fmla="*/ 11 h 70"/>
                <a:gd name="T30" fmla="*/ 0 w 60"/>
                <a:gd name="T31" fmla="*/ 14 h 70"/>
                <a:gd name="T32" fmla="*/ 2 w 60"/>
                <a:gd name="T33" fmla="*/ 70 h 70"/>
                <a:gd name="T34" fmla="*/ 60 w 60"/>
                <a:gd name="T35" fmla="*/ 68 h 70"/>
                <a:gd name="T36" fmla="*/ 57 w 60"/>
                <a:gd name="T37" fmla="*/ 11 h 70"/>
                <a:gd name="T38" fmla="*/ 25 w 60"/>
                <a:gd name="T39" fmla="*/ 6 h 70"/>
                <a:gd name="T40" fmla="*/ 35 w 60"/>
                <a:gd name="T41" fmla="*/ 6 h 70"/>
                <a:gd name="T42" fmla="*/ 23 w 60"/>
                <a:gd name="T43" fmla="*/ 8 h 70"/>
                <a:gd name="T44" fmla="*/ 13 w 60"/>
                <a:gd name="T45" fmla="*/ 11 h 70"/>
                <a:gd name="T46" fmla="*/ 47 w 60"/>
                <a:gd name="T47" fmla="*/ 11 h 70"/>
                <a:gd name="T48" fmla="*/ 13 w 60"/>
                <a:gd name="T49" fmla="*/ 16 h 70"/>
                <a:gd name="T50" fmla="*/ 54 w 60"/>
                <a:gd name="T51" fmla="*/ 65 h 70"/>
                <a:gd name="T52" fmla="*/ 5 w 60"/>
                <a:gd name="T53" fmla="*/ 65 h 70"/>
                <a:gd name="T54" fmla="*/ 10 w 60"/>
                <a:gd name="T55" fmla="*/ 17 h 70"/>
                <a:gd name="T56" fmla="*/ 11 w 60"/>
                <a:gd name="T57" fmla="*/ 20 h 70"/>
                <a:gd name="T58" fmla="*/ 50 w 60"/>
                <a:gd name="T59" fmla="*/ 18 h 70"/>
                <a:gd name="T60" fmla="*/ 54 w 60"/>
                <a:gd name="T61" fmla="*/ 17 h 70"/>
                <a:gd name="T62" fmla="*/ 45 w 60"/>
                <a:gd name="T63" fmla="*/ 29 h 70"/>
                <a:gd name="T64" fmla="*/ 22 w 60"/>
                <a:gd name="T65" fmla="*/ 29 h 70"/>
                <a:gd name="T66" fmla="*/ 22 w 60"/>
                <a:gd name="T67" fmla="*/ 32 h 70"/>
                <a:gd name="T68" fmla="*/ 46 w 60"/>
                <a:gd name="T69" fmla="*/ 31 h 70"/>
                <a:gd name="T70" fmla="*/ 45 w 60"/>
                <a:gd name="T71" fmla="*/ 51 h 70"/>
                <a:gd name="T72" fmla="*/ 22 w 60"/>
                <a:gd name="T73" fmla="*/ 51 h 70"/>
                <a:gd name="T74" fmla="*/ 22 w 60"/>
                <a:gd name="T75" fmla="*/ 54 h 70"/>
                <a:gd name="T76" fmla="*/ 46 w 60"/>
                <a:gd name="T77" fmla="*/ 53 h 70"/>
                <a:gd name="T78" fmla="*/ 45 w 60"/>
                <a:gd name="T79" fmla="*/ 40 h 70"/>
                <a:gd name="T80" fmla="*/ 22 w 60"/>
                <a:gd name="T81" fmla="*/ 40 h 70"/>
                <a:gd name="T82" fmla="*/ 22 w 60"/>
                <a:gd name="T83" fmla="*/ 43 h 70"/>
                <a:gd name="T84" fmla="*/ 46 w 60"/>
                <a:gd name="T85" fmla="*/ 4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0" h="70">
                  <a:moveTo>
                    <a:pt x="14" y="39"/>
                  </a:moveTo>
                  <a:cubicBezTo>
                    <a:pt x="13" y="39"/>
                    <a:pt x="12" y="40"/>
                    <a:pt x="12" y="42"/>
                  </a:cubicBezTo>
                  <a:cubicBezTo>
                    <a:pt x="12" y="43"/>
                    <a:pt x="13" y="44"/>
                    <a:pt x="14" y="44"/>
                  </a:cubicBezTo>
                  <a:cubicBezTo>
                    <a:pt x="16" y="44"/>
                    <a:pt x="17" y="43"/>
                    <a:pt x="17" y="42"/>
                  </a:cubicBezTo>
                  <a:cubicBezTo>
                    <a:pt x="17" y="40"/>
                    <a:pt x="16" y="39"/>
                    <a:pt x="14" y="39"/>
                  </a:cubicBezTo>
                  <a:close/>
                  <a:moveTo>
                    <a:pt x="14" y="50"/>
                  </a:moveTo>
                  <a:cubicBezTo>
                    <a:pt x="14" y="50"/>
                    <a:pt x="14" y="50"/>
                    <a:pt x="14" y="50"/>
                  </a:cubicBezTo>
                  <a:cubicBezTo>
                    <a:pt x="13" y="50"/>
                    <a:pt x="12" y="51"/>
                    <a:pt x="12" y="53"/>
                  </a:cubicBezTo>
                  <a:cubicBezTo>
                    <a:pt x="12" y="54"/>
                    <a:pt x="13" y="55"/>
                    <a:pt x="14" y="55"/>
                  </a:cubicBezTo>
                  <a:cubicBezTo>
                    <a:pt x="16" y="55"/>
                    <a:pt x="17" y="54"/>
                    <a:pt x="17" y="53"/>
                  </a:cubicBezTo>
                  <a:cubicBezTo>
                    <a:pt x="17" y="51"/>
                    <a:pt x="16" y="50"/>
                    <a:pt x="14" y="50"/>
                  </a:cubicBezTo>
                  <a:close/>
                  <a:moveTo>
                    <a:pt x="14" y="28"/>
                  </a:moveTo>
                  <a:cubicBezTo>
                    <a:pt x="14" y="28"/>
                    <a:pt x="14" y="28"/>
                    <a:pt x="14" y="28"/>
                  </a:cubicBezTo>
                  <a:cubicBezTo>
                    <a:pt x="13" y="28"/>
                    <a:pt x="12" y="29"/>
                    <a:pt x="12" y="31"/>
                  </a:cubicBezTo>
                  <a:cubicBezTo>
                    <a:pt x="12" y="32"/>
                    <a:pt x="13" y="33"/>
                    <a:pt x="14" y="33"/>
                  </a:cubicBezTo>
                  <a:cubicBezTo>
                    <a:pt x="16" y="33"/>
                    <a:pt x="17" y="32"/>
                    <a:pt x="17" y="31"/>
                  </a:cubicBezTo>
                  <a:cubicBezTo>
                    <a:pt x="17" y="29"/>
                    <a:pt x="16" y="28"/>
                    <a:pt x="14" y="28"/>
                  </a:cubicBezTo>
                  <a:close/>
                  <a:moveTo>
                    <a:pt x="57" y="11"/>
                  </a:moveTo>
                  <a:cubicBezTo>
                    <a:pt x="57" y="11"/>
                    <a:pt x="57" y="11"/>
                    <a:pt x="57" y="11"/>
                  </a:cubicBezTo>
                  <a:cubicBezTo>
                    <a:pt x="50" y="11"/>
                    <a:pt x="50" y="11"/>
                    <a:pt x="50" y="11"/>
                  </a:cubicBezTo>
                  <a:cubicBezTo>
                    <a:pt x="50" y="10"/>
                    <a:pt x="50" y="10"/>
                    <a:pt x="50" y="10"/>
                  </a:cubicBezTo>
                  <a:cubicBezTo>
                    <a:pt x="50" y="9"/>
                    <a:pt x="49" y="8"/>
                    <a:pt x="48" y="8"/>
                  </a:cubicBezTo>
                  <a:cubicBezTo>
                    <a:pt x="40" y="8"/>
                    <a:pt x="40" y="8"/>
                    <a:pt x="40" y="8"/>
                  </a:cubicBezTo>
                  <a:cubicBezTo>
                    <a:pt x="39" y="6"/>
                    <a:pt x="38" y="5"/>
                    <a:pt x="37" y="3"/>
                  </a:cubicBezTo>
                  <a:cubicBezTo>
                    <a:pt x="35" y="2"/>
                    <a:pt x="32" y="0"/>
                    <a:pt x="30" y="0"/>
                  </a:cubicBezTo>
                  <a:cubicBezTo>
                    <a:pt x="27" y="0"/>
                    <a:pt x="24" y="2"/>
                    <a:pt x="22" y="3"/>
                  </a:cubicBezTo>
                  <a:cubicBezTo>
                    <a:pt x="21" y="5"/>
                    <a:pt x="20" y="6"/>
                    <a:pt x="20" y="8"/>
                  </a:cubicBezTo>
                  <a:cubicBezTo>
                    <a:pt x="11" y="8"/>
                    <a:pt x="11" y="8"/>
                    <a:pt x="11" y="8"/>
                  </a:cubicBezTo>
                  <a:cubicBezTo>
                    <a:pt x="10" y="8"/>
                    <a:pt x="10" y="9"/>
                    <a:pt x="10" y="10"/>
                  </a:cubicBezTo>
                  <a:cubicBezTo>
                    <a:pt x="10" y="11"/>
                    <a:pt x="10" y="11"/>
                    <a:pt x="10" y="11"/>
                  </a:cubicBezTo>
                  <a:cubicBezTo>
                    <a:pt x="2" y="11"/>
                    <a:pt x="2" y="11"/>
                    <a:pt x="2" y="11"/>
                  </a:cubicBezTo>
                  <a:cubicBezTo>
                    <a:pt x="1" y="11"/>
                    <a:pt x="0" y="12"/>
                    <a:pt x="0" y="14"/>
                  </a:cubicBezTo>
                  <a:cubicBezTo>
                    <a:pt x="0" y="68"/>
                    <a:pt x="0" y="68"/>
                    <a:pt x="0" y="68"/>
                  </a:cubicBezTo>
                  <a:cubicBezTo>
                    <a:pt x="0" y="69"/>
                    <a:pt x="1" y="70"/>
                    <a:pt x="2" y="70"/>
                  </a:cubicBezTo>
                  <a:cubicBezTo>
                    <a:pt x="57" y="70"/>
                    <a:pt x="57" y="70"/>
                    <a:pt x="57" y="70"/>
                  </a:cubicBezTo>
                  <a:cubicBezTo>
                    <a:pt x="58" y="70"/>
                    <a:pt x="60" y="69"/>
                    <a:pt x="60" y="68"/>
                  </a:cubicBezTo>
                  <a:cubicBezTo>
                    <a:pt x="60" y="14"/>
                    <a:pt x="60" y="14"/>
                    <a:pt x="60" y="14"/>
                  </a:cubicBezTo>
                  <a:cubicBezTo>
                    <a:pt x="60" y="12"/>
                    <a:pt x="58" y="11"/>
                    <a:pt x="57" y="11"/>
                  </a:cubicBezTo>
                  <a:close/>
                  <a:moveTo>
                    <a:pt x="25" y="6"/>
                  </a:moveTo>
                  <a:cubicBezTo>
                    <a:pt x="25" y="6"/>
                    <a:pt x="25" y="6"/>
                    <a:pt x="25" y="6"/>
                  </a:cubicBezTo>
                  <a:cubicBezTo>
                    <a:pt x="26" y="4"/>
                    <a:pt x="28" y="4"/>
                    <a:pt x="30" y="4"/>
                  </a:cubicBezTo>
                  <a:cubicBezTo>
                    <a:pt x="32" y="4"/>
                    <a:pt x="33" y="4"/>
                    <a:pt x="35" y="6"/>
                  </a:cubicBezTo>
                  <a:cubicBezTo>
                    <a:pt x="35" y="6"/>
                    <a:pt x="36" y="7"/>
                    <a:pt x="36" y="8"/>
                  </a:cubicBezTo>
                  <a:cubicBezTo>
                    <a:pt x="23" y="8"/>
                    <a:pt x="23" y="8"/>
                    <a:pt x="23" y="8"/>
                  </a:cubicBezTo>
                  <a:cubicBezTo>
                    <a:pt x="23" y="7"/>
                    <a:pt x="24" y="6"/>
                    <a:pt x="25" y="6"/>
                  </a:cubicBezTo>
                  <a:close/>
                  <a:moveTo>
                    <a:pt x="13" y="11"/>
                  </a:moveTo>
                  <a:cubicBezTo>
                    <a:pt x="13" y="11"/>
                    <a:pt x="13" y="11"/>
                    <a:pt x="13" y="11"/>
                  </a:cubicBezTo>
                  <a:cubicBezTo>
                    <a:pt x="47" y="11"/>
                    <a:pt x="47" y="11"/>
                    <a:pt x="47" y="11"/>
                  </a:cubicBezTo>
                  <a:cubicBezTo>
                    <a:pt x="47" y="16"/>
                    <a:pt x="47" y="16"/>
                    <a:pt x="47" y="16"/>
                  </a:cubicBezTo>
                  <a:cubicBezTo>
                    <a:pt x="13" y="16"/>
                    <a:pt x="13" y="16"/>
                    <a:pt x="13" y="16"/>
                  </a:cubicBezTo>
                  <a:cubicBezTo>
                    <a:pt x="13" y="11"/>
                    <a:pt x="13" y="11"/>
                    <a:pt x="13" y="11"/>
                  </a:cubicBezTo>
                  <a:close/>
                  <a:moveTo>
                    <a:pt x="54" y="65"/>
                  </a:moveTo>
                  <a:cubicBezTo>
                    <a:pt x="54" y="65"/>
                    <a:pt x="54" y="65"/>
                    <a:pt x="54" y="65"/>
                  </a:cubicBezTo>
                  <a:cubicBezTo>
                    <a:pt x="5" y="65"/>
                    <a:pt x="5" y="65"/>
                    <a:pt x="5" y="65"/>
                  </a:cubicBezTo>
                  <a:cubicBezTo>
                    <a:pt x="5" y="17"/>
                    <a:pt x="5" y="17"/>
                    <a:pt x="5" y="17"/>
                  </a:cubicBezTo>
                  <a:cubicBezTo>
                    <a:pt x="10" y="17"/>
                    <a:pt x="10" y="17"/>
                    <a:pt x="10" y="17"/>
                  </a:cubicBezTo>
                  <a:cubicBezTo>
                    <a:pt x="10" y="18"/>
                    <a:pt x="10" y="18"/>
                    <a:pt x="10" y="18"/>
                  </a:cubicBezTo>
                  <a:cubicBezTo>
                    <a:pt x="10" y="19"/>
                    <a:pt x="10" y="20"/>
                    <a:pt x="11" y="20"/>
                  </a:cubicBezTo>
                  <a:cubicBezTo>
                    <a:pt x="48" y="20"/>
                    <a:pt x="48" y="20"/>
                    <a:pt x="48" y="20"/>
                  </a:cubicBezTo>
                  <a:cubicBezTo>
                    <a:pt x="49" y="20"/>
                    <a:pt x="50" y="19"/>
                    <a:pt x="50" y="18"/>
                  </a:cubicBezTo>
                  <a:cubicBezTo>
                    <a:pt x="50" y="17"/>
                    <a:pt x="50" y="17"/>
                    <a:pt x="50" y="17"/>
                  </a:cubicBezTo>
                  <a:cubicBezTo>
                    <a:pt x="54" y="17"/>
                    <a:pt x="54" y="17"/>
                    <a:pt x="54" y="17"/>
                  </a:cubicBezTo>
                  <a:cubicBezTo>
                    <a:pt x="54" y="65"/>
                    <a:pt x="54" y="65"/>
                    <a:pt x="54" y="65"/>
                  </a:cubicBezTo>
                  <a:close/>
                  <a:moveTo>
                    <a:pt x="45" y="29"/>
                  </a:moveTo>
                  <a:cubicBezTo>
                    <a:pt x="45" y="29"/>
                    <a:pt x="45" y="29"/>
                    <a:pt x="45" y="29"/>
                  </a:cubicBezTo>
                  <a:cubicBezTo>
                    <a:pt x="22" y="29"/>
                    <a:pt x="22" y="29"/>
                    <a:pt x="22" y="29"/>
                  </a:cubicBezTo>
                  <a:cubicBezTo>
                    <a:pt x="21" y="29"/>
                    <a:pt x="20" y="30"/>
                    <a:pt x="20" y="31"/>
                  </a:cubicBezTo>
                  <a:cubicBezTo>
                    <a:pt x="20" y="31"/>
                    <a:pt x="21" y="32"/>
                    <a:pt x="22" y="32"/>
                  </a:cubicBezTo>
                  <a:cubicBezTo>
                    <a:pt x="45" y="32"/>
                    <a:pt x="45" y="32"/>
                    <a:pt x="45" y="32"/>
                  </a:cubicBezTo>
                  <a:cubicBezTo>
                    <a:pt x="46" y="32"/>
                    <a:pt x="46" y="31"/>
                    <a:pt x="46" y="31"/>
                  </a:cubicBezTo>
                  <a:cubicBezTo>
                    <a:pt x="46" y="30"/>
                    <a:pt x="46" y="29"/>
                    <a:pt x="45" y="29"/>
                  </a:cubicBezTo>
                  <a:close/>
                  <a:moveTo>
                    <a:pt x="45" y="51"/>
                  </a:moveTo>
                  <a:cubicBezTo>
                    <a:pt x="45" y="51"/>
                    <a:pt x="45" y="51"/>
                    <a:pt x="45" y="51"/>
                  </a:cubicBezTo>
                  <a:cubicBezTo>
                    <a:pt x="22" y="51"/>
                    <a:pt x="22" y="51"/>
                    <a:pt x="22" y="51"/>
                  </a:cubicBezTo>
                  <a:cubicBezTo>
                    <a:pt x="21" y="51"/>
                    <a:pt x="20" y="52"/>
                    <a:pt x="20" y="53"/>
                  </a:cubicBezTo>
                  <a:cubicBezTo>
                    <a:pt x="20" y="54"/>
                    <a:pt x="21" y="54"/>
                    <a:pt x="22" y="54"/>
                  </a:cubicBezTo>
                  <a:cubicBezTo>
                    <a:pt x="45" y="54"/>
                    <a:pt x="45" y="54"/>
                    <a:pt x="45" y="54"/>
                  </a:cubicBezTo>
                  <a:cubicBezTo>
                    <a:pt x="46" y="54"/>
                    <a:pt x="46" y="54"/>
                    <a:pt x="46" y="53"/>
                  </a:cubicBezTo>
                  <a:cubicBezTo>
                    <a:pt x="46" y="52"/>
                    <a:pt x="46" y="51"/>
                    <a:pt x="45" y="51"/>
                  </a:cubicBezTo>
                  <a:close/>
                  <a:moveTo>
                    <a:pt x="45" y="40"/>
                  </a:moveTo>
                  <a:cubicBezTo>
                    <a:pt x="45" y="40"/>
                    <a:pt x="45" y="40"/>
                    <a:pt x="45" y="40"/>
                  </a:cubicBezTo>
                  <a:cubicBezTo>
                    <a:pt x="22" y="40"/>
                    <a:pt x="22" y="40"/>
                    <a:pt x="22" y="40"/>
                  </a:cubicBezTo>
                  <a:cubicBezTo>
                    <a:pt x="21" y="40"/>
                    <a:pt x="20" y="41"/>
                    <a:pt x="20" y="42"/>
                  </a:cubicBezTo>
                  <a:cubicBezTo>
                    <a:pt x="20" y="43"/>
                    <a:pt x="21" y="43"/>
                    <a:pt x="22" y="43"/>
                  </a:cubicBezTo>
                  <a:cubicBezTo>
                    <a:pt x="45" y="43"/>
                    <a:pt x="45" y="43"/>
                    <a:pt x="45" y="43"/>
                  </a:cubicBezTo>
                  <a:cubicBezTo>
                    <a:pt x="46" y="43"/>
                    <a:pt x="46" y="43"/>
                    <a:pt x="46" y="42"/>
                  </a:cubicBezTo>
                  <a:cubicBezTo>
                    <a:pt x="46" y="41"/>
                    <a:pt x="46" y="40"/>
                    <a:pt x="45" y="40"/>
                  </a:cubicBezTo>
                  <a:close/>
                </a:path>
              </a:pathLst>
            </a:custGeom>
            <a:solidFill>
              <a:schemeClr val="accent6"/>
            </a:solidFill>
            <a:ln>
              <a:noFill/>
            </a:ln>
          </p:spPr>
          <p:txBody>
            <a:bodyPr vert="horz" wrap="square" lIns="91440" tIns="45720" rIns="91440" bIns="45720" numCol="1" anchor="t" anchorCtr="0" compatLnSpc="1"/>
            <a:lstStyle/>
            <a:p>
              <a:endParaRPr lang="zh-CN" altLang="en-US">
                <a:solidFill>
                  <a:schemeClr val="bg1"/>
                </a:solidFill>
              </a:endParaRPr>
            </a:p>
          </p:txBody>
        </p:sp>
      </p:grpSp>
      <p:grpSp>
        <p:nvGrpSpPr>
          <p:cNvPr id="4" name="组合 3"/>
          <p:cNvGrpSpPr/>
          <p:nvPr/>
        </p:nvGrpSpPr>
        <p:grpSpPr>
          <a:xfrm>
            <a:off x="6739890" y="2720975"/>
            <a:ext cx="765810" cy="765810"/>
            <a:chOff x="10614" y="4285"/>
            <a:chExt cx="1206" cy="1206"/>
          </a:xfrm>
        </p:grpSpPr>
        <p:sp>
          <p:nvSpPr>
            <p:cNvPr id="29" name="椭圆 20"/>
            <p:cNvSpPr>
              <a:spLocks noChangeArrowheads="1"/>
            </p:cNvSpPr>
            <p:nvPr>
              <p:custDataLst>
                <p:tags r:id="rId7"/>
              </p:custDataLst>
            </p:nvPr>
          </p:nvSpPr>
          <p:spPr bwMode="auto">
            <a:xfrm>
              <a:off x="10614" y="4285"/>
              <a:ext cx="1207" cy="1207"/>
            </a:xfrm>
            <a:prstGeom prst="ellipse">
              <a:avLst/>
            </a:prstGeom>
            <a:solidFill>
              <a:schemeClr val="accent1"/>
            </a:solidFill>
            <a:ln>
              <a:noFill/>
            </a:ln>
          </p:spPr>
          <p:txBody>
            <a:bodyPr anchor="ctr" anchorCtr="0">
              <a:normAutofit/>
            </a:bodyPr>
            <a:lstStyle/>
            <a:p>
              <a:endParaRPr lang="zh-CN" altLang="en-US" sz="2400">
                <a:solidFill>
                  <a:schemeClr val="bg1"/>
                </a:solidFill>
                <a:sym typeface="Calibri" panose="020F0502020204030204" charset="0"/>
              </a:endParaRPr>
            </a:p>
          </p:txBody>
        </p:sp>
        <p:sp>
          <p:nvSpPr>
            <p:cNvPr id="18" name="Freeform 9"/>
            <p:cNvSpPr>
              <a:spLocks noEditPoints="1"/>
            </p:cNvSpPr>
            <p:nvPr>
              <p:custDataLst>
                <p:tags r:id="rId8"/>
              </p:custDataLst>
            </p:nvPr>
          </p:nvSpPr>
          <p:spPr bwMode="auto">
            <a:xfrm>
              <a:off x="10867" y="4587"/>
              <a:ext cx="700" cy="603"/>
            </a:xfrm>
            <a:custGeom>
              <a:avLst/>
              <a:gdLst>
                <a:gd name="T0" fmla="*/ 3 w 70"/>
                <a:gd name="T1" fmla="*/ 21 h 60"/>
                <a:gd name="T2" fmla="*/ 5 w 70"/>
                <a:gd name="T3" fmla="*/ 21 h 60"/>
                <a:gd name="T4" fmla="*/ 5 w 70"/>
                <a:gd name="T5" fmla="*/ 3 h 60"/>
                <a:gd name="T6" fmla="*/ 8 w 70"/>
                <a:gd name="T7" fmla="*/ 0 h 60"/>
                <a:gd name="T8" fmla="*/ 8 w 70"/>
                <a:gd name="T9" fmla="*/ 0 h 60"/>
                <a:gd name="T10" fmla="*/ 28 w 70"/>
                <a:gd name="T11" fmla="*/ 0 h 60"/>
                <a:gd name="T12" fmla="*/ 30 w 70"/>
                <a:gd name="T13" fmla="*/ 1 h 60"/>
                <a:gd name="T14" fmla="*/ 39 w 70"/>
                <a:gd name="T15" fmla="*/ 11 h 60"/>
                <a:gd name="T16" fmla="*/ 62 w 70"/>
                <a:gd name="T17" fmla="*/ 11 h 60"/>
                <a:gd name="T18" fmla="*/ 65 w 70"/>
                <a:gd name="T19" fmla="*/ 14 h 60"/>
                <a:gd name="T20" fmla="*/ 65 w 70"/>
                <a:gd name="T21" fmla="*/ 14 h 60"/>
                <a:gd name="T22" fmla="*/ 65 w 70"/>
                <a:gd name="T23" fmla="*/ 21 h 60"/>
                <a:gd name="T24" fmla="*/ 67 w 70"/>
                <a:gd name="T25" fmla="*/ 21 h 60"/>
                <a:gd name="T26" fmla="*/ 70 w 70"/>
                <a:gd name="T27" fmla="*/ 23 h 60"/>
                <a:gd name="T28" fmla="*/ 70 w 70"/>
                <a:gd name="T29" fmla="*/ 24 h 60"/>
                <a:gd name="T30" fmla="*/ 65 w 70"/>
                <a:gd name="T31" fmla="*/ 58 h 60"/>
                <a:gd name="T32" fmla="*/ 64 w 70"/>
                <a:gd name="T33" fmla="*/ 60 h 60"/>
                <a:gd name="T34" fmla="*/ 62 w 70"/>
                <a:gd name="T35" fmla="*/ 60 h 60"/>
                <a:gd name="T36" fmla="*/ 62 w 70"/>
                <a:gd name="T37" fmla="*/ 60 h 60"/>
                <a:gd name="T38" fmla="*/ 8 w 70"/>
                <a:gd name="T39" fmla="*/ 60 h 60"/>
                <a:gd name="T40" fmla="*/ 6 w 70"/>
                <a:gd name="T41" fmla="*/ 60 h 60"/>
                <a:gd name="T42" fmla="*/ 4 w 70"/>
                <a:gd name="T43" fmla="*/ 58 h 60"/>
                <a:gd name="T44" fmla="*/ 0 w 70"/>
                <a:gd name="T45" fmla="*/ 24 h 60"/>
                <a:gd name="T46" fmla="*/ 3 w 70"/>
                <a:gd name="T47" fmla="*/ 21 h 60"/>
                <a:gd name="T48" fmla="*/ 3 w 70"/>
                <a:gd name="T49" fmla="*/ 21 h 60"/>
                <a:gd name="T50" fmla="*/ 10 w 70"/>
                <a:gd name="T51" fmla="*/ 21 h 60"/>
                <a:gd name="T52" fmla="*/ 10 w 70"/>
                <a:gd name="T53" fmla="*/ 21 h 60"/>
                <a:gd name="T54" fmla="*/ 60 w 70"/>
                <a:gd name="T55" fmla="*/ 21 h 60"/>
                <a:gd name="T56" fmla="*/ 60 w 70"/>
                <a:gd name="T57" fmla="*/ 17 h 60"/>
                <a:gd name="T58" fmla="*/ 38 w 70"/>
                <a:gd name="T59" fmla="*/ 17 h 60"/>
                <a:gd name="T60" fmla="*/ 38 w 70"/>
                <a:gd name="T61" fmla="*/ 17 h 60"/>
                <a:gd name="T62" fmla="*/ 36 w 70"/>
                <a:gd name="T63" fmla="*/ 16 h 60"/>
                <a:gd name="T64" fmla="*/ 26 w 70"/>
                <a:gd name="T65" fmla="*/ 6 h 60"/>
                <a:gd name="T66" fmla="*/ 10 w 70"/>
                <a:gd name="T67" fmla="*/ 6 h 60"/>
                <a:gd name="T68" fmla="*/ 10 w 70"/>
                <a:gd name="T69" fmla="*/ 21 h 60"/>
                <a:gd name="T70" fmla="*/ 64 w 70"/>
                <a:gd name="T71" fmla="*/ 26 h 60"/>
                <a:gd name="T72" fmla="*/ 64 w 70"/>
                <a:gd name="T73" fmla="*/ 26 h 60"/>
                <a:gd name="T74" fmla="*/ 62 w 70"/>
                <a:gd name="T75" fmla="*/ 26 h 60"/>
                <a:gd name="T76" fmla="*/ 62 w 70"/>
                <a:gd name="T77" fmla="*/ 26 h 60"/>
                <a:gd name="T78" fmla="*/ 62 w 70"/>
                <a:gd name="T79" fmla="*/ 26 h 60"/>
                <a:gd name="T80" fmla="*/ 8 w 70"/>
                <a:gd name="T81" fmla="*/ 26 h 60"/>
                <a:gd name="T82" fmla="*/ 7 w 70"/>
                <a:gd name="T83" fmla="*/ 26 h 60"/>
                <a:gd name="T84" fmla="*/ 6 w 70"/>
                <a:gd name="T85" fmla="*/ 26 h 60"/>
                <a:gd name="T86" fmla="*/ 9 w 70"/>
                <a:gd name="T87" fmla="*/ 55 h 60"/>
                <a:gd name="T88" fmla="*/ 60 w 70"/>
                <a:gd name="T89" fmla="*/ 55 h 60"/>
                <a:gd name="T90" fmla="*/ 64 w 70"/>
                <a:gd name="T91" fmla="*/ 2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0" h="60">
                  <a:moveTo>
                    <a:pt x="3" y="21"/>
                  </a:moveTo>
                  <a:cubicBezTo>
                    <a:pt x="5" y="21"/>
                    <a:pt x="5" y="21"/>
                    <a:pt x="5" y="21"/>
                  </a:cubicBezTo>
                  <a:cubicBezTo>
                    <a:pt x="5" y="3"/>
                    <a:pt x="5" y="3"/>
                    <a:pt x="5" y="3"/>
                  </a:cubicBezTo>
                  <a:cubicBezTo>
                    <a:pt x="5" y="1"/>
                    <a:pt x="6" y="0"/>
                    <a:pt x="8" y="0"/>
                  </a:cubicBezTo>
                  <a:cubicBezTo>
                    <a:pt x="8" y="0"/>
                    <a:pt x="8" y="0"/>
                    <a:pt x="8" y="0"/>
                  </a:cubicBezTo>
                  <a:cubicBezTo>
                    <a:pt x="28" y="0"/>
                    <a:pt x="28" y="0"/>
                    <a:pt x="28" y="0"/>
                  </a:cubicBezTo>
                  <a:cubicBezTo>
                    <a:pt x="28" y="0"/>
                    <a:pt x="29" y="1"/>
                    <a:pt x="30" y="1"/>
                  </a:cubicBezTo>
                  <a:cubicBezTo>
                    <a:pt x="39" y="11"/>
                    <a:pt x="39" y="11"/>
                    <a:pt x="39" y="11"/>
                  </a:cubicBezTo>
                  <a:cubicBezTo>
                    <a:pt x="62" y="11"/>
                    <a:pt x="62" y="11"/>
                    <a:pt x="62" y="11"/>
                  </a:cubicBezTo>
                  <a:cubicBezTo>
                    <a:pt x="64" y="11"/>
                    <a:pt x="65" y="12"/>
                    <a:pt x="65" y="14"/>
                  </a:cubicBezTo>
                  <a:cubicBezTo>
                    <a:pt x="65" y="14"/>
                    <a:pt x="65" y="14"/>
                    <a:pt x="65" y="14"/>
                  </a:cubicBezTo>
                  <a:cubicBezTo>
                    <a:pt x="65" y="21"/>
                    <a:pt x="65" y="21"/>
                    <a:pt x="65" y="21"/>
                  </a:cubicBezTo>
                  <a:cubicBezTo>
                    <a:pt x="67" y="21"/>
                    <a:pt x="67" y="21"/>
                    <a:pt x="67" y="21"/>
                  </a:cubicBezTo>
                  <a:cubicBezTo>
                    <a:pt x="68" y="21"/>
                    <a:pt x="70" y="22"/>
                    <a:pt x="70" y="23"/>
                  </a:cubicBezTo>
                  <a:cubicBezTo>
                    <a:pt x="70" y="23"/>
                    <a:pt x="70" y="23"/>
                    <a:pt x="70" y="24"/>
                  </a:cubicBezTo>
                  <a:cubicBezTo>
                    <a:pt x="65" y="58"/>
                    <a:pt x="65" y="58"/>
                    <a:pt x="65" y="58"/>
                  </a:cubicBezTo>
                  <a:cubicBezTo>
                    <a:pt x="65" y="59"/>
                    <a:pt x="65" y="59"/>
                    <a:pt x="64" y="60"/>
                  </a:cubicBezTo>
                  <a:cubicBezTo>
                    <a:pt x="64" y="60"/>
                    <a:pt x="63" y="60"/>
                    <a:pt x="62" y="60"/>
                  </a:cubicBezTo>
                  <a:cubicBezTo>
                    <a:pt x="62" y="60"/>
                    <a:pt x="62" y="60"/>
                    <a:pt x="62" y="60"/>
                  </a:cubicBezTo>
                  <a:cubicBezTo>
                    <a:pt x="8" y="60"/>
                    <a:pt x="8" y="60"/>
                    <a:pt x="8" y="60"/>
                  </a:cubicBezTo>
                  <a:cubicBezTo>
                    <a:pt x="7" y="60"/>
                    <a:pt x="6" y="60"/>
                    <a:pt x="6" y="60"/>
                  </a:cubicBezTo>
                  <a:cubicBezTo>
                    <a:pt x="5" y="59"/>
                    <a:pt x="5" y="59"/>
                    <a:pt x="4" y="58"/>
                  </a:cubicBezTo>
                  <a:cubicBezTo>
                    <a:pt x="0" y="24"/>
                    <a:pt x="0" y="24"/>
                    <a:pt x="0" y="24"/>
                  </a:cubicBezTo>
                  <a:cubicBezTo>
                    <a:pt x="0" y="22"/>
                    <a:pt x="1" y="21"/>
                    <a:pt x="3" y="21"/>
                  </a:cubicBezTo>
                  <a:cubicBezTo>
                    <a:pt x="3" y="21"/>
                    <a:pt x="3" y="21"/>
                    <a:pt x="3" y="21"/>
                  </a:cubicBezTo>
                  <a:close/>
                  <a:moveTo>
                    <a:pt x="10" y="21"/>
                  </a:moveTo>
                  <a:cubicBezTo>
                    <a:pt x="10" y="21"/>
                    <a:pt x="10" y="21"/>
                    <a:pt x="10" y="21"/>
                  </a:cubicBezTo>
                  <a:cubicBezTo>
                    <a:pt x="60" y="21"/>
                    <a:pt x="60" y="21"/>
                    <a:pt x="60" y="21"/>
                  </a:cubicBezTo>
                  <a:cubicBezTo>
                    <a:pt x="60" y="17"/>
                    <a:pt x="60" y="17"/>
                    <a:pt x="60" y="17"/>
                  </a:cubicBezTo>
                  <a:cubicBezTo>
                    <a:pt x="38" y="17"/>
                    <a:pt x="38" y="17"/>
                    <a:pt x="38" y="17"/>
                  </a:cubicBezTo>
                  <a:cubicBezTo>
                    <a:pt x="38" y="17"/>
                    <a:pt x="38" y="17"/>
                    <a:pt x="38" y="17"/>
                  </a:cubicBezTo>
                  <a:cubicBezTo>
                    <a:pt x="37" y="17"/>
                    <a:pt x="36" y="16"/>
                    <a:pt x="36" y="16"/>
                  </a:cubicBezTo>
                  <a:cubicBezTo>
                    <a:pt x="26" y="6"/>
                    <a:pt x="26" y="6"/>
                    <a:pt x="26" y="6"/>
                  </a:cubicBezTo>
                  <a:cubicBezTo>
                    <a:pt x="10" y="6"/>
                    <a:pt x="10" y="6"/>
                    <a:pt x="10" y="6"/>
                  </a:cubicBezTo>
                  <a:cubicBezTo>
                    <a:pt x="10" y="21"/>
                    <a:pt x="10" y="21"/>
                    <a:pt x="10" y="21"/>
                  </a:cubicBezTo>
                  <a:close/>
                  <a:moveTo>
                    <a:pt x="64" y="26"/>
                  </a:moveTo>
                  <a:cubicBezTo>
                    <a:pt x="64" y="26"/>
                    <a:pt x="64" y="26"/>
                    <a:pt x="64" y="26"/>
                  </a:cubicBezTo>
                  <a:cubicBezTo>
                    <a:pt x="62" y="26"/>
                    <a:pt x="62" y="26"/>
                    <a:pt x="62" y="26"/>
                  </a:cubicBezTo>
                  <a:cubicBezTo>
                    <a:pt x="62" y="26"/>
                    <a:pt x="62" y="26"/>
                    <a:pt x="62" y="26"/>
                  </a:cubicBezTo>
                  <a:cubicBezTo>
                    <a:pt x="62" y="26"/>
                    <a:pt x="62" y="26"/>
                    <a:pt x="62" y="26"/>
                  </a:cubicBezTo>
                  <a:cubicBezTo>
                    <a:pt x="8" y="26"/>
                    <a:pt x="8" y="26"/>
                    <a:pt x="8" y="26"/>
                  </a:cubicBezTo>
                  <a:cubicBezTo>
                    <a:pt x="7" y="26"/>
                    <a:pt x="7" y="26"/>
                    <a:pt x="7" y="26"/>
                  </a:cubicBezTo>
                  <a:cubicBezTo>
                    <a:pt x="6" y="26"/>
                    <a:pt x="6" y="26"/>
                    <a:pt x="6" y="26"/>
                  </a:cubicBezTo>
                  <a:cubicBezTo>
                    <a:pt x="9" y="55"/>
                    <a:pt x="9" y="55"/>
                    <a:pt x="9" y="55"/>
                  </a:cubicBezTo>
                  <a:cubicBezTo>
                    <a:pt x="60" y="55"/>
                    <a:pt x="60" y="55"/>
                    <a:pt x="60" y="55"/>
                  </a:cubicBezTo>
                  <a:cubicBezTo>
                    <a:pt x="64" y="26"/>
                    <a:pt x="64" y="26"/>
                    <a:pt x="64" y="26"/>
                  </a:cubicBezTo>
                  <a:close/>
                </a:path>
              </a:pathLst>
            </a:custGeom>
            <a:solidFill>
              <a:schemeClr val="accent6"/>
            </a:solidFill>
            <a:ln>
              <a:noFill/>
            </a:ln>
          </p:spPr>
          <p:txBody>
            <a:bodyPr vert="horz" wrap="square" lIns="91440" tIns="45720" rIns="91440" bIns="45720" numCol="1" anchor="t" anchorCtr="0" compatLnSpc="1"/>
            <a:lstStyle/>
            <a:p>
              <a:endParaRPr lang="zh-CN" altLang="en-US">
                <a:solidFill>
                  <a:schemeClr val="bg1"/>
                </a:solidFill>
              </a:endParaRPr>
            </a:p>
          </p:txBody>
        </p:sp>
      </p:grpSp>
      <p:sp>
        <p:nvSpPr>
          <p:cNvPr id="11" name="标题 1"/>
          <p:cNvSpPr txBox="1"/>
          <p:nvPr>
            <p:custDataLst>
              <p:tags r:id="rId9"/>
            </p:custDataLst>
          </p:nvPr>
        </p:nvSpPr>
        <p:spPr>
          <a:xfrm>
            <a:off x="838200" y="365125"/>
            <a:ext cx="10515600" cy="1325563"/>
          </a:xfrm>
          <a:prstGeom prst="rect">
            <a:avLst/>
          </a:prstGeom>
        </p:spPr>
        <p:txBody>
          <a:bodyPr vert="horz" wrap="square" lIns="91440" tIns="45720" rIns="91440" bIns="45720" rtlCol="0" anchor="ctr">
            <a:normAutofit/>
          </a:bodyPr>
          <a:lstStyle>
            <a:lvl1pPr algn="l" defTabSz="914400" rtl="0" eaLnBrk="1" latinLnBrk="0" hangingPunct="1">
              <a:lnSpc>
                <a:spcPct val="90000"/>
              </a:lnSpc>
              <a:spcBef>
                <a:spcPct val="0"/>
              </a:spcBef>
              <a:buNone/>
              <a:defRPr sz="4000" kern="1200">
                <a:solidFill>
                  <a:schemeClr val="bg1"/>
                </a:solidFill>
                <a:latin typeface="+mj-lt"/>
                <a:ea typeface="+mj-ea"/>
                <a:cs typeface="+mj-cs"/>
              </a:defRPr>
            </a:lvl1pPr>
          </a:lstStyle>
          <a:p>
            <a:pPr algn="ctr"/>
            <a:r>
              <a:rPr lang="zh-CN" altLang="en-US" sz="3600" dirty="0" smtClean="0">
                <a:latin typeface="微软雅黑" panose="020B0503020204020204" charset="-122"/>
                <a:ea typeface="微软雅黑" panose="020B0503020204020204" charset="-122"/>
                <a:cs typeface="微软雅黑" panose="020B0503020204020204" charset="-122"/>
                <a:sym typeface="+mn-ea"/>
              </a:rPr>
              <a:t>目 录</a:t>
            </a:r>
            <a:br>
              <a:rPr lang="en-US" altLang="zh-CN" sz="3600" dirty="0" smtClean="0">
                <a:latin typeface="黑体" panose="02010609060101010101" pitchFamily="49" charset="-122"/>
                <a:ea typeface="黑体" panose="02010609060101010101" pitchFamily="49" charset="-122"/>
                <a:sym typeface="+mn-ea"/>
              </a:rPr>
            </a:br>
            <a:r>
              <a:rPr lang="en-US" altLang="zh-CN" sz="2400" dirty="0" smtClean="0">
                <a:solidFill>
                  <a:srgbClr val="39AEB5"/>
                </a:solidFill>
                <a:sym typeface="+mn-ea"/>
              </a:rPr>
              <a:t>contents</a:t>
            </a:r>
            <a:r>
              <a:rPr lang="en-US" altLang="zh-CN" sz="3600" dirty="0" smtClean="0">
                <a:solidFill>
                  <a:srgbClr val="01A49F"/>
                </a:solidFill>
                <a:sym typeface="+mn-ea"/>
              </a:rPr>
              <a:t> </a:t>
            </a:r>
            <a:endParaRPr lang="zh-CN" altLang="en-US" sz="3600" dirty="0"/>
          </a:p>
        </p:txBody>
      </p:sp>
      <p:pic>
        <p:nvPicPr>
          <p:cNvPr id="2" name="图片 1" descr="20149309313"/>
          <p:cNvPicPr>
            <a:picLocks noChangeAspect="1"/>
          </p:cNvPicPr>
          <p:nvPr/>
        </p:nvPicPr>
        <p:blipFill>
          <a:blip r:embed="rId10"/>
          <a:stretch>
            <a:fillRect/>
          </a:stretch>
        </p:blipFill>
        <p:spPr>
          <a:xfrm>
            <a:off x="9211945" y="635"/>
            <a:ext cx="2990300" cy="900007"/>
          </a:xfrm>
          <a:prstGeom prst="rect">
            <a:avLst/>
          </a:prstGeom>
        </p:spPr>
      </p:pic>
    </p:spTree>
    <p:custDataLst>
      <p:tags r:id="rId1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p:tgtEl>
                                          <p:spTgt spid="11"/>
                                        </p:tgtEl>
                                        <p:attrNameLst>
                                          <p:attrName>ppt_x</p:attrName>
                                        </p:attrNameLst>
                                      </p:cBhvr>
                                      <p:tavLst>
                                        <p:tav tm="0">
                                          <p:val>
                                            <p:strVal val="#ppt_x-#ppt_w*1.125000"/>
                                          </p:val>
                                        </p:tav>
                                        <p:tav tm="100000">
                                          <p:val>
                                            <p:strVal val="#ppt_x"/>
                                          </p:val>
                                        </p:tav>
                                      </p:tavLst>
                                    </p:anim>
                                    <p:animEffect transition="in" filter="wipe(right)">
                                      <p:cBhvr>
                                        <p:cTn id="8" dur="500"/>
                                        <p:tgtEl>
                                          <p:spTgt spid="11"/>
                                        </p:tgtEl>
                                      </p:cBhvr>
                                    </p:animEffect>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par>
                          <p:cTn id="15" fill="hold">
                            <p:stCondLst>
                              <p:cond delay="1000"/>
                            </p:stCondLst>
                            <p:childTnLst>
                              <p:par>
                                <p:cTn id="16" presetID="12" presetClass="entr" presetSubtype="4" fill="hold" grpId="0" nodeType="afterEffect">
                                  <p:stCondLst>
                                    <p:cond delay="0"/>
                                  </p:stCondLst>
                                  <p:childTnLst>
                                    <p:set>
                                      <p:cBhvr>
                                        <p:cTn id="17" dur="1" fill="hold">
                                          <p:stCondLst>
                                            <p:cond delay="0"/>
                                          </p:stCondLst>
                                        </p:cTn>
                                        <p:tgtEl>
                                          <p:spTgt spid="32"/>
                                        </p:tgtEl>
                                        <p:attrNameLst>
                                          <p:attrName>style.visibility</p:attrName>
                                        </p:attrNameLst>
                                      </p:cBhvr>
                                      <p:to>
                                        <p:strVal val="visible"/>
                                      </p:to>
                                    </p:set>
                                    <p:anim calcmode="lin" valueType="num">
                                      <p:cBhvr additive="base">
                                        <p:cTn id="18" dur="500"/>
                                        <p:tgtEl>
                                          <p:spTgt spid="32"/>
                                        </p:tgtEl>
                                        <p:attrNameLst>
                                          <p:attrName>ppt_y</p:attrName>
                                        </p:attrNameLst>
                                      </p:cBhvr>
                                      <p:tavLst>
                                        <p:tav tm="0">
                                          <p:val>
                                            <p:strVal val="#ppt_y+#ppt_h*1.125000"/>
                                          </p:val>
                                        </p:tav>
                                        <p:tav tm="100000">
                                          <p:val>
                                            <p:strVal val="#ppt_y"/>
                                          </p:val>
                                        </p:tav>
                                      </p:tavLst>
                                    </p:anim>
                                    <p:animEffect transition="in" filter="wipe(up)">
                                      <p:cBhvr>
                                        <p:cTn id="19" dur="500"/>
                                        <p:tgtEl>
                                          <p:spTgt spid="32"/>
                                        </p:tgtEl>
                                      </p:cBhvr>
                                    </p:animEffect>
                                  </p:childTnLst>
                                </p:cTn>
                              </p:par>
                            </p:childTnLst>
                          </p:cTn>
                        </p:par>
                        <p:par>
                          <p:cTn id="20" fill="hold">
                            <p:stCondLst>
                              <p:cond delay="1500"/>
                            </p:stCondLst>
                            <p:childTnLst>
                              <p:par>
                                <p:cTn id="21" presetID="5" presetClass="entr" presetSubtype="10" fill="hold" grpId="0" nodeType="after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checkerboard(across)">
                                      <p:cBhvr>
                                        <p:cTn id="23" dur="500"/>
                                        <p:tgtEl>
                                          <p:spTgt spid="34"/>
                                        </p:tgtEl>
                                      </p:cBhvr>
                                    </p:animEffect>
                                  </p:childTnLst>
                                </p:cTn>
                              </p:par>
                            </p:childTnLst>
                          </p:cTn>
                        </p:par>
                        <p:par>
                          <p:cTn id="24" fill="hold">
                            <p:stCondLst>
                              <p:cond delay="2000"/>
                            </p:stCondLst>
                            <p:childTnLst>
                              <p:par>
                                <p:cTn id="25" presetID="53" presetClass="entr" presetSubtype="16" fill="hold" nodeType="after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500" fill="hold"/>
                                        <p:tgtEl>
                                          <p:spTgt spid="4"/>
                                        </p:tgtEl>
                                        <p:attrNameLst>
                                          <p:attrName>ppt_w</p:attrName>
                                        </p:attrNameLst>
                                      </p:cBhvr>
                                      <p:tavLst>
                                        <p:tav tm="0">
                                          <p:val>
                                            <p:fltVal val="0"/>
                                          </p:val>
                                        </p:tav>
                                        <p:tav tm="100000">
                                          <p:val>
                                            <p:strVal val="#ppt_w"/>
                                          </p:val>
                                        </p:tav>
                                      </p:tavLst>
                                    </p:anim>
                                    <p:anim calcmode="lin" valueType="num">
                                      <p:cBhvr>
                                        <p:cTn id="28" dur="500" fill="hold"/>
                                        <p:tgtEl>
                                          <p:spTgt spid="4"/>
                                        </p:tgtEl>
                                        <p:attrNameLst>
                                          <p:attrName>ppt_h</p:attrName>
                                        </p:attrNameLst>
                                      </p:cBhvr>
                                      <p:tavLst>
                                        <p:tav tm="0">
                                          <p:val>
                                            <p:fltVal val="0"/>
                                          </p:val>
                                        </p:tav>
                                        <p:tav tm="100000">
                                          <p:val>
                                            <p:strVal val="#ppt_h"/>
                                          </p:val>
                                        </p:tav>
                                      </p:tavLst>
                                    </p:anim>
                                    <p:animEffect transition="in" filter="fade">
                                      <p:cBhvr>
                                        <p:cTn id="29" dur="500"/>
                                        <p:tgtEl>
                                          <p:spTgt spid="4"/>
                                        </p:tgtEl>
                                      </p:cBhvr>
                                    </p:animEffect>
                                  </p:childTnLst>
                                </p:cTn>
                              </p:par>
                            </p:childTnLst>
                          </p:cTn>
                        </p:par>
                        <p:par>
                          <p:cTn id="30" fill="hold">
                            <p:stCondLst>
                              <p:cond delay="2500"/>
                            </p:stCondLst>
                            <p:childTnLst>
                              <p:par>
                                <p:cTn id="31" presetID="12" presetClass="entr" presetSubtype="4" fill="hold" grpId="0" nodeType="afterEffect">
                                  <p:stCondLst>
                                    <p:cond delay="0"/>
                                  </p:stCondLst>
                                  <p:childTnLst>
                                    <p:set>
                                      <p:cBhvr>
                                        <p:cTn id="32" dur="1" fill="hold">
                                          <p:stCondLst>
                                            <p:cond delay="0"/>
                                          </p:stCondLst>
                                        </p:cTn>
                                        <p:tgtEl>
                                          <p:spTgt spid="33"/>
                                        </p:tgtEl>
                                        <p:attrNameLst>
                                          <p:attrName>style.visibility</p:attrName>
                                        </p:attrNameLst>
                                      </p:cBhvr>
                                      <p:to>
                                        <p:strVal val="visible"/>
                                      </p:to>
                                    </p:set>
                                    <p:anim calcmode="lin" valueType="num">
                                      <p:cBhvr additive="base">
                                        <p:cTn id="33" dur="500"/>
                                        <p:tgtEl>
                                          <p:spTgt spid="33"/>
                                        </p:tgtEl>
                                        <p:attrNameLst>
                                          <p:attrName>ppt_y</p:attrName>
                                        </p:attrNameLst>
                                      </p:cBhvr>
                                      <p:tavLst>
                                        <p:tav tm="0">
                                          <p:val>
                                            <p:strVal val="#ppt_y+#ppt_h*1.125000"/>
                                          </p:val>
                                        </p:tav>
                                        <p:tav tm="100000">
                                          <p:val>
                                            <p:strVal val="#ppt_y"/>
                                          </p:val>
                                        </p:tav>
                                      </p:tavLst>
                                    </p:anim>
                                    <p:animEffect transition="in" filter="wipe(up)">
                                      <p:cBhvr>
                                        <p:cTn id="34" dur="500"/>
                                        <p:tgtEl>
                                          <p:spTgt spid="33"/>
                                        </p:tgtEl>
                                      </p:cBhvr>
                                    </p:animEffect>
                                  </p:childTnLst>
                                </p:cTn>
                              </p:par>
                            </p:childTnLst>
                          </p:cTn>
                        </p:par>
                        <p:par>
                          <p:cTn id="35" fill="hold">
                            <p:stCondLst>
                              <p:cond delay="3000"/>
                            </p:stCondLst>
                            <p:childTnLst>
                              <p:par>
                                <p:cTn id="36" presetID="5" presetClass="entr" presetSubtype="10" fill="hold" grpId="0" nodeType="afterEffect">
                                  <p:stCondLst>
                                    <p:cond delay="0"/>
                                  </p:stCondLst>
                                  <p:childTnLst>
                                    <p:set>
                                      <p:cBhvr>
                                        <p:cTn id="37" dur="1" fill="hold">
                                          <p:stCondLst>
                                            <p:cond delay="0"/>
                                          </p:stCondLst>
                                        </p:cTn>
                                        <p:tgtEl>
                                          <p:spTgt spid="35"/>
                                        </p:tgtEl>
                                        <p:attrNameLst>
                                          <p:attrName>style.visibility</p:attrName>
                                        </p:attrNameLst>
                                      </p:cBhvr>
                                      <p:to>
                                        <p:strVal val="visible"/>
                                      </p:to>
                                    </p:set>
                                    <p:animEffect transition="in" filter="checkerboard(across)">
                                      <p:cBhvr>
                                        <p:cTn id="38"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32" grpId="0"/>
      <p:bldP spid="34" grpId="0"/>
      <p:bldP spid="33" grpId="0"/>
      <p:bldP spid="3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p:cNvSpPr txBox="1"/>
          <p:nvPr>
            <p:custDataLst>
              <p:tags r:id="rId1"/>
            </p:custDataLst>
          </p:nvPr>
        </p:nvSpPr>
        <p:spPr>
          <a:xfrm>
            <a:off x="838200" y="365125"/>
            <a:ext cx="10515600" cy="1325563"/>
          </a:xfrm>
          <a:prstGeom prst="rect">
            <a:avLst/>
          </a:prstGeom>
        </p:spPr>
        <p:txBody>
          <a:bodyPr vert="horz" wrap="square" lIns="91440" tIns="45720" rIns="91440" bIns="45720" rtlCol="0" anchor="ctr">
            <a:normAutofit/>
          </a:bodyPr>
          <a:lstStyle>
            <a:lvl1pPr algn="l" defTabSz="914400" rtl="0" eaLnBrk="1" latinLnBrk="0" hangingPunct="1">
              <a:lnSpc>
                <a:spcPct val="90000"/>
              </a:lnSpc>
              <a:spcBef>
                <a:spcPct val="0"/>
              </a:spcBef>
              <a:buNone/>
              <a:defRPr sz="4000" kern="1200">
                <a:solidFill>
                  <a:schemeClr val="bg1"/>
                </a:solidFill>
                <a:latin typeface="+mj-lt"/>
                <a:ea typeface="+mj-ea"/>
                <a:cs typeface="+mj-cs"/>
              </a:defRPr>
            </a:lvl1pPr>
          </a:lstStyle>
          <a:p>
            <a:pPr algn="ctr"/>
            <a:r>
              <a:rPr lang="zh-CN" altLang="en-US" sz="3600" dirty="0" smtClean="0">
                <a:latin typeface="微软雅黑" panose="020B0503020204020204" charset="-122"/>
                <a:ea typeface="微软雅黑" panose="020B0503020204020204" charset="-122"/>
                <a:sym typeface="Arial" panose="020B0604020202020204" pitchFamily="34" charset="0"/>
              </a:rPr>
              <a:t>学习目标及学习重点</a:t>
            </a:r>
            <a:endParaRPr lang="zh-CN" altLang="en-US" sz="3600" dirty="0" smtClean="0">
              <a:latin typeface="+mj-ea"/>
              <a:sym typeface="Arial" panose="020B0604020202020204" pitchFamily="34" charset="0"/>
            </a:endParaRPr>
          </a:p>
          <a:p>
            <a:pPr algn="ctr"/>
            <a:r>
              <a:rPr lang="en-US" altLang="zh-CN" sz="2400">
                <a:solidFill>
                  <a:srgbClr val="38A39A"/>
                </a:solidFill>
                <a:cs typeface="+mj-lt"/>
                <a:sym typeface="+mn-ea"/>
              </a:rPr>
              <a:t>Learning objectives and key learning points</a:t>
            </a:r>
            <a:endParaRPr lang="zh-CN" altLang="en-US" sz="2400" dirty="0">
              <a:cs typeface="+mj-lt"/>
            </a:endParaRPr>
          </a:p>
        </p:txBody>
      </p:sp>
      <p:sp>
        <p:nvSpPr>
          <p:cNvPr id="11" name="任意多边形 10"/>
          <p:cNvSpPr/>
          <p:nvPr>
            <p:custDataLst>
              <p:tags r:id="rId2"/>
            </p:custDataLst>
          </p:nvPr>
        </p:nvSpPr>
        <p:spPr>
          <a:xfrm flipH="1">
            <a:off x="3221578" y="3145396"/>
            <a:ext cx="4952774" cy="635001"/>
          </a:xfrm>
          <a:custGeom>
            <a:avLst/>
            <a:gdLst>
              <a:gd name="connsiteX0" fmla="*/ 397853 w 4952774"/>
              <a:gd name="connsiteY0" fmla="*/ 0 h 635001"/>
              <a:gd name="connsiteX1" fmla="*/ 1302728 w 4952774"/>
              <a:gd name="connsiteY1" fmla="*/ 0 h 635001"/>
              <a:gd name="connsiteX2" fmla="*/ 3848416 w 4952774"/>
              <a:gd name="connsiteY2" fmla="*/ 0 h 635001"/>
              <a:gd name="connsiteX3" fmla="*/ 4753291 w 4952774"/>
              <a:gd name="connsiteY3" fmla="*/ 0 h 635001"/>
              <a:gd name="connsiteX4" fmla="*/ 4952774 w 4952774"/>
              <a:gd name="connsiteY4" fmla="*/ 318389 h 635001"/>
              <a:gd name="connsiteX5" fmla="*/ 4754404 w 4952774"/>
              <a:gd name="connsiteY5" fmla="*/ 635001 h 635001"/>
              <a:gd name="connsiteX6" fmla="*/ 3849529 w 4952774"/>
              <a:gd name="connsiteY6" fmla="*/ 635001 h 635001"/>
              <a:gd name="connsiteX7" fmla="*/ 904875 w 4952774"/>
              <a:gd name="connsiteY7" fmla="*/ 635001 h 635001"/>
              <a:gd name="connsiteX8" fmla="*/ 0 w 4952774"/>
              <a:gd name="connsiteY8" fmla="*/ 635001 h 635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52774" h="635001">
                <a:moveTo>
                  <a:pt x="397853" y="0"/>
                </a:moveTo>
                <a:lnTo>
                  <a:pt x="1302728" y="0"/>
                </a:lnTo>
                <a:lnTo>
                  <a:pt x="3848416" y="0"/>
                </a:lnTo>
                <a:lnTo>
                  <a:pt x="4753291" y="0"/>
                </a:lnTo>
                <a:lnTo>
                  <a:pt x="4952774" y="318389"/>
                </a:lnTo>
                <a:lnTo>
                  <a:pt x="4754404" y="635001"/>
                </a:lnTo>
                <a:lnTo>
                  <a:pt x="3849529" y="635001"/>
                </a:lnTo>
                <a:lnTo>
                  <a:pt x="904875" y="635001"/>
                </a:lnTo>
                <a:lnTo>
                  <a:pt x="0" y="635001"/>
                </a:lnTo>
                <a:close/>
              </a:path>
            </a:pathLst>
          </a:custGeom>
          <a:solidFill>
            <a:srgbClr val="39AEB5"/>
          </a:solidFill>
        </p:spPr>
        <p:txBody>
          <a:bodyPr rot="0" spcFirstLastPara="0" vertOverflow="overflow" horzOverflow="overflow" vert="horz" wrap="square" lIns="216000" tIns="45720" rIns="91440" bIns="45720" numCol="1" spcCol="0" rtlCol="0" fromWordArt="0" anchor="ctr" anchorCtr="0" forceAA="0" compatLnSpc="1">
            <a:normAutofit/>
          </a:bodyPr>
          <a:p>
            <a:pPr algn="ctr"/>
            <a:r>
              <a:rPr lang="zh-CN" altLang="da-DK" sz="2000" kern="0" dirty="0">
                <a:solidFill>
                  <a:schemeClr val="bg1"/>
                </a:solidFill>
                <a:latin typeface="微软雅黑" panose="020B0503020204020204" charset="-122"/>
                <a:ea typeface="微软雅黑" panose="020B0503020204020204" charset="-122"/>
                <a:cs typeface="+mj-cs"/>
                <a:sym typeface="Arial" panose="020B0604020202020204" pitchFamily="34" charset="0"/>
              </a:rPr>
              <a:t>学习目标</a:t>
            </a:r>
            <a:endParaRPr lang="zh-CN" altLang="da-DK" sz="2000" kern="0" dirty="0">
              <a:solidFill>
                <a:schemeClr val="bg1"/>
              </a:solidFill>
              <a:latin typeface="微软雅黑" panose="020B0503020204020204" charset="-122"/>
              <a:ea typeface="微软雅黑" panose="020B0503020204020204" charset="-122"/>
              <a:cs typeface="+mj-cs"/>
              <a:sym typeface="Arial" panose="020B0604020202020204" pitchFamily="34" charset="0"/>
            </a:endParaRPr>
          </a:p>
        </p:txBody>
      </p:sp>
      <p:sp>
        <p:nvSpPr>
          <p:cNvPr id="47" name="矩形 46"/>
          <p:cNvSpPr/>
          <p:nvPr>
            <p:custDataLst>
              <p:tags r:id="rId3"/>
            </p:custDataLst>
          </p:nvPr>
        </p:nvSpPr>
        <p:spPr>
          <a:xfrm>
            <a:off x="808355" y="3011170"/>
            <a:ext cx="2413000" cy="902970"/>
          </a:xfrm>
          <a:prstGeom prst="rect">
            <a:avLst/>
          </a:prstGeom>
        </p:spPr>
        <p:txBody>
          <a:bodyPr wrap="square" anchor="ctr">
            <a:normAutofit/>
          </a:bodyPr>
          <a:p>
            <a:pPr algn="just">
              <a:lnSpc>
                <a:spcPct val="130000"/>
              </a:lnSpc>
            </a:pPr>
            <a:r>
              <a:rPr lang="zh-CN" altLang="en-US" sz="1600" dirty="0">
                <a:solidFill>
                  <a:schemeClr val="bg1"/>
                </a:solidFill>
                <a:latin typeface="微软雅黑" panose="020B0503020204020204" charset="-122"/>
                <a:ea typeface="微软雅黑" panose="020B0503020204020204" charset="-122"/>
                <a:sym typeface="Arial" panose="020B0604020202020204" pitchFamily="34" charset="0"/>
              </a:rPr>
              <a:t>掌握用户分析的方法，能够进行用户需求分析</a:t>
            </a:r>
            <a:endParaRPr lang="zh-CN" altLang="en-US" sz="1600" dirty="0">
              <a:solidFill>
                <a:schemeClr val="bg1"/>
              </a:solidFill>
              <a:latin typeface="微软雅黑" panose="020B0503020204020204" charset="-122"/>
              <a:ea typeface="微软雅黑" panose="020B0503020204020204" charset="-122"/>
              <a:sym typeface="Arial" panose="020B0604020202020204" pitchFamily="34" charset="0"/>
            </a:endParaRPr>
          </a:p>
        </p:txBody>
      </p:sp>
      <p:sp>
        <p:nvSpPr>
          <p:cNvPr id="50" name="矩形 49"/>
          <p:cNvSpPr/>
          <p:nvPr>
            <p:custDataLst>
              <p:tags r:id="rId4"/>
            </p:custDataLst>
          </p:nvPr>
        </p:nvSpPr>
        <p:spPr>
          <a:xfrm>
            <a:off x="8994775" y="3573145"/>
            <a:ext cx="2413000" cy="1049020"/>
          </a:xfrm>
          <a:prstGeom prst="rect">
            <a:avLst/>
          </a:prstGeom>
        </p:spPr>
        <p:txBody>
          <a:bodyPr wrap="square" anchor="ctr">
            <a:normAutofit fontScale="90000"/>
          </a:bodyPr>
          <a:p>
            <a:pPr algn="just">
              <a:lnSpc>
                <a:spcPct val="130000"/>
              </a:lnSpc>
            </a:pPr>
            <a:r>
              <a:rPr lang="zh-CN" altLang="en-US" dirty="0">
                <a:solidFill>
                  <a:schemeClr val="bg1"/>
                </a:solidFill>
                <a:latin typeface="微软雅黑" panose="020B0503020204020204" charset="-122"/>
                <a:ea typeface="微软雅黑" panose="020B0503020204020204" charset="-122"/>
                <a:sym typeface="Arial" panose="020B0604020202020204" pitchFamily="34" charset="0"/>
              </a:rPr>
              <a:t>熟悉竞品分析的目地与作用，掌握竞品的选择和分析方法</a:t>
            </a:r>
            <a:endParaRPr lang="zh-CN" altLang="en-US" dirty="0">
              <a:solidFill>
                <a:schemeClr val="bg1"/>
              </a:solidFill>
              <a:latin typeface="微软雅黑" panose="020B0503020204020204" charset="-122"/>
              <a:ea typeface="微软雅黑" panose="020B0503020204020204" charset="-122"/>
              <a:sym typeface="Arial" panose="020B0604020202020204" pitchFamily="34" charset="0"/>
            </a:endParaRPr>
          </a:p>
        </p:txBody>
      </p:sp>
      <p:sp>
        <p:nvSpPr>
          <p:cNvPr id="12" name="任意多边形 11"/>
          <p:cNvSpPr/>
          <p:nvPr>
            <p:custDataLst>
              <p:tags r:id="rId5"/>
            </p:custDataLst>
          </p:nvPr>
        </p:nvSpPr>
        <p:spPr>
          <a:xfrm>
            <a:off x="4041778" y="3780397"/>
            <a:ext cx="4952774" cy="635001"/>
          </a:xfrm>
          <a:custGeom>
            <a:avLst/>
            <a:gdLst>
              <a:gd name="connsiteX0" fmla="*/ 397853 w 4952774"/>
              <a:gd name="connsiteY0" fmla="*/ 0 h 635001"/>
              <a:gd name="connsiteX1" fmla="*/ 1302728 w 4952774"/>
              <a:gd name="connsiteY1" fmla="*/ 0 h 635001"/>
              <a:gd name="connsiteX2" fmla="*/ 3848416 w 4952774"/>
              <a:gd name="connsiteY2" fmla="*/ 0 h 635001"/>
              <a:gd name="connsiteX3" fmla="*/ 4753291 w 4952774"/>
              <a:gd name="connsiteY3" fmla="*/ 0 h 635001"/>
              <a:gd name="connsiteX4" fmla="*/ 4952774 w 4952774"/>
              <a:gd name="connsiteY4" fmla="*/ 318389 h 635001"/>
              <a:gd name="connsiteX5" fmla="*/ 4754404 w 4952774"/>
              <a:gd name="connsiteY5" fmla="*/ 635001 h 635001"/>
              <a:gd name="connsiteX6" fmla="*/ 3849529 w 4952774"/>
              <a:gd name="connsiteY6" fmla="*/ 635001 h 635001"/>
              <a:gd name="connsiteX7" fmla="*/ 904875 w 4952774"/>
              <a:gd name="connsiteY7" fmla="*/ 635001 h 635001"/>
              <a:gd name="connsiteX8" fmla="*/ 0 w 4952774"/>
              <a:gd name="connsiteY8" fmla="*/ 635001 h 635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52774" h="635001">
                <a:moveTo>
                  <a:pt x="397853" y="0"/>
                </a:moveTo>
                <a:lnTo>
                  <a:pt x="1302728" y="0"/>
                </a:lnTo>
                <a:lnTo>
                  <a:pt x="3848416" y="0"/>
                </a:lnTo>
                <a:lnTo>
                  <a:pt x="4753291" y="0"/>
                </a:lnTo>
                <a:lnTo>
                  <a:pt x="4952774" y="318389"/>
                </a:lnTo>
                <a:lnTo>
                  <a:pt x="4754404" y="635001"/>
                </a:lnTo>
                <a:lnTo>
                  <a:pt x="3849529" y="635001"/>
                </a:lnTo>
                <a:lnTo>
                  <a:pt x="904875" y="635001"/>
                </a:lnTo>
                <a:lnTo>
                  <a:pt x="0" y="635001"/>
                </a:lnTo>
                <a:close/>
              </a:path>
            </a:pathLst>
          </a:custGeom>
          <a:solidFill>
            <a:schemeClr val="tx2">
              <a:lumMod val="60000"/>
              <a:lumOff val="40000"/>
            </a:schemeClr>
          </a:solidFill>
        </p:spPr>
        <p:txBody>
          <a:bodyPr rot="0" spcFirstLastPara="0" vertOverflow="overflow" horzOverflow="overflow" vert="horz" wrap="square" lIns="216000" tIns="45720" rIns="91440" bIns="45720" numCol="1" spcCol="0" rtlCol="0" fromWordArt="0" anchor="ctr" anchorCtr="0" forceAA="0" compatLnSpc="1">
            <a:normAutofit/>
          </a:bodyPr>
          <a:p>
            <a:pPr algn="ctr"/>
            <a:r>
              <a:rPr lang="zh-CN" altLang="da-DK" kern="0" dirty="0">
                <a:solidFill>
                  <a:schemeClr val="bg1"/>
                </a:solidFill>
                <a:latin typeface="微软雅黑" panose="020B0503020204020204" charset="-122"/>
                <a:ea typeface="微软雅黑" panose="020B0503020204020204" charset="-122"/>
                <a:cs typeface="+mj-cs"/>
                <a:sym typeface="Arial" panose="020B0604020202020204" pitchFamily="34" charset="0"/>
              </a:rPr>
              <a:t>学习重点</a:t>
            </a:r>
            <a:endParaRPr lang="zh-CN" altLang="da-DK" kern="0" dirty="0">
              <a:solidFill>
                <a:schemeClr val="bg1"/>
              </a:solidFill>
              <a:latin typeface="微软雅黑" panose="020B0503020204020204" charset="-122"/>
              <a:ea typeface="微软雅黑" panose="020B0503020204020204" charset="-122"/>
              <a:cs typeface="+mj-cs"/>
              <a:sym typeface="Arial" panose="020B0604020202020204" pitchFamily="34" charset="0"/>
            </a:endParaRPr>
          </a:p>
        </p:txBody>
      </p:sp>
      <p:pic>
        <p:nvPicPr>
          <p:cNvPr id="2" name="图片 1" descr="20149309313"/>
          <p:cNvPicPr>
            <a:picLocks noChangeAspect="1"/>
          </p:cNvPicPr>
          <p:nvPr/>
        </p:nvPicPr>
        <p:blipFill>
          <a:blip r:embed="rId6"/>
          <a:stretch>
            <a:fillRect/>
          </a:stretch>
        </p:blipFill>
        <p:spPr>
          <a:xfrm>
            <a:off x="9211945" y="635"/>
            <a:ext cx="2990300" cy="900007"/>
          </a:xfrm>
          <a:prstGeom prst="rect">
            <a:avLst/>
          </a:prstGeom>
        </p:spPr>
      </p:pic>
    </p:spTree>
    <p:custDataLst>
      <p:tags r:id="rId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p:tgtEl>
                                          <p:spTgt spid="7"/>
                                        </p:tgtEl>
                                        <p:attrNameLst>
                                          <p:attrName>ppt_y</p:attrName>
                                        </p:attrNameLst>
                                      </p:cBhvr>
                                      <p:tavLst>
                                        <p:tav tm="0">
                                          <p:val>
                                            <p:strVal val="#ppt_y+#ppt_h*1.125000"/>
                                          </p:val>
                                        </p:tav>
                                        <p:tav tm="100000">
                                          <p:val>
                                            <p:strVal val="#ppt_y"/>
                                          </p:val>
                                        </p:tav>
                                      </p:tavLst>
                                    </p:anim>
                                    <p:animEffect transition="in" filter="wipe(up)">
                                      <p:cBhvr>
                                        <p:cTn id="8" dur="500"/>
                                        <p:tgtEl>
                                          <p:spTgt spid="7"/>
                                        </p:tgtEl>
                                      </p:cBhvr>
                                    </p:animEffect>
                                  </p:childTnLst>
                                </p:cTn>
                              </p:par>
                            </p:childTnLst>
                          </p:cTn>
                        </p:par>
                        <p:par>
                          <p:cTn id="9" fill="hold">
                            <p:stCondLst>
                              <p:cond delay="500"/>
                            </p:stCondLst>
                            <p:childTnLst>
                              <p:par>
                                <p:cTn id="10" presetID="52" presetClass="entr" presetSubtype="0"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Scale>
                                      <p:cBhvr>
                                        <p:cTn id="12" dur="1000" decel="50000" fill="hold">
                                          <p:stCondLst>
                                            <p:cond delay="0"/>
                                          </p:stCondLst>
                                        </p:cTn>
                                        <p:tgtEl>
                                          <p:spTgt spid="1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11"/>
                                        </p:tgtEl>
                                        <p:attrNameLst>
                                          <p:attrName>ppt_x</p:attrName>
                                          <p:attrName>ppt_y</p:attrName>
                                        </p:attrNameLst>
                                      </p:cBhvr>
                                    </p:animMotion>
                                    <p:animEffect transition="in" filter="fade">
                                      <p:cBhvr>
                                        <p:cTn id="14" dur="1000"/>
                                        <p:tgtEl>
                                          <p:spTgt spid="11"/>
                                        </p:tgtEl>
                                      </p:cBhvr>
                                    </p:animEffect>
                                  </p:childTnLst>
                                </p:cTn>
                              </p:par>
                            </p:childTnLst>
                          </p:cTn>
                        </p:par>
                        <p:par>
                          <p:cTn id="15" fill="hold">
                            <p:stCondLst>
                              <p:cond delay="1500"/>
                            </p:stCondLst>
                            <p:childTnLst>
                              <p:par>
                                <p:cTn id="16" presetID="12" presetClass="entr" presetSubtype="8"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p:tgtEl>
                                          <p:spTgt spid="12"/>
                                        </p:tgtEl>
                                        <p:attrNameLst>
                                          <p:attrName>ppt_x</p:attrName>
                                        </p:attrNameLst>
                                      </p:cBhvr>
                                      <p:tavLst>
                                        <p:tav tm="0">
                                          <p:val>
                                            <p:strVal val="#ppt_x-#ppt_w*1.125000"/>
                                          </p:val>
                                        </p:tav>
                                        <p:tav tm="100000">
                                          <p:val>
                                            <p:strVal val="#ppt_x"/>
                                          </p:val>
                                        </p:tav>
                                      </p:tavLst>
                                    </p:anim>
                                    <p:animEffect transition="in" filter="wipe(right)">
                                      <p:cBhvr>
                                        <p:cTn id="19" dur="500"/>
                                        <p:tgtEl>
                                          <p:spTgt spid="12"/>
                                        </p:tgtEl>
                                      </p:cBhvr>
                                    </p:animEffect>
                                  </p:childTnLst>
                                </p:cTn>
                              </p:par>
                            </p:childTnLst>
                          </p:cTn>
                        </p:par>
                        <p:par>
                          <p:cTn id="20" fill="hold">
                            <p:stCondLst>
                              <p:cond delay="2000"/>
                            </p:stCondLst>
                            <p:childTnLst>
                              <p:par>
                                <p:cTn id="21" presetID="5" presetClass="entr" presetSubtype="10" fill="hold" grpId="1" nodeType="afterEffect">
                                  <p:stCondLst>
                                    <p:cond delay="0"/>
                                  </p:stCondLst>
                                  <p:childTnLst>
                                    <p:set>
                                      <p:cBhvr>
                                        <p:cTn id="22" dur="1" fill="hold">
                                          <p:stCondLst>
                                            <p:cond delay="0"/>
                                          </p:stCondLst>
                                        </p:cTn>
                                        <p:tgtEl>
                                          <p:spTgt spid="47"/>
                                        </p:tgtEl>
                                        <p:attrNameLst>
                                          <p:attrName>style.visibility</p:attrName>
                                        </p:attrNameLst>
                                      </p:cBhvr>
                                      <p:to>
                                        <p:strVal val="visible"/>
                                      </p:to>
                                    </p:set>
                                    <p:animEffect transition="in" filter="checkerboard(across)">
                                      <p:cBhvr>
                                        <p:cTn id="23" dur="500"/>
                                        <p:tgtEl>
                                          <p:spTgt spid="47"/>
                                        </p:tgtEl>
                                      </p:cBhvr>
                                    </p:animEffect>
                                  </p:childTnLst>
                                </p:cTn>
                              </p:par>
                            </p:childTnLst>
                          </p:cTn>
                        </p:par>
                        <p:par>
                          <p:cTn id="24" fill="hold">
                            <p:stCondLst>
                              <p:cond delay="2500"/>
                            </p:stCondLst>
                            <p:childTnLst>
                              <p:par>
                                <p:cTn id="25" presetID="5" presetClass="entr" presetSubtype="10" fill="hold" grpId="0" nodeType="afterEffect">
                                  <p:stCondLst>
                                    <p:cond delay="0"/>
                                  </p:stCondLst>
                                  <p:childTnLst>
                                    <p:set>
                                      <p:cBhvr>
                                        <p:cTn id="26" dur="1" fill="hold">
                                          <p:stCondLst>
                                            <p:cond delay="0"/>
                                          </p:stCondLst>
                                        </p:cTn>
                                        <p:tgtEl>
                                          <p:spTgt spid="50"/>
                                        </p:tgtEl>
                                        <p:attrNameLst>
                                          <p:attrName>style.visibility</p:attrName>
                                        </p:attrNameLst>
                                      </p:cBhvr>
                                      <p:to>
                                        <p:strVal val="visible"/>
                                      </p:to>
                                    </p:set>
                                    <p:animEffect transition="in" filter="checkerboard(across)">
                                      <p:cBhvr>
                                        <p:cTn id="2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12" grpId="0" bldLvl="0" animBg="1"/>
      <p:bldP spid="47" grpId="0"/>
      <p:bldP spid="47" grpId="1"/>
      <p:bldP spid="50"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7"/>
          <p:cNvSpPr>
            <a:spLocks noGrp="1"/>
          </p:cNvSpPr>
          <p:nvPr>
            <p:ph type="title"/>
            <p:custDataLst>
              <p:tags r:id="rId1"/>
            </p:custDataLst>
          </p:nvPr>
        </p:nvSpPr>
        <p:spPr>
          <a:xfrm>
            <a:off x="1479550" y="1814830"/>
            <a:ext cx="9232900" cy="1761490"/>
          </a:xfrm>
        </p:spPr>
        <p:txBody>
          <a:bodyPr/>
          <a:lstStyle/>
          <a:p>
            <a:r>
              <a:rPr lang="en-US" altLang="zh-CN" sz="8000" b="1" smtClean="0">
                <a:latin typeface="微软雅黑" panose="020B0503020204020204" charset="-122"/>
                <a:ea typeface="微软雅黑" panose="020B0503020204020204" charset="-122"/>
              </a:rPr>
              <a:t>1</a:t>
            </a:r>
            <a:endParaRPr lang="en-US" altLang="zh-CN" sz="8000" b="1" smtClean="0">
              <a:latin typeface="微软雅黑" panose="020B0503020204020204" charset="-122"/>
              <a:ea typeface="微软雅黑" panose="020B0503020204020204" charset="-122"/>
            </a:endParaRPr>
          </a:p>
        </p:txBody>
      </p:sp>
      <p:sp>
        <p:nvSpPr>
          <p:cNvPr id="9" name="文本占位符 8"/>
          <p:cNvSpPr>
            <a:spLocks noGrp="1"/>
          </p:cNvSpPr>
          <p:nvPr>
            <p:ph type="body" idx="1"/>
            <p:custDataLst>
              <p:tags r:id="rId2"/>
            </p:custDataLst>
          </p:nvPr>
        </p:nvSpPr>
        <p:spPr>
          <a:xfrm>
            <a:off x="1466850" y="3602348"/>
            <a:ext cx="9311220" cy="909751"/>
          </a:xfrm>
        </p:spPr>
        <p:txBody>
          <a:bodyPr>
            <a:noAutofit/>
          </a:bodyPr>
          <a:lstStyle/>
          <a:p>
            <a:pPr>
              <a:lnSpc>
                <a:spcPct val="150000"/>
              </a:lnSpc>
            </a:pPr>
            <a:r>
              <a:rPr lang="zh-CN" altLang="en-US" sz="4800" dirty="0">
                <a:latin typeface="微软雅黑" panose="020B0503020204020204" charset="-122"/>
                <a:ea typeface="微软雅黑" panose="020B0503020204020204" charset="-122"/>
                <a:sym typeface="+mn-ea"/>
              </a:rPr>
              <a:t>业务梳理</a:t>
            </a:r>
            <a:endParaRPr lang="zh-CN" altLang="en-US" sz="4800" dirty="0">
              <a:latin typeface="微软雅黑" panose="020B0503020204020204" charset="-122"/>
              <a:ea typeface="微软雅黑" panose="020B0503020204020204" charset="-122"/>
              <a:sym typeface="+mn-ea"/>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checkerboard(across)">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custDataLst>
              <p:tags r:id="rId1"/>
            </p:custDataLst>
          </p:nvPr>
        </p:nvSpPr>
        <p:spPr>
          <a:xfrm>
            <a:off x="839470" y="457200"/>
            <a:ext cx="4164965" cy="1177290"/>
          </a:xfrm>
        </p:spPr>
        <p:txBody>
          <a:bodyPr>
            <a:normAutofit/>
          </a:bodyPr>
          <a:lstStyle/>
          <a:p>
            <a:r>
              <a:rPr lang="en-US" altLang="zh-CN" sz="3600" dirty="0">
                <a:latin typeface="微软雅黑" panose="020B0503020204020204" charset="-122"/>
                <a:ea typeface="微软雅黑" panose="020B0503020204020204" charset="-122"/>
              </a:rPr>
              <a:t>行业状况分析</a:t>
            </a:r>
            <a:br>
              <a:rPr lang="en-US" altLang="zh-CN" sz="3600" dirty="0">
                <a:latin typeface="微软雅黑" panose="020B0503020204020204" charset="-122"/>
                <a:ea typeface="微软雅黑" panose="020B0503020204020204" charset="-122"/>
              </a:rPr>
            </a:br>
            <a:r>
              <a:rPr lang="en-US" altLang="zh-CN" sz="2400" dirty="0">
                <a:solidFill>
                  <a:srgbClr val="39AEB5"/>
                </a:solidFill>
                <a:latin typeface="微软雅黑" panose="020B0503020204020204" charset="-122"/>
                <a:ea typeface="微软雅黑" panose="020B0503020204020204" charset="-122"/>
              </a:rPr>
              <a:t>Industry status analysis</a:t>
            </a:r>
            <a:endParaRPr lang="en-US" altLang="zh-CN" sz="2400" dirty="0">
              <a:solidFill>
                <a:srgbClr val="39AEB5"/>
              </a:solidFill>
              <a:latin typeface="微软雅黑" panose="020B0503020204020204" charset="-122"/>
              <a:ea typeface="微软雅黑" panose="020B0503020204020204" charset="-122"/>
            </a:endParaRPr>
          </a:p>
        </p:txBody>
      </p:sp>
      <p:sp>
        <p:nvSpPr>
          <p:cNvPr id="2" name="文本占位符 1"/>
          <p:cNvSpPr>
            <a:spLocks noGrp="1"/>
          </p:cNvSpPr>
          <p:nvPr>
            <p:ph type="body" sz="half" idx="2"/>
            <p:custDataLst>
              <p:tags r:id="rId2"/>
            </p:custDataLst>
          </p:nvPr>
        </p:nvSpPr>
        <p:spPr>
          <a:xfrm>
            <a:off x="839470" y="1736090"/>
            <a:ext cx="4164965" cy="4125595"/>
          </a:xfrm>
        </p:spPr>
        <p:txBody>
          <a:bodyPr>
            <a:noAutofit/>
          </a:bodyPr>
          <a:lstStyle/>
          <a:p>
            <a:pPr indent="421005" fontAlgn="auto">
              <a:lnSpc>
                <a:spcPct val="110000"/>
              </a:lnSpc>
            </a:pPr>
            <a:r>
              <a:rPr lang="en-US" altLang="zh-CN" sz="1800" dirty="0">
                <a:latin typeface="微软雅黑" panose="020B0503020204020204" charset="-122"/>
                <a:ea typeface="微软雅黑" panose="020B0503020204020204" charset="-122"/>
                <a:cs typeface="微软雅黑" panose="020B0503020204020204" charset="-122"/>
              </a:rPr>
              <a:t>在众多新增加的App之中，电商类App的开发程序，成为使用率高的App之一。</a:t>
            </a:r>
            <a:r>
              <a:rPr lang="zh-CN" altLang="en-US" sz="1800" dirty="0">
                <a:latin typeface="微软雅黑" panose="020B0503020204020204" charset="-122"/>
                <a:ea typeface="微软雅黑" panose="020B0503020204020204" charset="-122"/>
                <a:cs typeface="微软雅黑" panose="020B0503020204020204" charset="-122"/>
              </a:rPr>
              <a:t>目前，</a:t>
            </a:r>
            <a:r>
              <a:rPr lang="en-US" altLang="zh-CN" sz="1800" dirty="0">
                <a:latin typeface="微软雅黑" panose="020B0503020204020204" charset="-122"/>
                <a:ea typeface="微软雅黑" panose="020B0503020204020204" charset="-122"/>
                <a:cs typeface="微软雅黑" panose="020B0503020204020204" charset="-122"/>
              </a:rPr>
              <a:t>中国电子商务平台的商城App，还尚处部署阶段，只有局部有实力的电子商务平台，完成了App制作开发。</a:t>
            </a:r>
            <a:endParaRPr lang="en-US" altLang="zh-CN" sz="1800" dirty="0">
              <a:latin typeface="微软雅黑" panose="020B0503020204020204" charset="-122"/>
              <a:ea typeface="微软雅黑" panose="020B0503020204020204" charset="-122"/>
              <a:cs typeface="微软雅黑" panose="020B0503020204020204" charset="-122"/>
            </a:endParaRPr>
          </a:p>
          <a:p>
            <a:pPr indent="421005" fontAlgn="auto">
              <a:lnSpc>
                <a:spcPct val="110000"/>
              </a:lnSpc>
            </a:pPr>
            <a:r>
              <a:rPr lang="zh-CN" altLang="en-US" sz="1800" dirty="0">
                <a:latin typeface="微软雅黑" panose="020B0503020204020204" charset="-122"/>
                <a:ea typeface="微软雅黑" panose="020B0503020204020204" charset="-122"/>
                <a:cs typeface="微软雅黑" panose="020B0503020204020204" charset="-122"/>
              </a:rPr>
              <a:t>由于</a:t>
            </a:r>
            <a:r>
              <a:rPr lang="en-US" altLang="zh-CN" sz="1800" dirty="0">
                <a:latin typeface="微软雅黑" panose="020B0503020204020204" charset="-122"/>
                <a:ea typeface="微软雅黑" panose="020B0503020204020204" charset="-122"/>
                <a:cs typeface="微软雅黑" panose="020B0503020204020204" charset="-122"/>
              </a:rPr>
              <a:t>国内移动电商应用市场规模增长迅速，各大电商企业加紧抢滩移动领域。各大电商企业先后推出Android、iPhone等手机客户端，高调进入移动电商领域，移动电商成为各大电商纷纷瞄准的新战场，像广州、深圳、珠海等珠三角发达地区肯定是首当其冲。</a:t>
            </a:r>
            <a:endParaRPr lang="en-US" altLang="zh-CN" sz="1800" dirty="0">
              <a:latin typeface="微软雅黑" panose="020B0503020204020204" charset="-122"/>
              <a:ea typeface="微软雅黑" panose="020B0503020204020204" charset="-122"/>
              <a:cs typeface="微软雅黑" panose="020B0503020204020204" charset="-122"/>
            </a:endParaRPr>
          </a:p>
        </p:txBody>
      </p:sp>
      <p:pic>
        <p:nvPicPr>
          <p:cNvPr id="6" name="图片 5" descr="20149309313"/>
          <p:cNvPicPr>
            <a:picLocks noChangeAspect="1"/>
          </p:cNvPicPr>
          <p:nvPr/>
        </p:nvPicPr>
        <p:blipFill>
          <a:blip r:embed="rId3"/>
          <a:stretch>
            <a:fillRect/>
          </a:stretch>
        </p:blipFill>
        <p:spPr>
          <a:xfrm>
            <a:off x="9211945" y="635"/>
            <a:ext cx="2990300" cy="900007"/>
          </a:xfrm>
          <a:prstGeom prst="rect">
            <a:avLst/>
          </a:prstGeom>
        </p:spPr>
      </p:pic>
      <p:pic>
        <p:nvPicPr>
          <p:cNvPr id="3" name="图片 2"/>
          <p:cNvPicPr>
            <a:picLocks noChangeAspect="1"/>
          </p:cNvPicPr>
          <p:nvPr/>
        </p:nvPicPr>
        <p:blipFill>
          <a:blip r:embed="rId4"/>
          <a:stretch>
            <a:fillRect/>
          </a:stretch>
        </p:blipFill>
        <p:spPr>
          <a:xfrm>
            <a:off x="5680710" y="1943735"/>
            <a:ext cx="5752465" cy="3709670"/>
          </a:xfrm>
          <a:prstGeom prst="rect">
            <a:avLst/>
          </a:prstGeom>
        </p:spPr>
      </p:pic>
    </p:spTree>
    <p:custDataLst>
      <p:tags r:id="rId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ppt_x</p:attrName>
                                        </p:attrNameLst>
                                      </p:cBhvr>
                                      <p:tavLst>
                                        <p:tav tm="0">
                                          <p:val>
                                            <p:strVal val="#ppt_x-#ppt_w*1.125000"/>
                                          </p:val>
                                        </p:tav>
                                        <p:tav tm="100000">
                                          <p:val>
                                            <p:strVal val="#ppt_x"/>
                                          </p:val>
                                        </p:tav>
                                      </p:tavLst>
                                    </p:anim>
                                    <p:animEffect transition="in" filter="wipe(right)">
                                      <p:cBhvr>
                                        <p:cTn id="8" dur="500"/>
                                        <p:tgtEl>
                                          <p:spTgt spid="5"/>
                                        </p:tgtEl>
                                      </p:cBhvr>
                                    </p:animEffect>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heckerboard(across)">
                                      <p:cBhvr>
                                        <p:cTn id="12" dur="500"/>
                                        <p:tgtEl>
                                          <p:spTgt spid="2">
                                            <p:txEl>
                                              <p:pRg st="0" end="0"/>
                                            </p:txEl>
                                          </p:spTgt>
                                        </p:tgtEl>
                                      </p:cBhvr>
                                    </p:animEffect>
                                  </p:childTnLst>
                                </p:cTn>
                              </p:par>
                            </p:childTnLst>
                          </p:cTn>
                        </p:par>
                        <p:par>
                          <p:cTn id="13" fill="hold">
                            <p:stCondLst>
                              <p:cond delay="1000"/>
                            </p:stCondLst>
                            <p:childTnLst>
                              <p:par>
                                <p:cTn id="14" presetID="2" presetClass="entr" presetSubtype="2"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500" fill="hold"/>
                                        <p:tgtEl>
                                          <p:spTgt spid="3"/>
                                        </p:tgtEl>
                                        <p:attrNameLst>
                                          <p:attrName>ppt_x</p:attrName>
                                        </p:attrNameLst>
                                      </p:cBhvr>
                                      <p:tavLst>
                                        <p:tav tm="0">
                                          <p:val>
                                            <p:strVal val="1+#ppt_w/2"/>
                                          </p:val>
                                        </p:tav>
                                        <p:tav tm="100000">
                                          <p:val>
                                            <p:strVal val="#ppt_x"/>
                                          </p:val>
                                        </p:tav>
                                      </p:tavLst>
                                    </p:anim>
                                    <p:anim calcmode="lin" valueType="num">
                                      <p:cBhvr additive="base">
                                        <p:cTn id="17" dur="500" fill="hold"/>
                                        <p:tgtEl>
                                          <p:spTgt spid="3"/>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5" presetClass="entr" presetSubtype="10" fill="hold" grpId="0" nodeType="after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checkerboard(across)">
                                      <p:cBhvr>
                                        <p:cTn id="21"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custDataLst>
              <p:tags r:id="rId1"/>
            </p:custDataLst>
          </p:nvPr>
        </p:nvSpPr>
        <p:spPr>
          <a:xfrm>
            <a:off x="839470" y="457200"/>
            <a:ext cx="4164965" cy="1177290"/>
          </a:xfrm>
        </p:spPr>
        <p:txBody>
          <a:bodyPr>
            <a:normAutofit/>
          </a:bodyPr>
          <a:lstStyle/>
          <a:p>
            <a:r>
              <a:rPr lang="zh-CN" altLang="en-US" sz="3600">
                <a:sym typeface="+mn-ea"/>
              </a:rPr>
              <a:t>用户需求分析</a:t>
            </a:r>
            <a:br>
              <a:rPr lang="en-US" altLang="zh-CN" sz="3600" dirty="0">
                <a:latin typeface="微软雅黑" panose="020B0503020204020204" charset="-122"/>
                <a:ea typeface="微软雅黑" panose="020B0503020204020204" charset="-122"/>
              </a:rPr>
            </a:br>
            <a:r>
              <a:rPr lang="en-US" altLang="zh-CN" sz="2400" dirty="0">
                <a:solidFill>
                  <a:srgbClr val="39AEB5"/>
                </a:solidFill>
                <a:latin typeface="微软雅黑" panose="020B0503020204020204" charset="-122"/>
                <a:ea typeface="微软雅黑" panose="020B0503020204020204" charset="-122"/>
              </a:rPr>
              <a:t>user requirements analysis</a:t>
            </a:r>
            <a:endParaRPr lang="en-US" altLang="zh-CN" sz="2400" dirty="0">
              <a:solidFill>
                <a:srgbClr val="39AEB5"/>
              </a:solidFill>
              <a:latin typeface="微软雅黑" panose="020B0503020204020204" charset="-122"/>
              <a:ea typeface="微软雅黑" panose="020B0503020204020204" charset="-122"/>
            </a:endParaRPr>
          </a:p>
        </p:txBody>
      </p:sp>
      <p:sp>
        <p:nvSpPr>
          <p:cNvPr id="2" name="文本占位符 1"/>
          <p:cNvSpPr>
            <a:spLocks noGrp="1"/>
          </p:cNvSpPr>
          <p:nvPr>
            <p:ph type="body" sz="half" idx="2"/>
            <p:custDataLst>
              <p:tags r:id="rId2"/>
            </p:custDataLst>
          </p:nvPr>
        </p:nvSpPr>
        <p:spPr>
          <a:xfrm>
            <a:off x="839470" y="1736090"/>
            <a:ext cx="4164965" cy="4125595"/>
          </a:xfrm>
        </p:spPr>
        <p:txBody>
          <a:bodyPr>
            <a:noAutofit/>
          </a:bodyPr>
          <a:lstStyle/>
          <a:p>
            <a:pPr indent="421005" fontAlgn="auto">
              <a:lnSpc>
                <a:spcPct val="110000"/>
              </a:lnSpc>
            </a:pPr>
            <a:r>
              <a:rPr sz="1800" dirty="0">
                <a:latin typeface="微软雅黑" panose="020B0503020204020204" charset="-122"/>
                <a:ea typeface="微软雅黑" panose="020B0503020204020204" charset="-122"/>
                <a:cs typeface="微软雅黑" panose="020B0503020204020204" charset="-122"/>
              </a:rPr>
              <a:t>首先要筛选掉明显不合理的需求。排除掉明显不合理的需求之后，再看看那些看似很合理的需求</a:t>
            </a:r>
            <a:r>
              <a:rPr lang="zh-CN" sz="1800" dirty="0">
                <a:latin typeface="微软雅黑" panose="020B0503020204020204" charset="-122"/>
                <a:ea typeface="微软雅黑" panose="020B0503020204020204" charset="-122"/>
                <a:cs typeface="微软雅黑" panose="020B0503020204020204" charset="-122"/>
              </a:rPr>
              <a:t>，</a:t>
            </a:r>
            <a:r>
              <a:rPr sz="1800" dirty="0">
                <a:latin typeface="微软雅黑" panose="020B0503020204020204" charset="-122"/>
                <a:ea typeface="微软雅黑" panose="020B0503020204020204" charset="-122"/>
                <a:cs typeface="微软雅黑" panose="020B0503020204020204" charset="-122"/>
              </a:rPr>
              <a:t>从看似合理的用户需求挖掘出产品需求</a:t>
            </a:r>
            <a:r>
              <a:rPr lang="zh-CN" sz="1800" dirty="0">
                <a:latin typeface="微软雅黑" panose="020B0503020204020204" charset="-122"/>
                <a:ea typeface="微软雅黑" panose="020B0503020204020204" charset="-122"/>
                <a:cs typeface="微软雅黑" panose="020B0503020204020204" charset="-122"/>
              </a:rPr>
              <a:t>。</a:t>
            </a:r>
            <a:r>
              <a:rPr sz="1800" dirty="0">
                <a:latin typeface="微软雅黑" panose="020B0503020204020204" charset="-122"/>
                <a:ea typeface="微软雅黑" panose="020B0503020204020204" charset="-122"/>
                <a:cs typeface="微软雅黑" panose="020B0503020204020204" charset="-122"/>
              </a:rPr>
              <a:t>得到产品需求之后，将产品需求和产品定位进行对照，</a:t>
            </a:r>
            <a:r>
              <a:rPr lang="zh-CN" sz="1800" dirty="0">
                <a:latin typeface="微软雅黑" panose="020B0503020204020204" charset="-122"/>
                <a:ea typeface="微软雅黑" panose="020B0503020204020204" charset="-122"/>
                <a:cs typeface="微软雅黑" panose="020B0503020204020204" charset="-122"/>
              </a:rPr>
              <a:t>若有</a:t>
            </a:r>
            <a:r>
              <a:rPr sz="1800" dirty="0">
                <a:latin typeface="微软雅黑" panose="020B0503020204020204" charset="-122"/>
                <a:ea typeface="微软雅黑" panose="020B0503020204020204" charset="-122"/>
                <a:cs typeface="微软雅黑" panose="020B0503020204020204" charset="-122"/>
              </a:rPr>
              <a:t>产品需求不符合最初的产品定位的，果断排除掉这部分需求。</a:t>
            </a:r>
            <a:endParaRPr sz="1800" dirty="0">
              <a:latin typeface="微软雅黑" panose="020B0503020204020204" charset="-122"/>
              <a:ea typeface="微软雅黑" panose="020B0503020204020204" charset="-122"/>
              <a:cs typeface="微软雅黑" panose="020B0503020204020204" charset="-122"/>
            </a:endParaRPr>
          </a:p>
          <a:p>
            <a:pPr indent="421005" fontAlgn="auto">
              <a:lnSpc>
                <a:spcPct val="110000"/>
              </a:lnSpc>
            </a:pPr>
            <a:r>
              <a:rPr sz="1800" dirty="0">
                <a:latin typeface="微软雅黑" panose="020B0503020204020204" charset="-122"/>
                <a:ea typeface="微软雅黑" panose="020B0503020204020204" charset="-122"/>
                <a:cs typeface="微软雅黑" panose="020B0503020204020204" charset="-122"/>
              </a:rPr>
              <a:t>筛掉不合理需求，提炼用户需求的真实动机，去掉不符合产品定位的需求，经过这三步之后基本可以得到真实可靠的需求。</a:t>
            </a:r>
            <a:endParaRPr sz="1800" dirty="0">
              <a:latin typeface="微软雅黑" panose="020B0503020204020204" charset="-122"/>
              <a:ea typeface="微软雅黑" panose="020B0503020204020204" charset="-122"/>
              <a:cs typeface="微软雅黑" panose="020B0503020204020204" charset="-122"/>
            </a:endParaRPr>
          </a:p>
        </p:txBody>
      </p:sp>
      <p:pic>
        <p:nvPicPr>
          <p:cNvPr id="6" name="图片 5" descr="20149309313"/>
          <p:cNvPicPr>
            <a:picLocks noChangeAspect="1"/>
          </p:cNvPicPr>
          <p:nvPr/>
        </p:nvPicPr>
        <p:blipFill>
          <a:blip r:embed="rId3"/>
          <a:stretch>
            <a:fillRect/>
          </a:stretch>
        </p:blipFill>
        <p:spPr>
          <a:xfrm>
            <a:off x="9211945" y="635"/>
            <a:ext cx="2990300" cy="900007"/>
          </a:xfrm>
          <a:prstGeom prst="rect">
            <a:avLst/>
          </a:prstGeom>
        </p:spPr>
      </p:pic>
      <p:pic>
        <p:nvPicPr>
          <p:cNvPr id="456" name="图片 456" descr="2"/>
          <p:cNvPicPr/>
          <p:nvPr/>
        </p:nvPicPr>
        <p:blipFill>
          <a:blip r:embed="rId4" cstate="print">
            <a:extLst>
              <a:ext uri="{28A0092B-C50C-407E-A947-70E740481C1C}">
                <a14:useLocalDpi xmlns:a14="http://schemas.microsoft.com/office/drawing/2010/main" val="0"/>
              </a:ext>
            </a:extLst>
          </a:blip>
          <a:srcRect/>
          <a:stretch>
            <a:fillRect/>
          </a:stretch>
        </p:blipFill>
        <p:spPr>
          <a:xfrm>
            <a:off x="5866130" y="2057400"/>
            <a:ext cx="5274945" cy="2743200"/>
          </a:xfrm>
          <a:prstGeom prst="rect">
            <a:avLst/>
          </a:prstGeom>
          <a:noFill/>
          <a:ln>
            <a:noFill/>
          </a:ln>
        </p:spPr>
      </p:pic>
    </p:spTree>
    <p:custDataLst>
      <p:tags r:id="rId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ppt_x</p:attrName>
                                        </p:attrNameLst>
                                      </p:cBhvr>
                                      <p:tavLst>
                                        <p:tav tm="0">
                                          <p:val>
                                            <p:strVal val="#ppt_x-#ppt_w*1.125000"/>
                                          </p:val>
                                        </p:tav>
                                        <p:tav tm="100000">
                                          <p:val>
                                            <p:strVal val="#ppt_x"/>
                                          </p:val>
                                        </p:tav>
                                      </p:tavLst>
                                    </p:anim>
                                    <p:animEffect transition="in" filter="wipe(right)">
                                      <p:cBhvr>
                                        <p:cTn id="8" dur="500"/>
                                        <p:tgtEl>
                                          <p:spTgt spid="5"/>
                                        </p:tgtEl>
                                      </p:cBhvr>
                                    </p:animEffect>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heckerboard(across)">
                                      <p:cBhvr>
                                        <p:cTn id="12" dur="500"/>
                                        <p:tgtEl>
                                          <p:spTgt spid="2">
                                            <p:txEl>
                                              <p:pRg st="0" end="0"/>
                                            </p:txEl>
                                          </p:spTgt>
                                        </p:tgtEl>
                                      </p:cBhvr>
                                    </p:animEffect>
                                  </p:childTnLst>
                                </p:cTn>
                              </p:par>
                            </p:childTnLst>
                          </p:cTn>
                        </p:par>
                        <p:par>
                          <p:cTn id="13" fill="hold">
                            <p:stCondLst>
                              <p:cond delay="1000"/>
                            </p:stCondLst>
                            <p:childTnLst>
                              <p:par>
                                <p:cTn id="14" presetID="3" presetClass="entr" presetSubtype="5" fill="hold" nodeType="afterEffect">
                                  <p:stCondLst>
                                    <p:cond delay="0"/>
                                  </p:stCondLst>
                                  <p:childTnLst>
                                    <p:set>
                                      <p:cBhvr>
                                        <p:cTn id="15" dur="1" fill="hold">
                                          <p:stCondLst>
                                            <p:cond delay="0"/>
                                          </p:stCondLst>
                                        </p:cTn>
                                        <p:tgtEl>
                                          <p:spTgt spid="456"/>
                                        </p:tgtEl>
                                        <p:attrNameLst>
                                          <p:attrName>style.visibility</p:attrName>
                                        </p:attrNameLst>
                                      </p:cBhvr>
                                      <p:to>
                                        <p:strVal val="visible"/>
                                      </p:to>
                                    </p:set>
                                    <p:animEffect transition="in" filter="blinds(vertical)">
                                      <p:cBhvr>
                                        <p:cTn id="16" dur="500"/>
                                        <p:tgtEl>
                                          <p:spTgt spid="456"/>
                                        </p:tgtEl>
                                      </p:cBhvr>
                                    </p:animEffect>
                                  </p:childTnLst>
                                </p:cTn>
                              </p:par>
                            </p:childTnLst>
                          </p:cTn>
                        </p:par>
                        <p:par>
                          <p:cTn id="17" fill="hold">
                            <p:stCondLst>
                              <p:cond delay="1500"/>
                            </p:stCondLst>
                            <p:childTnLst>
                              <p:par>
                                <p:cTn id="18" presetID="5" presetClass="entr" presetSubtype="10" fill="hold" grpId="0" nodeType="after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checkerboard(across)">
                                      <p:cBhvr>
                                        <p:cTn id="2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7"/>
          <p:cNvSpPr>
            <a:spLocks noGrp="1"/>
          </p:cNvSpPr>
          <p:nvPr>
            <p:ph type="title"/>
            <p:custDataLst>
              <p:tags r:id="rId1"/>
            </p:custDataLst>
          </p:nvPr>
        </p:nvSpPr>
        <p:spPr>
          <a:xfrm>
            <a:off x="1479550" y="1814830"/>
            <a:ext cx="9232900" cy="1761490"/>
          </a:xfrm>
        </p:spPr>
        <p:txBody>
          <a:bodyPr/>
          <a:lstStyle/>
          <a:p>
            <a:r>
              <a:rPr lang="en-US" altLang="zh-CN" sz="8000" b="1" smtClean="0">
                <a:latin typeface="微软雅黑" panose="020B0503020204020204" charset="-122"/>
                <a:ea typeface="微软雅黑" panose="020B0503020204020204" charset="-122"/>
              </a:rPr>
              <a:t>2</a:t>
            </a:r>
            <a:endParaRPr lang="en-US" altLang="zh-CN" sz="8000" b="1" smtClean="0">
              <a:latin typeface="微软雅黑" panose="020B0503020204020204" charset="-122"/>
              <a:ea typeface="微软雅黑" panose="020B0503020204020204" charset="-122"/>
            </a:endParaRPr>
          </a:p>
        </p:txBody>
      </p:sp>
      <p:sp>
        <p:nvSpPr>
          <p:cNvPr id="9" name="文本占位符 8"/>
          <p:cNvSpPr>
            <a:spLocks noGrp="1"/>
          </p:cNvSpPr>
          <p:nvPr>
            <p:ph type="body" idx="1"/>
            <p:custDataLst>
              <p:tags r:id="rId2"/>
            </p:custDataLst>
          </p:nvPr>
        </p:nvSpPr>
        <p:spPr>
          <a:xfrm>
            <a:off x="1466850" y="3602348"/>
            <a:ext cx="9311220" cy="909751"/>
          </a:xfrm>
        </p:spPr>
        <p:txBody>
          <a:bodyPr>
            <a:noAutofit/>
          </a:bodyPr>
          <a:lstStyle/>
          <a:p>
            <a:pPr>
              <a:lnSpc>
                <a:spcPct val="150000"/>
              </a:lnSpc>
            </a:pPr>
            <a:r>
              <a:rPr lang="zh-CN" altLang="en-US" sz="4800" dirty="0">
                <a:latin typeface="微软雅黑" panose="020B0503020204020204" charset="-122"/>
                <a:ea typeface="微软雅黑" panose="020B0503020204020204" charset="-122"/>
                <a:sym typeface="+mn-ea"/>
              </a:rPr>
              <a:t>竞品分析</a:t>
            </a:r>
            <a:endParaRPr lang="zh-CN" altLang="en-US" sz="4800" dirty="0">
              <a:latin typeface="微软雅黑" panose="020B0503020204020204" charset="-122"/>
              <a:ea typeface="微软雅黑" panose="020B0503020204020204" charset="-122"/>
              <a:sym typeface="+mn-ea"/>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1"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checkerboard(across)">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1"/>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2029460" y="2780030"/>
            <a:ext cx="3102610" cy="2705735"/>
            <a:chOff x="3196" y="4378"/>
            <a:chExt cx="4886" cy="4261"/>
          </a:xfrm>
        </p:grpSpPr>
        <p:sp>
          <p:nvSpPr>
            <p:cNvPr id="44" name="任意多边形 43"/>
            <p:cNvSpPr>
              <a:spLocks noChangeArrowheads="1"/>
            </p:cNvSpPr>
            <p:nvPr>
              <p:custDataLst>
                <p:tags r:id="rId1"/>
              </p:custDataLst>
            </p:nvPr>
          </p:nvSpPr>
          <p:spPr bwMode="auto">
            <a:xfrm>
              <a:off x="3213" y="4385"/>
              <a:ext cx="4855" cy="4255"/>
            </a:xfrm>
            <a:custGeom>
              <a:avLst/>
              <a:gdLst>
                <a:gd name="connsiteX0" fmla="*/ 0 w 3082832"/>
                <a:gd name="connsiteY0" fmla="*/ 0 h 2701663"/>
                <a:gd name="connsiteX1" fmla="*/ 3082832 w 3082832"/>
                <a:gd name="connsiteY1" fmla="*/ 959733 h 2701663"/>
                <a:gd name="connsiteX2" fmla="*/ 903307 w 3082832"/>
                <a:gd name="connsiteY2" fmla="*/ 2701663 h 2701663"/>
                <a:gd name="connsiteX3" fmla="*/ 954234 w 3082832"/>
                <a:gd name="connsiteY3" fmla="*/ 706707 h 2701663"/>
              </a:gdLst>
              <a:ahLst/>
              <a:cxnLst>
                <a:cxn ang="0">
                  <a:pos x="connsiteX0" y="connsiteY0"/>
                </a:cxn>
                <a:cxn ang="0">
                  <a:pos x="connsiteX1" y="connsiteY1"/>
                </a:cxn>
                <a:cxn ang="0">
                  <a:pos x="connsiteX2" y="connsiteY2"/>
                </a:cxn>
                <a:cxn ang="0">
                  <a:pos x="connsiteX3" y="connsiteY3"/>
                </a:cxn>
              </a:cxnLst>
              <a:rect l="l" t="t" r="r" b="b"/>
              <a:pathLst>
                <a:path w="3082832" h="2701663">
                  <a:moveTo>
                    <a:pt x="0" y="0"/>
                  </a:moveTo>
                  <a:lnTo>
                    <a:pt x="3082832" y="959733"/>
                  </a:lnTo>
                  <a:lnTo>
                    <a:pt x="903307" y="2701663"/>
                  </a:lnTo>
                  <a:lnTo>
                    <a:pt x="954234" y="706707"/>
                  </a:lnTo>
                  <a:close/>
                </a:path>
              </a:pathLst>
            </a:custGeom>
            <a:noFill/>
            <a:ln w="12700">
              <a:solidFill>
                <a:schemeClr val="accent1"/>
              </a:solidFill>
              <a:round/>
            </a:ln>
            <a:extLst>
              <a:ext uri="{909E8E84-426E-40DD-AFC4-6F175D3DCCD1}">
                <a14:hiddenFill xmlns:a14="http://schemas.microsoft.com/office/drawing/2010/main">
                  <a:solidFill>
                    <a:srgbClr val="FFFFFF"/>
                  </a:solidFill>
                </a14:hiddenFill>
              </a:ext>
            </a:extLst>
          </p:spPr>
          <p:txBody>
            <a:bodyPr wrap="square" anchor="ctr" anchorCtr="0">
              <a:noAutofit/>
            </a:bodyPr>
            <a:lstStyle/>
            <a:p>
              <a:pPr eaLnBrk="0" hangingPunct="0"/>
              <a:endParaRPr lang="zh-CN" altLang="en-US" sz="2400">
                <a:solidFill>
                  <a:schemeClr val="bg1"/>
                </a:solidFill>
              </a:endParaRPr>
            </a:p>
          </p:txBody>
        </p:sp>
        <p:sp>
          <p:nvSpPr>
            <p:cNvPr id="45" name="任意多边形 44"/>
            <p:cNvSpPr>
              <a:spLocks noChangeArrowheads="1"/>
            </p:cNvSpPr>
            <p:nvPr>
              <p:custDataLst>
                <p:tags r:id="rId2"/>
              </p:custDataLst>
            </p:nvPr>
          </p:nvSpPr>
          <p:spPr bwMode="auto">
            <a:xfrm>
              <a:off x="3196" y="4378"/>
              <a:ext cx="4887" cy="4248"/>
            </a:xfrm>
            <a:custGeom>
              <a:avLst/>
              <a:gdLst>
                <a:gd name="connsiteX0" fmla="*/ 1620336 w 3103467"/>
                <a:gd name="connsiteY0" fmla="*/ 504099 h 2697701"/>
                <a:gd name="connsiteX1" fmla="*/ 1743699 w 3103467"/>
                <a:gd name="connsiteY1" fmla="*/ 541310 h 2697701"/>
                <a:gd name="connsiteX2" fmla="*/ 3103467 w 3103467"/>
                <a:gd name="connsiteY2" fmla="*/ 963433 h 2697701"/>
                <a:gd name="connsiteX3" fmla="*/ 1531259 w 3103467"/>
                <a:gd name="connsiteY3" fmla="*/ 784107 h 2697701"/>
                <a:gd name="connsiteX4" fmla="*/ 0 w 3103467"/>
                <a:gd name="connsiteY4" fmla="*/ 0 h 2697701"/>
                <a:gd name="connsiteX5" fmla="*/ 1201494 w 3103467"/>
                <a:gd name="connsiteY5" fmla="*/ 372989 h 2697701"/>
                <a:gd name="connsiteX6" fmla="*/ 1200174 w 3103467"/>
                <a:gd name="connsiteY6" fmla="*/ 377364 h 2697701"/>
                <a:gd name="connsiteX7" fmla="*/ 1418478 w 3103467"/>
                <a:gd name="connsiteY7" fmla="*/ 443212 h 2697701"/>
                <a:gd name="connsiteX8" fmla="*/ 976078 w 3103467"/>
                <a:gd name="connsiteY8" fmla="*/ 720784 h 2697701"/>
                <a:gd name="connsiteX9" fmla="*/ 1531259 w 3103467"/>
                <a:gd name="connsiteY9" fmla="*/ 784107 h 2697701"/>
                <a:gd name="connsiteX10" fmla="*/ 922499 w 3103467"/>
                <a:gd name="connsiteY10" fmla="*/ 2697701 h 2697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103467" h="2697701">
                  <a:moveTo>
                    <a:pt x="1620336" y="504099"/>
                  </a:moveTo>
                  <a:lnTo>
                    <a:pt x="1743699" y="541310"/>
                  </a:lnTo>
                  <a:lnTo>
                    <a:pt x="3103467" y="963433"/>
                  </a:lnTo>
                  <a:lnTo>
                    <a:pt x="1531259" y="784107"/>
                  </a:lnTo>
                  <a:close/>
                  <a:moveTo>
                    <a:pt x="0" y="0"/>
                  </a:moveTo>
                  <a:lnTo>
                    <a:pt x="1201494" y="372989"/>
                  </a:lnTo>
                  <a:lnTo>
                    <a:pt x="1200174" y="377364"/>
                  </a:lnTo>
                  <a:lnTo>
                    <a:pt x="1418478" y="443212"/>
                  </a:lnTo>
                  <a:lnTo>
                    <a:pt x="976078" y="720784"/>
                  </a:lnTo>
                  <a:lnTo>
                    <a:pt x="1531259" y="784107"/>
                  </a:lnTo>
                  <a:lnTo>
                    <a:pt x="922499" y="2697701"/>
                  </a:lnTo>
                  <a:close/>
                </a:path>
              </a:pathLst>
            </a:custGeom>
            <a:noFill/>
            <a:ln w="12700">
              <a:solidFill>
                <a:schemeClr val="accent1"/>
              </a:solidFill>
              <a:round/>
            </a:ln>
            <a:extLst>
              <a:ext uri="{909E8E84-426E-40DD-AFC4-6F175D3DCCD1}">
                <a14:hiddenFill xmlns:a14="http://schemas.microsoft.com/office/drawing/2010/main">
                  <a:solidFill>
                    <a:srgbClr val="FFFFFF"/>
                  </a:solidFill>
                </a14:hiddenFill>
              </a:ext>
            </a:extLst>
          </p:spPr>
          <p:txBody>
            <a:bodyPr wrap="square" anchor="ctr" anchorCtr="0">
              <a:noAutofit/>
            </a:bodyPr>
            <a:lstStyle/>
            <a:p>
              <a:pPr eaLnBrk="0" hangingPunct="0"/>
              <a:endParaRPr lang="zh-CN" altLang="en-US" sz="2400">
                <a:solidFill>
                  <a:schemeClr val="bg1"/>
                </a:solidFill>
              </a:endParaRPr>
            </a:p>
          </p:txBody>
        </p:sp>
      </p:grpSp>
      <p:sp>
        <p:nvSpPr>
          <p:cNvPr id="40" name="文本框 32"/>
          <p:cNvSpPr txBox="1">
            <a:spLocks noChangeArrowheads="1"/>
          </p:cNvSpPr>
          <p:nvPr>
            <p:custDataLst>
              <p:tags r:id="rId3"/>
            </p:custDataLst>
          </p:nvPr>
        </p:nvSpPr>
        <p:spPr bwMode="auto">
          <a:xfrm>
            <a:off x="1306120" y="2251902"/>
            <a:ext cx="12107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normAutofit/>
          </a:bodyPr>
          <a:lstStyle/>
          <a:p>
            <a:pPr algn="ctr"/>
            <a:r>
              <a:rPr lang="en-US" sz="2400" b="1" dirty="0">
                <a:solidFill>
                  <a:schemeClr val="bg1"/>
                </a:solidFill>
                <a:sym typeface="Calibri" panose="020F0502020204030204" charset="0"/>
              </a:rPr>
              <a:t>1</a:t>
            </a:r>
            <a:endParaRPr lang="en-US" sz="2400" b="1" dirty="0">
              <a:solidFill>
                <a:schemeClr val="bg1"/>
              </a:solidFill>
              <a:sym typeface="Calibri" panose="020F0502020204030204" charset="0"/>
            </a:endParaRPr>
          </a:p>
        </p:txBody>
      </p:sp>
      <p:sp>
        <p:nvSpPr>
          <p:cNvPr id="41" name="文本框 32"/>
          <p:cNvSpPr txBox="1">
            <a:spLocks noChangeArrowheads="1"/>
          </p:cNvSpPr>
          <p:nvPr>
            <p:custDataLst>
              <p:tags r:id="rId4"/>
            </p:custDataLst>
          </p:nvPr>
        </p:nvSpPr>
        <p:spPr bwMode="auto">
          <a:xfrm>
            <a:off x="4673640" y="4037930"/>
            <a:ext cx="12107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normAutofit/>
          </a:bodyPr>
          <a:lstStyle/>
          <a:p>
            <a:pPr algn="ctr"/>
            <a:r>
              <a:rPr lang="en-US" sz="2400" b="1" dirty="0">
                <a:solidFill>
                  <a:schemeClr val="bg1"/>
                </a:solidFill>
                <a:sym typeface="Calibri" panose="020F0502020204030204" charset="0"/>
              </a:rPr>
              <a:t>3</a:t>
            </a:r>
            <a:endParaRPr lang="en-US" sz="2400" b="1" dirty="0">
              <a:solidFill>
                <a:schemeClr val="bg1"/>
              </a:solidFill>
              <a:sym typeface="Calibri" panose="020F0502020204030204" charset="0"/>
            </a:endParaRPr>
          </a:p>
        </p:txBody>
      </p:sp>
      <p:sp>
        <p:nvSpPr>
          <p:cNvPr id="32" name="文本框 33"/>
          <p:cNvSpPr txBox="1">
            <a:spLocks noChangeArrowheads="1"/>
          </p:cNvSpPr>
          <p:nvPr>
            <p:custDataLst>
              <p:tags r:id="rId5"/>
            </p:custDataLst>
          </p:nvPr>
        </p:nvSpPr>
        <p:spPr bwMode="auto">
          <a:xfrm>
            <a:off x="2106000" y="5612400"/>
            <a:ext cx="121285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normAutofit/>
          </a:bodyPr>
          <a:lstStyle/>
          <a:p>
            <a:pPr algn="ctr"/>
            <a:r>
              <a:rPr lang="en-US" sz="2400" b="1" dirty="0">
                <a:solidFill>
                  <a:schemeClr val="bg1"/>
                </a:solidFill>
                <a:sym typeface="Calibri" panose="020F0502020204030204" charset="0"/>
              </a:rPr>
              <a:t>2</a:t>
            </a:r>
            <a:endParaRPr lang="en-US" sz="2400" b="1" dirty="0">
              <a:solidFill>
                <a:schemeClr val="bg1"/>
              </a:solidFill>
              <a:sym typeface="Calibri" panose="020F0502020204030204" charset="0"/>
            </a:endParaRPr>
          </a:p>
        </p:txBody>
      </p:sp>
      <p:sp>
        <p:nvSpPr>
          <p:cNvPr id="12" name="文本框 32"/>
          <p:cNvSpPr txBox="1">
            <a:spLocks noChangeArrowheads="1"/>
          </p:cNvSpPr>
          <p:nvPr>
            <p:custDataLst>
              <p:tags r:id="rId6"/>
            </p:custDataLst>
          </p:nvPr>
        </p:nvSpPr>
        <p:spPr bwMode="auto">
          <a:xfrm>
            <a:off x="7281197" y="927684"/>
            <a:ext cx="12107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normAutofit/>
          </a:bodyPr>
          <a:lstStyle/>
          <a:p>
            <a:pPr algn="ctr"/>
            <a:r>
              <a:rPr lang="en-US" altLang="zh-CN" sz="2400" b="1" dirty="0">
                <a:solidFill>
                  <a:schemeClr val="bg1"/>
                </a:solidFill>
                <a:latin typeface="+mj-lt"/>
                <a:ea typeface="+mj-ea"/>
                <a:cs typeface="+mj-cs"/>
                <a:sym typeface="Calibri" panose="020F0502020204030204" charset="0"/>
              </a:rPr>
              <a:t>1</a:t>
            </a:r>
            <a:endParaRPr lang="en-US" altLang="zh-CN" sz="2400" b="1" dirty="0">
              <a:solidFill>
                <a:schemeClr val="bg1"/>
              </a:solidFill>
              <a:latin typeface="+mj-lt"/>
              <a:ea typeface="+mj-ea"/>
              <a:cs typeface="+mj-cs"/>
              <a:sym typeface="Calibri" panose="020F0502020204030204" charset="0"/>
            </a:endParaRPr>
          </a:p>
        </p:txBody>
      </p:sp>
      <p:grpSp>
        <p:nvGrpSpPr>
          <p:cNvPr id="5" name="组合 4"/>
          <p:cNvGrpSpPr/>
          <p:nvPr/>
        </p:nvGrpSpPr>
        <p:grpSpPr>
          <a:xfrm>
            <a:off x="6744970" y="995045"/>
            <a:ext cx="374650" cy="387350"/>
            <a:chOff x="10622" y="1567"/>
            <a:chExt cx="590" cy="610"/>
          </a:xfrm>
        </p:grpSpPr>
        <p:sp>
          <p:nvSpPr>
            <p:cNvPr id="14" name="Freeform 154"/>
            <p:cNvSpPr>
              <a:spLocks noEditPoints="1"/>
            </p:cNvSpPr>
            <p:nvPr>
              <p:custDataLst>
                <p:tags r:id="rId7"/>
              </p:custDataLst>
            </p:nvPr>
          </p:nvSpPr>
          <p:spPr bwMode="auto">
            <a:xfrm>
              <a:off x="10622" y="1567"/>
              <a:ext cx="590" cy="610"/>
            </a:xfrm>
            <a:custGeom>
              <a:avLst/>
              <a:gdLst/>
              <a:ahLst/>
              <a:cxnLst>
                <a:cxn ang="0">
                  <a:pos x="25" y="104"/>
                </a:cxn>
                <a:cxn ang="0">
                  <a:pos x="40" y="103"/>
                </a:cxn>
                <a:cxn ang="0">
                  <a:pos x="84" y="103"/>
                </a:cxn>
                <a:cxn ang="0">
                  <a:pos x="99" y="104"/>
                </a:cxn>
                <a:cxn ang="0">
                  <a:pos x="108" y="64"/>
                </a:cxn>
                <a:cxn ang="0">
                  <a:pos x="99" y="24"/>
                </a:cxn>
                <a:cxn ang="0">
                  <a:pos x="62" y="0"/>
                </a:cxn>
                <a:cxn ang="0">
                  <a:pos x="25" y="24"/>
                </a:cxn>
                <a:cxn ang="0">
                  <a:pos x="16" y="64"/>
                </a:cxn>
                <a:cxn ang="0">
                  <a:pos x="62" y="124"/>
                </a:cxn>
                <a:cxn ang="0">
                  <a:pos x="62" y="95"/>
                </a:cxn>
                <a:cxn ang="0">
                  <a:pos x="62" y="124"/>
                </a:cxn>
                <a:cxn ang="0">
                  <a:pos x="39" y="50"/>
                </a:cxn>
                <a:cxn ang="0">
                  <a:pos x="62" y="37"/>
                </a:cxn>
                <a:cxn ang="0">
                  <a:pos x="85" y="50"/>
                </a:cxn>
                <a:cxn ang="0">
                  <a:pos x="85" y="78"/>
                </a:cxn>
                <a:cxn ang="0">
                  <a:pos x="62" y="91"/>
                </a:cxn>
                <a:cxn ang="0">
                  <a:pos x="39" y="78"/>
                </a:cxn>
                <a:cxn ang="0">
                  <a:pos x="34" y="74"/>
                </a:cxn>
                <a:cxn ang="0">
                  <a:pos x="34" y="54"/>
                </a:cxn>
                <a:cxn ang="0">
                  <a:pos x="34" y="74"/>
                </a:cxn>
                <a:cxn ang="0">
                  <a:pos x="42" y="30"/>
                </a:cxn>
                <a:cxn ang="0">
                  <a:pos x="48" y="40"/>
                </a:cxn>
                <a:cxn ang="0">
                  <a:pos x="67" y="35"/>
                </a:cxn>
                <a:cxn ang="0">
                  <a:pos x="85" y="45"/>
                </a:cxn>
                <a:cxn ang="0">
                  <a:pos x="67" y="35"/>
                </a:cxn>
                <a:cxn ang="0">
                  <a:pos x="102" y="64"/>
                </a:cxn>
                <a:cxn ang="0">
                  <a:pos x="90" y="64"/>
                </a:cxn>
                <a:cxn ang="0">
                  <a:pos x="85" y="83"/>
                </a:cxn>
                <a:cxn ang="0">
                  <a:pos x="67" y="93"/>
                </a:cxn>
                <a:cxn ang="0">
                  <a:pos x="85" y="83"/>
                </a:cxn>
                <a:cxn ang="0">
                  <a:pos x="57" y="93"/>
                </a:cxn>
                <a:cxn ang="0">
                  <a:pos x="39" y="83"/>
                </a:cxn>
                <a:cxn ang="0">
                  <a:pos x="116" y="94"/>
                </a:cxn>
                <a:cxn ang="0">
                  <a:pos x="86" y="99"/>
                </a:cxn>
                <a:cxn ang="0">
                  <a:pos x="105" y="67"/>
                </a:cxn>
                <a:cxn ang="0">
                  <a:pos x="99" y="28"/>
                </a:cxn>
                <a:cxn ang="0">
                  <a:pos x="105" y="61"/>
                </a:cxn>
                <a:cxn ang="0">
                  <a:pos x="86" y="29"/>
                </a:cxn>
                <a:cxn ang="0">
                  <a:pos x="62" y="4"/>
                </a:cxn>
                <a:cxn ang="0">
                  <a:pos x="62" y="33"/>
                </a:cxn>
                <a:cxn ang="0">
                  <a:pos x="62" y="4"/>
                </a:cxn>
                <a:cxn ang="0">
                  <a:pos x="25" y="28"/>
                </a:cxn>
                <a:cxn ang="0">
                  <a:pos x="35" y="48"/>
                </a:cxn>
                <a:cxn ang="0">
                  <a:pos x="8" y="34"/>
                </a:cxn>
                <a:cxn ang="0">
                  <a:pos x="35" y="80"/>
                </a:cxn>
                <a:cxn ang="0">
                  <a:pos x="25" y="100"/>
                </a:cxn>
                <a:cxn ang="0">
                  <a:pos x="8" y="94"/>
                </a:cxn>
              </a:cxnLst>
              <a:rect l="0" t="0" r="r" b="b"/>
              <a:pathLst>
                <a:path w="124" h="128">
                  <a:moveTo>
                    <a:pt x="4" y="96"/>
                  </a:moveTo>
                  <a:cubicBezTo>
                    <a:pt x="7" y="101"/>
                    <a:pt x="14" y="104"/>
                    <a:pt x="25" y="104"/>
                  </a:cubicBezTo>
                  <a:cubicBezTo>
                    <a:pt x="25" y="104"/>
                    <a:pt x="25" y="104"/>
                    <a:pt x="25" y="104"/>
                  </a:cubicBezTo>
                  <a:cubicBezTo>
                    <a:pt x="29" y="104"/>
                    <a:pt x="34" y="104"/>
                    <a:pt x="40" y="103"/>
                  </a:cubicBezTo>
                  <a:cubicBezTo>
                    <a:pt x="45" y="118"/>
                    <a:pt x="53" y="128"/>
                    <a:pt x="62" y="128"/>
                  </a:cubicBezTo>
                  <a:cubicBezTo>
                    <a:pt x="71" y="128"/>
                    <a:pt x="79" y="118"/>
                    <a:pt x="84" y="103"/>
                  </a:cubicBezTo>
                  <a:cubicBezTo>
                    <a:pt x="90" y="104"/>
                    <a:pt x="95" y="104"/>
                    <a:pt x="99" y="104"/>
                  </a:cubicBezTo>
                  <a:cubicBezTo>
                    <a:pt x="99" y="104"/>
                    <a:pt x="99" y="104"/>
                    <a:pt x="99" y="104"/>
                  </a:cubicBezTo>
                  <a:cubicBezTo>
                    <a:pt x="110" y="104"/>
                    <a:pt x="117" y="101"/>
                    <a:pt x="120" y="96"/>
                  </a:cubicBezTo>
                  <a:cubicBezTo>
                    <a:pt x="124" y="89"/>
                    <a:pt x="120" y="77"/>
                    <a:pt x="108" y="64"/>
                  </a:cubicBezTo>
                  <a:cubicBezTo>
                    <a:pt x="120" y="51"/>
                    <a:pt x="124" y="39"/>
                    <a:pt x="120" y="32"/>
                  </a:cubicBezTo>
                  <a:cubicBezTo>
                    <a:pt x="117" y="27"/>
                    <a:pt x="110" y="24"/>
                    <a:pt x="99" y="24"/>
                  </a:cubicBezTo>
                  <a:cubicBezTo>
                    <a:pt x="95" y="24"/>
                    <a:pt x="90" y="24"/>
                    <a:pt x="84" y="25"/>
                  </a:cubicBezTo>
                  <a:cubicBezTo>
                    <a:pt x="79" y="10"/>
                    <a:pt x="71" y="0"/>
                    <a:pt x="62" y="0"/>
                  </a:cubicBezTo>
                  <a:cubicBezTo>
                    <a:pt x="53" y="0"/>
                    <a:pt x="45" y="10"/>
                    <a:pt x="40" y="25"/>
                  </a:cubicBezTo>
                  <a:cubicBezTo>
                    <a:pt x="34" y="24"/>
                    <a:pt x="29" y="24"/>
                    <a:pt x="25" y="24"/>
                  </a:cubicBezTo>
                  <a:cubicBezTo>
                    <a:pt x="14" y="24"/>
                    <a:pt x="7" y="27"/>
                    <a:pt x="4" y="32"/>
                  </a:cubicBezTo>
                  <a:cubicBezTo>
                    <a:pt x="0" y="39"/>
                    <a:pt x="4" y="51"/>
                    <a:pt x="16" y="64"/>
                  </a:cubicBezTo>
                  <a:cubicBezTo>
                    <a:pt x="4" y="77"/>
                    <a:pt x="0" y="89"/>
                    <a:pt x="4" y="96"/>
                  </a:cubicBezTo>
                  <a:close/>
                  <a:moveTo>
                    <a:pt x="62" y="124"/>
                  </a:moveTo>
                  <a:cubicBezTo>
                    <a:pt x="55" y="124"/>
                    <a:pt x="48" y="115"/>
                    <a:pt x="43" y="102"/>
                  </a:cubicBezTo>
                  <a:cubicBezTo>
                    <a:pt x="50" y="100"/>
                    <a:pt x="56" y="98"/>
                    <a:pt x="62" y="95"/>
                  </a:cubicBezTo>
                  <a:cubicBezTo>
                    <a:pt x="68" y="98"/>
                    <a:pt x="74" y="100"/>
                    <a:pt x="81" y="102"/>
                  </a:cubicBezTo>
                  <a:cubicBezTo>
                    <a:pt x="76" y="115"/>
                    <a:pt x="69" y="124"/>
                    <a:pt x="62" y="124"/>
                  </a:cubicBezTo>
                  <a:close/>
                  <a:moveTo>
                    <a:pt x="38" y="64"/>
                  </a:moveTo>
                  <a:cubicBezTo>
                    <a:pt x="38" y="59"/>
                    <a:pt x="38" y="55"/>
                    <a:pt x="39" y="50"/>
                  </a:cubicBezTo>
                  <a:cubicBezTo>
                    <a:pt x="42" y="48"/>
                    <a:pt x="46" y="46"/>
                    <a:pt x="50" y="43"/>
                  </a:cubicBezTo>
                  <a:cubicBezTo>
                    <a:pt x="54" y="41"/>
                    <a:pt x="58" y="39"/>
                    <a:pt x="62" y="37"/>
                  </a:cubicBezTo>
                  <a:cubicBezTo>
                    <a:pt x="66" y="39"/>
                    <a:pt x="70" y="41"/>
                    <a:pt x="74" y="43"/>
                  </a:cubicBezTo>
                  <a:cubicBezTo>
                    <a:pt x="78" y="46"/>
                    <a:pt x="82" y="48"/>
                    <a:pt x="85" y="50"/>
                  </a:cubicBezTo>
                  <a:cubicBezTo>
                    <a:pt x="86" y="55"/>
                    <a:pt x="86" y="59"/>
                    <a:pt x="86" y="64"/>
                  </a:cubicBezTo>
                  <a:cubicBezTo>
                    <a:pt x="86" y="69"/>
                    <a:pt x="86" y="73"/>
                    <a:pt x="85" y="78"/>
                  </a:cubicBezTo>
                  <a:cubicBezTo>
                    <a:pt x="82" y="80"/>
                    <a:pt x="78" y="82"/>
                    <a:pt x="74" y="85"/>
                  </a:cubicBezTo>
                  <a:cubicBezTo>
                    <a:pt x="70" y="87"/>
                    <a:pt x="66" y="89"/>
                    <a:pt x="62" y="91"/>
                  </a:cubicBezTo>
                  <a:cubicBezTo>
                    <a:pt x="58" y="89"/>
                    <a:pt x="54" y="87"/>
                    <a:pt x="50" y="85"/>
                  </a:cubicBezTo>
                  <a:cubicBezTo>
                    <a:pt x="46" y="82"/>
                    <a:pt x="42" y="80"/>
                    <a:pt x="39" y="78"/>
                  </a:cubicBezTo>
                  <a:cubicBezTo>
                    <a:pt x="38" y="73"/>
                    <a:pt x="38" y="69"/>
                    <a:pt x="38" y="64"/>
                  </a:cubicBezTo>
                  <a:close/>
                  <a:moveTo>
                    <a:pt x="34" y="74"/>
                  </a:moveTo>
                  <a:cubicBezTo>
                    <a:pt x="30" y="71"/>
                    <a:pt x="26" y="68"/>
                    <a:pt x="22" y="64"/>
                  </a:cubicBezTo>
                  <a:cubicBezTo>
                    <a:pt x="26" y="60"/>
                    <a:pt x="30" y="57"/>
                    <a:pt x="34" y="54"/>
                  </a:cubicBezTo>
                  <a:cubicBezTo>
                    <a:pt x="34" y="57"/>
                    <a:pt x="34" y="60"/>
                    <a:pt x="34" y="64"/>
                  </a:cubicBezTo>
                  <a:cubicBezTo>
                    <a:pt x="34" y="68"/>
                    <a:pt x="34" y="71"/>
                    <a:pt x="34" y="74"/>
                  </a:cubicBezTo>
                  <a:close/>
                  <a:moveTo>
                    <a:pt x="39" y="45"/>
                  </a:moveTo>
                  <a:cubicBezTo>
                    <a:pt x="40" y="40"/>
                    <a:pt x="41" y="35"/>
                    <a:pt x="42" y="30"/>
                  </a:cubicBezTo>
                  <a:cubicBezTo>
                    <a:pt x="47" y="31"/>
                    <a:pt x="52" y="33"/>
                    <a:pt x="57" y="35"/>
                  </a:cubicBezTo>
                  <a:cubicBezTo>
                    <a:pt x="54" y="36"/>
                    <a:pt x="51" y="38"/>
                    <a:pt x="48" y="40"/>
                  </a:cubicBezTo>
                  <a:cubicBezTo>
                    <a:pt x="45" y="42"/>
                    <a:pt x="42" y="43"/>
                    <a:pt x="39" y="45"/>
                  </a:cubicBezTo>
                  <a:close/>
                  <a:moveTo>
                    <a:pt x="67" y="35"/>
                  </a:moveTo>
                  <a:cubicBezTo>
                    <a:pt x="72" y="33"/>
                    <a:pt x="77" y="31"/>
                    <a:pt x="82" y="30"/>
                  </a:cubicBezTo>
                  <a:cubicBezTo>
                    <a:pt x="83" y="35"/>
                    <a:pt x="84" y="40"/>
                    <a:pt x="85" y="45"/>
                  </a:cubicBezTo>
                  <a:cubicBezTo>
                    <a:pt x="82" y="43"/>
                    <a:pt x="79" y="42"/>
                    <a:pt x="76" y="40"/>
                  </a:cubicBezTo>
                  <a:cubicBezTo>
                    <a:pt x="73" y="38"/>
                    <a:pt x="70" y="36"/>
                    <a:pt x="67" y="35"/>
                  </a:cubicBezTo>
                  <a:close/>
                  <a:moveTo>
                    <a:pt x="90" y="54"/>
                  </a:moveTo>
                  <a:cubicBezTo>
                    <a:pt x="94" y="57"/>
                    <a:pt x="98" y="60"/>
                    <a:pt x="102" y="64"/>
                  </a:cubicBezTo>
                  <a:cubicBezTo>
                    <a:pt x="98" y="68"/>
                    <a:pt x="94" y="71"/>
                    <a:pt x="90" y="74"/>
                  </a:cubicBezTo>
                  <a:cubicBezTo>
                    <a:pt x="90" y="71"/>
                    <a:pt x="90" y="68"/>
                    <a:pt x="90" y="64"/>
                  </a:cubicBezTo>
                  <a:cubicBezTo>
                    <a:pt x="90" y="60"/>
                    <a:pt x="90" y="57"/>
                    <a:pt x="90" y="54"/>
                  </a:cubicBezTo>
                  <a:close/>
                  <a:moveTo>
                    <a:pt x="85" y="83"/>
                  </a:moveTo>
                  <a:cubicBezTo>
                    <a:pt x="84" y="88"/>
                    <a:pt x="83" y="93"/>
                    <a:pt x="82" y="98"/>
                  </a:cubicBezTo>
                  <a:cubicBezTo>
                    <a:pt x="77" y="97"/>
                    <a:pt x="72" y="95"/>
                    <a:pt x="67" y="93"/>
                  </a:cubicBezTo>
                  <a:cubicBezTo>
                    <a:pt x="70" y="92"/>
                    <a:pt x="73" y="90"/>
                    <a:pt x="76" y="88"/>
                  </a:cubicBezTo>
                  <a:cubicBezTo>
                    <a:pt x="79" y="86"/>
                    <a:pt x="82" y="85"/>
                    <a:pt x="85" y="83"/>
                  </a:cubicBezTo>
                  <a:close/>
                  <a:moveTo>
                    <a:pt x="48" y="88"/>
                  </a:moveTo>
                  <a:cubicBezTo>
                    <a:pt x="51" y="90"/>
                    <a:pt x="54" y="92"/>
                    <a:pt x="57" y="93"/>
                  </a:cubicBezTo>
                  <a:cubicBezTo>
                    <a:pt x="52" y="95"/>
                    <a:pt x="47" y="97"/>
                    <a:pt x="42" y="98"/>
                  </a:cubicBezTo>
                  <a:cubicBezTo>
                    <a:pt x="41" y="93"/>
                    <a:pt x="40" y="88"/>
                    <a:pt x="39" y="83"/>
                  </a:cubicBezTo>
                  <a:cubicBezTo>
                    <a:pt x="42" y="85"/>
                    <a:pt x="45" y="86"/>
                    <a:pt x="48" y="88"/>
                  </a:cubicBezTo>
                  <a:close/>
                  <a:moveTo>
                    <a:pt x="116" y="94"/>
                  </a:moveTo>
                  <a:cubicBezTo>
                    <a:pt x="114" y="98"/>
                    <a:pt x="108" y="100"/>
                    <a:pt x="99" y="100"/>
                  </a:cubicBezTo>
                  <a:cubicBezTo>
                    <a:pt x="95" y="100"/>
                    <a:pt x="90" y="100"/>
                    <a:pt x="86" y="99"/>
                  </a:cubicBezTo>
                  <a:cubicBezTo>
                    <a:pt x="87" y="93"/>
                    <a:pt x="88" y="87"/>
                    <a:pt x="89" y="80"/>
                  </a:cubicBezTo>
                  <a:cubicBezTo>
                    <a:pt x="95" y="76"/>
                    <a:pt x="101" y="71"/>
                    <a:pt x="105" y="67"/>
                  </a:cubicBezTo>
                  <a:cubicBezTo>
                    <a:pt x="115" y="78"/>
                    <a:pt x="120" y="88"/>
                    <a:pt x="116" y="94"/>
                  </a:cubicBezTo>
                  <a:close/>
                  <a:moveTo>
                    <a:pt x="99" y="28"/>
                  </a:moveTo>
                  <a:cubicBezTo>
                    <a:pt x="108" y="28"/>
                    <a:pt x="114" y="30"/>
                    <a:pt x="116" y="34"/>
                  </a:cubicBezTo>
                  <a:cubicBezTo>
                    <a:pt x="120" y="40"/>
                    <a:pt x="115" y="50"/>
                    <a:pt x="105" y="61"/>
                  </a:cubicBezTo>
                  <a:cubicBezTo>
                    <a:pt x="101" y="57"/>
                    <a:pt x="95" y="52"/>
                    <a:pt x="89" y="48"/>
                  </a:cubicBezTo>
                  <a:cubicBezTo>
                    <a:pt x="88" y="41"/>
                    <a:pt x="87" y="35"/>
                    <a:pt x="86" y="29"/>
                  </a:cubicBezTo>
                  <a:cubicBezTo>
                    <a:pt x="90" y="28"/>
                    <a:pt x="95" y="28"/>
                    <a:pt x="99" y="28"/>
                  </a:cubicBezTo>
                  <a:close/>
                  <a:moveTo>
                    <a:pt x="62" y="4"/>
                  </a:moveTo>
                  <a:cubicBezTo>
                    <a:pt x="69" y="4"/>
                    <a:pt x="76" y="13"/>
                    <a:pt x="81" y="26"/>
                  </a:cubicBezTo>
                  <a:cubicBezTo>
                    <a:pt x="74" y="28"/>
                    <a:pt x="68" y="30"/>
                    <a:pt x="62" y="33"/>
                  </a:cubicBezTo>
                  <a:cubicBezTo>
                    <a:pt x="56" y="30"/>
                    <a:pt x="50" y="28"/>
                    <a:pt x="43" y="26"/>
                  </a:cubicBezTo>
                  <a:cubicBezTo>
                    <a:pt x="48" y="13"/>
                    <a:pt x="55" y="4"/>
                    <a:pt x="62" y="4"/>
                  </a:cubicBezTo>
                  <a:close/>
                  <a:moveTo>
                    <a:pt x="8" y="34"/>
                  </a:moveTo>
                  <a:cubicBezTo>
                    <a:pt x="10" y="30"/>
                    <a:pt x="16" y="28"/>
                    <a:pt x="25" y="28"/>
                  </a:cubicBezTo>
                  <a:cubicBezTo>
                    <a:pt x="29" y="28"/>
                    <a:pt x="34" y="28"/>
                    <a:pt x="38" y="29"/>
                  </a:cubicBezTo>
                  <a:cubicBezTo>
                    <a:pt x="37" y="35"/>
                    <a:pt x="36" y="41"/>
                    <a:pt x="35" y="48"/>
                  </a:cubicBezTo>
                  <a:cubicBezTo>
                    <a:pt x="29" y="52"/>
                    <a:pt x="23" y="57"/>
                    <a:pt x="19" y="61"/>
                  </a:cubicBezTo>
                  <a:cubicBezTo>
                    <a:pt x="9" y="50"/>
                    <a:pt x="4" y="40"/>
                    <a:pt x="8" y="34"/>
                  </a:cubicBezTo>
                  <a:close/>
                  <a:moveTo>
                    <a:pt x="19" y="67"/>
                  </a:moveTo>
                  <a:cubicBezTo>
                    <a:pt x="23" y="71"/>
                    <a:pt x="29" y="76"/>
                    <a:pt x="35" y="80"/>
                  </a:cubicBezTo>
                  <a:cubicBezTo>
                    <a:pt x="36" y="87"/>
                    <a:pt x="37" y="93"/>
                    <a:pt x="38" y="99"/>
                  </a:cubicBezTo>
                  <a:cubicBezTo>
                    <a:pt x="34" y="100"/>
                    <a:pt x="29" y="100"/>
                    <a:pt x="25" y="100"/>
                  </a:cubicBezTo>
                  <a:cubicBezTo>
                    <a:pt x="25" y="100"/>
                    <a:pt x="25" y="100"/>
                    <a:pt x="25" y="100"/>
                  </a:cubicBezTo>
                  <a:cubicBezTo>
                    <a:pt x="16" y="100"/>
                    <a:pt x="10" y="98"/>
                    <a:pt x="8" y="94"/>
                  </a:cubicBezTo>
                  <a:cubicBezTo>
                    <a:pt x="4" y="88"/>
                    <a:pt x="9" y="78"/>
                    <a:pt x="19" y="67"/>
                  </a:cubicBezTo>
                  <a:close/>
                </a:path>
              </a:pathLst>
            </a:custGeom>
            <a:solidFill>
              <a:schemeClr val="accent1"/>
            </a:solidFill>
            <a:ln w="12700">
              <a:noFill/>
              <a:round/>
            </a:ln>
          </p:spPr>
          <p:txBody>
            <a:bodyPr anchor="ctr" anchorCtr="0">
              <a:normAutofit fontScale="72500"/>
            </a:bodyPr>
            <a:lstStyle/>
            <a:p>
              <a:pPr eaLnBrk="0" hangingPunct="0">
                <a:buFontTx/>
                <a:buNone/>
                <a:defRPr/>
              </a:pPr>
              <a:endParaRPr lang="id-ID" sz="2400">
                <a:solidFill>
                  <a:schemeClr val="bg1"/>
                </a:solidFill>
              </a:endParaRPr>
            </a:p>
          </p:txBody>
        </p:sp>
        <p:sp>
          <p:nvSpPr>
            <p:cNvPr id="15" name="Freeform 155"/>
            <p:cNvSpPr>
              <a:spLocks noEditPoints="1"/>
            </p:cNvSpPr>
            <p:nvPr>
              <p:custDataLst>
                <p:tags r:id="rId8"/>
              </p:custDataLst>
            </p:nvPr>
          </p:nvSpPr>
          <p:spPr bwMode="auto">
            <a:xfrm>
              <a:off x="10868" y="1824"/>
              <a:ext cx="97" cy="97"/>
            </a:xfrm>
            <a:custGeom>
              <a:avLst/>
              <a:gdLst/>
              <a:ahLst/>
              <a:cxnLst>
                <a:cxn ang="0">
                  <a:pos x="10" y="20"/>
                </a:cxn>
                <a:cxn ang="0">
                  <a:pos x="20" y="10"/>
                </a:cxn>
                <a:cxn ang="0">
                  <a:pos x="10" y="0"/>
                </a:cxn>
                <a:cxn ang="0">
                  <a:pos x="0" y="10"/>
                </a:cxn>
                <a:cxn ang="0">
                  <a:pos x="10" y="20"/>
                </a:cxn>
                <a:cxn ang="0">
                  <a:pos x="10" y="4"/>
                </a:cxn>
                <a:cxn ang="0">
                  <a:pos x="16" y="10"/>
                </a:cxn>
                <a:cxn ang="0">
                  <a:pos x="10" y="16"/>
                </a:cxn>
                <a:cxn ang="0">
                  <a:pos x="4" y="10"/>
                </a:cxn>
                <a:cxn ang="0">
                  <a:pos x="10" y="4"/>
                </a:cxn>
              </a:cxnLst>
              <a:rect l="0" t="0" r="r" b="b"/>
              <a:pathLst>
                <a:path w="20" h="20">
                  <a:moveTo>
                    <a:pt x="10" y="20"/>
                  </a:moveTo>
                  <a:cubicBezTo>
                    <a:pt x="16" y="20"/>
                    <a:pt x="20" y="16"/>
                    <a:pt x="20" y="10"/>
                  </a:cubicBezTo>
                  <a:cubicBezTo>
                    <a:pt x="20" y="4"/>
                    <a:pt x="16" y="0"/>
                    <a:pt x="10" y="0"/>
                  </a:cubicBezTo>
                  <a:cubicBezTo>
                    <a:pt x="4" y="0"/>
                    <a:pt x="0" y="4"/>
                    <a:pt x="0" y="10"/>
                  </a:cubicBezTo>
                  <a:cubicBezTo>
                    <a:pt x="0" y="16"/>
                    <a:pt x="4" y="20"/>
                    <a:pt x="10" y="20"/>
                  </a:cubicBezTo>
                  <a:close/>
                  <a:moveTo>
                    <a:pt x="10" y="4"/>
                  </a:moveTo>
                  <a:cubicBezTo>
                    <a:pt x="13" y="4"/>
                    <a:pt x="16" y="7"/>
                    <a:pt x="16" y="10"/>
                  </a:cubicBezTo>
                  <a:cubicBezTo>
                    <a:pt x="16" y="13"/>
                    <a:pt x="13" y="16"/>
                    <a:pt x="10" y="16"/>
                  </a:cubicBezTo>
                  <a:cubicBezTo>
                    <a:pt x="7" y="16"/>
                    <a:pt x="4" y="13"/>
                    <a:pt x="4" y="10"/>
                  </a:cubicBezTo>
                  <a:cubicBezTo>
                    <a:pt x="4" y="7"/>
                    <a:pt x="7" y="4"/>
                    <a:pt x="10" y="4"/>
                  </a:cubicBezTo>
                  <a:close/>
                </a:path>
              </a:pathLst>
            </a:custGeom>
            <a:solidFill>
              <a:schemeClr val="accent1"/>
            </a:solidFill>
            <a:ln w="12700">
              <a:noFill/>
              <a:round/>
            </a:ln>
          </p:spPr>
          <p:txBody>
            <a:bodyPr anchor="ctr" anchorCtr="0">
              <a:normAutofit fontScale="25000" lnSpcReduction="20000"/>
            </a:bodyPr>
            <a:lstStyle/>
            <a:p>
              <a:pPr eaLnBrk="0" hangingPunct="0">
                <a:buFontTx/>
                <a:buNone/>
                <a:defRPr/>
              </a:pPr>
              <a:endParaRPr lang="id-ID" sz="2400">
                <a:solidFill>
                  <a:schemeClr val="bg1"/>
                </a:solidFill>
              </a:endParaRPr>
            </a:p>
          </p:txBody>
        </p:sp>
      </p:grpSp>
      <p:sp>
        <p:nvSpPr>
          <p:cNvPr id="16" name="TextBox 36"/>
          <p:cNvSpPr txBox="1">
            <a:spLocks noChangeArrowheads="1"/>
          </p:cNvSpPr>
          <p:nvPr>
            <p:custDataLst>
              <p:tags r:id="rId9"/>
            </p:custDataLst>
          </p:nvPr>
        </p:nvSpPr>
        <p:spPr bwMode="auto">
          <a:xfrm>
            <a:off x="7281197" y="1492833"/>
            <a:ext cx="3604684" cy="604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normAutofit/>
          </a:bodyPr>
          <a:lstStyle/>
          <a:p>
            <a:pPr eaLnBrk="0" hangingPunct="0"/>
            <a:r>
              <a:rPr lang="id-ID" altLang="zh-CN" sz="2000" dirty="0">
                <a:solidFill>
                  <a:schemeClr val="bg1"/>
                </a:solidFill>
                <a:latin typeface="微软雅黑" panose="020B0503020204020204" charset="-122"/>
                <a:ea typeface="微软雅黑" panose="020B0503020204020204" charset="-122"/>
                <a:sym typeface="Arial" panose="020B0604020202020204" pitchFamily="34" charset="0"/>
              </a:rPr>
              <a:t>直接竞品</a:t>
            </a:r>
            <a:endParaRPr lang="id-ID" altLang="zh-CN" sz="2000" dirty="0">
              <a:solidFill>
                <a:schemeClr val="bg1"/>
              </a:solidFill>
              <a:latin typeface="微软雅黑" panose="020B0503020204020204" charset="-122"/>
              <a:ea typeface="微软雅黑" panose="020B0503020204020204" charset="-122"/>
              <a:sym typeface="Arial" panose="020B0604020202020204" pitchFamily="34" charset="0"/>
            </a:endParaRPr>
          </a:p>
        </p:txBody>
      </p:sp>
      <p:sp>
        <p:nvSpPr>
          <p:cNvPr id="17" name="文本框 32"/>
          <p:cNvSpPr txBox="1">
            <a:spLocks noChangeArrowheads="1"/>
          </p:cNvSpPr>
          <p:nvPr>
            <p:custDataLst>
              <p:tags r:id="rId10"/>
            </p:custDataLst>
          </p:nvPr>
        </p:nvSpPr>
        <p:spPr bwMode="auto">
          <a:xfrm>
            <a:off x="7280793" y="2691796"/>
            <a:ext cx="12107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normAutofit/>
          </a:bodyPr>
          <a:lstStyle/>
          <a:p>
            <a:pPr algn="ctr"/>
            <a:r>
              <a:rPr lang="en-US" altLang="zh-CN" sz="2400" b="1">
                <a:solidFill>
                  <a:schemeClr val="bg1"/>
                </a:solidFill>
                <a:latin typeface="+mj-lt"/>
                <a:ea typeface="+mj-ea"/>
                <a:cs typeface="+mj-cs"/>
                <a:sym typeface="Calibri" panose="020F0502020204030204" charset="0"/>
              </a:rPr>
              <a:t>2</a:t>
            </a:r>
            <a:endParaRPr lang="en-US" altLang="zh-CN" sz="2400" b="1">
              <a:solidFill>
                <a:schemeClr val="bg1"/>
              </a:solidFill>
              <a:latin typeface="+mj-lt"/>
              <a:ea typeface="+mj-ea"/>
              <a:cs typeface="+mj-cs"/>
              <a:sym typeface="Calibri" panose="020F0502020204030204" charset="0"/>
            </a:endParaRPr>
          </a:p>
        </p:txBody>
      </p:sp>
      <p:grpSp>
        <p:nvGrpSpPr>
          <p:cNvPr id="6" name="组合 5"/>
          <p:cNvGrpSpPr/>
          <p:nvPr/>
        </p:nvGrpSpPr>
        <p:grpSpPr>
          <a:xfrm>
            <a:off x="6744970" y="2745740"/>
            <a:ext cx="374650" cy="387350"/>
            <a:chOff x="10622" y="4324"/>
            <a:chExt cx="590" cy="610"/>
          </a:xfrm>
        </p:grpSpPr>
        <p:sp>
          <p:nvSpPr>
            <p:cNvPr id="19" name="Freeform 154"/>
            <p:cNvSpPr>
              <a:spLocks noEditPoints="1"/>
            </p:cNvSpPr>
            <p:nvPr>
              <p:custDataLst>
                <p:tags r:id="rId11"/>
              </p:custDataLst>
            </p:nvPr>
          </p:nvSpPr>
          <p:spPr bwMode="auto">
            <a:xfrm>
              <a:off x="10622" y="4324"/>
              <a:ext cx="590" cy="610"/>
            </a:xfrm>
            <a:custGeom>
              <a:avLst/>
              <a:gdLst/>
              <a:ahLst/>
              <a:cxnLst>
                <a:cxn ang="0">
                  <a:pos x="25" y="104"/>
                </a:cxn>
                <a:cxn ang="0">
                  <a:pos x="40" y="103"/>
                </a:cxn>
                <a:cxn ang="0">
                  <a:pos x="84" y="103"/>
                </a:cxn>
                <a:cxn ang="0">
                  <a:pos x="99" y="104"/>
                </a:cxn>
                <a:cxn ang="0">
                  <a:pos x="108" y="64"/>
                </a:cxn>
                <a:cxn ang="0">
                  <a:pos x="99" y="24"/>
                </a:cxn>
                <a:cxn ang="0">
                  <a:pos x="62" y="0"/>
                </a:cxn>
                <a:cxn ang="0">
                  <a:pos x="25" y="24"/>
                </a:cxn>
                <a:cxn ang="0">
                  <a:pos x="16" y="64"/>
                </a:cxn>
                <a:cxn ang="0">
                  <a:pos x="62" y="124"/>
                </a:cxn>
                <a:cxn ang="0">
                  <a:pos x="62" y="95"/>
                </a:cxn>
                <a:cxn ang="0">
                  <a:pos x="62" y="124"/>
                </a:cxn>
                <a:cxn ang="0">
                  <a:pos x="39" y="50"/>
                </a:cxn>
                <a:cxn ang="0">
                  <a:pos x="62" y="37"/>
                </a:cxn>
                <a:cxn ang="0">
                  <a:pos x="85" y="50"/>
                </a:cxn>
                <a:cxn ang="0">
                  <a:pos x="85" y="78"/>
                </a:cxn>
                <a:cxn ang="0">
                  <a:pos x="62" y="91"/>
                </a:cxn>
                <a:cxn ang="0">
                  <a:pos x="39" y="78"/>
                </a:cxn>
                <a:cxn ang="0">
                  <a:pos x="34" y="74"/>
                </a:cxn>
                <a:cxn ang="0">
                  <a:pos x="34" y="54"/>
                </a:cxn>
                <a:cxn ang="0">
                  <a:pos x="34" y="74"/>
                </a:cxn>
                <a:cxn ang="0">
                  <a:pos x="42" y="30"/>
                </a:cxn>
                <a:cxn ang="0">
                  <a:pos x="48" y="40"/>
                </a:cxn>
                <a:cxn ang="0">
                  <a:pos x="67" y="35"/>
                </a:cxn>
                <a:cxn ang="0">
                  <a:pos x="85" y="45"/>
                </a:cxn>
                <a:cxn ang="0">
                  <a:pos x="67" y="35"/>
                </a:cxn>
                <a:cxn ang="0">
                  <a:pos x="102" y="64"/>
                </a:cxn>
                <a:cxn ang="0">
                  <a:pos x="90" y="64"/>
                </a:cxn>
                <a:cxn ang="0">
                  <a:pos x="85" y="83"/>
                </a:cxn>
                <a:cxn ang="0">
                  <a:pos x="67" y="93"/>
                </a:cxn>
                <a:cxn ang="0">
                  <a:pos x="85" y="83"/>
                </a:cxn>
                <a:cxn ang="0">
                  <a:pos x="57" y="93"/>
                </a:cxn>
                <a:cxn ang="0">
                  <a:pos x="39" y="83"/>
                </a:cxn>
                <a:cxn ang="0">
                  <a:pos x="116" y="94"/>
                </a:cxn>
                <a:cxn ang="0">
                  <a:pos x="86" y="99"/>
                </a:cxn>
                <a:cxn ang="0">
                  <a:pos x="105" y="67"/>
                </a:cxn>
                <a:cxn ang="0">
                  <a:pos x="99" y="28"/>
                </a:cxn>
                <a:cxn ang="0">
                  <a:pos x="105" y="61"/>
                </a:cxn>
                <a:cxn ang="0">
                  <a:pos x="86" y="29"/>
                </a:cxn>
                <a:cxn ang="0">
                  <a:pos x="62" y="4"/>
                </a:cxn>
                <a:cxn ang="0">
                  <a:pos x="62" y="33"/>
                </a:cxn>
                <a:cxn ang="0">
                  <a:pos x="62" y="4"/>
                </a:cxn>
                <a:cxn ang="0">
                  <a:pos x="25" y="28"/>
                </a:cxn>
                <a:cxn ang="0">
                  <a:pos x="35" y="48"/>
                </a:cxn>
                <a:cxn ang="0">
                  <a:pos x="8" y="34"/>
                </a:cxn>
                <a:cxn ang="0">
                  <a:pos x="35" y="80"/>
                </a:cxn>
                <a:cxn ang="0">
                  <a:pos x="25" y="100"/>
                </a:cxn>
                <a:cxn ang="0">
                  <a:pos x="8" y="94"/>
                </a:cxn>
              </a:cxnLst>
              <a:rect l="0" t="0" r="r" b="b"/>
              <a:pathLst>
                <a:path w="124" h="128">
                  <a:moveTo>
                    <a:pt x="4" y="96"/>
                  </a:moveTo>
                  <a:cubicBezTo>
                    <a:pt x="7" y="101"/>
                    <a:pt x="14" y="104"/>
                    <a:pt x="25" y="104"/>
                  </a:cubicBezTo>
                  <a:cubicBezTo>
                    <a:pt x="25" y="104"/>
                    <a:pt x="25" y="104"/>
                    <a:pt x="25" y="104"/>
                  </a:cubicBezTo>
                  <a:cubicBezTo>
                    <a:pt x="29" y="104"/>
                    <a:pt x="34" y="104"/>
                    <a:pt x="40" y="103"/>
                  </a:cubicBezTo>
                  <a:cubicBezTo>
                    <a:pt x="45" y="118"/>
                    <a:pt x="53" y="128"/>
                    <a:pt x="62" y="128"/>
                  </a:cubicBezTo>
                  <a:cubicBezTo>
                    <a:pt x="71" y="128"/>
                    <a:pt x="79" y="118"/>
                    <a:pt x="84" y="103"/>
                  </a:cubicBezTo>
                  <a:cubicBezTo>
                    <a:pt x="90" y="104"/>
                    <a:pt x="95" y="104"/>
                    <a:pt x="99" y="104"/>
                  </a:cubicBezTo>
                  <a:cubicBezTo>
                    <a:pt x="99" y="104"/>
                    <a:pt x="99" y="104"/>
                    <a:pt x="99" y="104"/>
                  </a:cubicBezTo>
                  <a:cubicBezTo>
                    <a:pt x="110" y="104"/>
                    <a:pt x="117" y="101"/>
                    <a:pt x="120" y="96"/>
                  </a:cubicBezTo>
                  <a:cubicBezTo>
                    <a:pt x="124" y="89"/>
                    <a:pt x="120" y="77"/>
                    <a:pt x="108" y="64"/>
                  </a:cubicBezTo>
                  <a:cubicBezTo>
                    <a:pt x="120" y="51"/>
                    <a:pt x="124" y="39"/>
                    <a:pt x="120" y="32"/>
                  </a:cubicBezTo>
                  <a:cubicBezTo>
                    <a:pt x="117" y="27"/>
                    <a:pt x="110" y="24"/>
                    <a:pt x="99" y="24"/>
                  </a:cubicBezTo>
                  <a:cubicBezTo>
                    <a:pt x="95" y="24"/>
                    <a:pt x="90" y="24"/>
                    <a:pt x="84" y="25"/>
                  </a:cubicBezTo>
                  <a:cubicBezTo>
                    <a:pt x="79" y="10"/>
                    <a:pt x="71" y="0"/>
                    <a:pt x="62" y="0"/>
                  </a:cubicBezTo>
                  <a:cubicBezTo>
                    <a:pt x="53" y="0"/>
                    <a:pt x="45" y="10"/>
                    <a:pt x="40" y="25"/>
                  </a:cubicBezTo>
                  <a:cubicBezTo>
                    <a:pt x="34" y="24"/>
                    <a:pt x="29" y="24"/>
                    <a:pt x="25" y="24"/>
                  </a:cubicBezTo>
                  <a:cubicBezTo>
                    <a:pt x="14" y="24"/>
                    <a:pt x="7" y="27"/>
                    <a:pt x="4" y="32"/>
                  </a:cubicBezTo>
                  <a:cubicBezTo>
                    <a:pt x="0" y="39"/>
                    <a:pt x="4" y="51"/>
                    <a:pt x="16" y="64"/>
                  </a:cubicBezTo>
                  <a:cubicBezTo>
                    <a:pt x="4" y="77"/>
                    <a:pt x="0" y="89"/>
                    <a:pt x="4" y="96"/>
                  </a:cubicBezTo>
                  <a:close/>
                  <a:moveTo>
                    <a:pt x="62" y="124"/>
                  </a:moveTo>
                  <a:cubicBezTo>
                    <a:pt x="55" y="124"/>
                    <a:pt x="48" y="115"/>
                    <a:pt x="43" y="102"/>
                  </a:cubicBezTo>
                  <a:cubicBezTo>
                    <a:pt x="50" y="100"/>
                    <a:pt x="56" y="98"/>
                    <a:pt x="62" y="95"/>
                  </a:cubicBezTo>
                  <a:cubicBezTo>
                    <a:pt x="68" y="98"/>
                    <a:pt x="74" y="100"/>
                    <a:pt x="81" y="102"/>
                  </a:cubicBezTo>
                  <a:cubicBezTo>
                    <a:pt x="76" y="115"/>
                    <a:pt x="69" y="124"/>
                    <a:pt x="62" y="124"/>
                  </a:cubicBezTo>
                  <a:close/>
                  <a:moveTo>
                    <a:pt x="38" y="64"/>
                  </a:moveTo>
                  <a:cubicBezTo>
                    <a:pt x="38" y="59"/>
                    <a:pt x="38" y="55"/>
                    <a:pt x="39" y="50"/>
                  </a:cubicBezTo>
                  <a:cubicBezTo>
                    <a:pt x="42" y="48"/>
                    <a:pt x="46" y="46"/>
                    <a:pt x="50" y="43"/>
                  </a:cubicBezTo>
                  <a:cubicBezTo>
                    <a:pt x="54" y="41"/>
                    <a:pt x="58" y="39"/>
                    <a:pt x="62" y="37"/>
                  </a:cubicBezTo>
                  <a:cubicBezTo>
                    <a:pt x="66" y="39"/>
                    <a:pt x="70" y="41"/>
                    <a:pt x="74" y="43"/>
                  </a:cubicBezTo>
                  <a:cubicBezTo>
                    <a:pt x="78" y="46"/>
                    <a:pt x="82" y="48"/>
                    <a:pt x="85" y="50"/>
                  </a:cubicBezTo>
                  <a:cubicBezTo>
                    <a:pt x="86" y="55"/>
                    <a:pt x="86" y="59"/>
                    <a:pt x="86" y="64"/>
                  </a:cubicBezTo>
                  <a:cubicBezTo>
                    <a:pt x="86" y="69"/>
                    <a:pt x="86" y="73"/>
                    <a:pt x="85" y="78"/>
                  </a:cubicBezTo>
                  <a:cubicBezTo>
                    <a:pt x="82" y="80"/>
                    <a:pt x="78" y="82"/>
                    <a:pt x="74" y="85"/>
                  </a:cubicBezTo>
                  <a:cubicBezTo>
                    <a:pt x="70" y="87"/>
                    <a:pt x="66" y="89"/>
                    <a:pt x="62" y="91"/>
                  </a:cubicBezTo>
                  <a:cubicBezTo>
                    <a:pt x="58" y="89"/>
                    <a:pt x="54" y="87"/>
                    <a:pt x="50" y="85"/>
                  </a:cubicBezTo>
                  <a:cubicBezTo>
                    <a:pt x="46" y="82"/>
                    <a:pt x="42" y="80"/>
                    <a:pt x="39" y="78"/>
                  </a:cubicBezTo>
                  <a:cubicBezTo>
                    <a:pt x="38" y="73"/>
                    <a:pt x="38" y="69"/>
                    <a:pt x="38" y="64"/>
                  </a:cubicBezTo>
                  <a:close/>
                  <a:moveTo>
                    <a:pt x="34" y="74"/>
                  </a:moveTo>
                  <a:cubicBezTo>
                    <a:pt x="30" y="71"/>
                    <a:pt x="26" y="68"/>
                    <a:pt x="22" y="64"/>
                  </a:cubicBezTo>
                  <a:cubicBezTo>
                    <a:pt x="26" y="60"/>
                    <a:pt x="30" y="57"/>
                    <a:pt x="34" y="54"/>
                  </a:cubicBezTo>
                  <a:cubicBezTo>
                    <a:pt x="34" y="57"/>
                    <a:pt x="34" y="60"/>
                    <a:pt x="34" y="64"/>
                  </a:cubicBezTo>
                  <a:cubicBezTo>
                    <a:pt x="34" y="68"/>
                    <a:pt x="34" y="71"/>
                    <a:pt x="34" y="74"/>
                  </a:cubicBezTo>
                  <a:close/>
                  <a:moveTo>
                    <a:pt x="39" y="45"/>
                  </a:moveTo>
                  <a:cubicBezTo>
                    <a:pt x="40" y="40"/>
                    <a:pt x="41" y="35"/>
                    <a:pt x="42" y="30"/>
                  </a:cubicBezTo>
                  <a:cubicBezTo>
                    <a:pt x="47" y="31"/>
                    <a:pt x="52" y="33"/>
                    <a:pt x="57" y="35"/>
                  </a:cubicBezTo>
                  <a:cubicBezTo>
                    <a:pt x="54" y="36"/>
                    <a:pt x="51" y="38"/>
                    <a:pt x="48" y="40"/>
                  </a:cubicBezTo>
                  <a:cubicBezTo>
                    <a:pt x="45" y="42"/>
                    <a:pt x="42" y="43"/>
                    <a:pt x="39" y="45"/>
                  </a:cubicBezTo>
                  <a:close/>
                  <a:moveTo>
                    <a:pt x="67" y="35"/>
                  </a:moveTo>
                  <a:cubicBezTo>
                    <a:pt x="72" y="33"/>
                    <a:pt x="77" y="31"/>
                    <a:pt x="82" y="30"/>
                  </a:cubicBezTo>
                  <a:cubicBezTo>
                    <a:pt x="83" y="35"/>
                    <a:pt x="84" y="40"/>
                    <a:pt x="85" y="45"/>
                  </a:cubicBezTo>
                  <a:cubicBezTo>
                    <a:pt x="82" y="43"/>
                    <a:pt x="79" y="42"/>
                    <a:pt x="76" y="40"/>
                  </a:cubicBezTo>
                  <a:cubicBezTo>
                    <a:pt x="73" y="38"/>
                    <a:pt x="70" y="36"/>
                    <a:pt x="67" y="35"/>
                  </a:cubicBezTo>
                  <a:close/>
                  <a:moveTo>
                    <a:pt x="90" y="54"/>
                  </a:moveTo>
                  <a:cubicBezTo>
                    <a:pt x="94" y="57"/>
                    <a:pt x="98" y="60"/>
                    <a:pt x="102" y="64"/>
                  </a:cubicBezTo>
                  <a:cubicBezTo>
                    <a:pt x="98" y="68"/>
                    <a:pt x="94" y="71"/>
                    <a:pt x="90" y="74"/>
                  </a:cubicBezTo>
                  <a:cubicBezTo>
                    <a:pt x="90" y="71"/>
                    <a:pt x="90" y="68"/>
                    <a:pt x="90" y="64"/>
                  </a:cubicBezTo>
                  <a:cubicBezTo>
                    <a:pt x="90" y="60"/>
                    <a:pt x="90" y="57"/>
                    <a:pt x="90" y="54"/>
                  </a:cubicBezTo>
                  <a:close/>
                  <a:moveTo>
                    <a:pt x="85" y="83"/>
                  </a:moveTo>
                  <a:cubicBezTo>
                    <a:pt x="84" y="88"/>
                    <a:pt x="83" y="93"/>
                    <a:pt x="82" y="98"/>
                  </a:cubicBezTo>
                  <a:cubicBezTo>
                    <a:pt x="77" y="97"/>
                    <a:pt x="72" y="95"/>
                    <a:pt x="67" y="93"/>
                  </a:cubicBezTo>
                  <a:cubicBezTo>
                    <a:pt x="70" y="92"/>
                    <a:pt x="73" y="90"/>
                    <a:pt x="76" y="88"/>
                  </a:cubicBezTo>
                  <a:cubicBezTo>
                    <a:pt x="79" y="86"/>
                    <a:pt x="82" y="85"/>
                    <a:pt x="85" y="83"/>
                  </a:cubicBezTo>
                  <a:close/>
                  <a:moveTo>
                    <a:pt x="48" y="88"/>
                  </a:moveTo>
                  <a:cubicBezTo>
                    <a:pt x="51" y="90"/>
                    <a:pt x="54" y="92"/>
                    <a:pt x="57" y="93"/>
                  </a:cubicBezTo>
                  <a:cubicBezTo>
                    <a:pt x="52" y="95"/>
                    <a:pt x="47" y="97"/>
                    <a:pt x="42" y="98"/>
                  </a:cubicBezTo>
                  <a:cubicBezTo>
                    <a:pt x="41" y="93"/>
                    <a:pt x="40" y="88"/>
                    <a:pt x="39" y="83"/>
                  </a:cubicBezTo>
                  <a:cubicBezTo>
                    <a:pt x="42" y="85"/>
                    <a:pt x="45" y="86"/>
                    <a:pt x="48" y="88"/>
                  </a:cubicBezTo>
                  <a:close/>
                  <a:moveTo>
                    <a:pt x="116" y="94"/>
                  </a:moveTo>
                  <a:cubicBezTo>
                    <a:pt x="114" y="98"/>
                    <a:pt x="108" y="100"/>
                    <a:pt x="99" y="100"/>
                  </a:cubicBezTo>
                  <a:cubicBezTo>
                    <a:pt x="95" y="100"/>
                    <a:pt x="90" y="100"/>
                    <a:pt x="86" y="99"/>
                  </a:cubicBezTo>
                  <a:cubicBezTo>
                    <a:pt x="87" y="93"/>
                    <a:pt x="88" y="87"/>
                    <a:pt x="89" y="80"/>
                  </a:cubicBezTo>
                  <a:cubicBezTo>
                    <a:pt x="95" y="76"/>
                    <a:pt x="101" y="71"/>
                    <a:pt x="105" y="67"/>
                  </a:cubicBezTo>
                  <a:cubicBezTo>
                    <a:pt x="115" y="78"/>
                    <a:pt x="120" y="88"/>
                    <a:pt x="116" y="94"/>
                  </a:cubicBezTo>
                  <a:close/>
                  <a:moveTo>
                    <a:pt x="99" y="28"/>
                  </a:moveTo>
                  <a:cubicBezTo>
                    <a:pt x="108" y="28"/>
                    <a:pt x="114" y="30"/>
                    <a:pt x="116" y="34"/>
                  </a:cubicBezTo>
                  <a:cubicBezTo>
                    <a:pt x="120" y="40"/>
                    <a:pt x="115" y="50"/>
                    <a:pt x="105" y="61"/>
                  </a:cubicBezTo>
                  <a:cubicBezTo>
                    <a:pt x="101" y="57"/>
                    <a:pt x="95" y="52"/>
                    <a:pt x="89" y="48"/>
                  </a:cubicBezTo>
                  <a:cubicBezTo>
                    <a:pt x="88" y="41"/>
                    <a:pt x="87" y="35"/>
                    <a:pt x="86" y="29"/>
                  </a:cubicBezTo>
                  <a:cubicBezTo>
                    <a:pt x="90" y="28"/>
                    <a:pt x="95" y="28"/>
                    <a:pt x="99" y="28"/>
                  </a:cubicBezTo>
                  <a:close/>
                  <a:moveTo>
                    <a:pt x="62" y="4"/>
                  </a:moveTo>
                  <a:cubicBezTo>
                    <a:pt x="69" y="4"/>
                    <a:pt x="76" y="13"/>
                    <a:pt x="81" y="26"/>
                  </a:cubicBezTo>
                  <a:cubicBezTo>
                    <a:pt x="74" y="28"/>
                    <a:pt x="68" y="30"/>
                    <a:pt x="62" y="33"/>
                  </a:cubicBezTo>
                  <a:cubicBezTo>
                    <a:pt x="56" y="30"/>
                    <a:pt x="50" y="28"/>
                    <a:pt x="43" y="26"/>
                  </a:cubicBezTo>
                  <a:cubicBezTo>
                    <a:pt x="48" y="13"/>
                    <a:pt x="55" y="4"/>
                    <a:pt x="62" y="4"/>
                  </a:cubicBezTo>
                  <a:close/>
                  <a:moveTo>
                    <a:pt x="8" y="34"/>
                  </a:moveTo>
                  <a:cubicBezTo>
                    <a:pt x="10" y="30"/>
                    <a:pt x="16" y="28"/>
                    <a:pt x="25" y="28"/>
                  </a:cubicBezTo>
                  <a:cubicBezTo>
                    <a:pt x="29" y="28"/>
                    <a:pt x="34" y="28"/>
                    <a:pt x="38" y="29"/>
                  </a:cubicBezTo>
                  <a:cubicBezTo>
                    <a:pt x="37" y="35"/>
                    <a:pt x="36" y="41"/>
                    <a:pt x="35" y="48"/>
                  </a:cubicBezTo>
                  <a:cubicBezTo>
                    <a:pt x="29" y="52"/>
                    <a:pt x="23" y="57"/>
                    <a:pt x="19" y="61"/>
                  </a:cubicBezTo>
                  <a:cubicBezTo>
                    <a:pt x="9" y="50"/>
                    <a:pt x="4" y="40"/>
                    <a:pt x="8" y="34"/>
                  </a:cubicBezTo>
                  <a:close/>
                  <a:moveTo>
                    <a:pt x="19" y="67"/>
                  </a:moveTo>
                  <a:cubicBezTo>
                    <a:pt x="23" y="71"/>
                    <a:pt x="29" y="76"/>
                    <a:pt x="35" y="80"/>
                  </a:cubicBezTo>
                  <a:cubicBezTo>
                    <a:pt x="36" y="87"/>
                    <a:pt x="37" y="93"/>
                    <a:pt x="38" y="99"/>
                  </a:cubicBezTo>
                  <a:cubicBezTo>
                    <a:pt x="34" y="100"/>
                    <a:pt x="29" y="100"/>
                    <a:pt x="25" y="100"/>
                  </a:cubicBezTo>
                  <a:cubicBezTo>
                    <a:pt x="25" y="100"/>
                    <a:pt x="25" y="100"/>
                    <a:pt x="25" y="100"/>
                  </a:cubicBezTo>
                  <a:cubicBezTo>
                    <a:pt x="16" y="100"/>
                    <a:pt x="10" y="98"/>
                    <a:pt x="8" y="94"/>
                  </a:cubicBezTo>
                  <a:cubicBezTo>
                    <a:pt x="4" y="88"/>
                    <a:pt x="9" y="78"/>
                    <a:pt x="19" y="67"/>
                  </a:cubicBezTo>
                  <a:close/>
                </a:path>
              </a:pathLst>
            </a:custGeom>
            <a:solidFill>
              <a:schemeClr val="accent1"/>
            </a:solidFill>
            <a:ln w="12700">
              <a:noFill/>
              <a:round/>
            </a:ln>
          </p:spPr>
          <p:txBody>
            <a:bodyPr anchor="ctr" anchorCtr="0">
              <a:normAutofit fontScale="72500"/>
            </a:bodyPr>
            <a:lstStyle/>
            <a:p>
              <a:pPr eaLnBrk="0" hangingPunct="0">
                <a:buFontTx/>
                <a:buNone/>
                <a:defRPr/>
              </a:pPr>
              <a:endParaRPr lang="id-ID" sz="2400">
                <a:solidFill>
                  <a:schemeClr val="bg1"/>
                </a:solidFill>
              </a:endParaRPr>
            </a:p>
          </p:txBody>
        </p:sp>
        <p:sp>
          <p:nvSpPr>
            <p:cNvPr id="20" name="Freeform 155"/>
            <p:cNvSpPr>
              <a:spLocks noEditPoints="1"/>
            </p:cNvSpPr>
            <p:nvPr>
              <p:custDataLst>
                <p:tags r:id="rId12"/>
              </p:custDataLst>
            </p:nvPr>
          </p:nvSpPr>
          <p:spPr bwMode="auto">
            <a:xfrm>
              <a:off x="10869" y="4581"/>
              <a:ext cx="97" cy="97"/>
            </a:xfrm>
            <a:custGeom>
              <a:avLst/>
              <a:gdLst/>
              <a:ahLst/>
              <a:cxnLst>
                <a:cxn ang="0">
                  <a:pos x="10" y="20"/>
                </a:cxn>
                <a:cxn ang="0">
                  <a:pos x="20" y="10"/>
                </a:cxn>
                <a:cxn ang="0">
                  <a:pos x="10" y="0"/>
                </a:cxn>
                <a:cxn ang="0">
                  <a:pos x="0" y="10"/>
                </a:cxn>
                <a:cxn ang="0">
                  <a:pos x="10" y="20"/>
                </a:cxn>
                <a:cxn ang="0">
                  <a:pos x="10" y="4"/>
                </a:cxn>
                <a:cxn ang="0">
                  <a:pos x="16" y="10"/>
                </a:cxn>
                <a:cxn ang="0">
                  <a:pos x="10" y="16"/>
                </a:cxn>
                <a:cxn ang="0">
                  <a:pos x="4" y="10"/>
                </a:cxn>
                <a:cxn ang="0">
                  <a:pos x="10" y="4"/>
                </a:cxn>
              </a:cxnLst>
              <a:rect l="0" t="0" r="r" b="b"/>
              <a:pathLst>
                <a:path w="20" h="20">
                  <a:moveTo>
                    <a:pt x="10" y="20"/>
                  </a:moveTo>
                  <a:cubicBezTo>
                    <a:pt x="16" y="20"/>
                    <a:pt x="20" y="16"/>
                    <a:pt x="20" y="10"/>
                  </a:cubicBezTo>
                  <a:cubicBezTo>
                    <a:pt x="20" y="4"/>
                    <a:pt x="16" y="0"/>
                    <a:pt x="10" y="0"/>
                  </a:cubicBezTo>
                  <a:cubicBezTo>
                    <a:pt x="4" y="0"/>
                    <a:pt x="0" y="4"/>
                    <a:pt x="0" y="10"/>
                  </a:cubicBezTo>
                  <a:cubicBezTo>
                    <a:pt x="0" y="16"/>
                    <a:pt x="4" y="20"/>
                    <a:pt x="10" y="20"/>
                  </a:cubicBezTo>
                  <a:close/>
                  <a:moveTo>
                    <a:pt x="10" y="4"/>
                  </a:moveTo>
                  <a:cubicBezTo>
                    <a:pt x="13" y="4"/>
                    <a:pt x="16" y="7"/>
                    <a:pt x="16" y="10"/>
                  </a:cubicBezTo>
                  <a:cubicBezTo>
                    <a:pt x="16" y="13"/>
                    <a:pt x="13" y="16"/>
                    <a:pt x="10" y="16"/>
                  </a:cubicBezTo>
                  <a:cubicBezTo>
                    <a:pt x="7" y="16"/>
                    <a:pt x="4" y="13"/>
                    <a:pt x="4" y="10"/>
                  </a:cubicBezTo>
                  <a:cubicBezTo>
                    <a:pt x="4" y="7"/>
                    <a:pt x="7" y="4"/>
                    <a:pt x="10" y="4"/>
                  </a:cubicBezTo>
                  <a:close/>
                </a:path>
              </a:pathLst>
            </a:custGeom>
            <a:solidFill>
              <a:schemeClr val="accent1"/>
            </a:solidFill>
            <a:ln w="12700">
              <a:noFill/>
              <a:round/>
            </a:ln>
          </p:spPr>
          <p:txBody>
            <a:bodyPr anchor="ctr" anchorCtr="0">
              <a:normAutofit fontScale="25000" lnSpcReduction="20000"/>
            </a:bodyPr>
            <a:lstStyle/>
            <a:p>
              <a:pPr eaLnBrk="0" hangingPunct="0">
                <a:buFontTx/>
                <a:buNone/>
                <a:defRPr/>
              </a:pPr>
              <a:endParaRPr lang="id-ID" sz="2400">
                <a:solidFill>
                  <a:schemeClr val="bg1"/>
                </a:solidFill>
              </a:endParaRPr>
            </a:p>
          </p:txBody>
        </p:sp>
      </p:grpSp>
      <p:sp>
        <p:nvSpPr>
          <p:cNvPr id="21" name="TextBox 36"/>
          <p:cNvSpPr txBox="1">
            <a:spLocks noChangeArrowheads="1"/>
          </p:cNvSpPr>
          <p:nvPr>
            <p:custDataLst>
              <p:tags r:id="rId13"/>
            </p:custDataLst>
          </p:nvPr>
        </p:nvSpPr>
        <p:spPr bwMode="auto">
          <a:xfrm>
            <a:off x="7280793" y="3256946"/>
            <a:ext cx="3604683" cy="604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normAutofit/>
          </a:bodyPr>
          <a:lstStyle/>
          <a:p>
            <a:pPr eaLnBrk="0" hangingPunct="0"/>
            <a:r>
              <a:rPr lang="id-ID" altLang="zh-CN" sz="2000" dirty="0">
                <a:solidFill>
                  <a:schemeClr val="bg1"/>
                </a:solidFill>
                <a:latin typeface="微软雅黑" panose="020B0503020204020204" charset="-122"/>
                <a:ea typeface="微软雅黑" panose="020B0503020204020204" charset="-122"/>
                <a:sym typeface="Arial" panose="020B0604020202020204" pitchFamily="34" charset="0"/>
              </a:rPr>
              <a:t>间接竞品</a:t>
            </a:r>
            <a:endParaRPr lang="id-ID" altLang="zh-CN" sz="2000" dirty="0">
              <a:solidFill>
                <a:schemeClr val="bg1"/>
              </a:solidFill>
              <a:latin typeface="微软雅黑" panose="020B0503020204020204" charset="-122"/>
              <a:ea typeface="微软雅黑" panose="020B0503020204020204" charset="-122"/>
              <a:sym typeface="Arial" panose="020B0604020202020204" pitchFamily="34" charset="0"/>
            </a:endParaRPr>
          </a:p>
        </p:txBody>
      </p:sp>
      <p:sp>
        <p:nvSpPr>
          <p:cNvPr id="22" name="文本框 21"/>
          <p:cNvSpPr txBox="1">
            <a:spLocks noChangeArrowheads="1"/>
          </p:cNvSpPr>
          <p:nvPr>
            <p:custDataLst>
              <p:tags r:id="rId14"/>
            </p:custDataLst>
          </p:nvPr>
        </p:nvSpPr>
        <p:spPr bwMode="auto">
          <a:xfrm>
            <a:off x="7280793" y="4608309"/>
            <a:ext cx="12107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normAutofit/>
          </a:bodyPr>
          <a:lstStyle/>
          <a:p>
            <a:pPr algn="ctr"/>
            <a:r>
              <a:rPr lang="en-US" altLang="zh-CN" sz="2400" b="1">
                <a:solidFill>
                  <a:schemeClr val="bg1"/>
                </a:solidFill>
                <a:latin typeface="+mj-lt"/>
                <a:ea typeface="+mj-ea"/>
                <a:cs typeface="+mj-cs"/>
                <a:sym typeface="Calibri" panose="020F0502020204030204" charset="0"/>
              </a:rPr>
              <a:t>3</a:t>
            </a:r>
            <a:endParaRPr lang="en-US" altLang="zh-CN" sz="2400" b="1">
              <a:solidFill>
                <a:schemeClr val="bg1"/>
              </a:solidFill>
              <a:latin typeface="+mj-lt"/>
              <a:ea typeface="+mj-ea"/>
              <a:cs typeface="+mj-cs"/>
              <a:sym typeface="Calibri" panose="020F0502020204030204" charset="0"/>
            </a:endParaRPr>
          </a:p>
        </p:txBody>
      </p:sp>
      <p:grpSp>
        <p:nvGrpSpPr>
          <p:cNvPr id="7" name="组合 6"/>
          <p:cNvGrpSpPr/>
          <p:nvPr/>
        </p:nvGrpSpPr>
        <p:grpSpPr>
          <a:xfrm>
            <a:off x="6744970" y="4648835"/>
            <a:ext cx="374650" cy="387350"/>
            <a:chOff x="10622" y="7321"/>
            <a:chExt cx="590" cy="610"/>
          </a:xfrm>
        </p:grpSpPr>
        <p:sp>
          <p:nvSpPr>
            <p:cNvPr id="24" name="Freeform 154"/>
            <p:cNvSpPr>
              <a:spLocks noEditPoints="1"/>
            </p:cNvSpPr>
            <p:nvPr>
              <p:custDataLst>
                <p:tags r:id="rId15"/>
              </p:custDataLst>
            </p:nvPr>
          </p:nvSpPr>
          <p:spPr bwMode="auto">
            <a:xfrm>
              <a:off x="10622" y="7321"/>
              <a:ext cx="590" cy="610"/>
            </a:xfrm>
            <a:custGeom>
              <a:avLst/>
              <a:gdLst/>
              <a:ahLst/>
              <a:cxnLst>
                <a:cxn ang="0">
                  <a:pos x="25" y="104"/>
                </a:cxn>
                <a:cxn ang="0">
                  <a:pos x="40" y="103"/>
                </a:cxn>
                <a:cxn ang="0">
                  <a:pos x="84" y="103"/>
                </a:cxn>
                <a:cxn ang="0">
                  <a:pos x="99" y="104"/>
                </a:cxn>
                <a:cxn ang="0">
                  <a:pos x="108" y="64"/>
                </a:cxn>
                <a:cxn ang="0">
                  <a:pos x="99" y="24"/>
                </a:cxn>
                <a:cxn ang="0">
                  <a:pos x="62" y="0"/>
                </a:cxn>
                <a:cxn ang="0">
                  <a:pos x="25" y="24"/>
                </a:cxn>
                <a:cxn ang="0">
                  <a:pos x="16" y="64"/>
                </a:cxn>
                <a:cxn ang="0">
                  <a:pos x="62" y="124"/>
                </a:cxn>
                <a:cxn ang="0">
                  <a:pos x="62" y="95"/>
                </a:cxn>
                <a:cxn ang="0">
                  <a:pos x="62" y="124"/>
                </a:cxn>
                <a:cxn ang="0">
                  <a:pos x="39" y="50"/>
                </a:cxn>
                <a:cxn ang="0">
                  <a:pos x="62" y="37"/>
                </a:cxn>
                <a:cxn ang="0">
                  <a:pos x="85" y="50"/>
                </a:cxn>
                <a:cxn ang="0">
                  <a:pos x="85" y="78"/>
                </a:cxn>
                <a:cxn ang="0">
                  <a:pos x="62" y="91"/>
                </a:cxn>
                <a:cxn ang="0">
                  <a:pos x="39" y="78"/>
                </a:cxn>
                <a:cxn ang="0">
                  <a:pos x="34" y="74"/>
                </a:cxn>
                <a:cxn ang="0">
                  <a:pos x="34" y="54"/>
                </a:cxn>
                <a:cxn ang="0">
                  <a:pos x="34" y="74"/>
                </a:cxn>
                <a:cxn ang="0">
                  <a:pos x="42" y="30"/>
                </a:cxn>
                <a:cxn ang="0">
                  <a:pos x="48" y="40"/>
                </a:cxn>
                <a:cxn ang="0">
                  <a:pos x="67" y="35"/>
                </a:cxn>
                <a:cxn ang="0">
                  <a:pos x="85" y="45"/>
                </a:cxn>
                <a:cxn ang="0">
                  <a:pos x="67" y="35"/>
                </a:cxn>
                <a:cxn ang="0">
                  <a:pos x="102" y="64"/>
                </a:cxn>
                <a:cxn ang="0">
                  <a:pos x="90" y="64"/>
                </a:cxn>
                <a:cxn ang="0">
                  <a:pos x="85" y="83"/>
                </a:cxn>
                <a:cxn ang="0">
                  <a:pos x="67" y="93"/>
                </a:cxn>
                <a:cxn ang="0">
                  <a:pos x="85" y="83"/>
                </a:cxn>
                <a:cxn ang="0">
                  <a:pos x="57" y="93"/>
                </a:cxn>
                <a:cxn ang="0">
                  <a:pos x="39" y="83"/>
                </a:cxn>
                <a:cxn ang="0">
                  <a:pos x="116" y="94"/>
                </a:cxn>
                <a:cxn ang="0">
                  <a:pos x="86" y="99"/>
                </a:cxn>
                <a:cxn ang="0">
                  <a:pos x="105" y="67"/>
                </a:cxn>
                <a:cxn ang="0">
                  <a:pos x="99" y="28"/>
                </a:cxn>
                <a:cxn ang="0">
                  <a:pos x="105" y="61"/>
                </a:cxn>
                <a:cxn ang="0">
                  <a:pos x="86" y="29"/>
                </a:cxn>
                <a:cxn ang="0">
                  <a:pos x="62" y="4"/>
                </a:cxn>
                <a:cxn ang="0">
                  <a:pos x="62" y="33"/>
                </a:cxn>
                <a:cxn ang="0">
                  <a:pos x="62" y="4"/>
                </a:cxn>
                <a:cxn ang="0">
                  <a:pos x="25" y="28"/>
                </a:cxn>
                <a:cxn ang="0">
                  <a:pos x="35" y="48"/>
                </a:cxn>
                <a:cxn ang="0">
                  <a:pos x="8" y="34"/>
                </a:cxn>
                <a:cxn ang="0">
                  <a:pos x="35" y="80"/>
                </a:cxn>
                <a:cxn ang="0">
                  <a:pos x="25" y="100"/>
                </a:cxn>
                <a:cxn ang="0">
                  <a:pos x="8" y="94"/>
                </a:cxn>
              </a:cxnLst>
              <a:rect l="0" t="0" r="r" b="b"/>
              <a:pathLst>
                <a:path w="124" h="128">
                  <a:moveTo>
                    <a:pt x="4" y="96"/>
                  </a:moveTo>
                  <a:cubicBezTo>
                    <a:pt x="7" y="101"/>
                    <a:pt x="14" y="104"/>
                    <a:pt x="25" y="104"/>
                  </a:cubicBezTo>
                  <a:cubicBezTo>
                    <a:pt x="25" y="104"/>
                    <a:pt x="25" y="104"/>
                    <a:pt x="25" y="104"/>
                  </a:cubicBezTo>
                  <a:cubicBezTo>
                    <a:pt x="29" y="104"/>
                    <a:pt x="34" y="104"/>
                    <a:pt x="40" y="103"/>
                  </a:cubicBezTo>
                  <a:cubicBezTo>
                    <a:pt x="45" y="118"/>
                    <a:pt x="53" y="128"/>
                    <a:pt x="62" y="128"/>
                  </a:cubicBezTo>
                  <a:cubicBezTo>
                    <a:pt x="71" y="128"/>
                    <a:pt x="79" y="118"/>
                    <a:pt x="84" y="103"/>
                  </a:cubicBezTo>
                  <a:cubicBezTo>
                    <a:pt x="90" y="104"/>
                    <a:pt x="95" y="104"/>
                    <a:pt x="99" y="104"/>
                  </a:cubicBezTo>
                  <a:cubicBezTo>
                    <a:pt x="99" y="104"/>
                    <a:pt x="99" y="104"/>
                    <a:pt x="99" y="104"/>
                  </a:cubicBezTo>
                  <a:cubicBezTo>
                    <a:pt x="110" y="104"/>
                    <a:pt x="117" y="101"/>
                    <a:pt x="120" y="96"/>
                  </a:cubicBezTo>
                  <a:cubicBezTo>
                    <a:pt x="124" y="89"/>
                    <a:pt x="120" y="77"/>
                    <a:pt x="108" y="64"/>
                  </a:cubicBezTo>
                  <a:cubicBezTo>
                    <a:pt x="120" y="51"/>
                    <a:pt x="124" y="39"/>
                    <a:pt x="120" y="32"/>
                  </a:cubicBezTo>
                  <a:cubicBezTo>
                    <a:pt x="117" y="27"/>
                    <a:pt x="110" y="24"/>
                    <a:pt x="99" y="24"/>
                  </a:cubicBezTo>
                  <a:cubicBezTo>
                    <a:pt x="95" y="24"/>
                    <a:pt x="90" y="24"/>
                    <a:pt x="84" y="25"/>
                  </a:cubicBezTo>
                  <a:cubicBezTo>
                    <a:pt x="79" y="10"/>
                    <a:pt x="71" y="0"/>
                    <a:pt x="62" y="0"/>
                  </a:cubicBezTo>
                  <a:cubicBezTo>
                    <a:pt x="53" y="0"/>
                    <a:pt x="45" y="10"/>
                    <a:pt x="40" y="25"/>
                  </a:cubicBezTo>
                  <a:cubicBezTo>
                    <a:pt x="34" y="24"/>
                    <a:pt x="29" y="24"/>
                    <a:pt x="25" y="24"/>
                  </a:cubicBezTo>
                  <a:cubicBezTo>
                    <a:pt x="14" y="24"/>
                    <a:pt x="7" y="27"/>
                    <a:pt x="4" y="32"/>
                  </a:cubicBezTo>
                  <a:cubicBezTo>
                    <a:pt x="0" y="39"/>
                    <a:pt x="4" y="51"/>
                    <a:pt x="16" y="64"/>
                  </a:cubicBezTo>
                  <a:cubicBezTo>
                    <a:pt x="4" y="77"/>
                    <a:pt x="0" y="89"/>
                    <a:pt x="4" y="96"/>
                  </a:cubicBezTo>
                  <a:close/>
                  <a:moveTo>
                    <a:pt x="62" y="124"/>
                  </a:moveTo>
                  <a:cubicBezTo>
                    <a:pt x="55" y="124"/>
                    <a:pt x="48" y="115"/>
                    <a:pt x="43" y="102"/>
                  </a:cubicBezTo>
                  <a:cubicBezTo>
                    <a:pt x="50" y="100"/>
                    <a:pt x="56" y="98"/>
                    <a:pt x="62" y="95"/>
                  </a:cubicBezTo>
                  <a:cubicBezTo>
                    <a:pt x="68" y="98"/>
                    <a:pt x="74" y="100"/>
                    <a:pt x="81" y="102"/>
                  </a:cubicBezTo>
                  <a:cubicBezTo>
                    <a:pt x="76" y="115"/>
                    <a:pt x="69" y="124"/>
                    <a:pt x="62" y="124"/>
                  </a:cubicBezTo>
                  <a:close/>
                  <a:moveTo>
                    <a:pt x="38" y="64"/>
                  </a:moveTo>
                  <a:cubicBezTo>
                    <a:pt x="38" y="59"/>
                    <a:pt x="38" y="55"/>
                    <a:pt x="39" y="50"/>
                  </a:cubicBezTo>
                  <a:cubicBezTo>
                    <a:pt x="42" y="48"/>
                    <a:pt x="46" y="46"/>
                    <a:pt x="50" y="43"/>
                  </a:cubicBezTo>
                  <a:cubicBezTo>
                    <a:pt x="54" y="41"/>
                    <a:pt x="58" y="39"/>
                    <a:pt x="62" y="37"/>
                  </a:cubicBezTo>
                  <a:cubicBezTo>
                    <a:pt x="66" y="39"/>
                    <a:pt x="70" y="41"/>
                    <a:pt x="74" y="43"/>
                  </a:cubicBezTo>
                  <a:cubicBezTo>
                    <a:pt x="78" y="46"/>
                    <a:pt x="82" y="48"/>
                    <a:pt x="85" y="50"/>
                  </a:cubicBezTo>
                  <a:cubicBezTo>
                    <a:pt x="86" y="55"/>
                    <a:pt x="86" y="59"/>
                    <a:pt x="86" y="64"/>
                  </a:cubicBezTo>
                  <a:cubicBezTo>
                    <a:pt x="86" y="69"/>
                    <a:pt x="86" y="73"/>
                    <a:pt x="85" y="78"/>
                  </a:cubicBezTo>
                  <a:cubicBezTo>
                    <a:pt x="82" y="80"/>
                    <a:pt x="78" y="82"/>
                    <a:pt x="74" y="85"/>
                  </a:cubicBezTo>
                  <a:cubicBezTo>
                    <a:pt x="70" y="87"/>
                    <a:pt x="66" y="89"/>
                    <a:pt x="62" y="91"/>
                  </a:cubicBezTo>
                  <a:cubicBezTo>
                    <a:pt x="58" y="89"/>
                    <a:pt x="54" y="87"/>
                    <a:pt x="50" y="85"/>
                  </a:cubicBezTo>
                  <a:cubicBezTo>
                    <a:pt x="46" y="82"/>
                    <a:pt x="42" y="80"/>
                    <a:pt x="39" y="78"/>
                  </a:cubicBezTo>
                  <a:cubicBezTo>
                    <a:pt x="38" y="73"/>
                    <a:pt x="38" y="69"/>
                    <a:pt x="38" y="64"/>
                  </a:cubicBezTo>
                  <a:close/>
                  <a:moveTo>
                    <a:pt x="34" y="74"/>
                  </a:moveTo>
                  <a:cubicBezTo>
                    <a:pt x="30" y="71"/>
                    <a:pt x="26" y="68"/>
                    <a:pt x="22" y="64"/>
                  </a:cubicBezTo>
                  <a:cubicBezTo>
                    <a:pt x="26" y="60"/>
                    <a:pt x="30" y="57"/>
                    <a:pt x="34" y="54"/>
                  </a:cubicBezTo>
                  <a:cubicBezTo>
                    <a:pt x="34" y="57"/>
                    <a:pt x="34" y="60"/>
                    <a:pt x="34" y="64"/>
                  </a:cubicBezTo>
                  <a:cubicBezTo>
                    <a:pt x="34" y="68"/>
                    <a:pt x="34" y="71"/>
                    <a:pt x="34" y="74"/>
                  </a:cubicBezTo>
                  <a:close/>
                  <a:moveTo>
                    <a:pt x="39" y="45"/>
                  </a:moveTo>
                  <a:cubicBezTo>
                    <a:pt x="40" y="40"/>
                    <a:pt x="41" y="35"/>
                    <a:pt x="42" y="30"/>
                  </a:cubicBezTo>
                  <a:cubicBezTo>
                    <a:pt x="47" y="31"/>
                    <a:pt x="52" y="33"/>
                    <a:pt x="57" y="35"/>
                  </a:cubicBezTo>
                  <a:cubicBezTo>
                    <a:pt x="54" y="36"/>
                    <a:pt x="51" y="38"/>
                    <a:pt x="48" y="40"/>
                  </a:cubicBezTo>
                  <a:cubicBezTo>
                    <a:pt x="45" y="42"/>
                    <a:pt x="42" y="43"/>
                    <a:pt x="39" y="45"/>
                  </a:cubicBezTo>
                  <a:close/>
                  <a:moveTo>
                    <a:pt x="67" y="35"/>
                  </a:moveTo>
                  <a:cubicBezTo>
                    <a:pt x="72" y="33"/>
                    <a:pt x="77" y="31"/>
                    <a:pt x="82" y="30"/>
                  </a:cubicBezTo>
                  <a:cubicBezTo>
                    <a:pt x="83" y="35"/>
                    <a:pt x="84" y="40"/>
                    <a:pt x="85" y="45"/>
                  </a:cubicBezTo>
                  <a:cubicBezTo>
                    <a:pt x="82" y="43"/>
                    <a:pt x="79" y="42"/>
                    <a:pt x="76" y="40"/>
                  </a:cubicBezTo>
                  <a:cubicBezTo>
                    <a:pt x="73" y="38"/>
                    <a:pt x="70" y="36"/>
                    <a:pt x="67" y="35"/>
                  </a:cubicBezTo>
                  <a:close/>
                  <a:moveTo>
                    <a:pt x="90" y="54"/>
                  </a:moveTo>
                  <a:cubicBezTo>
                    <a:pt x="94" y="57"/>
                    <a:pt x="98" y="60"/>
                    <a:pt x="102" y="64"/>
                  </a:cubicBezTo>
                  <a:cubicBezTo>
                    <a:pt x="98" y="68"/>
                    <a:pt x="94" y="71"/>
                    <a:pt x="90" y="74"/>
                  </a:cubicBezTo>
                  <a:cubicBezTo>
                    <a:pt x="90" y="71"/>
                    <a:pt x="90" y="68"/>
                    <a:pt x="90" y="64"/>
                  </a:cubicBezTo>
                  <a:cubicBezTo>
                    <a:pt x="90" y="60"/>
                    <a:pt x="90" y="57"/>
                    <a:pt x="90" y="54"/>
                  </a:cubicBezTo>
                  <a:close/>
                  <a:moveTo>
                    <a:pt x="85" y="83"/>
                  </a:moveTo>
                  <a:cubicBezTo>
                    <a:pt x="84" y="88"/>
                    <a:pt x="83" y="93"/>
                    <a:pt x="82" y="98"/>
                  </a:cubicBezTo>
                  <a:cubicBezTo>
                    <a:pt x="77" y="97"/>
                    <a:pt x="72" y="95"/>
                    <a:pt x="67" y="93"/>
                  </a:cubicBezTo>
                  <a:cubicBezTo>
                    <a:pt x="70" y="92"/>
                    <a:pt x="73" y="90"/>
                    <a:pt x="76" y="88"/>
                  </a:cubicBezTo>
                  <a:cubicBezTo>
                    <a:pt x="79" y="86"/>
                    <a:pt x="82" y="85"/>
                    <a:pt x="85" y="83"/>
                  </a:cubicBezTo>
                  <a:close/>
                  <a:moveTo>
                    <a:pt x="48" y="88"/>
                  </a:moveTo>
                  <a:cubicBezTo>
                    <a:pt x="51" y="90"/>
                    <a:pt x="54" y="92"/>
                    <a:pt x="57" y="93"/>
                  </a:cubicBezTo>
                  <a:cubicBezTo>
                    <a:pt x="52" y="95"/>
                    <a:pt x="47" y="97"/>
                    <a:pt x="42" y="98"/>
                  </a:cubicBezTo>
                  <a:cubicBezTo>
                    <a:pt x="41" y="93"/>
                    <a:pt x="40" y="88"/>
                    <a:pt x="39" y="83"/>
                  </a:cubicBezTo>
                  <a:cubicBezTo>
                    <a:pt x="42" y="85"/>
                    <a:pt x="45" y="86"/>
                    <a:pt x="48" y="88"/>
                  </a:cubicBezTo>
                  <a:close/>
                  <a:moveTo>
                    <a:pt x="116" y="94"/>
                  </a:moveTo>
                  <a:cubicBezTo>
                    <a:pt x="114" y="98"/>
                    <a:pt x="108" y="100"/>
                    <a:pt x="99" y="100"/>
                  </a:cubicBezTo>
                  <a:cubicBezTo>
                    <a:pt x="95" y="100"/>
                    <a:pt x="90" y="100"/>
                    <a:pt x="86" y="99"/>
                  </a:cubicBezTo>
                  <a:cubicBezTo>
                    <a:pt x="87" y="93"/>
                    <a:pt x="88" y="87"/>
                    <a:pt x="89" y="80"/>
                  </a:cubicBezTo>
                  <a:cubicBezTo>
                    <a:pt x="95" y="76"/>
                    <a:pt x="101" y="71"/>
                    <a:pt x="105" y="67"/>
                  </a:cubicBezTo>
                  <a:cubicBezTo>
                    <a:pt x="115" y="78"/>
                    <a:pt x="120" y="88"/>
                    <a:pt x="116" y="94"/>
                  </a:cubicBezTo>
                  <a:close/>
                  <a:moveTo>
                    <a:pt x="99" y="28"/>
                  </a:moveTo>
                  <a:cubicBezTo>
                    <a:pt x="108" y="28"/>
                    <a:pt x="114" y="30"/>
                    <a:pt x="116" y="34"/>
                  </a:cubicBezTo>
                  <a:cubicBezTo>
                    <a:pt x="120" y="40"/>
                    <a:pt x="115" y="50"/>
                    <a:pt x="105" y="61"/>
                  </a:cubicBezTo>
                  <a:cubicBezTo>
                    <a:pt x="101" y="57"/>
                    <a:pt x="95" y="52"/>
                    <a:pt x="89" y="48"/>
                  </a:cubicBezTo>
                  <a:cubicBezTo>
                    <a:pt x="88" y="41"/>
                    <a:pt x="87" y="35"/>
                    <a:pt x="86" y="29"/>
                  </a:cubicBezTo>
                  <a:cubicBezTo>
                    <a:pt x="90" y="28"/>
                    <a:pt x="95" y="28"/>
                    <a:pt x="99" y="28"/>
                  </a:cubicBezTo>
                  <a:close/>
                  <a:moveTo>
                    <a:pt x="62" y="4"/>
                  </a:moveTo>
                  <a:cubicBezTo>
                    <a:pt x="69" y="4"/>
                    <a:pt x="76" y="13"/>
                    <a:pt x="81" y="26"/>
                  </a:cubicBezTo>
                  <a:cubicBezTo>
                    <a:pt x="74" y="28"/>
                    <a:pt x="68" y="30"/>
                    <a:pt x="62" y="33"/>
                  </a:cubicBezTo>
                  <a:cubicBezTo>
                    <a:pt x="56" y="30"/>
                    <a:pt x="50" y="28"/>
                    <a:pt x="43" y="26"/>
                  </a:cubicBezTo>
                  <a:cubicBezTo>
                    <a:pt x="48" y="13"/>
                    <a:pt x="55" y="4"/>
                    <a:pt x="62" y="4"/>
                  </a:cubicBezTo>
                  <a:close/>
                  <a:moveTo>
                    <a:pt x="8" y="34"/>
                  </a:moveTo>
                  <a:cubicBezTo>
                    <a:pt x="10" y="30"/>
                    <a:pt x="16" y="28"/>
                    <a:pt x="25" y="28"/>
                  </a:cubicBezTo>
                  <a:cubicBezTo>
                    <a:pt x="29" y="28"/>
                    <a:pt x="34" y="28"/>
                    <a:pt x="38" y="29"/>
                  </a:cubicBezTo>
                  <a:cubicBezTo>
                    <a:pt x="37" y="35"/>
                    <a:pt x="36" y="41"/>
                    <a:pt x="35" y="48"/>
                  </a:cubicBezTo>
                  <a:cubicBezTo>
                    <a:pt x="29" y="52"/>
                    <a:pt x="23" y="57"/>
                    <a:pt x="19" y="61"/>
                  </a:cubicBezTo>
                  <a:cubicBezTo>
                    <a:pt x="9" y="50"/>
                    <a:pt x="4" y="40"/>
                    <a:pt x="8" y="34"/>
                  </a:cubicBezTo>
                  <a:close/>
                  <a:moveTo>
                    <a:pt x="19" y="67"/>
                  </a:moveTo>
                  <a:cubicBezTo>
                    <a:pt x="23" y="71"/>
                    <a:pt x="29" y="76"/>
                    <a:pt x="35" y="80"/>
                  </a:cubicBezTo>
                  <a:cubicBezTo>
                    <a:pt x="36" y="87"/>
                    <a:pt x="37" y="93"/>
                    <a:pt x="38" y="99"/>
                  </a:cubicBezTo>
                  <a:cubicBezTo>
                    <a:pt x="34" y="100"/>
                    <a:pt x="29" y="100"/>
                    <a:pt x="25" y="100"/>
                  </a:cubicBezTo>
                  <a:cubicBezTo>
                    <a:pt x="25" y="100"/>
                    <a:pt x="25" y="100"/>
                    <a:pt x="25" y="100"/>
                  </a:cubicBezTo>
                  <a:cubicBezTo>
                    <a:pt x="16" y="100"/>
                    <a:pt x="10" y="98"/>
                    <a:pt x="8" y="94"/>
                  </a:cubicBezTo>
                  <a:cubicBezTo>
                    <a:pt x="4" y="88"/>
                    <a:pt x="9" y="78"/>
                    <a:pt x="19" y="67"/>
                  </a:cubicBezTo>
                  <a:close/>
                </a:path>
              </a:pathLst>
            </a:custGeom>
            <a:solidFill>
              <a:schemeClr val="accent1"/>
            </a:solidFill>
            <a:ln w="12700">
              <a:noFill/>
              <a:round/>
            </a:ln>
          </p:spPr>
          <p:txBody>
            <a:bodyPr anchor="ctr" anchorCtr="0">
              <a:normAutofit fontScale="72500"/>
            </a:bodyPr>
            <a:lstStyle/>
            <a:p>
              <a:pPr eaLnBrk="0" hangingPunct="0">
                <a:buFontTx/>
                <a:buNone/>
                <a:defRPr/>
              </a:pPr>
              <a:endParaRPr lang="id-ID" sz="2400">
                <a:solidFill>
                  <a:schemeClr val="bg1"/>
                </a:solidFill>
              </a:endParaRPr>
            </a:p>
          </p:txBody>
        </p:sp>
        <p:sp>
          <p:nvSpPr>
            <p:cNvPr id="25" name="Freeform 155"/>
            <p:cNvSpPr>
              <a:spLocks noEditPoints="1"/>
            </p:cNvSpPr>
            <p:nvPr>
              <p:custDataLst>
                <p:tags r:id="rId16"/>
              </p:custDataLst>
            </p:nvPr>
          </p:nvSpPr>
          <p:spPr bwMode="auto">
            <a:xfrm>
              <a:off x="10869" y="7578"/>
              <a:ext cx="97" cy="97"/>
            </a:xfrm>
            <a:custGeom>
              <a:avLst/>
              <a:gdLst/>
              <a:ahLst/>
              <a:cxnLst>
                <a:cxn ang="0">
                  <a:pos x="10" y="20"/>
                </a:cxn>
                <a:cxn ang="0">
                  <a:pos x="20" y="10"/>
                </a:cxn>
                <a:cxn ang="0">
                  <a:pos x="10" y="0"/>
                </a:cxn>
                <a:cxn ang="0">
                  <a:pos x="0" y="10"/>
                </a:cxn>
                <a:cxn ang="0">
                  <a:pos x="10" y="20"/>
                </a:cxn>
                <a:cxn ang="0">
                  <a:pos x="10" y="4"/>
                </a:cxn>
                <a:cxn ang="0">
                  <a:pos x="16" y="10"/>
                </a:cxn>
                <a:cxn ang="0">
                  <a:pos x="10" y="16"/>
                </a:cxn>
                <a:cxn ang="0">
                  <a:pos x="4" y="10"/>
                </a:cxn>
                <a:cxn ang="0">
                  <a:pos x="10" y="4"/>
                </a:cxn>
              </a:cxnLst>
              <a:rect l="0" t="0" r="r" b="b"/>
              <a:pathLst>
                <a:path w="20" h="20">
                  <a:moveTo>
                    <a:pt x="10" y="20"/>
                  </a:moveTo>
                  <a:cubicBezTo>
                    <a:pt x="16" y="20"/>
                    <a:pt x="20" y="16"/>
                    <a:pt x="20" y="10"/>
                  </a:cubicBezTo>
                  <a:cubicBezTo>
                    <a:pt x="20" y="4"/>
                    <a:pt x="16" y="0"/>
                    <a:pt x="10" y="0"/>
                  </a:cubicBezTo>
                  <a:cubicBezTo>
                    <a:pt x="4" y="0"/>
                    <a:pt x="0" y="4"/>
                    <a:pt x="0" y="10"/>
                  </a:cubicBezTo>
                  <a:cubicBezTo>
                    <a:pt x="0" y="16"/>
                    <a:pt x="4" y="20"/>
                    <a:pt x="10" y="20"/>
                  </a:cubicBezTo>
                  <a:close/>
                  <a:moveTo>
                    <a:pt x="10" y="4"/>
                  </a:moveTo>
                  <a:cubicBezTo>
                    <a:pt x="13" y="4"/>
                    <a:pt x="16" y="7"/>
                    <a:pt x="16" y="10"/>
                  </a:cubicBezTo>
                  <a:cubicBezTo>
                    <a:pt x="16" y="13"/>
                    <a:pt x="13" y="16"/>
                    <a:pt x="10" y="16"/>
                  </a:cubicBezTo>
                  <a:cubicBezTo>
                    <a:pt x="7" y="16"/>
                    <a:pt x="4" y="13"/>
                    <a:pt x="4" y="10"/>
                  </a:cubicBezTo>
                  <a:cubicBezTo>
                    <a:pt x="4" y="7"/>
                    <a:pt x="7" y="4"/>
                    <a:pt x="10" y="4"/>
                  </a:cubicBezTo>
                  <a:close/>
                </a:path>
              </a:pathLst>
            </a:custGeom>
            <a:solidFill>
              <a:schemeClr val="accent1"/>
            </a:solidFill>
            <a:ln w="12700">
              <a:noFill/>
              <a:round/>
            </a:ln>
          </p:spPr>
          <p:txBody>
            <a:bodyPr anchor="ctr" anchorCtr="0">
              <a:normAutofit fontScale="25000" lnSpcReduction="20000"/>
            </a:bodyPr>
            <a:lstStyle/>
            <a:p>
              <a:pPr eaLnBrk="0" hangingPunct="0">
                <a:buFontTx/>
                <a:buNone/>
                <a:defRPr/>
              </a:pPr>
              <a:endParaRPr lang="id-ID" sz="2400">
                <a:solidFill>
                  <a:schemeClr val="bg1"/>
                </a:solidFill>
              </a:endParaRPr>
            </a:p>
          </p:txBody>
        </p:sp>
      </p:grpSp>
      <p:sp>
        <p:nvSpPr>
          <p:cNvPr id="26" name="TextBox 36"/>
          <p:cNvSpPr txBox="1">
            <a:spLocks noChangeArrowheads="1"/>
          </p:cNvSpPr>
          <p:nvPr>
            <p:custDataLst>
              <p:tags r:id="rId17"/>
            </p:custDataLst>
          </p:nvPr>
        </p:nvSpPr>
        <p:spPr bwMode="auto">
          <a:xfrm>
            <a:off x="7280793" y="5173458"/>
            <a:ext cx="3604683" cy="604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nchorCtr="0">
            <a:normAutofit lnSpcReduction="10000"/>
          </a:bodyPr>
          <a:lstStyle/>
          <a:p>
            <a:pPr eaLnBrk="0" hangingPunct="0"/>
            <a:r>
              <a:rPr lang="id-ID" altLang="zh-CN" sz="2000" dirty="0">
                <a:solidFill>
                  <a:schemeClr val="bg1"/>
                </a:solidFill>
                <a:latin typeface="微软雅黑" panose="020B0503020204020204" charset="-122"/>
                <a:ea typeface="微软雅黑" panose="020B0503020204020204" charset="-122"/>
                <a:sym typeface="Arial" panose="020B0604020202020204" pitchFamily="34" charset="0"/>
              </a:rPr>
              <a:t>潜在竞品</a:t>
            </a:r>
            <a:endParaRPr lang="id-ID" altLang="zh-CN" dirty="0">
              <a:solidFill>
                <a:schemeClr val="bg1"/>
              </a:solidFill>
              <a:sym typeface="Arial" panose="020B0604020202020204" pitchFamily="34" charset="0"/>
            </a:endParaRPr>
          </a:p>
          <a:p>
            <a:pPr eaLnBrk="0" hangingPunct="0"/>
            <a:endParaRPr lang="id-ID" altLang="zh-CN" dirty="0">
              <a:solidFill>
                <a:schemeClr val="bg1"/>
              </a:solidFill>
              <a:sym typeface="Arial" panose="020B0604020202020204" pitchFamily="34" charset="0"/>
            </a:endParaRPr>
          </a:p>
        </p:txBody>
      </p:sp>
      <p:sp>
        <p:nvSpPr>
          <p:cNvPr id="28" name="标题 1"/>
          <p:cNvSpPr txBox="1"/>
          <p:nvPr>
            <p:custDataLst>
              <p:tags r:id="rId18"/>
            </p:custDataLst>
          </p:nvPr>
        </p:nvSpPr>
        <p:spPr>
          <a:xfrm>
            <a:off x="838200" y="365125"/>
            <a:ext cx="6281143" cy="1325563"/>
          </a:xfrm>
          <a:prstGeom prst="rect">
            <a:avLst/>
          </a:prstGeom>
        </p:spPr>
        <p:txBody>
          <a:bodyPr vert="horz" wrap="square" lIns="91440" tIns="45720" rIns="91440" bIns="45720" rtlCol="0" anchor="ctr">
            <a:normAutofit/>
          </a:bodyPr>
          <a:lstStyle>
            <a:lvl1pPr algn="l" defTabSz="914400" rtl="0" eaLnBrk="1" latinLnBrk="0" hangingPunct="1">
              <a:lnSpc>
                <a:spcPct val="90000"/>
              </a:lnSpc>
              <a:spcBef>
                <a:spcPct val="0"/>
              </a:spcBef>
              <a:buNone/>
              <a:defRPr sz="4000" kern="1200">
                <a:solidFill>
                  <a:schemeClr val="bg1"/>
                </a:solidFill>
                <a:latin typeface="+mj-lt"/>
                <a:ea typeface="+mj-ea"/>
                <a:cs typeface="+mj-cs"/>
              </a:defRPr>
            </a:lvl1pPr>
          </a:lstStyle>
          <a:p>
            <a:r>
              <a:rPr lang="zh-CN" altLang="en-US" sz="3600" dirty="0">
                <a:latin typeface="微软雅黑" panose="020B0503020204020204" charset="-122"/>
                <a:ea typeface="微软雅黑" panose="020B0503020204020204" charset="-122"/>
              </a:rPr>
              <a:t>竞品的选择</a:t>
            </a:r>
            <a:endParaRPr lang="zh-CN" altLang="en-US" sz="3600" dirty="0">
              <a:latin typeface="微软雅黑" panose="020B0503020204020204" charset="-122"/>
              <a:ea typeface="微软雅黑" panose="020B0503020204020204" charset="-122"/>
            </a:endParaRPr>
          </a:p>
          <a:p>
            <a:r>
              <a:rPr lang="zh-CN" altLang="en-US" sz="2400" dirty="0">
                <a:solidFill>
                  <a:srgbClr val="39AEB5"/>
                </a:solidFill>
                <a:latin typeface="微软雅黑" panose="020B0503020204020204" charset="-122"/>
                <a:ea typeface="微软雅黑" panose="020B0503020204020204" charset="-122"/>
              </a:rPr>
              <a:t>The choice of competing goods</a:t>
            </a:r>
            <a:endParaRPr lang="zh-CN" altLang="en-US" sz="2400" dirty="0">
              <a:solidFill>
                <a:srgbClr val="39AEB5"/>
              </a:solidFill>
              <a:latin typeface="微软雅黑" panose="020B0503020204020204" charset="-122"/>
              <a:ea typeface="微软雅黑" panose="020B0503020204020204" charset="-122"/>
            </a:endParaRPr>
          </a:p>
        </p:txBody>
      </p:sp>
      <p:sp>
        <p:nvSpPr>
          <p:cNvPr id="2" name="文本框 1"/>
          <p:cNvSpPr txBox="1"/>
          <p:nvPr/>
        </p:nvSpPr>
        <p:spPr>
          <a:xfrm>
            <a:off x="6963410" y="1945005"/>
            <a:ext cx="3245485" cy="645160"/>
          </a:xfrm>
          <a:prstGeom prst="rect">
            <a:avLst/>
          </a:prstGeom>
          <a:noFill/>
        </p:spPr>
        <p:txBody>
          <a:bodyPr wrap="square" rtlCol="0" anchor="t">
            <a:spAutoFit/>
          </a:bodyPr>
          <a:p>
            <a:r>
              <a:rPr lang="zh-CN" altLang="en-US" sz="1200">
                <a:solidFill>
                  <a:schemeClr val="bg1"/>
                </a:solidFill>
                <a:latin typeface="微软雅黑" panose="020B0503020204020204" charset="-122"/>
                <a:ea typeface="微软雅黑" panose="020B0503020204020204" charset="-122"/>
              </a:rPr>
              <a:t>直接竞品就是研究这类产品可以了解同类产品的功能范围、交互形式、外观细节等方面，以此来避免出现同类产品的不足之处。</a:t>
            </a:r>
            <a:endParaRPr lang="zh-CN" altLang="en-US" sz="1200">
              <a:solidFill>
                <a:schemeClr val="bg1"/>
              </a:solidFill>
              <a:latin typeface="微软雅黑" panose="020B0503020204020204" charset="-122"/>
              <a:ea typeface="微软雅黑" panose="020B0503020204020204" charset="-122"/>
            </a:endParaRPr>
          </a:p>
        </p:txBody>
      </p:sp>
      <p:sp>
        <p:nvSpPr>
          <p:cNvPr id="3" name="文本框 2"/>
          <p:cNvSpPr txBox="1"/>
          <p:nvPr/>
        </p:nvSpPr>
        <p:spPr>
          <a:xfrm>
            <a:off x="6963410" y="3669665"/>
            <a:ext cx="3244850" cy="829945"/>
          </a:xfrm>
          <a:prstGeom prst="rect">
            <a:avLst/>
          </a:prstGeom>
          <a:noFill/>
        </p:spPr>
        <p:txBody>
          <a:bodyPr wrap="square" rtlCol="0" anchor="t">
            <a:spAutoFit/>
          </a:bodyPr>
          <a:p>
            <a:r>
              <a:rPr lang="zh-CN" altLang="en-US" sz="1200">
                <a:solidFill>
                  <a:schemeClr val="bg1"/>
                </a:solidFill>
                <a:latin typeface="微软雅黑" panose="020B0503020204020204" charset="-122"/>
                <a:ea typeface="微软雅黑" panose="020B0503020204020204" charset="-122"/>
              </a:rPr>
              <a:t>间接竞品指的是各自的着重功能点不一样，但具有某部分相似功能的产品。研究这类产品可以帮助排列所要开发产品的功能优先级并确定产品所需要突出的功能。</a:t>
            </a:r>
            <a:endParaRPr lang="zh-CN" altLang="en-US" sz="1200">
              <a:solidFill>
                <a:schemeClr val="bg1"/>
              </a:solidFill>
              <a:latin typeface="微软雅黑" panose="020B0503020204020204" charset="-122"/>
              <a:ea typeface="微软雅黑" panose="020B0503020204020204" charset="-122"/>
            </a:endParaRPr>
          </a:p>
        </p:txBody>
      </p:sp>
      <p:sp>
        <p:nvSpPr>
          <p:cNvPr id="4" name="文本框 3"/>
          <p:cNvSpPr txBox="1"/>
          <p:nvPr/>
        </p:nvSpPr>
        <p:spPr>
          <a:xfrm>
            <a:off x="6963410" y="5535930"/>
            <a:ext cx="3245485" cy="829945"/>
          </a:xfrm>
          <a:prstGeom prst="rect">
            <a:avLst/>
          </a:prstGeom>
          <a:noFill/>
        </p:spPr>
        <p:txBody>
          <a:bodyPr wrap="square" rtlCol="0" anchor="t">
            <a:spAutoFit/>
          </a:bodyPr>
          <a:p>
            <a:r>
              <a:rPr lang="zh-CN" altLang="en-US" sz="1200">
                <a:solidFill>
                  <a:schemeClr val="bg1"/>
                </a:solidFill>
                <a:latin typeface="微软雅黑" panose="020B0503020204020204" charset="-122"/>
                <a:ea typeface="微软雅黑" panose="020B0503020204020204" charset="-122"/>
              </a:rPr>
              <a:t>潜在竞品是指开发它的竞争者在行业利润达到一定规模，能够进入市场并利用其现有资源对竞争格局产生重大影响的产品。研究这类产品以此来避开它们可能会涉足的切入点。</a:t>
            </a:r>
            <a:endParaRPr lang="zh-CN" altLang="en-US" sz="1200">
              <a:solidFill>
                <a:schemeClr val="bg1"/>
              </a:solidFill>
              <a:latin typeface="微软雅黑" panose="020B0503020204020204" charset="-122"/>
              <a:ea typeface="微软雅黑" panose="020B0503020204020204" charset="-122"/>
            </a:endParaRPr>
          </a:p>
        </p:txBody>
      </p:sp>
      <p:pic>
        <p:nvPicPr>
          <p:cNvPr id="8" name="图片 7" descr="20149309313"/>
          <p:cNvPicPr>
            <a:picLocks noChangeAspect="1"/>
          </p:cNvPicPr>
          <p:nvPr/>
        </p:nvPicPr>
        <p:blipFill>
          <a:blip r:embed="rId19"/>
          <a:stretch>
            <a:fillRect/>
          </a:stretch>
        </p:blipFill>
        <p:spPr>
          <a:xfrm>
            <a:off x="9211945" y="635"/>
            <a:ext cx="2990300" cy="900007"/>
          </a:xfrm>
          <a:prstGeom prst="rect">
            <a:avLst/>
          </a:prstGeom>
        </p:spPr>
      </p:pic>
    </p:spTree>
    <p:custDataLst>
      <p:tags r:id="rId20"/>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p:tgtEl>
                                          <p:spTgt spid="28"/>
                                        </p:tgtEl>
                                        <p:attrNameLst>
                                          <p:attrName>ppt_x</p:attrName>
                                        </p:attrNameLst>
                                      </p:cBhvr>
                                      <p:tavLst>
                                        <p:tav tm="0">
                                          <p:val>
                                            <p:strVal val="#ppt_x-#ppt_w*1.125000"/>
                                          </p:val>
                                        </p:tav>
                                        <p:tav tm="100000">
                                          <p:val>
                                            <p:strVal val="#ppt_x"/>
                                          </p:val>
                                        </p:tav>
                                      </p:tavLst>
                                    </p:anim>
                                    <p:animEffect transition="in" filter="wipe(right)">
                                      <p:cBhvr>
                                        <p:cTn id="8" dur="500"/>
                                        <p:tgtEl>
                                          <p:spTgt spid="28"/>
                                        </p:tgtEl>
                                      </p:cBhvr>
                                    </p:animEffect>
                                  </p:childTnLst>
                                </p:cTn>
                              </p:par>
                            </p:childTnLst>
                          </p:cTn>
                        </p:par>
                        <p:par>
                          <p:cTn id="9" fill="hold">
                            <p:stCondLst>
                              <p:cond delay="500"/>
                            </p:stCondLst>
                            <p:childTnLst>
                              <p:par>
                                <p:cTn id="10" presetID="31" presetClass="entr" presetSubtype="0"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 calcmode="lin" valueType="num">
                                      <p:cBhvr>
                                        <p:cTn id="14" dur="500" fill="hold"/>
                                        <p:tgtEl>
                                          <p:spTgt spid="9"/>
                                        </p:tgtEl>
                                        <p:attrNameLst>
                                          <p:attrName>style.rotation</p:attrName>
                                        </p:attrNameLst>
                                      </p:cBhvr>
                                      <p:tavLst>
                                        <p:tav tm="0">
                                          <p:val>
                                            <p:fltVal val="90"/>
                                          </p:val>
                                        </p:tav>
                                        <p:tav tm="100000">
                                          <p:val>
                                            <p:fltVal val="0"/>
                                          </p:val>
                                        </p:tav>
                                      </p:tavLst>
                                    </p:anim>
                                    <p:animEffect transition="in" filter="fade">
                                      <p:cBhvr>
                                        <p:cTn id="15" dur="500"/>
                                        <p:tgtEl>
                                          <p:spTgt spid="9"/>
                                        </p:tgtEl>
                                      </p:cBhvr>
                                    </p:animEffect>
                                  </p:childTnLst>
                                </p:cTn>
                              </p:par>
                            </p:childTnLst>
                          </p:cTn>
                        </p:par>
                        <p:par>
                          <p:cTn id="16" fill="hold">
                            <p:stCondLst>
                              <p:cond delay="1000"/>
                            </p:stCondLst>
                            <p:childTnLst>
                              <p:par>
                                <p:cTn id="17" presetID="2" presetClass="entr" presetSubtype="4" fill="hold" grpId="0" nodeType="afterEffect">
                                  <p:stCondLst>
                                    <p:cond delay="0"/>
                                  </p:stCondLst>
                                  <p:childTnLst>
                                    <p:set>
                                      <p:cBhvr>
                                        <p:cTn id="18" dur="1" fill="hold">
                                          <p:stCondLst>
                                            <p:cond delay="0"/>
                                          </p:stCondLst>
                                        </p:cTn>
                                        <p:tgtEl>
                                          <p:spTgt spid="40"/>
                                        </p:tgtEl>
                                        <p:attrNameLst>
                                          <p:attrName>style.visibility</p:attrName>
                                        </p:attrNameLst>
                                      </p:cBhvr>
                                      <p:to>
                                        <p:strVal val="visible"/>
                                      </p:to>
                                    </p:set>
                                    <p:anim calcmode="lin" valueType="num">
                                      <p:cBhvr additive="base">
                                        <p:cTn id="19" dur="500" fill="hold"/>
                                        <p:tgtEl>
                                          <p:spTgt spid="40"/>
                                        </p:tgtEl>
                                        <p:attrNameLst>
                                          <p:attrName>ppt_x</p:attrName>
                                        </p:attrNameLst>
                                      </p:cBhvr>
                                      <p:tavLst>
                                        <p:tav tm="0">
                                          <p:val>
                                            <p:strVal val="#ppt_x"/>
                                          </p:val>
                                        </p:tav>
                                        <p:tav tm="100000">
                                          <p:val>
                                            <p:strVal val="#ppt_x"/>
                                          </p:val>
                                        </p:tav>
                                      </p:tavLst>
                                    </p:anim>
                                    <p:anim calcmode="lin" valueType="num">
                                      <p:cBhvr additive="base">
                                        <p:cTn id="20" dur="500" fill="hold"/>
                                        <p:tgtEl>
                                          <p:spTgt spid="40"/>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 presetClass="entr" presetSubtype="1" fill="hold" nodeType="after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0-#ppt_h/2"/>
                                          </p:val>
                                        </p:tav>
                                        <p:tav tm="100000">
                                          <p:val>
                                            <p:strVal val="#ppt_y"/>
                                          </p:val>
                                        </p:tav>
                                      </p:tavLst>
                                    </p:anim>
                                  </p:childTnLst>
                                </p:cTn>
                              </p:par>
                            </p:childTnLst>
                          </p:cTn>
                        </p:par>
                        <p:par>
                          <p:cTn id="26" fill="hold">
                            <p:stCondLst>
                              <p:cond delay="2000"/>
                            </p:stCondLst>
                            <p:childTnLst>
                              <p:par>
                                <p:cTn id="27" presetID="12" presetClass="entr" presetSubtype="1"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p:tgtEl>
                                          <p:spTgt spid="12"/>
                                        </p:tgtEl>
                                        <p:attrNameLst>
                                          <p:attrName>ppt_y</p:attrName>
                                        </p:attrNameLst>
                                      </p:cBhvr>
                                      <p:tavLst>
                                        <p:tav tm="0">
                                          <p:val>
                                            <p:strVal val="#ppt_y-#ppt_h*1.125000"/>
                                          </p:val>
                                        </p:tav>
                                        <p:tav tm="100000">
                                          <p:val>
                                            <p:strVal val="#ppt_y"/>
                                          </p:val>
                                        </p:tav>
                                      </p:tavLst>
                                    </p:anim>
                                    <p:animEffect transition="in" filter="wipe(down)">
                                      <p:cBhvr>
                                        <p:cTn id="30" dur="500"/>
                                        <p:tgtEl>
                                          <p:spTgt spid="12"/>
                                        </p:tgtEl>
                                      </p:cBhvr>
                                    </p:animEffect>
                                  </p:childTnLst>
                                </p:cTn>
                              </p:par>
                            </p:childTnLst>
                          </p:cTn>
                        </p:par>
                        <p:par>
                          <p:cTn id="31" fill="hold">
                            <p:stCondLst>
                              <p:cond delay="2500"/>
                            </p:stCondLst>
                            <p:childTnLst>
                              <p:par>
                                <p:cTn id="32" presetID="12" presetClass="entr" presetSubtype="1" fill="hold" grpId="0" nodeType="after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p:tgtEl>
                                          <p:spTgt spid="16"/>
                                        </p:tgtEl>
                                        <p:attrNameLst>
                                          <p:attrName>ppt_y</p:attrName>
                                        </p:attrNameLst>
                                      </p:cBhvr>
                                      <p:tavLst>
                                        <p:tav tm="0">
                                          <p:val>
                                            <p:strVal val="#ppt_y-#ppt_h*1.125000"/>
                                          </p:val>
                                        </p:tav>
                                        <p:tav tm="100000">
                                          <p:val>
                                            <p:strVal val="#ppt_y"/>
                                          </p:val>
                                        </p:tav>
                                      </p:tavLst>
                                    </p:anim>
                                    <p:animEffect transition="in" filter="wipe(down)">
                                      <p:cBhvr>
                                        <p:cTn id="35" dur="500"/>
                                        <p:tgtEl>
                                          <p:spTgt spid="16"/>
                                        </p:tgtEl>
                                      </p:cBhvr>
                                    </p:animEffect>
                                  </p:childTnLst>
                                </p:cTn>
                              </p:par>
                            </p:childTnLst>
                          </p:cTn>
                        </p:par>
                        <p:par>
                          <p:cTn id="36" fill="hold">
                            <p:stCondLst>
                              <p:cond delay="3000"/>
                            </p:stCondLst>
                            <p:childTnLst>
                              <p:par>
                                <p:cTn id="37" presetID="5" presetClass="entr" presetSubtype="10" fill="hold" grpId="0" nodeType="after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checkerboard(across)">
                                      <p:cBhvr>
                                        <p:cTn id="39" dur="500"/>
                                        <p:tgtEl>
                                          <p:spTgt spid="2"/>
                                        </p:tgtEl>
                                      </p:cBhvr>
                                    </p:animEffect>
                                  </p:childTnLst>
                                </p:cTn>
                              </p:par>
                            </p:childTnLst>
                          </p:cTn>
                        </p:par>
                        <p:par>
                          <p:cTn id="40" fill="hold">
                            <p:stCondLst>
                              <p:cond delay="3500"/>
                            </p:stCondLst>
                            <p:childTnLst>
                              <p:par>
                                <p:cTn id="41" presetID="2" presetClass="entr" presetSubtype="4" fill="hold" grpId="0" nodeType="afterEffect">
                                  <p:stCondLst>
                                    <p:cond delay="0"/>
                                  </p:stCondLst>
                                  <p:childTnLst>
                                    <p:set>
                                      <p:cBhvr>
                                        <p:cTn id="42" dur="1" fill="hold">
                                          <p:stCondLst>
                                            <p:cond delay="0"/>
                                          </p:stCondLst>
                                        </p:cTn>
                                        <p:tgtEl>
                                          <p:spTgt spid="32"/>
                                        </p:tgtEl>
                                        <p:attrNameLst>
                                          <p:attrName>style.visibility</p:attrName>
                                        </p:attrNameLst>
                                      </p:cBhvr>
                                      <p:to>
                                        <p:strVal val="visible"/>
                                      </p:to>
                                    </p:set>
                                    <p:anim calcmode="lin" valueType="num">
                                      <p:cBhvr additive="base">
                                        <p:cTn id="43" dur="500" fill="hold"/>
                                        <p:tgtEl>
                                          <p:spTgt spid="32"/>
                                        </p:tgtEl>
                                        <p:attrNameLst>
                                          <p:attrName>ppt_x</p:attrName>
                                        </p:attrNameLst>
                                      </p:cBhvr>
                                      <p:tavLst>
                                        <p:tav tm="0">
                                          <p:val>
                                            <p:strVal val="#ppt_x"/>
                                          </p:val>
                                        </p:tav>
                                        <p:tav tm="100000">
                                          <p:val>
                                            <p:strVal val="#ppt_x"/>
                                          </p:val>
                                        </p:tav>
                                      </p:tavLst>
                                    </p:anim>
                                    <p:anim calcmode="lin" valueType="num">
                                      <p:cBhvr additive="base">
                                        <p:cTn id="44" dur="500" fill="hold"/>
                                        <p:tgtEl>
                                          <p:spTgt spid="32"/>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2" presetClass="entr" presetSubtype="2" fill="hold" nodeType="afterEffect">
                                  <p:stCondLst>
                                    <p:cond delay="0"/>
                                  </p:stCondLst>
                                  <p:childTnLst>
                                    <p:set>
                                      <p:cBhvr>
                                        <p:cTn id="47" dur="1" fill="hold">
                                          <p:stCondLst>
                                            <p:cond delay="0"/>
                                          </p:stCondLst>
                                        </p:cTn>
                                        <p:tgtEl>
                                          <p:spTgt spid="6"/>
                                        </p:tgtEl>
                                        <p:attrNameLst>
                                          <p:attrName>style.visibility</p:attrName>
                                        </p:attrNameLst>
                                      </p:cBhvr>
                                      <p:to>
                                        <p:strVal val="visible"/>
                                      </p:to>
                                    </p:set>
                                    <p:anim calcmode="lin" valueType="num">
                                      <p:cBhvr additive="base">
                                        <p:cTn id="48" dur="500" fill="hold"/>
                                        <p:tgtEl>
                                          <p:spTgt spid="6"/>
                                        </p:tgtEl>
                                        <p:attrNameLst>
                                          <p:attrName>ppt_x</p:attrName>
                                        </p:attrNameLst>
                                      </p:cBhvr>
                                      <p:tavLst>
                                        <p:tav tm="0">
                                          <p:val>
                                            <p:strVal val="1+#ppt_w/2"/>
                                          </p:val>
                                        </p:tav>
                                        <p:tav tm="100000">
                                          <p:val>
                                            <p:strVal val="#ppt_x"/>
                                          </p:val>
                                        </p:tav>
                                      </p:tavLst>
                                    </p:anim>
                                    <p:anim calcmode="lin" valueType="num">
                                      <p:cBhvr additive="base">
                                        <p:cTn id="49" dur="500" fill="hold"/>
                                        <p:tgtEl>
                                          <p:spTgt spid="6"/>
                                        </p:tgtEl>
                                        <p:attrNameLst>
                                          <p:attrName>ppt_y</p:attrName>
                                        </p:attrNameLst>
                                      </p:cBhvr>
                                      <p:tavLst>
                                        <p:tav tm="0">
                                          <p:val>
                                            <p:strVal val="#ppt_y"/>
                                          </p:val>
                                        </p:tav>
                                        <p:tav tm="100000">
                                          <p:val>
                                            <p:strVal val="#ppt_y"/>
                                          </p:val>
                                        </p:tav>
                                      </p:tavLst>
                                    </p:anim>
                                  </p:childTnLst>
                                </p:cTn>
                              </p:par>
                            </p:childTnLst>
                          </p:cTn>
                        </p:par>
                        <p:par>
                          <p:cTn id="50" fill="hold">
                            <p:stCondLst>
                              <p:cond delay="4500"/>
                            </p:stCondLst>
                            <p:childTnLst>
                              <p:par>
                                <p:cTn id="51" presetID="12" presetClass="entr" presetSubtype="2" fill="hold" grpId="0" nodeType="after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additive="base">
                                        <p:cTn id="53" dur="500"/>
                                        <p:tgtEl>
                                          <p:spTgt spid="17"/>
                                        </p:tgtEl>
                                        <p:attrNameLst>
                                          <p:attrName>ppt_x</p:attrName>
                                        </p:attrNameLst>
                                      </p:cBhvr>
                                      <p:tavLst>
                                        <p:tav tm="0">
                                          <p:val>
                                            <p:strVal val="#ppt_x+#ppt_w*1.125000"/>
                                          </p:val>
                                        </p:tav>
                                        <p:tav tm="100000">
                                          <p:val>
                                            <p:strVal val="#ppt_x"/>
                                          </p:val>
                                        </p:tav>
                                      </p:tavLst>
                                    </p:anim>
                                    <p:animEffect transition="in" filter="wipe(left)">
                                      <p:cBhvr>
                                        <p:cTn id="54" dur="500"/>
                                        <p:tgtEl>
                                          <p:spTgt spid="17"/>
                                        </p:tgtEl>
                                      </p:cBhvr>
                                    </p:animEffect>
                                  </p:childTnLst>
                                </p:cTn>
                              </p:par>
                            </p:childTnLst>
                          </p:cTn>
                        </p:par>
                        <p:par>
                          <p:cTn id="55" fill="hold">
                            <p:stCondLst>
                              <p:cond delay="5000"/>
                            </p:stCondLst>
                            <p:childTnLst>
                              <p:par>
                                <p:cTn id="56" presetID="12" presetClass="entr" presetSubtype="2" fill="hold" grpId="0" nodeType="afterEffect">
                                  <p:stCondLst>
                                    <p:cond delay="0"/>
                                  </p:stCondLst>
                                  <p:childTnLst>
                                    <p:set>
                                      <p:cBhvr>
                                        <p:cTn id="57" dur="1" fill="hold">
                                          <p:stCondLst>
                                            <p:cond delay="0"/>
                                          </p:stCondLst>
                                        </p:cTn>
                                        <p:tgtEl>
                                          <p:spTgt spid="21"/>
                                        </p:tgtEl>
                                        <p:attrNameLst>
                                          <p:attrName>style.visibility</p:attrName>
                                        </p:attrNameLst>
                                      </p:cBhvr>
                                      <p:to>
                                        <p:strVal val="visible"/>
                                      </p:to>
                                    </p:set>
                                    <p:anim calcmode="lin" valueType="num">
                                      <p:cBhvr additive="base">
                                        <p:cTn id="58" dur="500"/>
                                        <p:tgtEl>
                                          <p:spTgt spid="21"/>
                                        </p:tgtEl>
                                        <p:attrNameLst>
                                          <p:attrName>ppt_x</p:attrName>
                                        </p:attrNameLst>
                                      </p:cBhvr>
                                      <p:tavLst>
                                        <p:tav tm="0">
                                          <p:val>
                                            <p:strVal val="#ppt_x+#ppt_w*1.125000"/>
                                          </p:val>
                                        </p:tav>
                                        <p:tav tm="100000">
                                          <p:val>
                                            <p:strVal val="#ppt_x"/>
                                          </p:val>
                                        </p:tav>
                                      </p:tavLst>
                                    </p:anim>
                                    <p:animEffect transition="in" filter="wipe(left)">
                                      <p:cBhvr>
                                        <p:cTn id="59" dur="500"/>
                                        <p:tgtEl>
                                          <p:spTgt spid="21"/>
                                        </p:tgtEl>
                                      </p:cBhvr>
                                    </p:animEffect>
                                  </p:childTnLst>
                                </p:cTn>
                              </p:par>
                            </p:childTnLst>
                          </p:cTn>
                        </p:par>
                        <p:par>
                          <p:cTn id="60" fill="hold">
                            <p:stCondLst>
                              <p:cond delay="5500"/>
                            </p:stCondLst>
                            <p:childTnLst>
                              <p:par>
                                <p:cTn id="61" presetID="5" presetClass="entr" presetSubtype="10" fill="hold" grpId="0" nodeType="afterEffect">
                                  <p:stCondLst>
                                    <p:cond delay="0"/>
                                  </p:stCondLst>
                                  <p:childTnLst>
                                    <p:set>
                                      <p:cBhvr>
                                        <p:cTn id="62" dur="1" fill="hold">
                                          <p:stCondLst>
                                            <p:cond delay="0"/>
                                          </p:stCondLst>
                                        </p:cTn>
                                        <p:tgtEl>
                                          <p:spTgt spid="3"/>
                                        </p:tgtEl>
                                        <p:attrNameLst>
                                          <p:attrName>style.visibility</p:attrName>
                                        </p:attrNameLst>
                                      </p:cBhvr>
                                      <p:to>
                                        <p:strVal val="visible"/>
                                      </p:to>
                                    </p:set>
                                    <p:animEffect transition="in" filter="checkerboard(across)">
                                      <p:cBhvr>
                                        <p:cTn id="63" dur="500"/>
                                        <p:tgtEl>
                                          <p:spTgt spid="3"/>
                                        </p:tgtEl>
                                      </p:cBhvr>
                                    </p:animEffect>
                                  </p:childTnLst>
                                </p:cTn>
                              </p:par>
                            </p:childTnLst>
                          </p:cTn>
                        </p:par>
                        <p:par>
                          <p:cTn id="64" fill="hold">
                            <p:stCondLst>
                              <p:cond delay="6000"/>
                            </p:stCondLst>
                            <p:childTnLst>
                              <p:par>
                                <p:cTn id="65" presetID="2" presetClass="entr" presetSubtype="4" fill="hold" grpId="0" nodeType="afterEffect">
                                  <p:stCondLst>
                                    <p:cond delay="0"/>
                                  </p:stCondLst>
                                  <p:childTnLst>
                                    <p:set>
                                      <p:cBhvr>
                                        <p:cTn id="66" dur="1" fill="hold">
                                          <p:stCondLst>
                                            <p:cond delay="0"/>
                                          </p:stCondLst>
                                        </p:cTn>
                                        <p:tgtEl>
                                          <p:spTgt spid="41"/>
                                        </p:tgtEl>
                                        <p:attrNameLst>
                                          <p:attrName>style.visibility</p:attrName>
                                        </p:attrNameLst>
                                      </p:cBhvr>
                                      <p:to>
                                        <p:strVal val="visible"/>
                                      </p:to>
                                    </p:set>
                                    <p:anim calcmode="lin" valueType="num">
                                      <p:cBhvr additive="base">
                                        <p:cTn id="67" dur="500" fill="hold"/>
                                        <p:tgtEl>
                                          <p:spTgt spid="41"/>
                                        </p:tgtEl>
                                        <p:attrNameLst>
                                          <p:attrName>ppt_x</p:attrName>
                                        </p:attrNameLst>
                                      </p:cBhvr>
                                      <p:tavLst>
                                        <p:tav tm="0">
                                          <p:val>
                                            <p:strVal val="#ppt_x"/>
                                          </p:val>
                                        </p:tav>
                                        <p:tav tm="100000">
                                          <p:val>
                                            <p:strVal val="#ppt_x"/>
                                          </p:val>
                                        </p:tav>
                                      </p:tavLst>
                                    </p:anim>
                                    <p:anim calcmode="lin" valueType="num">
                                      <p:cBhvr additive="base">
                                        <p:cTn id="68" dur="500" fill="hold"/>
                                        <p:tgtEl>
                                          <p:spTgt spid="41"/>
                                        </p:tgtEl>
                                        <p:attrNameLst>
                                          <p:attrName>ppt_y</p:attrName>
                                        </p:attrNameLst>
                                      </p:cBhvr>
                                      <p:tavLst>
                                        <p:tav tm="0">
                                          <p:val>
                                            <p:strVal val="1+#ppt_h/2"/>
                                          </p:val>
                                        </p:tav>
                                        <p:tav tm="100000">
                                          <p:val>
                                            <p:strVal val="#ppt_y"/>
                                          </p:val>
                                        </p:tav>
                                      </p:tavLst>
                                    </p:anim>
                                  </p:childTnLst>
                                </p:cTn>
                              </p:par>
                            </p:childTnLst>
                          </p:cTn>
                        </p:par>
                        <p:par>
                          <p:cTn id="69" fill="hold">
                            <p:stCondLst>
                              <p:cond delay="6500"/>
                            </p:stCondLst>
                            <p:childTnLst>
                              <p:par>
                                <p:cTn id="70" presetID="2" presetClass="entr" presetSubtype="4" fill="hold" nodeType="afterEffect">
                                  <p:stCondLst>
                                    <p:cond delay="0"/>
                                  </p:stCondLst>
                                  <p:childTnLst>
                                    <p:set>
                                      <p:cBhvr>
                                        <p:cTn id="71" dur="1" fill="hold">
                                          <p:stCondLst>
                                            <p:cond delay="0"/>
                                          </p:stCondLst>
                                        </p:cTn>
                                        <p:tgtEl>
                                          <p:spTgt spid="7"/>
                                        </p:tgtEl>
                                        <p:attrNameLst>
                                          <p:attrName>style.visibility</p:attrName>
                                        </p:attrNameLst>
                                      </p:cBhvr>
                                      <p:to>
                                        <p:strVal val="visible"/>
                                      </p:to>
                                    </p:set>
                                    <p:anim calcmode="lin" valueType="num">
                                      <p:cBhvr additive="base">
                                        <p:cTn id="72" dur="500" fill="hold"/>
                                        <p:tgtEl>
                                          <p:spTgt spid="7"/>
                                        </p:tgtEl>
                                        <p:attrNameLst>
                                          <p:attrName>ppt_x</p:attrName>
                                        </p:attrNameLst>
                                      </p:cBhvr>
                                      <p:tavLst>
                                        <p:tav tm="0">
                                          <p:val>
                                            <p:strVal val="#ppt_x"/>
                                          </p:val>
                                        </p:tav>
                                        <p:tav tm="100000">
                                          <p:val>
                                            <p:strVal val="#ppt_x"/>
                                          </p:val>
                                        </p:tav>
                                      </p:tavLst>
                                    </p:anim>
                                    <p:anim calcmode="lin" valueType="num">
                                      <p:cBhvr additive="base">
                                        <p:cTn id="73" dur="500" fill="hold"/>
                                        <p:tgtEl>
                                          <p:spTgt spid="7"/>
                                        </p:tgtEl>
                                        <p:attrNameLst>
                                          <p:attrName>ppt_y</p:attrName>
                                        </p:attrNameLst>
                                      </p:cBhvr>
                                      <p:tavLst>
                                        <p:tav tm="0">
                                          <p:val>
                                            <p:strVal val="1+#ppt_h/2"/>
                                          </p:val>
                                        </p:tav>
                                        <p:tav tm="100000">
                                          <p:val>
                                            <p:strVal val="#ppt_y"/>
                                          </p:val>
                                        </p:tav>
                                      </p:tavLst>
                                    </p:anim>
                                  </p:childTnLst>
                                </p:cTn>
                              </p:par>
                            </p:childTnLst>
                          </p:cTn>
                        </p:par>
                        <p:par>
                          <p:cTn id="74" fill="hold">
                            <p:stCondLst>
                              <p:cond delay="7000"/>
                            </p:stCondLst>
                            <p:childTnLst>
                              <p:par>
                                <p:cTn id="75" presetID="12" presetClass="entr" presetSubtype="4" fill="hold" grpId="0" nodeType="afterEffect">
                                  <p:stCondLst>
                                    <p:cond delay="0"/>
                                  </p:stCondLst>
                                  <p:childTnLst>
                                    <p:set>
                                      <p:cBhvr>
                                        <p:cTn id="76" dur="1" fill="hold">
                                          <p:stCondLst>
                                            <p:cond delay="0"/>
                                          </p:stCondLst>
                                        </p:cTn>
                                        <p:tgtEl>
                                          <p:spTgt spid="22"/>
                                        </p:tgtEl>
                                        <p:attrNameLst>
                                          <p:attrName>style.visibility</p:attrName>
                                        </p:attrNameLst>
                                      </p:cBhvr>
                                      <p:to>
                                        <p:strVal val="visible"/>
                                      </p:to>
                                    </p:set>
                                    <p:anim calcmode="lin" valueType="num">
                                      <p:cBhvr additive="base">
                                        <p:cTn id="77" dur="500"/>
                                        <p:tgtEl>
                                          <p:spTgt spid="22"/>
                                        </p:tgtEl>
                                        <p:attrNameLst>
                                          <p:attrName>ppt_y</p:attrName>
                                        </p:attrNameLst>
                                      </p:cBhvr>
                                      <p:tavLst>
                                        <p:tav tm="0">
                                          <p:val>
                                            <p:strVal val="#ppt_y+#ppt_h*1.125000"/>
                                          </p:val>
                                        </p:tav>
                                        <p:tav tm="100000">
                                          <p:val>
                                            <p:strVal val="#ppt_y"/>
                                          </p:val>
                                        </p:tav>
                                      </p:tavLst>
                                    </p:anim>
                                    <p:animEffect transition="in" filter="wipe(up)">
                                      <p:cBhvr>
                                        <p:cTn id="78" dur="500"/>
                                        <p:tgtEl>
                                          <p:spTgt spid="22"/>
                                        </p:tgtEl>
                                      </p:cBhvr>
                                    </p:animEffect>
                                  </p:childTnLst>
                                </p:cTn>
                              </p:par>
                            </p:childTnLst>
                          </p:cTn>
                        </p:par>
                        <p:par>
                          <p:cTn id="79" fill="hold">
                            <p:stCondLst>
                              <p:cond delay="7500"/>
                            </p:stCondLst>
                            <p:childTnLst>
                              <p:par>
                                <p:cTn id="80" presetID="12" presetClass="entr" presetSubtype="4" fill="hold" grpId="0" nodeType="afterEffect">
                                  <p:stCondLst>
                                    <p:cond delay="0"/>
                                  </p:stCondLst>
                                  <p:childTnLst>
                                    <p:set>
                                      <p:cBhvr>
                                        <p:cTn id="81" dur="1" fill="hold">
                                          <p:stCondLst>
                                            <p:cond delay="0"/>
                                          </p:stCondLst>
                                        </p:cTn>
                                        <p:tgtEl>
                                          <p:spTgt spid="26"/>
                                        </p:tgtEl>
                                        <p:attrNameLst>
                                          <p:attrName>style.visibility</p:attrName>
                                        </p:attrNameLst>
                                      </p:cBhvr>
                                      <p:to>
                                        <p:strVal val="visible"/>
                                      </p:to>
                                    </p:set>
                                    <p:anim calcmode="lin" valueType="num">
                                      <p:cBhvr additive="base">
                                        <p:cTn id="82" dur="500"/>
                                        <p:tgtEl>
                                          <p:spTgt spid="26"/>
                                        </p:tgtEl>
                                        <p:attrNameLst>
                                          <p:attrName>ppt_y</p:attrName>
                                        </p:attrNameLst>
                                      </p:cBhvr>
                                      <p:tavLst>
                                        <p:tav tm="0">
                                          <p:val>
                                            <p:strVal val="#ppt_y+#ppt_h*1.125000"/>
                                          </p:val>
                                        </p:tav>
                                        <p:tav tm="100000">
                                          <p:val>
                                            <p:strVal val="#ppt_y"/>
                                          </p:val>
                                        </p:tav>
                                      </p:tavLst>
                                    </p:anim>
                                    <p:animEffect transition="in" filter="wipe(up)">
                                      <p:cBhvr>
                                        <p:cTn id="83" dur="500"/>
                                        <p:tgtEl>
                                          <p:spTgt spid="26"/>
                                        </p:tgtEl>
                                      </p:cBhvr>
                                    </p:animEffect>
                                  </p:childTnLst>
                                </p:cTn>
                              </p:par>
                            </p:childTnLst>
                          </p:cTn>
                        </p:par>
                        <p:par>
                          <p:cTn id="84" fill="hold">
                            <p:stCondLst>
                              <p:cond delay="8000"/>
                            </p:stCondLst>
                            <p:childTnLst>
                              <p:par>
                                <p:cTn id="85" presetID="5" presetClass="entr" presetSubtype="10" fill="hold" grpId="0" nodeType="afterEffect">
                                  <p:stCondLst>
                                    <p:cond delay="0"/>
                                  </p:stCondLst>
                                  <p:childTnLst>
                                    <p:set>
                                      <p:cBhvr>
                                        <p:cTn id="86" dur="1" fill="hold">
                                          <p:stCondLst>
                                            <p:cond delay="0"/>
                                          </p:stCondLst>
                                        </p:cTn>
                                        <p:tgtEl>
                                          <p:spTgt spid="4"/>
                                        </p:tgtEl>
                                        <p:attrNameLst>
                                          <p:attrName>style.visibility</p:attrName>
                                        </p:attrNameLst>
                                      </p:cBhvr>
                                      <p:to>
                                        <p:strVal val="visible"/>
                                      </p:to>
                                    </p:set>
                                    <p:animEffect transition="in" filter="checkerboard(across)">
                                      <p:cBhvr>
                                        <p:cTn id="8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40" grpId="0"/>
      <p:bldP spid="32" grpId="0"/>
      <p:bldP spid="41" grpId="0"/>
      <p:bldP spid="12" grpId="0"/>
      <p:bldP spid="16" grpId="0"/>
      <p:bldP spid="2" grpId="0"/>
      <p:bldP spid="17" grpId="0"/>
      <p:bldP spid="21" grpId="0"/>
      <p:bldP spid="3" grpId="0"/>
      <p:bldP spid="22" grpId="0"/>
      <p:bldP spid="26"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493394" y="1473200"/>
            <a:ext cx="11321415" cy="1703245"/>
          </a:xfrm>
          <a:prstGeom prst="rect">
            <a:avLst/>
          </a:prstGeom>
        </p:spPr>
        <p:txBody>
          <a:bodyPr vert="horz" lIns="91440" tIns="45720" rIns="91440" bIns="45720" rtlCol="0" anchor="b">
            <a:normAutofit/>
          </a:bodyPr>
          <a:lstStyle>
            <a:defPPr>
              <a:defRPr lang="zh-CN"/>
            </a:defPPr>
            <a:lvl1pPr lvl="0">
              <a:lnSpc>
                <a:spcPct val="90000"/>
              </a:lnSpc>
              <a:spcBef>
                <a:spcPct val="0"/>
              </a:spcBef>
              <a:buNone/>
              <a:defRPr sz="4800">
                <a:solidFill>
                  <a:srgbClr val="00B0F0"/>
                </a:solidFill>
                <a:latin typeface="+mj-lt"/>
                <a:ea typeface="+mj-ea"/>
                <a:cs typeface="+mj-cs"/>
              </a:defRPr>
            </a:lvl1pPr>
          </a:lstStyle>
          <a:p>
            <a:r>
              <a:rPr lang="zh-CN" altLang="en-US" sz="4000" dirty="0">
                <a:solidFill>
                  <a:schemeClr val="bg1"/>
                </a:solidFill>
                <a:latin typeface="微软雅黑" panose="020B0503020204020204" charset="-122"/>
                <a:ea typeface="微软雅黑" panose="020B0503020204020204" charset="-122"/>
                <a:cs typeface="微软雅黑" panose="020B0503020204020204" charset="-122"/>
                <a:sym typeface="+mn-ea"/>
              </a:rPr>
              <a:t>二八定律</a:t>
            </a:r>
            <a:endParaRPr lang="zh-CN" altLang="en-US" sz="4000" dirty="0">
              <a:solidFill>
                <a:schemeClr val="bg1"/>
              </a:solidFill>
              <a:latin typeface="微软雅黑" panose="020B0503020204020204" charset="-122"/>
              <a:ea typeface="微软雅黑" panose="020B0503020204020204" charset="-122"/>
            </a:endParaRPr>
          </a:p>
        </p:txBody>
      </p:sp>
      <p:sp>
        <p:nvSpPr>
          <p:cNvPr id="3" name="文本框 2"/>
          <p:cNvSpPr txBox="1"/>
          <p:nvPr>
            <p:custDataLst>
              <p:tags r:id="rId2"/>
            </p:custDataLst>
          </p:nvPr>
        </p:nvSpPr>
        <p:spPr>
          <a:xfrm>
            <a:off x="493395" y="3425825"/>
            <a:ext cx="8907145" cy="1659890"/>
          </a:xfrm>
          <a:prstGeom prst="rect">
            <a:avLst/>
          </a:prstGeom>
        </p:spPr>
        <p:txBody>
          <a:bodyPr vert="horz" lIns="91440" tIns="45720" rIns="91440" bIns="45720" rtlCol="0">
            <a:normAutofit/>
          </a:bodyPr>
          <a:lstStyle>
            <a:defPPr>
              <a:defRPr lang="zh-CN"/>
            </a:defPPr>
            <a:lvl1pPr marR="0" lvl="0" indent="0" eaLnBrk="0" fontAlgn="base" hangingPunct="0">
              <a:lnSpc>
                <a:spcPct val="100000"/>
              </a:lnSpc>
              <a:spcBef>
                <a:spcPct val="0"/>
              </a:spcBef>
              <a:spcAft>
                <a:spcPct val="0"/>
              </a:spcAft>
              <a:buClrTx/>
              <a:buSzTx/>
              <a:buFont typeface="Arial" panose="020B0604020202020204" pitchFamily="34" charset="0"/>
              <a:buNone/>
              <a:defRPr kumimoji="0" sz="3600" b="0" i="0" u="none" strike="noStrike" cap="none" spc="0" normalizeH="0" baseline="0">
                <a:ln>
                  <a:noFill/>
                </a:ln>
                <a:effectLst/>
                <a:uLnTx/>
                <a:uFillTx/>
                <a:latin typeface="Calibri" panose="020F0502020204030204" charset="0"/>
                <a:ea typeface="微软雅黑" panose="020B0503020204020204" charset="-122"/>
              </a:defRPr>
            </a:lvl1pPr>
            <a:lvl2pPr marL="685800" indent="-228600">
              <a:lnSpc>
                <a:spcPct val="90000"/>
              </a:lnSpc>
              <a:spcBef>
                <a:spcPts val="500"/>
              </a:spcBef>
              <a:buFont typeface="Arial" panose="020B0604020202020204" pitchFamily="34" charset="0"/>
              <a:buChar char="•"/>
              <a:defRPr sz="2000">
                <a:solidFill>
                  <a:schemeClr val="bg1">
                    <a:lumMod val="85000"/>
                  </a:schemeClr>
                </a:solidFill>
              </a:defRPr>
            </a:lvl2pPr>
            <a:lvl3pPr marL="1143000" indent="-228600">
              <a:lnSpc>
                <a:spcPct val="90000"/>
              </a:lnSpc>
              <a:spcBef>
                <a:spcPts val="500"/>
              </a:spcBef>
              <a:buFont typeface="Arial" panose="020B0604020202020204" pitchFamily="34" charset="0"/>
              <a:buChar char="•"/>
              <a:defRPr>
                <a:solidFill>
                  <a:schemeClr val="bg1">
                    <a:lumMod val="85000"/>
                  </a:schemeClr>
                </a:solidFill>
              </a:defRPr>
            </a:lvl3pPr>
            <a:lvl4pPr marL="1600200" indent="-228600">
              <a:lnSpc>
                <a:spcPct val="90000"/>
              </a:lnSpc>
              <a:spcBef>
                <a:spcPts val="500"/>
              </a:spcBef>
              <a:buFont typeface="Arial" panose="020B0604020202020204" pitchFamily="34" charset="0"/>
              <a:buChar char="•"/>
              <a:defRPr>
                <a:solidFill>
                  <a:schemeClr val="bg1">
                    <a:lumMod val="85000"/>
                  </a:schemeClr>
                </a:solidFill>
              </a:defRPr>
            </a:lvl4pPr>
            <a:lvl5pPr marL="2057400" indent="-228600">
              <a:lnSpc>
                <a:spcPct val="90000"/>
              </a:lnSpc>
              <a:spcBef>
                <a:spcPts val="500"/>
              </a:spcBef>
              <a:buFont typeface="Arial" panose="020B0604020202020204" pitchFamily="34" charset="0"/>
              <a:buChar char="•"/>
              <a:defRPr>
                <a:solidFill>
                  <a:schemeClr val="bg1">
                    <a:lumMod val="85000"/>
                  </a:schemeClr>
                </a:solidFill>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indent="457200">
              <a:lnSpc>
                <a:spcPct val="150000"/>
              </a:lnSpc>
            </a:pPr>
            <a:r>
              <a:rPr lang="zh-CN" altLang="en-US" sz="1600" dirty="0">
                <a:solidFill>
                  <a:schemeClr val="bg1"/>
                </a:solidFill>
                <a:latin typeface="微软雅黑" panose="020B0503020204020204" charset="-122"/>
                <a:cs typeface="微软雅黑" panose="020B0503020204020204" charset="-122"/>
              </a:rPr>
              <a:t>面对如此多的竞品可以选择优秀的产品进行分析而不需要贪大求全选择所有的竞品。意大利经济学家巴菜在19世纪末20世纪初提出了二八定律，在任何一组东西中，最重要的只占其中20%，其余80%的是次要的。所以只需要去关注那些占领了80%市场竞争的20%的竞品来进行分析就足够了。</a:t>
            </a:r>
            <a:endParaRPr lang="zh-CN" altLang="en-US" sz="1600" dirty="0">
              <a:solidFill>
                <a:schemeClr val="bg1"/>
              </a:solidFill>
              <a:latin typeface="微软雅黑" panose="020B0503020204020204" charset="-122"/>
              <a:cs typeface="微软雅黑" panose="020B0503020204020204" charset="-122"/>
            </a:endParaRPr>
          </a:p>
        </p:txBody>
      </p:sp>
      <p:cxnSp>
        <p:nvCxnSpPr>
          <p:cNvPr id="5" name="直接连接符 4"/>
          <p:cNvCxnSpPr/>
          <p:nvPr>
            <p:custDataLst>
              <p:tags r:id="rId3"/>
            </p:custDataLst>
          </p:nvPr>
        </p:nvCxnSpPr>
        <p:spPr>
          <a:xfrm>
            <a:off x="493395" y="3293110"/>
            <a:ext cx="11321413" cy="635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 name="图片 3" descr="20149309313"/>
          <p:cNvPicPr>
            <a:picLocks noChangeAspect="1"/>
          </p:cNvPicPr>
          <p:nvPr/>
        </p:nvPicPr>
        <p:blipFill>
          <a:blip r:embed="rId4"/>
          <a:stretch>
            <a:fillRect/>
          </a:stretch>
        </p:blipFill>
        <p:spPr>
          <a:xfrm>
            <a:off x="9211945" y="635"/>
            <a:ext cx="2990300" cy="900007"/>
          </a:xfrm>
          <a:prstGeom prst="rect">
            <a:avLst/>
          </a:prstGeom>
        </p:spPr>
      </p:pic>
    </p:spTree>
    <p:custDataLst>
      <p:tags r:id="rId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 calcmode="lin" valueType="num">
                                      <p:cBhvr>
                                        <p:cTn id="9" dur="500" fill="hold"/>
                                        <p:tgtEl>
                                          <p:spTgt spid="5"/>
                                        </p:tgtEl>
                                        <p:attrNameLst>
                                          <p:attrName>style.rotation</p:attrName>
                                        </p:attrNameLst>
                                      </p:cBhvr>
                                      <p:tavLst>
                                        <p:tav tm="0">
                                          <p:val>
                                            <p:fltVal val="360"/>
                                          </p:val>
                                        </p:tav>
                                        <p:tav tm="100000">
                                          <p:val>
                                            <p:fltVal val="0"/>
                                          </p:val>
                                        </p:tav>
                                      </p:tavLst>
                                    </p:anim>
                                    <p:animEffect transition="in" filter="fade">
                                      <p:cBhvr>
                                        <p:cTn id="10" dur="500"/>
                                        <p:tgtEl>
                                          <p:spTgt spid="5"/>
                                        </p:tgtEl>
                                      </p:cBhvr>
                                    </p:animEffect>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par>
                          <p:cTn id="17" fill="hold">
                            <p:stCondLst>
                              <p:cond delay="1000"/>
                            </p:stCondLst>
                            <p:childTnLst>
                              <p:par>
                                <p:cTn id="18" presetID="5" presetClass="entr" presetSubtype="10" fill="hold" grpId="0"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checkerboard(across)">
                                      <p:cBhvr>
                                        <p:cTn id="2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ags/tag1.xml><?xml version="1.0" encoding="utf-8"?>
<p:tagLst xmlns:p="http://schemas.openxmlformats.org/presentationml/2006/main">
  <p:tag name="KSO_WM_TAG_VERSION" val="1.0"/>
  <p:tag name="KSO_WM_TEMPLATE_CATEGORY" val="custom"/>
  <p:tag name="KSO_WM_TEMPLATE_INDEX" val="20185054"/>
</p:tagLst>
</file>

<file path=ppt/tags/tag10.xml><?xml version="1.0" encoding="utf-8"?>
<p:tagLst xmlns:p="http://schemas.openxmlformats.org/presentationml/2006/main">
  <p:tag name="KSO_WM_TAG_VERSION" val="1.0"/>
  <p:tag name="KSO_WM_SLIDE_ITEM_CNT" val="2"/>
  <p:tag name="KSO_WM_SLIDE_LAYOUT" val="a_b"/>
  <p:tag name="KSO_WM_SLIDE_LAYOUT_CNT" val="1_1"/>
  <p:tag name="KSO_WM_SLIDE_TYPE" val="title"/>
  <p:tag name="KSO_WM_BEAUTIFY_FLAG" val="#wm#"/>
  <p:tag name="KSO_WM_COMBINE_RELATE_SLIDE_ID" val="background20180941_1"/>
  <p:tag name="KSO_WM_TEMPLATE_CATEGORY" val="custom"/>
  <p:tag name="KSO_WM_TEMPLATE_INDEX" val="20184562"/>
  <p:tag name="KSO_WM_SLIDE_ID" val="custom20184562_1"/>
  <p:tag name="KSO_WM_SLIDE_INDEX" val="1"/>
  <p:tag name="KSO_WM_TEMPLATE_SUBCATEGORY" val="combine"/>
  <p:tag name="KSO_WM_TEMPLATE_THUMBS_INDEX" val="1、6、4、5、10、13、18、"/>
</p:tagLst>
</file>

<file path=ppt/tags/tag100.xml><?xml version="1.0" encoding="utf-8"?>
<p:tagLst xmlns:p="http://schemas.openxmlformats.org/presentationml/2006/main">
  <p:tag name="KSO_WM_TEMPLATE_CATEGORY" val="custom"/>
  <p:tag name="KSO_WM_TEMPLATE_INDEX" val="20184562"/>
  <p:tag name="KSO_WM_UNIT_TYPE" val="a"/>
  <p:tag name="KSO_WM_UNIT_INDEX" val="1"/>
  <p:tag name="KSO_WM_UNIT_LAYERLEVEL" val="1"/>
  <p:tag name="KSO_WM_UNIT_VALUE" val="5"/>
  <p:tag name="KSO_WM_UNIT_ISCONTENTSTITLE" val="0"/>
  <p:tag name="KSO_WM_UNIT_HIGHLIGHT" val="0"/>
  <p:tag name="KSO_WM_UNIT_COMPATIBLE" val="0"/>
  <p:tag name="KSO_WM_UNIT_CLEAR" val="0"/>
  <p:tag name="KSO_WM_BEAUTIFY_FLAG" val="#wm#"/>
  <p:tag name="KSO_WM_TAG_VERSION" val="1.0"/>
  <p:tag name="KSO_WM_UNIT_ID" val="custom20184562_18*a*1"/>
  <p:tag name="KSO_WM_UNIT_PRESET_TEXT" val="谢谢观看"/>
</p:tagLst>
</file>

<file path=ppt/tags/tag101.xml><?xml version="1.0" encoding="utf-8"?>
<p:tagLst xmlns:p="http://schemas.openxmlformats.org/presentationml/2006/main">
  <p:tag name="KSO_WM_TEMPLATE_CATEGORY" val="custom"/>
  <p:tag name="KSO_WM_TEMPLATE_INDEX" val="20184562"/>
  <p:tag name="KSO_WM_UNIT_TYPE" val="b"/>
  <p:tag name="KSO_WM_UNIT_INDEX" val="1"/>
  <p:tag name="KSO_WM_UNIT_LAYERLEVEL" val="1"/>
  <p:tag name="KSO_WM_UNIT_VALUE" val="11"/>
  <p:tag name="KSO_WM_UNIT_ISCONTENTSTITLE" val="0"/>
  <p:tag name="KSO_WM_UNIT_HIGHLIGHT" val="0"/>
  <p:tag name="KSO_WM_UNIT_COMPATIBLE" val="0"/>
  <p:tag name="KSO_WM_UNIT_CLEAR" val="0"/>
  <p:tag name="KSO_WM_BEAUTIFY_FLAG" val="#wm#"/>
  <p:tag name="KSO_WM_TAG_VERSION" val="1.0"/>
  <p:tag name="KSO_WM_UNIT_ID" val="custom20184562_18*b*1"/>
  <p:tag name="KSO_WM_UNIT_PRESET_TEXT" val="THANK YOU"/>
</p:tagLst>
</file>

<file path=ppt/tags/tag102.xml><?xml version="1.0" encoding="utf-8"?>
<p:tagLst xmlns:p="http://schemas.openxmlformats.org/presentationml/2006/main">
  <p:tag name="KSO_WM_TAG_VERSION" val="1.0"/>
  <p:tag name="KSO_WM_SLIDE_ITEM_CNT" val="2"/>
  <p:tag name="KSO_WM_SLIDE_LAYOUT" val="a_b"/>
  <p:tag name="KSO_WM_SLIDE_LAYOUT_CNT" val="1_1"/>
  <p:tag name="KSO_WM_SLIDE_TYPE" val="endPage"/>
  <p:tag name="KSO_WM_BEAUTIFY_FLAG" val="#wm#"/>
  <p:tag name="KSO_WM_COMBINE_RELATE_SLIDE_ID" val="background20180941_9"/>
  <p:tag name="KSO_WM_TEMPLATE_CATEGORY" val="custom"/>
  <p:tag name="KSO_WM_TEMPLATE_INDEX" val="20184562"/>
  <p:tag name="KSO_WM_SLIDE_ID" val="custom20184562_18"/>
  <p:tag name="KSO_WM_SLIDE_INDEX" val="18"/>
  <p:tag name="KSO_WM_TEMPLATE_SUBCATEGORY" val="combine"/>
</p:tagLst>
</file>

<file path=ppt/tags/tag11.xml><?xml version="1.0" encoding="utf-8"?>
<p:tagLst xmlns:p="http://schemas.openxmlformats.org/presentationml/2006/main">
  <p:tag name="KSO_WM_TEMPLATE_CATEGORY" val="custom"/>
  <p:tag name="KSO_WM_TEMPLATE_INDEX" val="20184562"/>
  <p:tag name="KSO_WM_TAG_VERSION" val="1.0"/>
  <p:tag name="KSO_WM_BEAUTIFY_FLAG" val="#wm#"/>
  <p:tag name="KSO_WM_UNIT_TYPE" val="l_h_a"/>
  <p:tag name="KSO_WM_UNIT_INDEX" val="1_1_1"/>
  <p:tag name="KSO_WM_UNIT_LAYERLEVEL" val="1_1_1"/>
  <p:tag name="KSO_WM_UNIT_VALUE" val="4"/>
  <p:tag name="KSO_WM_UNIT_HIGHLIGHT" val="0"/>
  <p:tag name="KSO_WM_UNIT_COMPATIBLE" val="0"/>
  <p:tag name="KSO_WM_UNIT_CLEAR" val="0"/>
  <p:tag name="KSO_WM_UNIT_PRESET_TEXT_INDEX" val="3"/>
  <p:tag name="KSO_WM_DIAGRAM_GROUP_CODE" val="l1-1"/>
  <p:tag name="KSO_WM_UNIT_ID" val="custom20184562_8*l_h_a*1_1_1"/>
  <p:tag name="KSO_WM_UNIT_PRESET_TEXT_LEN" val="5"/>
  <p:tag name="KSO_WM_UNIT_TEXT_FILL_FORE_SCHEMECOLOR_INDEX" val="14"/>
  <p:tag name="KSO_WM_UNIT_TEXT_FILL_TYPE" val="1"/>
  <p:tag name="KSO_WM_UNIT_USESOURCEFORMAT_APPLY" val="1"/>
</p:tagLst>
</file>

<file path=ppt/tags/tag12.xml><?xml version="1.0" encoding="utf-8"?>
<p:tagLst xmlns:p="http://schemas.openxmlformats.org/presentationml/2006/main">
  <p:tag name="KSO_WM_TEMPLATE_CATEGORY" val="custom"/>
  <p:tag name="KSO_WM_TEMPLATE_INDEX" val="20184562"/>
  <p:tag name="KSO_WM_TAG_VERSION" val="1.0"/>
  <p:tag name="KSO_WM_BEAUTIFY_FLAG" val="#wm#"/>
  <p:tag name="KSO_WM_UNIT_TYPE" val="l_h_a"/>
  <p:tag name="KSO_WM_UNIT_INDEX" val="1_2_1"/>
  <p:tag name="KSO_WM_UNIT_LAYERLEVEL" val="1_1_1"/>
  <p:tag name="KSO_WM_UNIT_VALUE" val="5"/>
  <p:tag name="KSO_WM_UNIT_HIGHLIGHT" val="0"/>
  <p:tag name="KSO_WM_UNIT_COMPATIBLE" val="0"/>
  <p:tag name="KSO_WM_UNIT_CLEAR" val="0"/>
  <p:tag name="KSO_WM_UNIT_PRESET_TEXT_INDEX" val="3"/>
  <p:tag name="KSO_WM_DIAGRAM_GROUP_CODE" val="l1-1"/>
  <p:tag name="KSO_WM_UNIT_ID" val="custom20184562_8*l_h_a*1_2_1"/>
  <p:tag name="KSO_WM_UNIT_PRESET_TEXT_LEN" val="6"/>
  <p:tag name="KSO_WM_UNIT_TEXT_FILL_FORE_SCHEMECOLOR_INDEX" val="14"/>
  <p:tag name="KSO_WM_UNIT_TEXT_FILL_TYPE" val="1"/>
  <p:tag name="KSO_WM_UNIT_USESOURCEFORMAT_APPLY" val="1"/>
</p:tagLst>
</file>

<file path=ppt/tags/tag13.xml><?xml version="1.0" encoding="utf-8"?>
<p:tagLst xmlns:p="http://schemas.openxmlformats.org/presentationml/2006/main">
  <p:tag name="KSO_WM_TEMPLATE_CATEGORY" val="custom"/>
  <p:tag name="KSO_WM_TEMPLATE_INDEX" val="20184562"/>
  <p:tag name="KSO_WM_TAG_VERSION" val="1.0"/>
  <p:tag name="KSO_WM_BEAUTIFY_FLAG" val="#wm#"/>
  <p:tag name="KSO_WM_UNIT_TYPE" val="l_h_f"/>
  <p:tag name="KSO_WM_UNIT_INDEX" val="1_1_1"/>
  <p:tag name="KSO_WM_UNIT_LAYERLEVEL" val="1_1_1"/>
  <p:tag name="KSO_WM_UNIT_VALUE" val="22"/>
  <p:tag name="KSO_WM_UNIT_HIGHLIGHT" val="0"/>
  <p:tag name="KSO_WM_UNIT_COMPATIBLE" val="0"/>
  <p:tag name="KSO_WM_UNIT_CLEAR" val="0"/>
  <p:tag name="KSO_WM_UNIT_PRESET_TEXT_INDEX" val="4"/>
  <p:tag name="KSO_WM_DIAGRAM_GROUP_CODE" val="l1-1"/>
  <p:tag name="KSO_WM_UNIT_ID" val="custom20184562_8*l_h_f*1_1_1"/>
  <p:tag name="KSO_WM_UNIT_PRESET_TEXT_LEN" val="26"/>
  <p:tag name="KSO_WM_UNIT_TEXT_FILL_FORE_SCHEMECOLOR_INDEX" val="14"/>
  <p:tag name="KSO_WM_UNIT_TEXT_FILL_TYPE" val="1"/>
  <p:tag name="KSO_WM_UNIT_USESOURCEFORMAT_APPLY" val="1"/>
</p:tagLst>
</file>

<file path=ppt/tags/tag14.xml><?xml version="1.0" encoding="utf-8"?>
<p:tagLst xmlns:p="http://schemas.openxmlformats.org/presentationml/2006/main">
  <p:tag name="KSO_WM_TEMPLATE_CATEGORY" val="custom"/>
  <p:tag name="KSO_WM_TEMPLATE_INDEX" val="20184562"/>
  <p:tag name="KSO_WM_TAG_VERSION" val="1.0"/>
  <p:tag name="KSO_WM_BEAUTIFY_FLAG" val="#wm#"/>
  <p:tag name="KSO_WM_UNIT_TYPE" val="l_h_f"/>
  <p:tag name="KSO_WM_UNIT_INDEX" val="1_2_1"/>
  <p:tag name="KSO_WM_UNIT_LAYERLEVEL" val="1_1_1"/>
  <p:tag name="KSO_WM_UNIT_VALUE" val="20"/>
  <p:tag name="KSO_WM_UNIT_HIGHLIGHT" val="0"/>
  <p:tag name="KSO_WM_UNIT_COMPATIBLE" val="0"/>
  <p:tag name="KSO_WM_UNIT_CLEAR" val="0"/>
  <p:tag name="KSO_WM_UNIT_PRESET_TEXT_INDEX" val="4"/>
  <p:tag name="KSO_WM_DIAGRAM_GROUP_CODE" val="l1-1"/>
  <p:tag name="KSO_WM_UNIT_ID" val="custom20184562_8*l_h_f*1_2_1"/>
  <p:tag name="KSO_WM_UNIT_PRESET_TEXT_LEN" val="26"/>
  <p:tag name="KSO_WM_UNIT_TEXT_FILL_FORE_SCHEMECOLOR_INDEX" val="14"/>
  <p:tag name="KSO_WM_UNIT_TEXT_FILL_TYPE" val="1"/>
  <p:tag name="KSO_WM_UNIT_USESOURCEFORMAT_APPLY" val="1"/>
</p:tagLst>
</file>

<file path=ppt/tags/tag15.xml><?xml version="1.0" encoding="utf-8"?>
<p:tagLst xmlns:p="http://schemas.openxmlformats.org/presentationml/2006/main">
  <p:tag name="KSO_WM_TEMPLATE_CATEGORY" val="custom"/>
  <p:tag name="KSO_WM_TEMPLATE_INDEX" val="20184562"/>
  <p:tag name="KSO_WM_TAG_VERSION" val="1.0"/>
  <p:tag name="KSO_WM_BEAUTIFY_FLAG" val="#wm#"/>
  <p:tag name="KSO_WM_UNIT_TYPE" val="l_h_i"/>
  <p:tag name="KSO_WM_UNIT_INDEX" val="1_1_1"/>
  <p:tag name="KSO_WM_UNIT_LAYERLEVEL" val="1_1_1"/>
  <p:tag name="KSO_WM_DIAGRAM_GROUP_CODE" val="l1-1"/>
  <p:tag name="KSO_WM_UNIT_ID" val="custom20184562_8*l_h_i*1_1_1"/>
  <p:tag name="KSO_WM_UNIT_FILL_FORE_SCHEMECOLOR_INDEX" val="5"/>
  <p:tag name="KSO_WM_UNIT_FILL_TYPE" val="1"/>
  <p:tag name="KSO_WM_UNIT_TEXT_FILL_FORE_SCHEMECOLOR_INDEX" val="14"/>
  <p:tag name="KSO_WM_UNIT_TEXT_FILL_TYPE" val="1"/>
  <p:tag name="KSO_WM_UNIT_USESOURCEFORMAT_APPLY" val="1"/>
</p:tagLst>
</file>

<file path=ppt/tags/tag16.xml><?xml version="1.0" encoding="utf-8"?>
<p:tagLst xmlns:p="http://schemas.openxmlformats.org/presentationml/2006/main">
  <p:tag name="KSO_WM_TEMPLATE_CATEGORY" val="custom"/>
  <p:tag name="KSO_WM_TEMPLATE_INDEX" val="20184562"/>
  <p:tag name="KSO_WM_TAG_VERSION" val="1.0"/>
  <p:tag name="KSO_WM_BEAUTIFY_FLAG" val="#wm#"/>
  <p:tag name="KSO_WM_UNIT_TYPE" val="l_h_i"/>
  <p:tag name="KSO_WM_UNIT_INDEX" val="1_1_2"/>
  <p:tag name="KSO_WM_UNIT_LAYERLEVEL" val="1_1_1"/>
  <p:tag name="KSO_WM_DIAGRAM_GROUP_CODE" val="l1-1"/>
  <p:tag name="KSO_WM_UNIT_ID" val="custom20184562_8*l_h_i*1_1_2"/>
  <p:tag name="KSO_WM_UNIT_FILL_FORE_SCHEMECOLOR_INDEX" val="10"/>
  <p:tag name="KSO_WM_UNIT_FILL_TYPE" val="1"/>
  <p:tag name="KSO_WM_UNIT_TEXT_FILL_FORE_SCHEMECOLOR_INDEX" val="14"/>
  <p:tag name="KSO_WM_UNIT_TEXT_FILL_TYPE" val="1"/>
  <p:tag name="KSO_WM_UNIT_USESOURCEFORMAT_APPLY" val="1"/>
</p:tagLst>
</file>

<file path=ppt/tags/tag17.xml><?xml version="1.0" encoding="utf-8"?>
<p:tagLst xmlns:p="http://schemas.openxmlformats.org/presentationml/2006/main">
  <p:tag name="KSO_WM_TEMPLATE_CATEGORY" val="custom"/>
  <p:tag name="KSO_WM_TEMPLATE_INDEX" val="20184562"/>
  <p:tag name="KSO_WM_TAG_VERSION" val="1.0"/>
  <p:tag name="KSO_WM_BEAUTIFY_FLAG" val="#wm#"/>
  <p:tag name="KSO_WM_UNIT_TYPE" val="l_h_i"/>
  <p:tag name="KSO_WM_UNIT_INDEX" val="1_2_1"/>
  <p:tag name="KSO_WM_UNIT_LAYERLEVEL" val="1_1_1"/>
  <p:tag name="KSO_WM_DIAGRAM_GROUP_CODE" val="l1-1"/>
  <p:tag name="KSO_WM_UNIT_ID" val="custom20184562_8*l_h_i*1_2_1"/>
  <p:tag name="KSO_WM_UNIT_FILL_FORE_SCHEMECOLOR_INDEX" val="5"/>
  <p:tag name="KSO_WM_UNIT_FILL_TYPE" val="1"/>
  <p:tag name="KSO_WM_UNIT_TEXT_FILL_FORE_SCHEMECOLOR_INDEX" val="14"/>
  <p:tag name="KSO_WM_UNIT_TEXT_FILL_TYPE" val="1"/>
  <p:tag name="KSO_WM_UNIT_USESOURCEFORMAT_APPLY" val="1"/>
</p:tagLst>
</file>

<file path=ppt/tags/tag18.xml><?xml version="1.0" encoding="utf-8"?>
<p:tagLst xmlns:p="http://schemas.openxmlformats.org/presentationml/2006/main">
  <p:tag name="KSO_WM_TEMPLATE_CATEGORY" val="custom"/>
  <p:tag name="KSO_WM_TEMPLATE_INDEX" val="20184562"/>
  <p:tag name="KSO_WM_TAG_VERSION" val="1.0"/>
  <p:tag name="KSO_WM_BEAUTIFY_FLAG" val="#wm#"/>
  <p:tag name="KSO_WM_UNIT_TYPE" val="l_h_i"/>
  <p:tag name="KSO_WM_UNIT_INDEX" val="1_2_2"/>
  <p:tag name="KSO_WM_UNIT_LAYERLEVEL" val="1_1_1"/>
  <p:tag name="KSO_WM_DIAGRAM_GROUP_CODE" val="l1-1"/>
  <p:tag name="KSO_WM_UNIT_ID" val="custom20184562_8*l_h_i*1_2_2"/>
  <p:tag name="KSO_WM_UNIT_FILL_FORE_SCHEMECOLOR_INDEX" val="10"/>
  <p:tag name="KSO_WM_UNIT_FILL_TYPE" val="1"/>
  <p:tag name="KSO_WM_UNIT_TEXT_FILL_FORE_SCHEMECOLOR_INDEX" val="14"/>
  <p:tag name="KSO_WM_UNIT_TEXT_FILL_TYPE" val="1"/>
  <p:tag name="KSO_WM_UNIT_USESOURCEFORMAT_APPLY" val="1"/>
</p:tagLst>
</file>

<file path=ppt/tags/tag19.xml><?xml version="1.0" encoding="utf-8"?>
<p:tagLst xmlns:p="http://schemas.openxmlformats.org/presentationml/2006/main">
  <p:tag name="KSO_WM_TEMPLATE_CATEGORY" val="custom"/>
  <p:tag name="KSO_WM_TEMPLATE_INDEX" val="20184562"/>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50"/>
  <p:tag name="KSO_WM_UNIT_LAYERLEVEL" val="1"/>
  <p:tag name="KSO_WM_UNIT_INDEX" val="1"/>
  <p:tag name="KSO_WM_UNIT_TYPE" val="a"/>
  <p:tag name="KSO_WM_UNIT_ID" val="custom20184562_8*a*1"/>
</p:tagLst>
</file>

<file path=ppt/tags/tag2.xml><?xml version="1.0" encoding="utf-8"?>
<p:tagLst xmlns:p="http://schemas.openxmlformats.org/presentationml/2006/main">
  <p:tag name="KSO_WM_TAG_VERSION" val="1.0"/>
  <p:tag name="KSO_WM_TEMPLATE_CATEGORY" val="custom"/>
  <p:tag name="KSO_WM_TEMPLATE_INDEX" val="20185054"/>
</p:tagLst>
</file>

<file path=ppt/tags/tag20.xml><?xml version="1.0" encoding="utf-8"?>
<p:tagLst xmlns:p="http://schemas.openxmlformats.org/presentationml/2006/main">
  <p:tag name="KSO_WM_TAG_VERSION" val="1.0"/>
  <p:tag name="KSO_WM_SLIDE_ITEM_CNT" val="2"/>
  <p:tag name="KSO_WM_SLIDE_LAYOUT" val="l_a"/>
  <p:tag name="KSO_WM_SLIDE_LAYOUT_CNT" val="1_1"/>
  <p:tag name="KSO_WM_SLIDE_TYPE" val="text"/>
  <p:tag name="KSO_WM_BEAUTIFY_FLAG" val="#wm#"/>
  <p:tag name="KSO_WM_COMBINE_RELATE_SLIDE_ID" val="20181410_1"/>
  <p:tag name="KSO_WM_TEMPLATE_CATEGORY" val="custom"/>
  <p:tag name="KSO_WM_TEMPLATE_INDEX" val="20184562"/>
  <p:tag name="KSO_WM_SLIDE_ID" val="custom20184562_8"/>
  <p:tag name="KSO_WM_SLIDE_INDEX" val="8"/>
  <p:tag name="KSO_WM_DIAGRAM_GROUP_CODE" val="l1-1"/>
  <p:tag name="KSO_WM_TEMPLATE_SUBCATEGORY" val="combine"/>
  <p:tag name="KSO_WM_SLIDE_POSITION" val="158*214"/>
  <p:tag name="KSO_WM_SLIDE_SIZE" val="643*137"/>
</p:tagLst>
</file>

<file path=ppt/tags/tag21.xml><?xml version="1.0" encoding="utf-8"?>
<p:tagLst xmlns:p="http://schemas.openxmlformats.org/presentationml/2006/main">
  <p:tag name="KSO_WM_TEMPLATE_CATEGORY" val="custom"/>
  <p:tag name="KSO_WM_TEMPLATE_INDEX" val="20184562"/>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50"/>
  <p:tag name="KSO_WM_UNIT_LAYERLEVEL" val="1"/>
  <p:tag name="KSO_WM_UNIT_INDEX" val="1"/>
  <p:tag name="KSO_WM_UNIT_TYPE" val="a"/>
  <p:tag name="KSO_WM_UNIT_ID" val="custom20184562_7*a*1"/>
</p:tagLst>
</file>

<file path=ppt/tags/tag22.xml><?xml version="1.0" encoding="utf-8"?>
<p:tagLst xmlns:p="http://schemas.openxmlformats.org/presentationml/2006/main">
  <p:tag name="KSO_WM_TEMPLATE_CATEGORY" val="custom"/>
  <p:tag name="KSO_WM_TEMPLATE_INDEX" val="20185054"/>
  <p:tag name="KSO_WM_TAG_VERSION" val="1.0"/>
  <p:tag name="KSO_WM_BEAUTIFY_FLAG" val="#wm#"/>
  <p:tag name="KSO_WM_UNIT_TYPE" val="l_h_a"/>
  <p:tag name="KSO_WM_UNIT_INDEX" val="1_1_1"/>
  <p:tag name="KSO_WM_UNIT_ID" val="custom20185054_14*l_h_a*1_1_1"/>
  <p:tag name="KSO_WM_UNIT_CLEAR" val="1"/>
  <p:tag name="KSO_WM_UNIT_LAYERLEVEL" val="1_1_1"/>
  <p:tag name="KSO_WM_UNIT_VALUE" val="40"/>
  <p:tag name="KSO_WM_UNIT_HIGHLIGHT" val="0"/>
  <p:tag name="KSO_WM_UNIT_COMPATIBLE" val="0"/>
  <p:tag name="KSO_WM_UNIT_PRESET_TEXT_INDEX" val="4"/>
  <p:tag name="KSO_WM_UNIT_PRESET_TEXT_LEN" val="35"/>
  <p:tag name="KSO_WM_DIAGRAM_GROUP_CODE" val="l1-2"/>
  <p:tag name="KSO_WM_UNIT_FILL_FORE_SCHEMECOLOR_INDEX" val="5"/>
  <p:tag name="KSO_WM_UNIT_FILL_TYPE" val="1"/>
  <p:tag name="KSO_WM_UNIT_TEXT_FILL_FORE_SCHEMECOLOR_INDEX" val="14"/>
  <p:tag name="KSO_WM_UNIT_TEXT_FILL_TYPE" val="1"/>
  <p:tag name="KSO_WM_UNIT_USESOURCEFORMAT_APPLY" val="0"/>
</p:tagLst>
</file>

<file path=ppt/tags/tag23.xml><?xml version="1.0" encoding="utf-8"?>
<p:tagLst xmlns:p="http://schemas.openxmlformats.org/presentationml/2006/main">
  <p:tag name="KSO_WM_TEMPLATE_CATEGORY" val="custom"/>
  <p:tag name="KSO_WM_TEMPLATE_INDEX" val="20185054"/>
  <p:tag name="KSO_WM_TAG_VERSION" val="1.0"/>
  <p:tag name="KSO_WM_BEAUTIFY_FLAG" val="#wm#"/>
  <p:tag name="KSO_WM_UNIT_TYPE" val="l_h_f"/>
  <p:tag name="KSO_WM_UNIT_INDEX" val="1_1_1"/>
  <p:tag name="KSO_WM_UNIT_ID" val="custom20185054_14*l_h_f*1_1_1"/>
  <p:tag name="KSO_WM_UNIT_CLEAR" val="1"/>
  <p:tag name="KSO_WM_UNIT_LAYERLEVEL" val="1_1_1"/>
  <p:tag name="KSO_WM_UNIT_VALUE" val="18"/>
  <p:tag name="KSO_WM_UNIT_HIGHLIGHT" val="0"/>
  <p:tag name="KSO_WM_UNIT_COMPATIBLE" val="0"/>
  <p:tag name="KSO_WM_UNIT_PRESET_TEXT_INDEX" val="4"/>
  <p:tag name="KSO_WM_UNIT_PRESET_TEXT_LEN" val="43"/>
  <p:tag name="KSO_WM_DIAGRAM_GROUP_CODE" val="l1-2"/>
  <p:tag name="KSO_WM_UNIT_TEXT_FILL_FORE_SCHEMECOLOR_INDEX" val="13"/>
  <p:tag name="KSO_WM_UNIT_TEXT_FILL_TYPE" val="1"/>
  <p:tag name="KSO_WM_UNIT_USESOURCEFORMAT_APPLY" val="0"/>
</p:tagLst>
</file>

<file path=ppt/tags/tag24.xml><?xml version="1.0" encoding="utf-8"?>
<p:tagLst xmlns:p="http://schemas.openxmlformats.org/presentationml/2006/main">
  <p:tag name="KSO_WM_TEMPLATE_CATEGORY" val="custom"/>
  <p:tag name="KSO_WM_TEMPLATE_INDEX" val="20185054"/>
  <p:tag name="KSO_WM_TAG_VERSION" val="1.0"/>
  <p:tag name="KSO_WM_BEAUTIFY_FLAG" val="#wm#"/>
  <p:tag name="KSO_WM_UNIT_TYPE" val="l_h_f"/>
  <p:tag name="KSO_WM_UNIT_INDEX" val="1_2_1"/>
  <p:tag name="KSO_WM_UNIT_ID" val="custom20185054_14*l_h_f*1_2_1"/>
  <p:tag name="KSO_WM_UNIT_CLEAR" val="1"/>
  <p:tag name="KSO_WM_UNIT_LAYERLEVEL" val="1_1_1"/>
  <p:tag name="KSO_WM_UNIT_VALUE" val="18"/>
  <p:tag name="KSO_WM_UNIT_HIGHLIGHT" val="0"/>
  <p:tag name="KSO_WM_UNIT_COMPATIBLE" val="0"/>
  <p:tag name="KSO_WM_UNIT_PRESET_TEXT_INDEX" val="4"/>
  <p:tag name="KSO_WM_UNIT_PRESET_TEXT_LEN" val="43"/>
  <p:tag name="KSO_WM_DIAGRAM_GROUP_CODE" val="l1-2"/>
  <p:tag name="KSO_WM_UNIT_TEXT_FILL_FORE_SCHEMECOLOR_INDEX" val="13"/>
  <p:tag name="KSO_WM_UNIT_TEXT_FILL_TYPE" val="1"/>
  <p:tag name="KSO_WM_UNIT_USESOURCEFORMAT_APPLY" val="0"/>
</p:tagLst>
</file>

<file path=ppt/tags/tag25.xml><?xml version="1.0" encoding="utf-8"?>
<p:tagLst xmlns:p="http://schemas.openxmlformats.org/presentationml/2006/main">
  <p:tag name="KSO_WM_TEMPLATE_CATEGORY" val="custom"/>
  <p:tag name="KSO_WM_TEMPLATE_INDEX" val="20185054"/>
  <p:tag name="KSO_WM_TAG_VERSION" val="1.0"/>
  <p:tag name="KSO_WM_BEAUTIFY_FLAG" val="#wm#"/>
  <p:tag name="KSO_WM_UNIT_TYPE" val="l_h_a"/>
  <p:tag name="KSO_WM_UNIT_INDEX" val="1_2_1"/>
  <p:tag name="KSO_WM_UNIT_ID" val="custom20185054_14*l_h_a*1_2_1"/>
  <p:tag name="KSO_WM_UNIT_CLEAR" val="1"/>
  <p:tag name="KSO_WM_UNIT_LAYERLEVEL" val="1_1_1"/>
  <p:tag name="KSO_WM_UNIT_VALUE" val="40"/>
  <p:tag name="KSO_WM_UNIT_HIGHLIGHT" val="0"/>
  <p:tag name="KSO_WM_UNIT_COMPATIBLE" val="0"/>
  <p:tag name="KSO_WM_UNIT_PRESET_TEXT_INDEX" val="4"/>
  <p:tag name="KSO_WM_UNIT_PRESET_TEXT_LEN" val="35"/>
  <p:tag name="KSO_WM_DIAGRAM_GROUP_CODE" val="l1-2"/>
  <p:tag name="KSO_WM_UNIT_FILL_FORE_SCHEMECOLOR_INDEX" val="6"/>
  <p:tag name="KSO_WM_UNIT_FILL_TYPE" val="1"/>
  <p:tag name="KSO_WM_UNIT_TEXT_FILL_FORE_SCHEMECOLOR_INDEX" val="14"/>
  <p:tag name="KSO_WM_UNIT_TEXT_FILL_TYPE" val="1"/>
  <p:tag name="KSO_WM_UNIT_USESOURCEFORMAT_APPLY" val="0"/>
</p:tagLst>
</file>

<file path=ppt/tags/tag26.xml><?xml version="1.0" encoding="utf-8"?>
<p:tagLst xmlns:p="http://schemas.openxmlformats.org/presentationml/2006/main">
  <p:tag name="KSO_WM_TAG_VERSION" val="1.0"/>
  <p:tag name="KSO_WM_SLIDE_ITEM_CNT" val="1"/>
  <p:tag name="KSO_WM_SLIDE_LAYOUT" val="l_a"/>
  <p:tag name="KSO_WM_SLIDE_LAYOUT_CNT" val="1_1"/>
  <p:tag name="KSO_WM_SLIDE_TYPE" val="text"/>
  <p:tag name="KSO_WM_BEAUTIFY_FLAG" val="#wm#"/>
  <p:tag name="KSO_WM_COMBINE_RELATE_SLIDE_ID" val="20181410_4"/>
  <p:tag name="KSO_WM_TEMPLATE_CATEGORY" val="custom"/>
  <p:tag name="KSO_WM_TEMPLATE_INDEX" val="20184562"/>
  <p:tag name="KSO_WM_SLIDE_ID" val="custom20184562_7"/>
  <p:tag name="KSO_WM_SLIDE_INDEX" val="7"/>
  <p:tag name="KSO_WM_DIAGRAM_GROUP_CODE" val="l1-1"/>
  <p:tag name="KSO_WM_TEMPLATE_SUBCATEGORY" val="combine"/>
  <p:tag name="KSO_WM_SLIDE_POSITION" val="317*216"/>
  <p:tag name="KSO_WM_SLIDE_SIZE" val="325*130"/>
</p:tagLst>
</file>

<file path=ppt/tags/tag27.xml><?xml version="1.0" encoding="utf-8"?>
<p:tagLst xmlns:p="http://schemas.openxmlformats.org/presentationml/2006/main">
  <p:tag name="KSO_WM_TEMPLATE_CATEGORY" val="custom"/>
  <p:tag name="KSO_WM_TEMPLATE_INDEX" val="20184562"/>
  <p:tag name="KSO_WM_UNIT_TYPE" val="a"/>
  <p:tag name="KSO_WM_UNIT_INDEX" val="1"/>
  <p:tag name="KSO_WM_UNIT_LAYERLEVEL" val="1"/>
  <p:tag name="KSO_WM_UNIT_VALUE" val="13"/>
  <p:tag name="KSO_WM_UNIT_ISCONTENTSTITLE" val="0"/>
  <p:tag name="KSO_WM_UNIT_HIGHLIGHT" val="0"/>
  <p:tag name="KSO_WM_UNIT_COMPATIBLE" val="0"/>
  <p:tag name="KSO_WM_UNIT_CLEAR" val="0"/>
  <p:tag name="KSO_WM_BEAUTIFY_FLAG" val="#wm#"/>
  <p:tag name="KSO_WM_TAG_VERSION" val="1.0"/>
  <p:tag name="KSO_WM_UNIT_ID" val="custom20184562_6*a*1"/>
  <p:tag name="KSO_WM_UNIT_PRESET_TEXT" val="SECTION TITLE"/>
</p:tagLst>
</file>

<file path=ppt/tags/tag28.xml><?xml version="1.0" encoding="utf-8"?>
<p:tagLst xmlns:p="http://schemas.openxmlformats.org/presentationml/2006/main">
  <p:tag name="KSO_WM_TEMPLATE_CATEGORY" val="custom"/>
  <p:tag name="KSO_WM_TEMPLATE_INDEX" val="20184562"/>
  <p:tag name="KSO_WM_UNIT_TYPE" val="f"/>
  <p:tag name="KSO_WM_UNIT_INDEX" val="1"/>
  <p:tag name="KSO_WM_UNIT_LAYERLEVEL" val="1"/>
  <p:tag name="KSO_WM_UNIT_VALUE" val="58"/>
  <p:tag name="KSO_WM_UNIT_HIGHLIGHT" val="0"/>
  <p:tag name="KSO_WM_UNIT_COMPATIBLE" val="0"/>
  <p:tag name="KSO_WM_UNIT_CLEAR" val="0"/>
  <p:tag name="KSO_WM_UNIT_PRESET_TEXT_INDEX" val="4"/>
  <p:tag name="KSO_WM_UNIT_PRESET_TEXT_LEN" val="57"/>
  <p:tag name="KSO_WM_BEAUTIFY_FLAG" val="#wm#"/>
  <p:tag name="KSO_WM_TAG_VERSION" val="1.0"/>
  <p:tag name="KSO_WM_UNIT_ID" val="custom20184562_6*f*1"/>
</p:tagLst>
</file>

<file path=ppt/tags/tag29.xml><?xml version="1.0" encoding="utf-8"?>
<p:tagLst xmlns:p="http://schemas.openxmlformats.org/presentationml/2006/main">
  <p:tag name="KSO_WM_TAG_VERSION" val="1.0"/>
  <p:tag name="KSO_WM_SLIDE_ITEM_CNT" val="2"/>
  <p:tag name="KSO_WM_SLIDE_LAYOUT" val="a_f"/>
  <p:tag name="KSO_WM_SLIDE_LAYOUT_CNT" val="1_1"/>
  <p:tag name="KSO_WM_SLIDE_TYPE" val="sectionTitle"/>
  <p:tag name="KSO_WM_BEAUTIFY_FLAG" val="#wm#"/>
  <p:tag name="KSO_WM_COMBINE_RELATE_SLIDE_ID" val="background20180941_6"/>
  <p:tag name="KSO_WM_TEMPLATE_CATEGORY" val="custom"/>
  <p:tag name="KSO_WM_TEMPLATE_INDEX" val="20184562"/>
  <p:tag name="KSO_WM_SLIDE_ID" val="custom20184562_6"/>
  <p:tag name="KSO_WM_SLIDE_INDEX" val="6"/>
  <p:tag name="KSO_WM_TEMPLATE_SUBCATEGORY" val="combine"/>
</p:tagLst>
</file>

<file path=ppt/tags/tag3.xml><?xml version="1.0" encoding="utf-8"?>
<p:tagLst xmlns:p="http://schemas.openxmlformats.org/presentationml/2006/main">
  <p:tag name="KSO_WM_TEMPLATE_TOPIC_ID" val="2869567"/>
  <p:tag name="KSO_WM_TEMPLATE_OUTLINE_ID" val="15"/>
  <p:tag name="KSO_WM_TEMPLATE_SCENE_ID" val="1"/>
  <p:tag name="KSO_WM_TEMPLATE_JOB_ID" val="2"/>
  <p:tag name="KSO_WM_TEMPLATE_TOPIC_DEFAULT" val="1"/>
  <p:tag name="KSO_WM_TEMPLATE_CATEGORY" val="custom"/>
  <p:tag name="KSO_WM_TEMPLATE_INDEX" val="20185054"/>
  <p:tag name="KSO_WM_TAG_VERSION" val="1.0"/>
  <p:tag name="KSO_WM_TEMPLATE_THUMBS_INDEX" val="1"/>
  <p:tag name="KSO_WM_BEAUTIFY_FLAG" val="#wm#"/>
</p:tagLst>
</file>

<file path=ppt/tags/tag30.xml><?xml version="1.0" encoding="utf-8"?>
<p:tagLst xmlns:p="http://schemas.openxmlformats.org/presentationml/2006/main">
  <p:tag name="KSO_WM_TEMPLATE_CATEGORY" val="custom"/>
  <p:tag name="KSO_WM_TEMPLATE_INDEX" val="20184562"/>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27"/>
  <p:tag name="KSO_WM_UNIT_LAYERLEVEL" val="1"/>
  <p:tag name="KSO_WM_UNIT_INDEX" val="1"/>
  <p:tag name="KSO_WM_UNIT_TYPE" val="a"/>
  <p:tag name="KSO_WM_UNIT_ID" val="custom20184562_4*a*1"/>
</p:tagLst>
</file>

<file path=ppt/tags/tag31.xml><?xml version="1.0" encoding="utf-8"?>
<p:tagLst xmlns:p="http://schemas.openxmlformats.org/presentationml/2006/main">
  <p:tag name="KSO_WM_TEMPLATE_CATEGORY" val="custom"/>
  <p:tag name="KSO_WM_TEMPLATE_INDEX" val="20184562"/>
  <p:tag name="KSO_WM_TAG_VERSION" val="1.0"/>
  <p:tag name="KSO_WM_BEAUTIFY_FLAG" val="#wm#"/>
  <p:tag name="KSO_WM_UNIT_TYPE" val="f"/>
  <p:tag name="KSO_WM_UNIT_INDEX" val="1"/>
  <p:tag name="KSO_WM_UNIT_LAYERLEVEL" val="1"/>
  <p:tag name="KSO_WM_UNIT_VALUE" val="195"/>
  <p:tag name="KSO_WM_UNIT_HIGHLIGHT" val="0"/>
  <p:tag name="KSO_WM_UNIT_COMPATIBLE" val="0"/>
  <p:tag name="KSO_WM_UNIT_CLEAR" val="0"/>
  <p:tag name="KSO_WM_UNIT_PRESET_TEXT_INDEX" val="4"/>
  <p:tag name="KSO_WM_UNIT_PRESET_TEXT_LEN" val="228"/>
  <p:tag name="KSO_WM_UNIT_ID" val="custom20184562_4*f*1"/>
</p:tagLst>
</file>

<file path=ppt/tags/tag32.xml><?xml version="1.0" encoding="utf-8"?>
<p:tagLst xmlns:p="http://schemas.openxmlformats.org/presentationml/2006/main">
  <p:tag name="KSO_WM_SLIDE_SIZE" val="827*426"/>
  <p:tag name="KSO_WM_SLIDE_POSITION" val="66*36"/>
  <p:tag name="KSO_WM_SLIDE_LAYOUT_CNT" val="1_1_1"/>
  <p:tag name="KSO_WM_SLIDE_LAYOUT" val="a_f_d"/>
  <p:tag name="KSO_WM_BEAUTIFY_FLAG" val="#wm#"/>
  <p:tag name="KSO_WM_SLIDE_TYPE" val="text"/>
  <p:tag name="KSO_WM_SLIDE_ITEM_CNT" val="2"/>
  <p:tag name="KSO_WM_TAG_VERSION" val="1.0"/>
  <p:tag name="KSO_WM_COMBINE_RELATE_SLIDE_ID" val="background20180941_4"/>
  <p:tag name="KSO_WM_TEMPLATE_CATEGORY" val="custom"/>
  <p:tag name="KSO_WM_TEMPLATE_INDEX" val="20184562"/>
  <p:tag name="KSO_WM_SLIDE_ID" val="custom20184562_4"/>
  <p:tag name="KSO_WM_SLIDE_INDEX" val="4"/>
  <p:tag name="KSO_WM_TEMPLATE_SUBCATEGORY" val="combine"/>
</p:tagLst>
</file>

<file path=ppt/tags/tag33.xml><?xml version="1.0" encoding="utf-8"?>
<p:tagLst xmlns:p="http://schemas.openxmlformats.org/presentationml/2006/main">
  <p:tag name="KSO_WM_TEMPLATE_CATEGORY" val="custom"/>
  <p:tag name="KSO_WM_TEMPLATE_INDEX" val="20184562"/>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27"/>
  <p:tag name="KSO_WM_UNIT_LAYERLEVEL" val="1"/>
  <p:tag name="KSO_WM_UNIT_INDEX" val="1"/>
  <p:tag name="KSO_WM_UNIT_TYPE" val="a"/>
  <p:tag name="KSO_WM_UNIT_ID" val="custom20184562_4*a*1"/>
</p:tagLst>
</file>

<file path=ppt/tags/tag34.xml><?xml version="1.0" encoding="utf-8"?>
<p:tagLst xmlns:p="http://schemas.openxmlformats.org/presentationml/2006/main">
  <p:tag name="KSO_WM_TEMPLATE_CATEGORY" val="custom"/>
  <p:tag name="KSO_WM_TEMPLATE_INDEX" val="20184562"/>
  <p:tag name="KSO_WM_TAG_VERSION" val="1.0"/>
  <p:tag name="KSO_WM_BEAUTIFY_FLAG" val="#wm#"/>
  <p:tag name="KSO_WM_UNIT_TYPE" val="f"/>
  <p:tag name="KSO_WM_UNIT_INDEX" val="1"/>
  <p:tag name="KSO_WM_UNIT_LAYERLEVEL" val="1"/>
  <p:tag name="KSO_WM_UNIT_VALUE" val="195"/>
  <p:tag name="KSO_WM_UNIT_HIGHLIGHT" val="0"/>
  <p:tag name="KSO_WM_UNIT_COMPATIBLE" val="0"/>
  <p:tag name="KSO_WM_UNIT_CLEAR" val="0"/>
  <p:tag name="KSO_WM_UNIT_PRESET_TEXT_INDEX" val="4"/>
  <p:tag name="KSO_WM_UNIT_PRESET_TEXT_LEN" val="228"/>
  <p:tag name="KSO_WM_UNIT_ID" val="custom20184562_4*f*1"/>
</p:tagLst>
</file>

<file path=ppt/tags/tag35.xml><?xml version="1.0" encoding="utf-8"?>
<p:tagLst xmlns:p="http://schemas.openxmlformats.org/presentationml/2006/main">
  <p:tag name="KSO_WM_SLIDE_SIZE" val="827*426"/>
  <p:tag name="KSO_WM_SLIDE_POSITION" val="66*36"/>
  <p:tag name="KSO_WM_SLIDE_LAYOUT_CNT" val="1_1_1"/>
  <p:tag name="KSO_WM_SLIDE_LAYOUT" val="a_f_d"/>
  <p:tag name="KSO_WM_BEAUTIFY_FLAG" val="#wm#"/>
  <p:tag name="KSO_WM_SLIDE_TYPE" val="text"/>
  <p:tag name="KSO_WM_SLIDE_ITEM_CNT" val="2"/>
  <p:tag name="KSO_WM_TAG_VERSION" val="1.0"/>
  <p:tag name="KSO_WM_COMBINE_RELATE_SLIDE_ID" val="background20180941_4"/>
  <p:tag name="KSO_WM_TEMPLATE_CATEGORY" val="custom"/>
  <p:tag name="KSO_WM_TEMPLATE_INDEX" val="20184562"/>
  <p:tag name="KSO_WM_SLIDE_ID" val="custom20184562_4"/>
  <p:tag name="KSO_WM_SLIDE_INDEX" val="4"/>
  <p:tag name="KSO_WM_TEMPLATE_SUBCATEGORY" val="combine"/>
</p:tagLst>
</file>

<file path=ppt/tags/tag36.xml><?xml version="1.0" encoding="utf-8"?>
<p:tagLst xmlns:p="http://schemas.openxmlformats.org/presentationml/2006/main">
  <p:tag name="KSO_WM_TEMPLATE_CATEGORY" val="custom"/>
  <p:tag name="KSO_WM_TEMPLATE_INDEX" val="20184562"/>
  <p:tag name="KSO_WM_UNIT_TYPE" val="a"/>
  <p:tag name="KSO_WM_UNIT_INDEX" val="1"/>
  <p:tag name="KSO_WM_UNIT_LAYERLEVEL" val="1"/>
  <p:tag name="KSO_WM_UNIT_VALUE" val="13"/>
  <p:tag name="KSO_WM_UNIT_ISCONTENTSTITLE" val="0"/>
  <p:tag name="KSO_WM_UNIT_HIGHLIGHT" val="0"/>
  <p:tag name="KSO_WM_UNIT_COMPATIBLE" val="0"/>
  <p:tag name="KSO_WM_UNIT_CLEAR" val="0"/>
  <p:tag name="KSO_WM_BEAUTIFY_FLAG" val="#wm#"/>
  <p:tag name="KSO_WM_TAG_VERSION" val="1.0"/>
  <p:tag name="KSO_WM_UNIT_ID" val="custom20184562_6*a*1"/>
  <p:tag name="KSO_WM_UNIT_PRESET_TEXT" val="SECTION TITLE"/>
</p:tagLst>
</file>

<file path=ppt/tags/tag37.xml><?xml version="1.0" encoding="utf-8"?>
<p:tagLst xmlns:p="http://schemas.openxmlformats.org/presentationml/2006/main">
  <p:tag name="KSO_WM_TEMPLATE_CATEGORY" val="custom"/>
  <p:tag name="KSO_WM_TEMPLATE_INDEX" val="20184562"/>
  <p:tag name="KSO_WM_UNIT_TYPE" val="f"/>
  <p:tag name="KSO_WM_UNIT_INDEX" val="1"/>
  <p:tag name="KSO_WM_UNIT_LAYERLEVEL" val="1"/>
  <p:tag name="KSO_WM_UNIT_VALUE" val="58"/>
  <p:tag name="KSO_WM_UNIT_HIGHLIGHT" val="0"/>
  <p:tag name="KSO_WM_UNIT_COMPATIBLE" val="0"/>
  <p:tag name="KSO_WM_UNIT_CLEAR" val="0"/>
  <p:tag name="KSO_WM_UNIT_PRESET_TEXT_INDEX" val="4"/>
  <p:tag name="KSO_WM_UNIT_PRESET_TEXT_LEN" val="57"/>
  <p:tag name="KSO_WM_BEAUTIFY_FLAG" val="#wm#"/>
  <p:tag name="KSO_WM_TAG_VERSION" val="1.0"/>
  <p:tag name="KSO_WM_UNIT_ID" val="custom20184562_6*f*1"/>
</p:tagLst>
</file>

<file path=ppt/tags/tag38.xml><?xml version="1.0" encoding="utf-8"?>
<p:tagLst xmlns:p="http://schemas.openxmlformats.org/presentationml/2006/main">
  <p:tag name="KSO_WM_TAG_VERSION" val="1.0"/>
  <p:tag name="KSO_WM_SLIDE_ITEM_CNT" val="2"/>
  <p:tag name="KSO_WM_SLIDE_LAYOUT" val="a_f"/>
  <p:tag name="KSO_WM_SLIDE_LAYOUT_CNT" val="1_1"/>
  <p:tag name="KSO_WM_SLIDE_TYPE" val="sectionTitle"/>
  <p:tag name="KSO_WM_BEAUTIFY_FLAG" val="#wm#"/>
  <p:tag name="KSO_WM_COMBINE_RELATE_SLIDE_ID" val="background20180941_6"/>
  <p:tag name="KSO_WM_TEMPLATE_CATEGORY" val="custom"/>
  <p:tag name="KSO_WM_TEMPLATE_INDEX" val="20184562"/>
  <p:tag name="KSO_WM_SLIDE_ID" val="custom20184562_6"/>
  <p:tag name="KSO_WM_SLIDE_INDEX" val="6"/>
  <p:tag name="KSO_WM_TEMPLATE_SUBCATEGORY" val="combine"/>
</p:tagLst>
</file>

<file path=ppt/tags/tag39.xml><?xml version="1.0" encoding="utf-8"?>
<p:tagLst xmlns:p="http://schemas.openxmlformats.org/presentationml/2006/main">
  <p:tag name="KSO_WM_TEMPLATE_CATEGORY" val="custom"/>
  <p:tag name="KSO_WM_TEMPLATE_INDEX" val="20184562"/>
  <p:tag name="KSO_WM_TAG_VERSION" val="1.0"/>
  <p:tag name="KSO_WM_BEAUTIFY_FLAG" val="#wm#"/>
  <p:tag name="KSO_WM_UNIT_TYPE" val="q_i"/>
  <p:tag name="KSO_WM_UNIT_INDEX" val="1_1"/>
  <p:tag name="KSO_WM_UNIT_LAYERLEVEL" val="1_1"/>
  <p:tag name="KSO_WM_DIAGRAM_GROUP_CODE" val="q1-1"/>
  <p:tag name="KSO_WM_UNIT_ID" val="custom20184562_14*q_i*1_1"/>
  <p:tag name="KSO_WM_UNIT_LINE_FORE_SCHEMECOLOR_INDEX" val="5"/>
  <p:tag name="KSO_WM_UNIT_LINE_FILL_TYPE" val="2"/>
  <p:tag name="KSO_WM_UNIT_TEXT_FILL_FORE_SCHEMECOLOR_INDEX" val="14"/>
  <p:tag name="KSO_WM_UNIT_TEXT_FILL_TYPE" val="1"/>
  <p:tag name="KSO_WM_UNIT_USESOURCEFORMAT_APPLY" val="1"/>
</p:tagLst>
</file>

<file path=ppt/tags/tag4.xml><?xml version="1.0" encoding="utf-8"?>
<p:tagLst xmlns:p="http://schemas.openxmlformats.org/presentationml/2006/main">
  <p:tag name="KSO_WM_TAG_VERSION" val="1.0"/>
  <p:tag name="KSO_WM_TEMPLATE_CATEGORY" val="custom"/>
  <p:tag name="KSO_WM_TEMPLATE_INDEX" val="20184562"/>
</p:tagLst>
</file>

<file path=ppt/tags/tag40.xml><?xml version="1.0" encoding="utf-8"?>
<p:tagLst xmlns:p="http://schemas.openxmlformats.org/presentationml/2006/main">
  <p:tag name="KSO_WM_TEMPLATE_CATEGORY" val="custom"/>
  <p:tag name="KSO_WM_TEMPLATE_INDEX" val="20184562"/>
  <p:tag name="KSO_WM_TAG_VERSION" val="1.0"/>
  <p:tag name="KSO_WM_BEAUTIFY_FLAG" val="#wm#"/>
  <p:tag name="KSO_WM_UNIT_TYPE" val="q_i"/>
  <p:tag name="KSO_WM_UNIT_INDEX" val="1_2"/>
  <p:tag name="KSO_WM_UNIT_LAYERLEVEL" val="1_1"/>
  <p:tag name="KSO_WM_DIAGRAM_GROUP_CODE" val="q1-1"/>
  <p:tag name="KSO_WM_UNIT_ID" val="custom20184562_14*q_i*1_2"/>
  <p:tag name="KSO_WM_UNIT_LINE_FORE_SCHEMECOLOR_INDEX" val="5"/>
  <p:tag name="KSO_WM_UNIT_LINE_FILL_TYPE" val="2"/>
  <p:tag name="KSO_WM_UNIT_TEXT_FILL_FORE_SCHEMECOLOR_INDEX" val="14"/>
  <p:tag name="KSO_WM_UNIT_TEXT_FILL_TYPE" val="1"/>
  <p:tag name="KSO_WM_UNIT_USESOURCEFORMAT_APPLY" val="1"/>
</p:tagLst>
</file>

<file path=ppt/tags/tag41.xml><?xml version="1.0" encoding="utf-8"?>
<p:tagLst xmlns:p="http://schemas.openxmlformats.org/presentationml/2006/main">
  <p:tag name="KSO_WM_TEMPLATE_CATEGORY" val="custom"/>
  <p:tag name="KSO_WM_TEMPLATE_INDEX" val="20184562"/>
  <p:tag name="KSO_WM_TAG_VERSION" val="1.0"/>
  <p:tag name="KSO_WM_BEAUTIFY_FLAG" val="#wm#"/>
  <p:tag name="KSO_WM_UNIT_TYPE" val="q_h_i"/>
  <p:tag name="KSO_WM_UNIT_INDEX" val="1_1_3"/>
  <p:tag name="KSO_WM_UNIT_LAYERLEVEL" val="1_1_1"/>
  <p:tag name="KSO_WM_DIAGRAM_GROUP_CODE" val="q1-1"/>
  <p:tag name="KSO_WM_UNIT_ID" val="custom20184562_14*q_h_i*1_1_3"/>
  <p:tag name="KSO_WM_UNIT_TEXT_FILL_FORE_SCHEMECOLOR_INDEX" val="14"/>
  <p:tag name="KSO_WM_UNIT_TEXT_FILL_TYPE" val="1"/>
  <p:tag name="KSO_WM_UNIT_USESOURCEFORMAT_APPLY" val="1"/>
</p:tagLst>
</file>

<file path=ppt/tags/tag42.xml><?xml version="1.0" encoding="utf-8"?>
<p:tagLst xmlns:p="http://schemas.openxmlformats.org/presentationml/2006/main">
  <p:tag name="KSO_WM_TEMPLATE_CATEGORY" val="custom"/>
  <p:tag name="KSO_WM_TEMPLATE_INDEX" val="20184562"/>
  <p:tag name="KSO_WM_TAG_VERSION" val="1.0"/>
  <p:tag name="KSO_WM_BEAUTIFY_FLAG" val="#wm#"/>
  <p:tag name="KSO_WM_UNIT_TYPE" val="q_h_i"/>
  <p:tag name="KSO_WM_UNIT_INDEX" val="1_2_3"/>
  <p:tag name="KSO_WM_UNIT_LAYERLEVEL" val="1_1_1"/>
  <p:tag name="KSO_WM_DIAGRAM_GROUP_CODE" val="q1-1"/>
  <p:tag name="KSO_WM_UNIT_ID" val="custom20184562_14*q_h_i*1_2_3"/>
  <p:tag name="KSO_WM_UNIT_TEXT_FILL_FORE_SCHEMECOLOR_INDEX" val="14"/>
  <p:tag name="KSO_WM_UNIT_TEXT_FILL_TYPE" val="1"/>
  <p:tag name="KSO_WM_UNIT_USESOURCEFORMAT_APPLY" val="1"/>
</p:tagLst>
</file>

<file path=ppt/tags/tag43.xml><?xml version="1.0" encoding="utf-8"?>
<p:tagLst xmlns:p="http://schemas.openxmlformats.org/presentationml/2006/main">
  <p:tag name="KSO_WM_TEMPLATE_CATEGORY" val="custom"/>
  <p:tag name="KSO_WM_TEMPLATE_INDEX" val="20184562"/>
  <p:tag name="KSO_WM_TAG_VERSION" val="1.0"/>
  <p:tag name="KSO_WM_BEAUTIFY_FLAG" val="#wm#"/>
  <p:tag name="KSO_WM_UNIT_TYPE" val="q_h_i"/>
  <p:tag name="KSO_WM_UNIT_INDEX" val="1_3_3"/>
  <p:tag name="KSO_WM_UNIT_LAYERLEVEL" val="1_1_1"/>
  <p:tag name="KSO_WM_DIAGRAM_GROUP_CODE" val="q1-1"/>
  <p:tag name="KSO_WM_UNIT_ID" val="custom20184562_14*q_h_i*1_3_3"/>
  <p:tag name="KSO_WM_UNIT_TEXT_FILL_FORE_SCHEMECOLOR_INDEX" val="14"/>
  <p:tag name="KSO_WM_UNIT_TEXT_FILL_TYPE" val="1"/>
  <p:tag name="KSO_WM_UNIT_USESOURCEFORMAT_APPLY" val="1"/>
</p:tagLst>
</file>

<file path=ppt/tags/tag44.xml><?xml version="1.0" encoding="utf-8"?>
<p:tagLst xmlns:p="http://schemas.openxmlformats.org/presentationml/2006/main">
  <p:tag name="KSO_WM_TEMPLATE_CATEGORY" val="custom"/>
  <p:tag name="KSO_WM_TEMPLATE_INDEX" val="20184562"/>
  <p:tag name="KSO_WM_TAG_VERSION" val="1.0"/>
  <p:tag name="KSO_WM_BEAUTIFY_FLAG" val="#wm#"/>
  <p:tag name="KSO_WM_UNIT_TYPE" val="q_h_a"/>
  <p:tag name="KSO_WM_UNIT_INDEX" val="1_1_1"/>
  <p:tag name="KSO_WM_UNIT_LAYERLEVEL" val="1_1_1"/>
  <p:tag name="KSO_WM_UNIT_VALUE" val="4"/>
  <p:tag name="KSO_WM_UNIT_HIGHLIGHT" val="0"/>
  <p:tag name="KSO_WM_UNIT_COMPATIBLE" val="0"/>
  <p:tag name="KSO_WM_UNIT_CLEAR" val="0"/>
  <p:tag name="KSO_WM_UNIT_PRESET_TEXT_INDEX" val="3"/>
  <p:tag name="KSO_WM_DIAGRAM_GROUP_CODE" val="q1-1"/>
  <p:tag name="KSO_WM_UNIT_ID" val="custom20184562_14*q_h_a*1_1_1"/>
  <p:tag name="KSO_WM_UNIT_PRESET_TEXT_LEN" val="5"/>
  <p:tag name="KSO_WM_UNIT_TEXT_FILL_FORE_SCHEMECOLOR_INDEX" val="14"/>
  <p:tag name="KSO_WM_UNIT_TEXT_FILL_TYPE" val="1"/>
  <p:tag name="KSO_WM_UNIT_USESOURCEFORMAT_APPLY" val="1"/>
</p:tagLst>
</file>

<file path=ppt/tags/tag45.xml><?xml version="1.0" encoding="utf-8"?>
<p:tagLst xmlns:p="http://schemas.openxmlformats.org/presentationml/2006/main">
  <p:tag name="KSO_WM_TEMPLATE_CATEGORY" val="custom"/>
  <p:tag name="KSO_WM_TEMPLATE_INDEX" val="20184562"/>
  <p:tag name="KSO_WM_TAG_VERSION" val="1.0"/>
  <p:tag name="KSO_WM_BEAUTIFY_FLAG" val="#wm#"/>
  <p:tag name="KSO_WM_UNIT_TYPE" val="q_h_i"/>
  <p:tag name="KSO_WM_UNIT_INDEX" val="1_1_1"/>
  <p:tag name="KSO_WM_UNIT_LAYERLEVEL" val="1_1_1"/>
  <p:tag name="KSO_WM_DIAGRAM_GROUP_CODE" val="q1-1"/>
  <p:tag name="KSO_WM_UNIT_ID" val="custom20184562_14*q_h_i*1_1_1"/>
  <p:tag name="KSO_WM_UNIT_FILL_FORE_SCHEMECOLOR_INDEX" val="5"/>
  <p:tag name="KSO_WM_UNIT_FILL_TYPE" val="1"/>
  <p:tag name="KSO_WM_UNIT_TEXT_FILL_FORE_SCHEMECOLOR_INDEX" val="14"/>
  <p:tag name="KSO_WM_UNIT_TEXT_FILL_TYPE" val="1"/>
  <p:tag name="KSO_WM_UNIT_USESOURCEFORMAT_APPLY" val="1"/>
</p:tagLst>
</file>

<file path=ppt/tags/tag46.xml><?xml version="1.0" encoding="utf-8"?>
<p:tagLst xmlns:p="http://schemas.openxmlformats.org/presentationml/2006/main">
  <p:tag name="KSO_WM_TEMPLATE_CATEGORY" val="custom"/>
  <p:tag name="KSO_WM_TEMPLATE_INDEX" val="20184562"/>
  <p:tag name="KSO_WM_TAG_VERSION" val="1.0"/>
  <p:tag name="KSO_WM_BEAUTIFY_FLAG" val="#wm#"/>
  <p:tag name="KSO_WM_UNIT_TYPE" val="q_h_i"/>
  <p:tag name="KSO_WM_UNIT_INDEX" val="1_1_2"/>
  <p:tag name="KSO_WM_UNIT_LAYERLEVEL" val="1_1_1"/>
  <p:tag name="KSO_WM_DIAGRAM_GROUP_CODE" val="q1-1"/>
  <p:tag name="KSO_WM_UNIT_ID" val="custom20184562_14*q_h_i*1_1_2"/>
  <p:tag name="KSO_WM_UNIT_FILL_FORE_SCHEMECOLOR_INDEX" val="5"/>
  <p:tag name="KSO_WM_UNIT_FILL_TYPE" val="1"/>
  <p:tag name="KSO_WM_UNIT_TEXT_FILL_FORE_SCHEMECOLOR_INDEX" val="14"/>
  <p:tag name="KSO_WM_UNIT_TEXT_FILL_TYPE" val="1"/>
  <p:tag name="KSO_WM_UNIT_USESOURCEFORMAT_APPLY" val="1"/>
</p:tagLst>
</file>

<file path=ppt/tags/tag47.xml><?xml version="1.0" encoding="utf-8"?>
<p:tagLst xmlns:p="http://schemas.openxmlformats.org/presentationml/2006/main">
  <p:tag name="KSO_WM_TEMPLATE_CATEGORY" val="custom"/>
  <p:tag name="KSO_WM_TEMPLATE_INDEX" val="20184562"/>
  <p:tag name="KSO_WM_TAG_VERSION" val="1.0"/>
  <p:tag name="KSO_WM_BEAUTIFY_FLAG" val="#wm#"/>
  <p:tag name="KSO_WM_UNIT_TYPE" val="q_h_f"/>
  <p:tag name="KSO_WM_UNIT_INDEX" val="1_1_1"/>
  <p:tag name="KSO_WM_UNIT_LAYERLEVEL" val="1_1_1"/>
  <p:tag name="KSO_WM_UNIT_VALUE" val="28"/>
  <p:tag name="KSO_WM_UNIT_HIGHLIGHT" val="0"/>
  <p:tag name="KSO_WM_UNIT_COMPATIBLE" val="0"/>
  <p:tag name="KSO_WM_UNIT_CLEAR" val="0"/>
  <p:tag name="KSO_WM_UNIT_PRESET_TEXT_INDEX" val="4"/>
  <p:tag name="KSO_WM_UNIT_PRESET_TEXT_LEN" val="57"/>
  <p:tag name="KSO_WM_DIAGRAM_GROUP_CODE" val="q1-1"/>
  <p:tag name="KSO_WM_UNIT_ID" val="custom20184562_14*q_h_f*1_1_1"/>
  <p:tag name="KSO_WM_UNIT_TEXT_FILL_FORE_SCHEMECOLOR_INDEX" val="14"/>
  <p:tag name="KSO_WM_UNIT_TEXT_FILL_TYPE" val="1"/>
  <p:tag name="KSO_WM_UNIT_USESOURCEFORMAT_APPLY" val="1"/>
</p:tagLst>
</file>

<file path=ppt/tags/tag48.xml><?xml version="1.0" encoding="utf-8"?>
<p:tagLst xmlns:p="http://schemas.openxmlformats.org/presentationml/2006/main">
  <p:tag name="KSO_WM_TEMPLATE_CATEGORY" val="custom"/>
  <p:tag name="KSO_WM_TEMPLATE_INDEX" val="20184562"/>
  <p:tag name="KSO_WM_TAG_VERSION" val="1.0"/>
  <p:tag name="KSO_WM_BEAUTIFY_FLAG" val="#wm#"/>
  <p:tag name="KSO_WM_UNIT_TYPE" val="q_h_a"/>
  <p:tag name="KSO_WM_UNIT_INDEX" val="1_2_1"/>
  <p:tag name="KSO_WM_UNIT_LAYERLEVEL" val="1_1_1"/>
  <p:tag name="KSO_WM_UNIT_VALUE" val="4"/>
  <p:tag name="KSO_WM_UNIT_HIGHLIGHT" val="0"/>
  <p:tag name="KSO_WM_UNIT_COMPATIBLE" val="0"/>
  <p:tag name="KSO_WM_UNIT_CLEAR" val="0"/>
  <p:tag name="KSO_WM_UNIT_PRESET_TEXT_INDEX" val="3"/>
  <p:tag name="KSO_WM_DIAGRAM_GROUP_CODE" val="q1-1"/>
  <p:tag name="KSO_WM_UNIT_ID" val="custom20184562_14*q_h_a*1_2_1"/>
  <p:tag name="KSO_WM_UNIT_PRESET_TEXT_LEN" val="5"/>
  <p:tag name="KSO_WM_UNIT_TEXT_FILL_FORE_SCHEMECOLOR_INDEX" val="14"/>
  <p:tag name="KSO_WM_UNIT_TEXT_FILL_TYPE" val="1"/>
  <p:tag name="KSO_WM_UNIT_USESOURCEFORMAT_APPLY" val="1"/>
</p:tagLst>
</file>

<file path=ppt/tags/tag49.xml><?xml version="1.0" encoding="utf-8"?>
<p:tagLst xmlns:p="http://schemas.openxmlformats.org/presentationml/2006/main">
  <p:tag name="KSO_WM_TEMPLATE_CATEGORY" val="custom"/>
  <p:tag name="KSO_WM_TEMPLATE_INDEX" val="20184562"/>
  <p:tag name="KSO_WM_TAG_VERSION" val="1.0"/>
  <p:tag name="KSO_WM_BEAUTIFY_FLAG" val="#wm#"/>
  <p:tag name="KSO_WM_UNIT_TYPE" val="q_h_i"/>
  <p:tag name="KSO_WM_UNIT_INDEX" val="1_2_1"/>
  <p:tag name="KSO_WM_UNIT_LAYERLEVEL" val="1_1_1"/>
  <p:tag name="KSO_WM_DIAGRAM_GROUP_CODE" val="q1-1"/>
  <p:tag name="KSO_WM_UNIT_ID" val="custom20184562_14*q_h_i*1_2_1"/>
  <p:tag name="KSO_WM_UNIT_FILL_FORE_SCHEMECOLOR_INDEX" val="5"/>
  <p:tag name="KSO_WM_UNIT_FILL_TYPE" val="1"/>
  <p:tag name="KSO_WM_UNIT_TEXT_FILL_FORE_SCHEMECOLOR_INDEX" val="14"/>
  <p:tag name="KSO_WM_UNIT_TEXT_FILL_TYPE" val="1"/>
  <p:tag name="KSO_WM_UNIT_USESOURCEFORMAT_APPLY" val="1"/>
</p:tagLst>
</file>

<file path=ppt/tags/tag5.xml><?xml version="1.0" encoding="utf-8"?>
<p:tagLst xmlns:p="http://schemas.openxmlformats.org/presentationml/2006/main">
  <p:tag name="KSO_WM_TAG_VERSION" val="1.0"/>
  <p:tag name="KSO_WM_TEMPLATE_CATEGORY" val="custom"/>
  <p:tag name="KSO_WM_TEMPLATE_INDEX" val="20184562"/>
</p:tagLst>
</file>

<file path=ppt/tags/tag50.xml><?xml version="1.0" encoding="utf-8"?>
<p:tagLst xmlns:p="http://schemas.openxmlformats.org/presentationml/2006/main">
  <p:tag name="KSO_WM_TEMPLATE_CATEGORY" val="custom"/>
  <p:tag name="KSO_WM_TEMPLATE_INDEX" val="20184562"/>
  <p:tag name="KSO_WM_TAG_VERSION" val="1.0"/>
  <p:tag name="KSO_WM_BEAUTIFY_FLAG" val="#wm#"/>
  <p:tag name="KSO_WM_UNIT_TYPE" val="q_h_i"/>
  <p:tag name="KSO_WM_UNIT_INDEX" val="1_2_2"/>
  <p:tag name="KSO_WM_UNIT_LAYERLEVEL" val="1_1_1"/>
  <p:tag name="KSO_WM_DIAGRAM_GROUP_CODE" val="q1-1"/>
  <p:tag name="KSO_WM_UNIT_ID" val="custom20184562_14*q_h_i*1_2_2"/>
  <p:tag name="KSO_WM_UNIT_FILL_FORE_SCHEMECOLOR_INDEX" val="5"/>
  <p:tag name="KSO_WM_UNIT_FILL_TYPE" val="1"/>
  <p:tag name="KSO_WM_UNIT_TEXT_FILL_FORE_SCHEMECOLOR_INDEX" val="14"/>
  <p:tag name="KSO_WM_UNIT_TEXT_FILL_TYPE" val="1"/>
  <p:tag name="KSO_WM_UNIT_USESOURCEFORMAT_APPLY" val="1"/>
</p:tagLst>
</file>

<file path=ppt/tags/tag51.xml><?xml version="1.0" encoding="utf-8"?>
<p:tagLst xmlns:p="http://schemas.openxmlformats.org/presentationml/2006/main">
  <p:tag name="KSO_WM_TEMPLATE_CATEGORY" val="custom"/>
  <p:tag name="KSO_WM_TEMPLATE_INDEX" val="20184562"/>
  <p:tag name="KSO_WM_TAG_VERSION" val="1.0"/>
  <p:tag name="KSO_WM_BEAUTIFY_FLAG" val="#wm#"/>
  <p:tag name="KSO_WM_UNIT_TYPE" val="q_h_f"/>
  <p:tag name="KSO_WM_UNIT_INDEX" val="1_2_1"/>
  <p:tag name="KSO_WM_UNIT_LAYERLEVEL" val="1_1_1"/>
  <p:tag name="KSO_WM_UNIT_VALUE" val="28"/>
  <p:tag name="KSO_WM_UNIT_HIGHLIGHT" val="0"/>
  <p:tag name="KSO_WM_UNIT_COMPATIBLE" val="0"/>
  <p:tag name="KSO_WM_UNIT_CLEAR" val="0"/>
  <p:tag name="KSO_WM_UNIT_PRESET_TEXT_INDEX" val="4"/>
  <p:tag name="KSO_WM_UNIT_PRESET_TEXT_LEN" val="57"/>
  <p:tag name="KSO_WM_DIAGRAM_GROUP_CODE" val="q1-1"/>
  <p:tag name="KSO_WM_UNIT_ID" val="custom20184562_14*q_h_f*1_2_1"/>
  <p:tag name="KSO_WM_UNIT_TEXT_FILL_FORE_SCHEMECOLOR_INDEX" val="14"/>
  <p:tag name="KSO_WM_UNIT_TEXT_FILL_TYPE" val="1"/>
  <p:tag name="KSO_WM_UNIT_USESOURCEFORMAT_APPLY" val="1"/>
</p:tagLst>
</file>

<file path=ppt/tags/tag52.xml><?xml version="1.0" encoding="utf-8"?>
<p:tagLst xmlns:p="http://schemas.openxmlformats.org/presentationml/2006/main">
  <p:tag name="KSO_WM_TEMPLATE_CATEGORY" val="custom"/>
  <p:tag name="KSO_WM_TEMPLATE_INDEX" val="20184562"/>
  <p:tag name="KSO_WM_TAG_VERSION" val="1.0"/>
  <p:tag name="KSO_WM_BEAUTIFY_FLAG" val="#wm#"/>
  <p:tag name="KSO_WM_UNIT_TYPE" val="q_h_a"/>
  <p:tag name="KSO_WM_UNIT_INDEX" val="1_3_1"/>
  <p:tag name="KSO_WM_UNIT_LAYERLEVEL" val="1_1_1"/>
  <p:tag name="KSO_WM_UNIT_VALUE" val="4"/>
  <p:tag name="KSO_WM_UNIT_HIGHLIGHT" val="0"/>
  <p:tag name="KSO_WM_UNIT_COMPATIBLE" val="0"/>
  <p:tag name="KSO_WM_UNIT_CLEAR" val="0"/>
  <p:tag name="KSO_WM_UNIT_PRESET_TEXT_INDEX" val="3"/>
  <p:tag name="KSO_WM_DIAGRAM_GROUP_CODE" val="q1-1"/>
  <p:tag name="KSO_WM_UNIT_ID" val="custom20184562_14*q_h_a*1_3_1"/>
  <p:tag name="KSO_WM_UNIT_PRESET_TEXT_LEN" val="5"/>
  <p:tag name="KSO_WM_UNIT_TEXT_FILL_FORE_SCHEMECOLOR_INDEX" val="14"/>
  <p:tag name="KSO_WM_UNIT_TEXT_FILL_TYPE" val="1"/>
  <p:tag name="KSO_WM_UNIT_USESOURCEFORMAT_APPLY" val="1"/>
</p:tagLst>
</file>

<file path=ppt/tags/tag53.xml><?xml version="1.0" encoding="utf-8"?>
<p:tagLst xmlns:p="http://schemas.openxmlformats.org/presentationml/2006/main">
  <p:tag name="KSO_WM_TEMPLATE_CATEGORY" val="custom"/>
  <p:tag name="KSO_WM_TEMPLATE_INDEX" val="20184562"/>
  <p:tag name="KSO_WM_TAG_VERSION" val="1.0"/>
  <p:tag name="KSO_WM_BEAUTIFY_FLAG" val="#wm#"/>
  <p:tag name="KSO_WM_UNIT_TYPE" val="q_h_i"/>
  <p:tag name="KSO_WM_UNIT_INDEX" val="1_3_1"/>
  <p:tag name="KSO_WM_UNIT_LAYERLEVEL" val="1_1_1"/>
  <p:tag name="KSO_WM_DIAGRAM_GROUP_CODE" val="q1-1"/>
  <p:tag name="KSO_WM_UNIT_ID" val="custom20184562_14*q_h_i*1_3_1"/>
  <p:tag name="KSO_WM_UNIT_FILL_FORE_SCHEMECOLOR_INDEX" val="5"/>
  <p:tag name="KSO_WM_UNIT_FILL_TYPE" val="1"/>
  <p:tag name="KSO_WM_UNIT_TEXT_FILL_FORE_SCHEMECOLOR_INDEX" val="14"/>
  <p:tag name="KSO_WM_UNIT_TEXT_FILL_TYPE" val="1"/>
  <p:tag name="KSO_WM_UNIT_USESOURCEFORMAT_APPLY" val="1"/>
</p:tagLst>
</file>

<file path=ppt/tags/tag54.xml><?xml version="1.0" encoding="utf-8"?>
<p:tagLst xmlns:p="http://schemas.openxmlformats.org/presentationml/2006/main">
  <p:tag name="KSO_WM_TEMPLATE_CATEGORY" val="custom"/>
  <p:tag name="KSO_WM_TEMPLATE_INDEX" val="20184562"/>
  <p:tag name="KSO_WM_TAG_VERSION" val="1.0"/>
  <p:tag name="KSO_WM_BEAUTIFY_FLAG" val="#wm#"/>
  <p:tag name="KSO_WM_UNIT_TYPE" val="q_h_i"/>
  <p:tag name="KSO_WM_UNIT_INDEX" val="1_3_2"/>
  <p:tag name="KSO_WM_UNIT_LAYERLEVEL" val="1_1_1"/>
  <p:tag name="KSO_WM_DIAGRAM_GROUP_CODE" val="q1-1"/>
  <p:tag name="KSO_WM_UNIT_ID" val="custom20184562_14*q_h_i*1_3_2"/>
  <p:tag name="KSO_WM_UNIT_FILL_FORE_SCHEMECOLOR_INDEX" val="5"/>
  <p:tag name="KSO_WM_UNIT_FILL_TYPE" val="1"/>
  <p:tag name="KSO_WM_UNIT_TEXT_FILL_FORE_SCHEMECOLOR_INDEX" val="14"/>
  <p:tag name="KSO_WM_UNIT_TEXT_FILL_TYPE" val="1"/>
  <p:tag name="KSO_WM_UNIT_USESOURCEFORMAT_APPLY" val="1"/>
</p:tagLst>
</file>

<file path=ppt/tags/tag55.xml><?xml version="1.0" encoding="utf-8"?>
<p:tagLst xmlns:p="http://schemas.openxmlformats.org/presentationml/2006/main">
  <p:tag name="KSO_WM_TEMPLATE_CATEGORY" val="custom"/>
  <p:tag name="KSO_WM_TEMPLATE_INDEX" val="20184562"/>
  <p:tag name="KSO_WM_TAG_VERSION" val="1.0"/>
  <p:tag name="KSO_WM_BEAUTIFY_FLAG" val="#wm#"/>
  <p:tag name="KSO_WM_UNIT_TYPE" val="q_h_f"/>
  <p:tag name="KSO_WM_UNIT_INDEX" val="1_3_1"/>
  <p:tag name="KSO_WM_UNIT_LAYERLEVEL" val="1_1_1"/>
  <p:tag name="KSO_WM_UNIT_VALUE" val="28"/>
  <p:tag name="KSO_WM_UNIT_HIGHLIGHT" val="0"/>
  <p:tag name="KSO_WM_UNIT_COMPATIBLE" val="0"/>
  <p:tag name="KSO_WM_UNIT_CLEAR" val="0"/>
  <p:tag name="KSO_WM_UNIT_PRESET_TEXT_INDEX" val="4"/>
  <p:tag name="KSO_WM_UNIT_PRESET_TEXT_LEN" val="57"/>
  <p:tag name="KSO_WM_DIAGRAM_GROUP_CODE" val="q1-1"/>
  <p:tag name="KSO_WM_UNIT_ID" val="custom20184562_14*q_h_f*1_3_1"/>
  <p:tag name="KSO_WM_UNIT_TEXT_FILL_FORE_SCHEMECOLOR_INDEX" val="14"/>
  <p:tag name="KSO_WM_UNIT_TEXT_FILL_TYPE" val="1"/>
  <p:tag name="KSO_WM_UNIT_USESOURCEFORMAT_APPLY" val="1"/>
</p:tagLst>
</file>

<file path=ppt/tags/tag56.xml><?xml version="1.0" encoding="utf-8"?>
<p:tagLst xmlns:p="http://schemas.openxmlformats.org/presentationml/2006/main">
  <p:tag name="KSO_WM_TEMPLATE_CATEGORY" val="custom"/>
  <p:tag name="KSO_WM_TEMPLATE_INDEX" val="20184562"/>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30"/>
  <p:tag name="KSO_WM_UNIT_LAYERLEVEL" val="1"/>
  <p:tag name="KSO_WM_UNIT_INDEX" val="1"/>
  <p:tag name="KSO_WM_UNIT_TYPE" val="a"/>
  <p:tag name="KSO_WM_UNIT_ID" val="custom20184562_14*a*1"/>
</p:tagLst>
</file>

<file path=ppt/tags/tag57.xml><?xml version="1.0" encoding="utf-8"?>
<p:tagLst xmlns:p="http://schemas.openxmlformats.org/presentationml/2006/main">
  <p:tag name="KSO_WM_TAG_VERSION" val="1.0"/>
  <p:tag name="KSO_WM_SLIDE_ITEM_CNT" val="3"/>
  <p:tag name="KSO_WM_SLIDE_LAYOUT" val="a_q"/>
  <p:tag name="KSO_WM_SLIDE_LAYOUT_CNT" val="1_1"/>
  <p:tag name="KSO_WM_SLIDE_TYPE" val="text"/>
  <p:tag name="KSO_WM_BEAUTIFY_FLAG" val="#wm#"/>
  <p:tag name="KSO_WM_SLIDE_POSITION" val="102*73"/>
  <p:tag name="KSO_WM_SLIDE_SIZE" val="754*404"/>
  <p:tag name="KSO_WM_COMBINE_RELATE_SLIDE_ID" val="diagram20170124_2"/>
  <p:tag name="KSO_WM_TEMPLATE_CATEGORY" val="custom"/>
  <p:tag name="KSO_WM_TEMPLATE_INDEX" val="20184562"/>
  <p:tag name="KSO_WM_SLIDE_ID" val="custom20184562_14"/>
  <p:tag name="KSO_WM_SLIDE_INDEX" val="14"/>
  <p:tag name="KSO_WM_DIAGRAM_GROUP_CODE" val="q1-1"/>
  <p:tag name="KSO_WM_TEMPLATE_SUBCATEGORY" val="combine"/>
</p:tagLst>
</file>

<file path=ppt/tags/tag58.xml><?xml version="1.0" encoding="utf-8"?>
<p:tagLst xmlns:p="http://schemas.openxmlformats.org/presentationml/2006/main">
  <p:tag name="KSO_WM_TEMPLATE_CATEGORY" val="custom"/>
  <p:tag name="KSO_WM_TEMPLATE_INDEX" val="20184562"/>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38"/>
  <p:tag name="KSO_WM_UNIT_LAYERLEVEL" val="1"/>
  <p:tag name="KSO_WM_UNIT_INDEX" val="1"/>
  <p:tag name="KSO_WM_UNIT_TYPE" val="a"/>
  <p:tag name="KSO_WM_UNIT_ID" val="custom20184562_16*a*1"/>
</p:tagLst>
</file>

<file path=ppt/tags/tag59.xml><?xml version="1.0" encoding="utf-8"?>
<p:tagLst xmlns:p="http://schemas.openxmlformats.org/presentationml/2006/main">
  <p:tag name="KSO_WM_TEMPLATE_CATEGORY" val="custom"/>
  <p:tag name="KSO_WM_TEMPLATE_INDEX" val="20184562"/>
  <p:tag name="KSO_WM_TAG_VERSION" val="1.0"/>
  <p:tag name="KSO_WM_BEAUTIFY_FLAG" val="#wm#"/>
  <p:tag name="KSO_WM_UNIT_PRESET_TEXT_LEN" val="57"/>
  <p:tag name="KSO_WM_UNIT_PRESET_TEXT_INDEX" val="4"/>
  <p:tag name="KSO_WM_UNIT_CLEAR" val="0"/>
  <p:tag name="KSO_WM_UNIT_COMPATIBLE" val="0"/>
  <p:tag name="KSO_WM_UNIT_HIGHLIGHT" val="0"/>
  <p:tag name="KSO_WM_UNIT_VALUE" val="72"/>
  <p:tag name="KSO_WM_UNIT_LAYERLEVEL" val="1"/>
  <p:tag name="KSO_WM_UNIT_INDEX" val="1"/>
  <p:tag name="KSO_WM_UNIT_TYPE" val="f"/>
  <p:tag name="KSO_WM_UNIT_ID" val="custom20184562_16*f*1"/>
</p:tagLst>
</file>

<file path=ppt/tags/tag6.xml><?xml version="1.0" encoding="utf-8"?>
<p:tagLst xmlns:p="http://schemas.openxmlformats.org/presentationml/2006/main">
  <p:tag name="KSO_WM_TAG_VERSION" val="1.0"/>
  <p:tag name="KSO_WM_BEAUTIFY_FLAG" val="#wm#"/>
  <p:tag name="KSO_WM_COMBINE_RELATE_SLIDE_ID" val="background20180941_1"/>
  <p:tag name="KSO_WM_TEMPLATE_CATEGORY" val="custom"/>
  <p:tag name="KSO_WM_TEMPLATE_INDEX" val="20184562"/>
  <p:tag name="KSO_WM_TEMPLATE_SUBCATEGORY" val="combine"/>
  <p:tag name="KSO_WM_TEMPLATE_THUMBS_INDEX" val="1、6、4、5、10、13、18"/>
</p:tagLst>
</file>

<file path=ppt/tags/tag60.xml><?xml version="1.0" encoding="utf-8"?>
<p:tagLst xmlns:p="http://schemas.openxmlformats.org/presentationml/2006/main">
  <p:tag name="KSO_WM_TAG_VERSION" val="1.0"/>
  <p:tag name="KSO_WM_BEAUTIFY_FLAG" val="#wm#"/>
  <p:tag name="KSO_WM_UNIT_TYPE" val="i"/>
  <p:tag name="KSO_WM_UNIT_ID" val="custom20184562_16*i*2"/>
  <p:tag name="KSO_WM_TEMPLATE_CATEGORY" val="custom"/>
  <p:tag name="KSO_WM_TEMPLATE_INDEX" val="20184562"/>
  <p:tag name="KSO_WM_UNIT_INDEX" val="2"/>
</p:tagLst>
</file>

<file path=ppt/tags/tag61.xml><?xml version="1.0" encoding="utf-8"?>
<p:tagLst xmlns:p="http://schemas.openxmlformats.org/presentationml/2006/main">
  <p:tag name="KSO_WM_SLIDE_LAYOUT_CNT" val="1_1"/>
  <p:tag name="KSO_WM_SLIDE_LAYOUT" val="a_f"/>
  <p:tag name="KSO_WM_SLIDE_SIZE" val="891*84"/>
  <p:tag name="KSO_WM_SLIDE_POSITION" val="38*269"/>
  <p:tag name="KSO_WM_BEAUTIFY_FLAG" val="#wm#"/>
  <p:tag name="KSO_WM_SLIDE_TYPE" val="text"/>
  <p:tag name="KSO_WM_SLIDE_ITEM_CNT" val="1"/>
  <p:tag name="KSO_WM_TAG_VERSION" val="1.0"/>
  <p:tag name="KSO_WM_COMBINE_RELATE_SLIDE_ID" val="background20180941_7"/>
  <p:tag name="KSO_WM_TEMPLATE_CATEGORY" val="custom"/>
  <p:tag name="KSO_WM_TEMPLATE_INDEX" val="20184562"/>
  <p:tag name="KSO_WM_SLIDE_ID" val="custom20184562_16"/>
  <p:tag name="KSO_WM_SLIDE_INDEX" val="16"/>
  <p:tag name="KSO_WM_TEMPLATE_SUBCATEGORY" val="combine"/>
</p:tagLst>
</file>

<file path=ppt/tags/tag62.xml><?xml version="1.0" encoding="utf-8"?>
<p:tagLst xmlns:p="http://schemas.openxmlformats.org/presentationml/2006/main">
  <p:tag name="KSO_WM_TEMPLATE_CATEGORY" val="custom"/>
  <p:tag name="KSO_WM_TEMPLATE_INDEX" val="20184562"/>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30"/>
  <p:tag name="KSO_WM_UNIT_LAYERLEVEL" val="1"/>
  <p:tag name="KSO_WM_UNIT_INDEX" val="1"/>
  <p:tag name="KSO_WM_UNIT_TYPE" val="a"/>
  <p:tag name="KSO_WM_UNIT_ID" val="custom20184562_14*a*1"/>
</p:tagLst>
</file>

<file path=ppt/tags/tag63.xml><?xml version="1.0" encoding="utf-8"?>
<p:tagLst xmlns:p="http://schemas.openxmlformats.org/presentationml/2006/main">
  <p:tag name="KSO_WM_TAG_VERSION" val="1.0"/>
  <p:tag name="KSO_WM_BEAUTIFY_FLAG" val="#wm#"/>
  <p:tag name="KSO_WM_TEMPLATE_CATEGORY" val="diagram"/>
  <p:tag name="KSO_WM_TEMPLATE_INDEX" val="20165040"/>
  <p:tag name="KSO_WM_UNIT_TYPE" val="m_i"/>
  <p:tag name="KSO_WM_UNIT_INDEX" val="1_1"/>
  <p:tag name="KSO_WM_UNIT_ID" val="diagram20165040_3*m_i*1_1"/>
  <p:tag name="KSO_WM_UNIT_LAYERLEVEL" val="1_1"/>
  <p:tag name="KSO_WM_DIAGRAM_GROUP_CODE" val="m1-1"/>
  <p:tag name="KSO_WM_UNIT_LINE_FORE_SCHEMECOLOR_INDEX" val="6"/>
  <p:tag name="KSO_WM_UNIT_LINE_FILL_TYPE" val="2"/>
  <p:tag name="KSO_WM_UNIT_TEXT_FILL_FORE_SCHEMECOLOR_INDEX" val="2"/>
  <p:tag name="KSO_WM_UNIT_TEXT_FILL_TYPE" val="1"/>
</p:tagLst>
</file>

<file path=ppt/tags/tag64.xml><?xml version="1.0" encoding="utf-8"?>
<p:tagLst xmlns:p="http://schemas.openxmlformats.org/presentationml/2006/main">
  <p:tag name="KSO_WM_TAG_VERSION" val="1.0"/>
  <p:tag name="KSO_WM_BEAUTIFY_FLAG" val="#wm#"/>
  <p:tag name="KSO_WM_TEMPLATE_CATEGORY" val="diagram"/>
  <p:tag name="KSO_WM_TEMPLATE_INDEX" val="20165040"/>
  <p:tag name="KSO_WM_UNIT_TYPE" val="m_i"/>
  <p:tag name="KSO_WM_UNIT_INDEX" val="1_8"/>
  <p:tag name="KSO_WM_UNIT_ID" val="diagram20165040_3*m_i*1_8"/>
  <p:tag name="KSO_WM_UNIT_LAYERLEVEL" val="1_1"/>
  <p:tag name="KSO_WM_DIAGRAM_GROUP_CODE" val="m1-1"/>
  <p:tag name="KSO_WM_UNIT_TEXT_FILL_FORE_SCHEMECOLOR_INDEX" val="13"/>
  <p:tag name="KSO_WM_UNIT_TEXT_FILL_TYPE" val="1"/>
</p:tagLst>
</file>

<file path=ppt/tags/tag65.xml><?xml version="1.0" encoding="utf-8"?>
<p:tagLst xmlns:p="http://schemas.openxmlformats.org/presentationml/2006/main">
  <p:tag name="KSO_WM_TAG_VERSION" val="1.0"/>
  <p:tag name="KSO_WM_BEAUTIFY_FLAG" val="#wm#"/>
  <p:tag name="KSO_WM_TEMPLATE_CATEGORY" val="diagram"/>
  <p:tag name="KSO_WM_TEMPLATE_INDEX" val="20165040"/>
  <p:tag name="KSO_WM_UNIT_TYPE" val="m_h_f"/>
  <p:tag name="KSO_WM_UNIT_INDEX" val="1_1_1"/>
  <p:tag name="KSO_WM_UNIT_ID" val="diagram20165040_3*m_h_f*1_1_1"/>
  <p:tag name="KSO_WM_UNIT_LAYERLEVEL" val="1_1_1"/>
  <p:tag name="KSO_WM_UNIT_VALUE" val="24"/>
  <p:tag name="KSO_WM_UNIT_HIGHLIGHT" val="0"/>
  <p:tag name="KSO_WM_UNIT_COMPATIBLE" val="0"/>
  <p:tag name="KSO_WM_UNIT_CLEAR" val="0"/>
  <p:tag name="KSO_WM_UNIT_PRESET_TEXT_INDEX" val="4"/>
  <p:tag name="KSO_WM_UNIT_PRESET_TEXT_LEN" val="57"/>
  <p:tag name="KSO_WM_UNIT_BIND_DECORATION_IDS" val="diagram20165040_3*m_i*1_2;diagram20165040_3*m_i*1_3"/>
  <p:tag name="KSO_WM_DIAGRAM_GROUP_CODE" val="m1-1"/>
  <p:tag name="KSO_WM_UNIT_TEXT_FILL_FORE_SCHEMECOLOR_INDEX" val="13"/>
  <p:tag name="KSO_WM_UNIT_TEXT_FILL_TYPE" val="1"/>
</p:tagLst>
</file>

<file path=ppt/tags/tag66.xml><?xml version="1.0" encoding="utf-8"?>
<p:tagLst xmlns:p="http://schemas.openxmlformats.org/presentationml/2006/main">
  <p:tag name="KSO_WM_TAG_VERSION" val="1.0"/>
  <p:tag name="KSO_WM_BEAUTIFY_FLAG" val="#wm#"/>
  <p:tag name="KSO_WM_TEMPLATE_CATEGORY" val="diagram"/>
  <p:tag name="KSO_WM_TEMPLATE_INDEX" val="20165040"/>
  <p:tag name="KSO_WM_UNIT_TYPE" val="m_i"/>
  <p:tag name="KSO_WM_UNIT_INDEX" val="1_9"/>
  <p:tag name="KSO_WM_UNIT_ID" val="diagram20165040_3*m_i*1_9"/>
  <p:tag name="KSO_WM_UNIT_LAYERLEVEL" val="1_1"/>
  <p:tag name="KSO_WM_DIAGRAM_GROUP_CODE" val="m1-1"/>
  <p:tag name="KSO_WM_UNIT_TEXT_FILL_FORE_SCHEMECOLOR_INDEX" val="13"/>
  <p:tag name="KSO_WM_UNIT_TEXT_FILL_TYPE" val="1"/>
</p:tagLst>
</file>

<file path=ppt/tags/tag67.xml><?xml version="1.0" encoding="utf-8"?>
<p:tagLst xmlns:p="http://schemas.openxmlformats.org/presentationml/2006/main">
  <p:tag name="KSO_WM_TAG_VERSION" val="1.0"/>
  <p:tag name="KSO_WM_BEAUTIFY_FLAG" val="#wm#"/>
  <p:tag name="KSO_WM_TEMPLATE_CATEGORY" val="diagram"/>
  <p:tag name="KSO_WM_TEMPLATE_INDEX" val="20165040"/>
  <p:tag name="KSO_WM_UNIT_TYPE" val="m_h_f"/>
  <p:tag name="KSO_WM_UNIT_INDEX" val="1_2_1"/>
  <p:tag name="KSO_WM_UNIT_ID" val="diagram20165040_3*m_h_f*1_2_1"/>
  <p:tag name="KSO_WM_UNIT_LAYERLEVEL" val="1_1_1"/>
  <p:tag name="KSO_WM_UNIT_VALUE" val="24"/>
  <p:tag name="KSO_WM_UNIT_HIGHLIGHT" val="0"/>
  <p:tag name="KSO_WM_UNIT_COMPATIBLE" val="0"/>
  <p:tag name="KSO_WM_UNIT_CLEAR" val="0"/>
  <p:tag name="KSO_WM_UNIT_PRESET_TEXT_INDEX" val="4"/>
  <p:tag name="KSO_WM_UNIT_PRESET_TEXT_LEN" val="57"/>
  <p:tag name="KSO_WM_UNIT_BIND_DECORATION_IDS" val="diagram20165040_3*m_i*1_5;diagram20165040_3*m_i*1_4"/>
  <p:tag name="KSO_WM_DIAGRAM_GROUP_CODE" val="m1-1"/>
  <p:tag name="KSO_WM_UNIT_TEXT_FILL_FORE_SCHEMECOLOR_INDEX" val="13"/>
  <p:tag name="KSO_WM_UNIT_TEXT_FILL_TYPE" val="1"/>
</p:tagLst>
</file>

<file path=ppt/tags/tag68.xml><?xml version="1.0" encoding="utf-8"?>
<p:tagLst xmlns:p="http://schemas.openxmlformats.org/presentationml/2006/main">
  <p:tag name="KSO_WM_TAG_VERSION" val="1.0"/>
  <p:tag name="KSO_WM_BEAUTIFY_FLAG" val="#wm#"/>
  <p:tag name="KSO_WM_TEMPLATE_CATEGORY" val="diagram"/>
  <p:tag name="KSO_WM_TEMPLATE_INDEX" val="20165040"/>
  <p:tag name="KSO_WM_UNIT_TYPE" val="m_i"/>
  <p:tag name="KSO_WM_UNIT_INDEX" val="1_10"/>
  <p:tag name="KSO_WM_UNIT_ID" val="diagram20165040_3*m_i*1_10"/>
  <p:tag name="KSO_WM_UNIT_LAYERLEVEL" val="1_1"/>
  <p:tag name="KSO_WM_DIAGRAM_GROUP_CODE" val="m1-1"/>
  <p:tag name="KSO_WM_UNIT_TEXT_FILL_FORE_SCHEMECOLOR_INDEX" val="13"/>
  <p:tag name="KSO_WM_UNIT_TEXT_FILL_TYPE" val="1"/>
</p:tagLst>
</file>

<file path=ppt/tags/tag69.xml><?xml version="1.0" encoding="utf-8"?>
<p:tagLst xmlns:p="http://schemas.openxmlformats.org/presentationml/2006/main">
  <p:tag name="KSO_WM_TAG_VERSION" val="1.0"/>
  <p:tag name="KSO_WM_BEAUTIFY_FLAG" val="#wm#"/>
  <p:tag name="KSO_WM_TEMPLATE_CATEGORY" val="diagram"/>
  <p:tag name="KSO_WM_TEMPLATE_INDEX" val="20165040"/>
  <p:tag name="KSO_WM_UNIT_TYPE" val="m_h_f"/>
  <p:tag name="KSO_WM_UNIT_INDEX" val="1_3_1"/>
  <p:tag name="KSO_WM_UNIT_ID" val="diagram20165040_3*m_h_f*1_3_1"/>
  <p:tag name="KSO_WM_UNIT_LAYERLEVEL" val="1_1_1"/>
  <p:tag name="KSO_WM_UNIT_VALUE" val="24"/>
  <p:tag name="KSO_WM_UNIT_HIGHLIGHT" val="0"/>
  <p:tag name="KSO_WM_UNIT_COMPATIBLE" val="0"/>
  <p:tag name="KSO_WM_UNIT_CLEAR" val="0"/>
  <p:tag name="KSO_WM_UNIT_PRESET_TEXT_INDEX" val="4"/>
  <p:tag name="KSO_WM_UNIT_PRESET_TEXT_LEN" val="57"/>
  <p:tag name="KSO_WM_UNIT_BIND_DECORATION_IDS" val="diagram20165040_3*m_i*1_7;diagram20165040_3*m_i*1_6"/>
  <p:tag name="KSO_WM_DIAGRAM_GROUP_CODE" val="m1-1"/>
  <p:tag name="KSO_WM_UNIT_TEXT_FILL_FORE_SCHEMECOLOR_INDEX" val="13"/>
  <p:tag name="KSO_WM_UNIT_TEXT_FILL_TYPE" val="1"/>
</p:tagLst>
</file>

<file path=ppt/tags/tag7.xml><?xml version="1.0" encoding="utf-8"?>
<p:tagLst xmlns:p="http://schemas.openxmlformats.org/presentationml/2006/main">
  <p:tag name="KSO_WM_TEMPLATE_CATEGORY" val="custom"/>
  <p:tag name="KSO_WM_TEMPLATE_INDEX" val="20184562"/>
  <p:tag name="KSO_WM_UNIT_TYPE" val="a"/>
  <p:tag name="KSO_WM_UNIT_INDEX" val="1"/>
  <p:tag name="KSO_WM_UNIT_ID" val="custom20184562_1*a*1"/>
  <p:tag name="KSO_WM_UNIT_LAYERLEVEL" val="1"/>
  <p:tag name="KSO_WM_UNIT_VALUE" val="12"/>
  <p:tag name="KSO_WM_UNIT_ISCONTENTSTITLE" val="0"/>
  <p:tag name="KSO_WM_UNIT_HIGHLIGHT" val="0"/>
  <p:tag name="KSO_WM_UNIT_COMPATIBLE" val="0"/>
  <p:tag name="KSO_WM_UNIT_CLEAR" val="0"/>
  <p:tag name="KSO_WM_BEAUTIFY_FLAG" val="#wm#"/>
  <p:tag name="KSO_WM_TAG_VERSION" val="1.0"/>
  <p:tag name="KSO_WM_UNIT_PRESET_TEXT" val="黑色元素简约商务通用"/>
</p:tagLst>
</file>

<file path=ppt/tags/tag70.xml><?xml version="1.0" encoding="utf-8"?>
<p:tagLst xmlns:p="http://schemas.openxmlformats.org/presentationml/2006/main">
  <p:tag name="KSO_WM_BEAUTIFY_FLAG" val="#wm#"/>
  <p:tag name="KSO_WM_TEMPLATE_CATEGORY" val="custom"/>
  <p:tag name="KSO_WM_TEMPLATE_INDEX" val="20184562"/>
</p:tagLst>
</file>

<file path=ppt/tags/tag71.xml><?xml version="1.0" encoding="utf-8"?>
<p:tagLst xmlns:p="http://schemas.openxmlformats.org/presentationml/2006/main">
  <p:tag name="KSO_WM_TEMPLATE_CATEGORY" val="custom"/>
  <p:tag name="KSO_WM_TEMPLATE_INDEX" val="20184562"/>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38"/>
  <p:tag name="KSO_WM_UNIT_LAYERLEVEL" val="1"/>
  <p:tag name="KSO_WM_UNIT_INDEX" val="1"/>
  <p:tag name="KSO_WM_UNIT_TYPE" val="a"/>
  <p:tag name="KSO_WM_UNIT_ID" val="custom20184562_16*a*1"/>
</p:tagLst>
</file>

<file path=ppt/tags/tag72.xml><?xml version="1.0" encoding="utf-8"?>
<p:tagLst xmlns:p="http://schemas.openxmlformats.org/presentationml/2006/main">
  <p:tag name="KSO_WM_TEMPLATE_CATEGORY" val="custom"/>
  <p:tag name="KSO_WM_TEMPLATE_INDEX" val="20184562"/>
  <p:tag name="KSO_WM_TAG_VERSION" val="1.0"/>
  <p:tag name="KSO_WM_BEAUTIFY_FLAG" val="#wm#"/>
  <p:tag name="KSO_WM_UNIT_PRESET_TEXT_LEN" val="57"/>
  <p:tag name="KSO_WM_UNIT_PRESET_TEXT_INDEX" val="4"/>
  <p:tag name="KSO_WM_UNIT_CLEAR" val="0"/>
  <p:tag name="KSO_WM_UNIT_COMPATIBLE" val="0"/>
  <p:tag name="KSO_WM_UNIT_HIGHLIGHT" val="0"/>
  <p:tag name="KSO_WM_UNIT_VALUE" val="72"/>
  <p:tag name="KSO_WM_UNIT_LAYERLEVEL" val="1"/>
  <p:tag name="KSO_WM_UNIT_INDEX" val="1"/>
  <p:tag name="KSO_WM_UNIT_TYPE" val="f"/>
  <p:tag name="KSO_WM_UNIT_ID" val="custom20184562_16*f*1"/>
</p:tagLst>
</file>

<file path=ppt/tags/tag73.xml><?xml version="1.0" encoding="utf-8"?>
<p:tagLst xmlns:p="http://schemas.openxmlformats.org/presentationml/2006/main">
  <p:tag name="KSO_WM_TAG_VERSION" val="1.0"/>
  <p:tag name="KSO_WM_BEAUTIFY_FLAG" val="#wm#"/>
  <p:tag name="KSO_WM_UNIT_TYPE" val="i"/>
  <p:tag name="KSO_WM_UNIT_ID" val="custom20184562_16*i*2"/>
  <p:tag name="KSO_WM_TEMPLATE_CATEGORY" val="custom"/>
  <p:tag name="KSO_WM_TEMPLATE_INDEX" val="20184562"/>
  <p:tag name="KSO_WM_UNIT_INDEX" val="2"/>
</p:tagLst>
</file>

<file path=ppt/tags/tag74.xml><?xml version="1.0" encoding="utf-8"?>
<p:tagLst xmlns:p="http://schemas.openxmlformats.org/presentationml/2006/main">
  <p:tag name="KSO_WM_BEAUTIFY_FLAG" val="#wm#"/>
  <p:tag name="KSO_WM_TEMPLATE_CATEGORY" val="custom"/>
  <p:tag name="KSO_WM_TEMPLATE_INDEX" val="20184562"/>
</p:tagLst>
</file>

<file path=ppt/tags/tag75.xml><?xml version="1.0" encoding="utf-8"?>
<p:tagLst xmlns:p="http://schemas.openxmlformats.org/presentationml/2006/main">
  <p:tag name="KSO_WM_TEMPLATE_CATEGORY" val="custom"/>
  <p:tag name="KSO_WM_TEMPLATE_INDEX" val="20184562"/>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30"/>
  <p:tag name="KSO_WM_UNIT_LAYERLEVEL" val="1"/>
  <p:tag name="KSO_WM_UNIT_INDEX" val="1"/>
  <p:tag name="KSO_WM_UNIT_TYPE" val="a"/>
  <p:tag name="KSO_WM_UNIT_ID" val="custom20184562_14*a*1"/>
</p:tagLst>
</file>

<file path=ppt/tags/tag76.xml><?xml version="1.0" encoding="utf-8"?>
<p:tagLst xmlns:p="http://schemas.openxmlformats.org/presentationml/2006/main">
  <p:tag name="KSO_WM_TEMPLATE_CATEGORY" val="custom"/>
  <p:tag name="KSO_WM_TEMPLATE_INDEX" val="20185054"/>
  <p:tag name="KSO_WM_TAG_VERSION" val="1.0"/>
  <p:tag name="KSO_WM_BEAUTIFY_FLAG" val="#wm#"/>
  <p:tag name="KSO_WM_UNIT_PRESET_TEXT_LEN" val="232"/>
  <p:tag name="KSO_WM_UNIT_PRESET_TEXT_INDEX" val="5"/>
  <p:tag name="KSO_WM_UNIT_CLEAR" val="0"/>
  <p:tag name="KSO_WM_UNIT_COMPATIBLE" val="0"/>
  <p:tag name="KSO_WM_UNIT_HIGHLIGHT" val="0"/>
  <p:tag name="KSO_WM_UNIT_VALUE" val="273"/>
  <p:tag name="KSO_WM_UNIT_LAYERLEVEL" val="1"/>
  <p:tag name="KSO_WM_UNIT_INDEX" val="1"/>
  <p:tag name="KSO_WM_UNIT_ID" val="custom20185054_3*f*1"/>
  <p:tag name="KSO_WM_UNIT_TYPE" val="f"/>
</p:tagLst>
</file>

<file path=ppt/tags/tag77.xml><?xml version="1.0" encoding="utf-8"?>
<p:tagLst xmlns:p="http://schemas.openxmlformats.org/presentationml/2006/main">
  <p:tag name="KSO_WM_BEAUTIFY_FLAG" val="#wm#"/>
  <p:tag name="KSO_WM_TEMPLATE_CATEGORY" val="custom"/>
  <p:tag name="KSO_WM_TEMPLATE_INDEX" val="20184562"/>
</p:tagLst>
</file>

<file path=ppt/tags/tag78.xml><?xml version="1.0" encoding="utf-8"?>
<p:tagLst xmlns:p="http://schemas.openxmlformats.org/presentationml/2006/main">
  <p:tag name="KSO_WM_TEMPLATE_CATEGORY" val="custom"/>
  <p:tag name="KSO_WM_TEMPLATE_INDEX" val="20184562"/>
  <p:tag name="KSO_WM_TAG_VERSION" val="1.0"/>
  <p:tag name="KSO_WM_BEAUTIFY_FLAG" val="#wm#"/>
  <p:tag name="KSO_WM_UNIT_TYPE" val="q_i"/>
  <p:tag name="KSO_WM_UNIT_INDEX" val="1_1"/>
  <p:tag name="KSO_WM_UNIT_LAYERLEVEL" val="1_1"/>
  <p:tag name="KSO_WM_DIAGRAM_GROUP_CODE" val="q1-1"/>
  <p:tag name="KSO_WM_UNIT_ID" val="custom20184562_14*q_i*1_1"/>
  <p:tag name="KSO_WM_UNIT_LINE_FORE_SCHEMECOLOR_INDEX" val="5"/>
  <p:tag name="KSO_WM_UNIT_LINE_FILL_TYPE" val="2"/>
  <p:tag name="KSO_WM_UNIT_TEXT_FILL_FORE_SCHEMECOLOR_INDEX" val="14"/>
  <p:tag name="KSO_WM_UNIT_TEXT_FILL_TYPE" val="1"/>
  <p:tag name="KSO_WM_UNIT_USESOURCEFORMAT_APPLY" val="1"/>
</p:tagLst>
</file>

<file path=ppt/tags/tag79.xml><?xml version="1.0" encoding="utf-8"?>
<p:tagLst xmlns:p="http://schemas.openxmlformats.org/presentationml/2006/main">
  <p:tag name="KSO_WM_TEMPLATE_CATEGORY" val="custom"/>
  <p:tag name="KSO_WM_TEMPLATE_INDEX" val="20184562"/>
  <p:tag name="KSO_WM_TAG_VERSION" val="1.0"/>
  <p:tag name="KSO_WM_BEAUTIFY_FLAG" val="#wm#"/>
  <p:tag name="KSO_WM_UNIT_TYPE" val="q_i"/>
  <p:tag name="KSO_WM_UNIT_INDEX" val="1_2"/>
  <p:tag name="KSO_WM_UNIT_LAYERLEVEL" val="1_1"/>
  <p:tag name="KSO_WM_DIAGRAM_GROUP_CODE" val="q1-1"/>
  <p:tag name="KSO_WM_UNIT_ID" val="custom20184562_14*q_i*1_2"/>
  <p:tag name="KSO_WM_UNIT_LINE_FORE_SCHEMECOLOR_INDEX" val="5"/>
  <p:tag name="KSO_WM_UNIT_LINE_FILL_TYPE" val="2"/>
  <p:tag name="KSO_WM_UNIT_TEXT_FILL_FORE_SCHEMECOLOR_INDEX" val="14"/>
  <p:tag name="KSO_WM_UNIT_TEXT_FILL_TYPE" val="1"/>
  <p:tag name="KSO_WM_UNIT_USESOURCEFORMAT_APPLY" val="1"/>
</p:tagLst>
</file>

<file path=ppt/tags/tag8.xml><?xml version="1.0" encoding="utf-8"?>
<p:tagLst xmlns:p="http://schemas.openxmlformats.org/presentationml/2006/main">
  <p:tag name="KSO_WM_TEMPLATE_CATEGORY" val="custom"/>
  <p:tag name="KSO_WM_TEMPLATE_INDEX" val="20184562"/>
  <p:tag name="KSO_WM_UNIT_TYPE" val="b"/>
  <p:tag name="KSO_WM_UNIT_INDEX" val="1"/>
  <p:tag name="KSO_WM_UNIT_ID" val="custom20184562_1*b*1"/>
  <p:tag name="KSO_WM_UNIT_LAYERLEVEL" val="1"/>
  <p:tag name="KSO_WM_UNIT_VALUE" val="74"/>
  <p:tag name="KSO_WM_UNIT_ISCONTENTSTITLE" val="0"/>
  <p:tag name="KSO_WM_UNIT_HIGHLIGHT" val="0"/>
  <p:tag name="KSO_WM_UNIT_COMPATIBLE" val="0"/>
  <p:tag name="KSO_WM_UNIT_CLEAR" val="0"/>
  <p:tag name="KSO_WM_BEAUTIFY_FLAG" val="#wm#"/>
  <p:tag name="KSO_WM_TAG_VERSION" val="1.0"/>
  <p:tag name="KSO_WM_UNIT_PRESET_TEXT_INDEX" val="4"/>
  <p:tag name="KSO_WM_UNIT_PRESET_TEXT_LEN" val="57"/>
</p:tagLst>
</file>

<file path=ppt/tags/tag80.xml><?xml version="1.0" encoding="utf-8"?>
<p:tagLst xmlns:p="http://schemas.openxmlformats.org/presentationml/2006/main">
  <p:tag name="KSO_WM_TEMPLATE_CATEGORY" val="custom"/>
  <p:tag name="KSO_WM_TEMPLATE_INDEX" val="20184562"/>
  <p:tag name="KSO_WM_TAG_VERSION" val="1.0"/>
  <p:tag name="KSO_WM_BEAUTIFY_FLAG" val="#wm#"/>
  <p:tag name="KSO_WM_UNIT_TYPE" val="q_h_i"/>
  <p:tag name="KSO_WM_UNIT_INDEX" val="1_1_3"/>
  <p:tag name="KSO_WM_UNIT_LAYERLEVEL" val="1_1_1"/>
  <p:tag name="KSO_WM_DIAGRAM_GROUP_CODE" val="q1-1"/>
  <p:tag name="KSO_WM_UNIT_ID" val="custom20184562_14*q_h_i*1_1_3"/>
  <p:tag name="KSO_WM_UNIT_TEXT_FILL_FORE_SCHEMECOLOR_INDEX" val="14"/>
  <p:tag name="KSO_WM_UNIT_TEXT_FILL_TYPE" val="1"/>
  <p:tag name="KSO_WM_UNIT_USESOURCEFORMAT_APPLY" val="1"/>
</p:tagLst>
</file>

<file path=ppt/tags/tag81.xml><?xml version="1.0" encoding="utf-8"?>
<p:tagLst xmlns:p="http://schemas.openxmlformats.org/presentationml/2006/main">
  <p:tag name="KSO_WM_TEMPLATE_CATEGORY" val="custom"/>
  <p:tag name="KSO_WM_TEMPLATE_INDEX" val="20184562"/>
  <p:tag name="KSO_WM_TAG_VERSION" val="1.0"/>
  <p:tag name="KSO_WM_BEAUTIFY_FLAG" val="#wm#"/>
  <p:tag name="KSO_WM_UNIT_TYPE" val="q_h_i"/>
  <p:tag name="KSO_WM_UNIT_INDEX" val="1_2_3"/>
  <p:tag name="KSO_WM_UNIT_LAYERLEVEL" val="1_1_1"/>
  <p:tag name="KSO_WM_DIAGRAM_GROUP_CODE" val="q1-1"/>
  <p:tag name="KSO_WM_UNIT_ID" val="custom20184562_14*q_h_i*1_2_3"/>
  <p:tag name="KSO_WM_UNIT_TEXT_FILL_FORE_SCHEMECOLOR_INDEX" val="14"/>
  <p:tag name="KSO_WM_UNIT_TEXT_FILL_TYPE" val="1"/>
  <p:tag name="KSO_WM_UNIT_USESOURCEFORMAT_APPLY" val="1"/>
</p:tagLst>
</file>

<file path=ppt/tags/tag82.xml><?xml version="1.0" encoding="utf-8"?>
<p:tagLst xmlns:p="http://schemas.openxmlformats.org/presentationml/2006/main">
  <p:tag name="KSO_WM_TEMPLATE_CATEGORY" val="custom"/>
  <p:tag name="KSO_WM_TEMPLATE_INDEX" val="20184562"/>
  <p:tag name="KSO_WM_TAG_VERSION" val="1.0"/>
  <p:tag name="KSO_WM_BEAUTIFY_FLAG" val="#wm#"/>
  <p:tag name="KSO_WM_UNIT_TYPE" val="q_h_a"/>
  <p:tag name="KSO_WM_UNIT_INDEX" val="1_1_1"/>
  <p:tag name="KSO_WM_UNIT_LAYERLEVEL" val="1_1_1"/>
  <p:tag name="KSO_WM_UNIT_VALUE" val="4"/>
  <p:tag name="KSO_WM_UNIT_HIGHLIGHT" val="0"/>
  <p:tag name="KSO_WM_UNIT_COMPATIBLE" val="0"/>
  <p:tag name="KSO_WM_UNIT_CLEAR" val="0"/>
  <p:tag name="KSO_WM_UNIT_PRESET_TEXT_INDEX" val="3"/>
  <p:tag name="KSO_WM_DIAGRAM_GROUP_CODE" val="q1-1"/>
  <p:tag name="KSO_WM_UNIT_ID" val="custom20184562_14*q_h_a*1_1_1"/>
  <p:tag name="KSO_WM_UNIT_PRESET_TEXT_LEN" val="5"/>
  <p:tag name="KSO_WM_UNIT_TEXT_FILL_FORE_SCHEMECOLOR_INDEX" val="14"/>
  <p:tag name="KSO_WM_UNIT_TEXT_FILL_TYPE" val="1"/>
  <p:tag name="KSO_WM_UNIT_USESOURCEFORMAT_APPLY" val="1"/>
</p:tagLst>
</file>

<file path=ppt/tags/tag83.xml><?xml version="1.0" encoding="utf-8"?>
<p:tagLst xmlns:p="http://schemas.openxmlformats.org/presentationml/2006/main">
  <p:tag name="KSO_WM_TEMPLATE_CATEGORY" val="custom"/>
  <p:tag name="KSO_WM_TEMPLATE_INDEX" val="20184562"/>
  <p:tag name="KSO_WM_TAG_VERSION" val="1.0"/>
  <p:tag name="KSO_WM_BEAUTIFY_FLAG" val="#wm#"/>
  <p:tag name="KSO_WM_UNIT_TYPE" val="q_h_i"/>
  <p:tag name="KSO_WM_UNIT_INDEX" val="1_1_1"/>
  <p:tag name="KSO_WM_UNIT_LAYERLEVEL" val="1_1_1"/>
  <p:tag name="KSO_WM_DIAGRAM_GROUP_CODE" val="q1-1"/>
  <p:tag name="KSO_WM_UNIT_ID" val="custom20184562_14*q_h_i*1_1_1"/>
  <p:tag name="KSO_WM_UNIT_FILL_FORE_SCHEMECOLOR_INDEX" val="5"/>
  <p:tag name="KSO_WM_UNIT_FILL_TYPE" val="1"/>
  <p:tag name="KSO_WM_UNIT_TEXT_FILL_FORE_SCHEMECOLOR_INDEX" val="14"/>
  <p:tag name="KSO_WM_UNIT_TEXT_FILL_TYPE" val="1"/>
  <p:tag name="KSO_WM_UNIT_USESOURCEFORMAT_APPLY" val="1"/>
</p:tagLst>
</file>

<file path=ppt/tags/tag84.xml><?xml version="1.0" encoding="utf-8"?>
<p:tagLst xmlns:p="http://schemas.openxmlformats.org/presentationml/2006/main">
  <p:tag name="KSO_WM_TEMPLATE_CATEGORY" val="custom"/>
  <p:tag name="KSO_WM_TEMPLATE_INDEX" val="20184562"/>
  <p:tag name="KSO_WM_TAG_VERSION" val="1.0"/>
  <p:tag name="KSO_WM_BEAUTIFY_FLAG" val="#wm#"/>
  <p:tag name="KSO_WM_UNIT_TYPE" val="q_h_i"/>
  <p:tag name="KSO_WM_UNIT_INDEX" val="1_1_2"/>
  <p:tag name="KSO_WM_UNIT_LAYERLEVEL" val="1_1_1"/>
  <p:tag name="KSO_WM_DIAGRAM_GROUP_CODE" val="q1-1"/>
  <p:tag name="KSO_WM_UNIT_ID" val="custom20184562_14*q_h_i*1_1_2"/>
  <p:tag name="KSO_WM_UNIT_FILL_FORE_SCHEMECOLOR_INDEX" val="5"/>
  <p:tag name="KSO_WM_UNIT_FILL_TYPE" val="1"/>
  <p:tag name="KSO_WM_UNIT_TEXT_FILL_FORE_SCHEMECOLOR_INDEX" val="14"/>
  <p:tag name="KSO_WM_UNIT_TEXT_FILL_TYPE" val="1"/>
  <p:tag name="KSO_WM_UNIT_USESOURCEFORMAT_APPLY" val="1"/>
</p:tagLst>
</file>

<file path=ppt/tags/tag85.xml><?xml version="1.0" encoding="utf-8"?>
<p:tagLst xmlns:p="http://schemas.openxmlformats.org/presentationml/2006/main">
  <p:tag name="KSO_WM_TEMPLATE_CATEGORY" val="custom"/>
  <p:tag name="KSO_WM_TEMPLATE_INDEX" val="20184562"/>
  <p:tag name="KSO_WM_TAG_VERSION" val="1.0"/>
  <p:tag name="KSO_WM_BEAUTIFY_FLAG" val="#wm#"/>
  <p:tag name="KSO_WM_UNIT_TYPE" val="q_h_f"/>
  <p:tag name="KSO_WM_UNIT_INDEX" val="1_1_1"/>
  <p:tag name="KSO_WM_UNIT_LAYERLEVEL" val="1_1_1"/>
  <p:tag name="KSO_WM_UNIT_VALUE" val="28"/>
  <p:tag name="KSO_WM_UNIT_HIGHLIGHT" val="0"/>
  <p:tag name="KSO_WM_UNIT_COMPATIBLE" val="0"/>
  <p:tag name="KSO_WM_UNIT_CLEAR" val="0"/>
  <p:tag name="KSO_WM_UNIT_PRESET_TEXT_INDEX" val="4"/>
  <p:tag name="KSO_WM_UNIT_PRESET_TEXT_LEN" val="57"/>
  <p:tag name="KSO_WM_DIAGRAM_GROUP_CODE" val="q1-1"/>
  <p:tag name="KSO_WM_UNIT_ID" val="custom20184562_14*q_h_f*1_1_1"/>
  <p:tag name="KSO_WM_UNIT_TEXT_FILL_FORE_SCHEMECOLOR_INDEX" val="14"/>
  <p:tag name="KSO_WM_UNIT_TEXT_FILL_TYPE" val="1"/>
  <p:tag name="KSO_WM_UNIT_USESOURCEFORMAT_APPLY" val="1"/>
</p:tagLst>
</file>

<file path=ppt/tags/tag86.xml><?xml version="1.0" encoding="utf-8"?>
<p:tagLst xmlns:p="http://schemas.openxmlformats.org/presentationml/2006/main">
  <p:tag name="KSO_WM_TEMPLATE_CATEGORY" val="custom"/>
  <p:tag name="KSO_WM_TEMPLATE_INDEX" val="20184562"/>
  <p:tag name="KSO_WM_TAG_VERSION" val="1.0"/>
  <p:tag name="KSO_WM_BEAUTIFY_FLAG" val="#wm#"/>
  <p:tag name="KSO_WM_UNIT_TYPE" val="q_h_a"/>
  <p:tag name="KSO_WM_UNIT_INDEX" val="1_2_1"/>
  <p:tag name="KSO_WM_UNIT_LAYERLEVEL" val="1_1_1"/>
  <p:tag name="KSO_WM_UNIT_VALUE" val="4"/>
  <p:tag name="KSO_WM_UNIT_HIGHLIGHT" val="0"/>
  <p:tag name="KSO_WM_UNIT_COMPATIBLE" val="0"/>
  <p:tag name="KSO_WM_UNIT_CLEAR" val="0"/>
  <p:tag name="KSO_WM_UNIT_PRESET_TEXT_INDEX" val="3"/>
  <p:tag name="KSO_WM_DIAGRAM_GROUP_CODE" val="q1-1"/>
  <p:tag name="KSO_WM_UNIT_ID" val="custom20184562_14*q_h_a*1_2_1"/>
  <p:tag name="KSO_WM_UNIT_PRESET_TEXT_LEN" val="5"/>
  <p:tag name="KSO_WM_UNIT_TEXT_FILL_FORE_SCHEMECOLOR_INDEX" val="14"/>
  <p:tag name="KSO_WM_UNIT_TEXT_FILL_TYPE" val="1"/>
  <p:tag name="KSO_WM_UNIT_USESOURCEFORMAT_APPLY" val="1"/>
</p:tagLst>
</file>

<file path=ppt/tags/tag87.xml><?xml version="1.0" encoding="utf-8"?>
<p:tagLst xmlns:p="http://schemas.openxmlformats.org/presentationml/2006/main">
  <p:tag name="KSO_WM_TEMPLATE_CATEGORY" val="custom"/>
  <p:tag name="KSO_WM_TEMPLATE_INDEX" val="20184562"/>
  <p:tag name="KSO_WM_TAG_VERSION" val="1.0"/>
  <p:tag name="KSO_WM_BEAUTIFY_FLAG" val="#wm#"/>
  <p:tag name="KSO_WM_UNIT_TYPE" val="q_h_i"/>
  <p:tag name="KSO_WM_UNIT_INDEX" val="1_2_1"/>
  <p:tag name="KSO_WM_UNIT_LAYERLEVEL" val="1_1_1"/>
  <p:tag name="KSO_WM_DIAGRAM_GROUP_CODE" val="q1-1"/>
  <p:tag name="KSO_WM_UNIT_ID" val="custom20184562_14*q_h_i*1_2_1"/>
  <p:tag name="KSO_WM_UNIT_FILL_FORE_SCHEMECOLOR_INDEX" val="5"/>
  <p:tag name="KSO_WM_UNIT_FILL_TYPE" val="1"/>
  <p:tag name="KSO_WM_UNIT_TEXT_FILL_FORE_SCHEMECOLOR_INDEX" val="14"/>
  <p:tag name="KSO_WM_UNIT_TEXT_FILL_TYPE" val="1"/>
  <p:tag name="KSO_WM_UNIT_USESOURCEFORMAT_APPLY" val="1"/>
</p:tagLst>
</file>

<file path=ppt/tags/tag88.xml><?xml version="1.0" encoding="utf-8"?>
<p:tagLst xmlns:p="http://schemas.openxmlformats.org/presentationml/2006/main">
  <p:tag name="KSO_WM_TEMPLATE_CATEGORY" val="custom"/>
  <p:tag name="KSO_WM_TEMPLATE_INDEX" val="20184562"/>
  <p:tag name="KSO_WM_TAG_VERSION" val="1.0"/>
  <p:tag name="KSO_WM_BEAUTIFY_FLAG" val="#wm#"/>
  <p:tag name="KSO_WM_UNIT_TYPE" val="q_h_i"/>
  <p:tag name="KSO_WM_UNIT_INDEX" val="1_2_2"/>
  <p:tag name="KSO_WM_UNIT_LAYERLEVEL" val="1_1_1"/>
  <p:tag name="KSO_WM_DIAGRAM_GROUP_CODE" val="q1-1"/>
  <p:tag name="KSO_WM_UNIT_ID" val="custom20184562_14*q_h_i*1_2_2"/>
  <p:tag name="KSO_WM_UNIT_FILL_FORE_SCHEMECOLOR_INDEX" val="5"/>
  <p:tag name="KSO_WM_UNIT_FILL_TYPE" val="1"/>
  <p:tag name="KSO_WM_UNIT_TEXT_FILL_FORE_SCHEMECOLOR_INDEX" val="14"/>
  <p:tag name="KSO_WM_UNIT_TEXT_FILL_TYPE" val="1"/>
  <p:tag name="KSO_WM_UNIT_USESOURCEFORMAT_APPLY" val="1"/>
</p:tagLst>
</file>

<file path=ppt/tags/tag89.xml><?xml version="1.0" encoding="utf-8"?>
<p:tagLst xmlns:p="http://schemas.openxmlformats.org/presentationml/2006/main">
  <p:tag name="KSO_WM_TEMPLATE_CATEGORY" val="custom"/>
  <p:tag name="KSO_WM_TEMPLATE_INDEX" val="20184562"/>
  <p:tag name="KSO_WM_TAG_VERSION" val="1.0"/>
  <p:tag name="KSO_WM_BEAUTIFY_FLAG" val="#wm#"/>
  <p:tag name="KSO_WM_UNIT_TYPE" val="q_h_f"/>
  <p:tag name="KSO_WM_UNIT_INDEX" val="1_2_1"/>
  <p:tag name="KSO_WM_UNIT_LAYERLEVEL" val="1_1_1"/>
  <p:tag name="KSO_WM_UNIT_VALUE" val="28"/>
  <p:tag name="KSO_WM_UNIT_HIGHLIGHT" val="0"/>
  <p:tag name="KSO_WM_UNIT_COMPATIBLE" val="0"/>
  <p:tag name="KSO_WM_UNIT_CLEAR" val="0"/>
  <p:tag name="KSO_WM_UNIT_PRESET_TEXT_INDEX" val="4"/>
  <p:tag name="KSO_WM_UNIT_PRESET_TEXT_LEN" val="57"/>
  <p:tag name="KSO_WM_DIAGRAM_GROUP_CODE" val="q1-1"/>
  <p:tag name="KSO_WM_UNIT_ID" val="custom20184562_14*q_h_f*1_2_1"/>
  <p:tag name="KSO_WM_UNIT_TEXT_FILL_FORE_SCHEMECOLOR_INDEX" val="14"/>
  <p:tag name="KSO_WM_UNIT_TEXT_FILL_TYPE" val="1"/>
  <p:tag name="KSO_WM_UNIT_USESOURCEFORMAT_APPLY" val="1"/>
</p:tagLst>
</file>

<file path=ppt/tags/tag9.xml><?xml version="1.0" encoding="utf-8"?>
<p:tagLst xmlns:p="http://schemas.openxmlformats.org/presentationml/2006/main">
  <p:tag name="KSO_WM_TAG_VERSION" val="1.0"/>
  <p:tag name="KSO_WM_BEAUTIFY_FLAG" val="#wm#"/>
  <p:tag name="KSO_WM_UNIT_TYPE" val="i"/>
  <p:tag name="KSO_WM_UNIT_ID" val="custom20184562_1*i*2"/>
  <p:tag name="KSO_WM_TEMPLATE_CATEGORY" val="custom"/>
  <p:tag name="KSO_WM_TEMPLATE_INDEX" val="20184562"/>
  <p:tag name="KSO_WM_UNIT_INDEX" val="2"/>
</p:tagLst>
</file>

<file path=ppt/tags/tag90.xml><?xml version="1.0" encoding="utf-8"?>
<p:tagLst xmlns:p="http://schemas.openxmlformats.org/presentationml/2006/main">
  <p:tag name="KSO_WM_TEMPLATE_CATEGORY" val="custom"/>
  <p:tag name="KSO_WM_TEMPLATE_INDEX" val="20184562"/>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30"/>
  <p:tag name="KSO_WM_UNIT_LAYERLEVEL" val="1"/>
  <p:tag name="KSO_WM_UNIT_INDEX" val="1"/>
  <p:tag name="KSO_WM_UNIT_TYPE" val="a"/>
  <p:tag name="KSO_WM_UNIT_ID" val="custom20184562_14*a*1"/>
</p:tagLst>
</file>

<file path=ppt/tags/tag91.xml><?xml version="1.0" encoding="utf-8"?>
<p:tagLst xmlns:p="http://schemas.openxmlformats.org/presentationml/2006/main">
  <p:tag name="KSO_WM_BEAUTIFY_FLAG" val="#wm#"/>
  <p:tag name="KSO_WM_TEMPLATE_CATEGORY" val="custom"/>
  <p:tag name="KSO_WM_TEMPLATE_INDEX" val="20184562"/>
</p:tagLst>
</file>

<file path=ppt/tags/tag92.xml><?xml version="1.0" encoding="utf-8"?>
<p:tagLst xmlns:p="http://schemas.openxmlformats.org/presentationml/2006/main">
  <p:tag name="KSO_WM_TEMPLATE_CATEGORY" val="custom"/>
  <p:tag name="KSO_WM_TEMPLATE_INDEX" val="20184562"/>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38"/>
  <p:tag name="KSO_WM_UNIT_LAYERLEVEL" val="1"/>
  <p:tag name="KSO_WM_UNIT_INDEX" val="1"/>
  <p:tag name="KSO_WM_UNIT_TYPE" val="a"/>
  <p:tag name="KSO_WM_UNIT_ID" val="custom20184562_16*a*1"/>
</p:tagLst>
</file>

<file path=ppt/tags/tag93.xml><?xml version="1.0" encoding="utf-8"?>
<p:tagLst xmlns:p="http://schemas.openxmlformats.org/presentationml/2006/main">
  <p:tag name="KSO_WM_TEMPLATE_CATEGORY" val="custom"/>
  <p:tag name="KSO_WM_TEMPLATE_INDEX" val="20184562"/>
  <p:tag name="KSO_WM_TAG_VERSION" val="1.0"/>
  <p:tag name="KSO_WM_BEAUTIFY_FLAG" val="#wm#"/>
  <p:tag name="KSO_WM_UNIT_PRESET_TEXT_LEN" val="57"/>
  <p:tag name="KSO_WM_UNIT_PRESET_TEXT_INDEX" val="4"/>
  <p:tag name="KSO_WM_UNIT_CLEAR" val="0"/>
  <p:tag name="KSO_WM_UNIT_COMPATIBLE" val="0"/>
  <p:tag name="KSO_WM_UNIT_HIGHLIGHT" val="0"/>
  <p:tag name="KSO_WM_UNIT_VALUE" val="72"/>
  <p:tag name="KSO_WM_UNIT_LAYERLEVEL" val="1"/>
  <p:tag name="KSO_WM_UNIT_INDEX" val="1"/>
  <p:tag name="KSO_WM_UNIT_TYPE" val="f"/>
  <p:tag name="KSO_WM_UNIT_ID" val="custom20184562_16*f*1"/>
</p:tagLst>
</file>

<file path=ppt/tags/tag94.xml><?xml version="1.0" encoding="utf-8"?>
<p:tagLst xmlns:p="http://schemas.openxmlformats.org/presentationml/2006/main">
  <p:tag name="KSO_WM_TAG_VERSION" val="1.0"/>
  <p:tag name="KSO_WM_BEAUTIFY_FLAG" val="#wm#"/>
  <p:tag name="KSO_WM_UNIT_TYPE" val="i"/>
  <p:tag name="KSO_WM_UNIT_ID" val="custom20184562_16*i*2"/>
  <p:tag name="KSO_WM_TEMPLATE_CATEGORY" val="custom"/>
  <p:tag name="KSO_WM_TEMPLATE_INDEX" val="20184562"/>
  <p:tag name="KSO_WM_UNIT_INDEX" val="2"/>
</p:tagLst>
</file>

<file path=ppt/tags/tag95.xml><?xml version="1.0" encoding="utf-8"?>
<p:tagLst xmlns:p="http://schemas.openxmlformats.org/presentationml/2006/main">
  <p:tag name="KSO_WM_BEAUTIFY_FLAG" val="#wm#"/>
  <p:tag name="KSO_WM_TEMPLATE_CATEGORY" val="custom"/>
  <p:tag name="KSO_WM_TEMPLATE_INDEX" val="20184562"/>
</p:tagLst>
</file>

<file path=ppt/tags/tag96.xml><?xml version="1.0" encoding="utf-8"?>
<p:tagLst xmlns:p="http://schemas.openxmlformats.org/presentationml/2006/main">
  <p:tag name="KSO_WM_TEMPLATE_CATEGORY" val="custom"/>
  <p:tag name="KSO_WM_TEMPLATE_INDEX" val="20184562"/>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38"/>
  <p:tag name="KSO_WM_UNIT_LAYERLEVEL" val="1"/>
  <p:tag name="KSO_WM_UNIT_INDEX" val="1"/>
  <p:tag name="KSO_WM_UNIT_TYPE" val="a"/>
  <p:tag name="KSO_WM_UNIT_ID" val="custom20184562_16*a*1"/>
</p:tagLst>
</file>

<file path=ppt/tags/tag97.xml><?xml version="1.0" encoding="utf-8"?>
<p:tagLst xmlns:p="http://schemas.openxmlformats.org/presentationml/2006/main">
  <p:tag name="KSO_WM_TEMPLATE_CATEGORY" val="custom"/>
  <p:tag name="KSO_WM_TEMPLATE_INDEX" val="20184562"/>
  <p:tag name="KSO_WM_TAG_VERSION" val="1.0"/>
  <p:tag name="KSO_WM_BEAUTIFY_FLAG" val="#wm#"/>
  <p:tag name="KSO_WM_UNIT_PRESET_TEXT_LEN" val="57"/>
  <p:tag name="KSO_WM_UNIT_PRESET_TEXT_INDEX" val="4"/>
  <p:tag name="KSO_WM_UNIT_CLEAR" val="0"/>
  <p:tag name="KSO_WM_UNIT_COMPATIBLE" val="0"/>
  <p:tag name="KSO_WM_UNIT_HIGHLIGHT" val="0"/>
  <p:tag name="KSO_WM_UNIT_VALUE" val="72"/>
  <p:tag name="KSO_WM_UNIT_LAYERLEVEL" val="1"/>
  <p:tag name="KSO_WM_UNIT_INDEX" val="1"/>
  <p:tag name="KSO_WM_UNIT_TYPE" val="f"/>
  <p:tag name="KSO_WM_UNIT_ID" val="custom20184562_16*f*1"/>
</p:tagLst>
</file>

<file path=ppt/tags/tag98.xml><?xml version="1.0" encoding="utf-8"?>
<p:tagLst xmlns:p="http://schemas.openxmlformats.org/presentationml/2006/main">
  <p:tag name="KSO_WM_TAG_VERSION" val="1.0"/>
  <p:tag name="KSO_WM_BEAUTIFY_FLAG" val="#wm#"/>
  <p:tag name="KSO_WM_UNIT_TYPE" val="i"/>
  <p:tag name="KSO_WM_UNIT_ID" val="custom20184562_16*i*2"/>
  <p:tag name="KSO_WM_TEMPLATE_CATEGORY" val="custom"/>
  <p:tag name="KSO_WM_TEMPLATE_INDEX" val="20184562"/>
  <p:tag name="KSO_WM_UNIT_INDEX" val="2"/>
</p:tagLst>
</file>

<file path=ppt/tags/tag99.xml><?xml version="1.0" encoding="utf-8"?>
<p:tagLst xmlns:p="http://schemas.openxmlformats.org/presentationml/2006/main">
  <p:tag name="KSO_WM_BEAUTIFY_FLAG" val="#wm#"/>
  <p:tag name="KSO_WM_TEMPLATE_CATEGORY" val="custom"/>
  <p:tag name="KSO_WM_TEMPLATE_INDEX" val="20184562"/>
</p:tagLst>
</file>

<file path=ppt/theme/theme1.xml><?xml version="1.0" encoding="utf-8"?>
<a:theme xmlns:a="http://schemas.openxmlformats.org/drawingml/2006/main" name="Office 主题">
  <a:themeElements>
    <a:clrScheme name="自定义 127">
      <a:dk1>
        <a:srgbClr val="000000"/>
      </a:dk1>
      <a:lt1>
        <a:srgbClr val="FFFFFF"/>
      </a:lt1>
      <a:dk2>
        <a:srgbClr val="46B3BB"/>
      </a:dk2>
      <a:lt2>
        <a:srgbClr val="44ADDB"/>
      </a:lt2>
      <a:accent1>
        <a:srgbClr val="38A39A"/>
      </a:accent1>
      <a:accent2>
        <a:srgbClr val="31939A"/>
      </a:accent2>
      <a:accent3>
        <a:srgbClr val="48B39D"/>
      </a:accent3>
      <a:accent4>
        <a:srgbClr val="31939A"/>
      </a:accent4>
      <a:accent5>
        <a:srgbClr val="000000"/>
      </a:accent5>
      <a:accent6>
        <a:srgbClr val="FFFFFF"/>
      </a:accent6>
      <a:hlink>
        <a:srgbClr val="0563C1"/>
      </a:hlink>
      <a:folHlink>
        <a:srgbClr val="954F72"/>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102504">
      <a:dk1>
        <a:srgbClr val="000000"/>
      </a:dk1>
      <a:lt1>
        <a:srgbClr val="FFFFFF"/>
      </a:lt1>
      <a:dk2>
        <a:srgbClr val="3D485D"/>
      </a:dk2>
      <a:lt2>
        <a:srgbClr val="85898F"/>
      </a:lt2>
      <a:accent1>
        <a:srgbClr val="39AEB5"/>
      </a:accent1>
      <a:accent2>
        <a:srgbClr val="39AEB5"/>
      </a:accent2>
      <a:accent3>
        <a:srgbClr val="39AEB5"/>
      </a:accent3>
      <a:accent4>
        <a:srgbClr val="39AEB5"/>
      </a:accent4>
      <a:accent5>
        <a:srgbClr val="39AEB5"/>
      </a:accent5>
      <a:accent6>
        <a:srgbClr val="FFFFFF"/>
      </a:accent6>
      <a:hlink>
        <a:srgbClr val="B5B5B5"/>
      </a:hlink>
      <a:folHlink>
        <a:srgbClr val="B5B5B5"/>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102504">
    <a:dk1>
      <a:srgbClr val="000000"/>
    </a:dk1>
    <a:lt1>
      <a:srgbClr val="FFFFFF"/>
    </a:lt1>
    <a:dk2>
      <a:srgbClr val="3D485D"/>
    </a:dk2>
    <a:lt2>
      <a:srgbClr val="85898F"/>
    </a:lt2>
    <a:accent1>
      <a:srgbClr val="39AEB5"/>
    </a:accent1>
    <a:accent2>
      <a:srgbClr val="39AEB5"/>
    </a:accent2>
    <a:accent3>
      <a:srgbClr val="39AEB5"/>
    </a:accent3>
    <a:accent4>
      <a:srgbClr val="39AEB5"/>
    </a:accent4>
    <a:accent5>
      <a:srgbClr val="39AEB5"/>
    </a:accent5>
    <a:accent6>
      <a:srgbClr val="FFFFFF"/>
    </a:accent6>
    <a:hlink>
      <a:srgbClr val="B5B5B5"/>
    </a:hlink>
    <a:folHlink>
      <a:srgbClr val="B5B5B5"/>
    </a:folHlink>
  </a:clrScheme>
</a:themeOverride>
</file>

<file path=ppt/theme/themeOverride10.xml><?xml version="1.0" encoding="utf-8"?>
<a:themeOverride xmlns:a="http://schemas.openxmlformats.org/drawingml/2006/main">
  <a:clrScheme name="102504">
    <a:dk1>
      <a:srgbClr val="000000"/>
    </a:dk1>
    <a:lt1>
      <a:srgbClr val="FFFFFF"/>
    </a:lt1>
    <a:dk2>
      <a:srgbClr val="3D485D"/>
    </a:dk2>
    <a:lt2>
      <a:srgbClr val="85898F"/>
    </a:lt2>
    <a:accent1>
      <a:srgbClr val="39AEB5"/>
    </a:accent1>
    <a:accent2>
      <a:srgbClr val="39AEB5"/>
    </a:accent2>
    <a:accent3>
      <a:srgbClr val="39AEB5"/>
    </a:accent3>
    <a:accent4>
      <a:srgbClr val="39AEB5"/>
    </a:accent4>
    <a:accent5>
      <a:srgbClr val="39AEB5"/>
    </a:accent5>
    <a:accent6>
      <a:srgbClr val="FFFFFF"/>
    </a:accent6>
    <a:hlink>
      <a:srgbClr val="B5B5B5"/>
    </a:hlink>
    <a:folHlink>
      <a:srgbClr val="B5B5B5"/>
    </a:folHlink>
  </a:clrScheme>
</a:themeOverride>
</file>

<file path=ppt/theme/themeOverride2.xml><?xml version="1.0" encoding="utf-8"?>
<a:themeOverride xmlns:a="http://schemas.openxmlformats.org/drawingml/2006/main">
  <a:clrScheme name="102504">
    <a:dk1>
      <a:srgbClr val="000000"/>
    </a:dk1>
    <a:lt1>
      <a:srgbClr val="FFFFFF"/>
    </a:lt1>
    <a:dk2>
      <a:srgbClr val="3D485D"/>
    </a:dk2>
    <a:lt2>
      <a:srgbClr val="85898F"/>
    </a:lt2>
    <a:accent1>
      <a:srgbClr val="39AEB5"/>
    </a:accent1>
    <a:accent2>
      <a:srgbClr val="39AEB5"/>
    </a:accent2>
    <a:accent3>
      <a:srgbClr val="39AEB5"/>
    </a:accent3>
    <a:accent4>
      <a:srgbClr val="39AEB5"/>
    </a:accent4>
    <a:accent5>
      <a:srgbClr val="39AEB5"/>
    </a:accent5>
    <a:accent6>
      <a:srgbClr val="FFFFFF"/>
    </a:accent6>
    <a:hlink>
      <a:srgbClr val="B5B5B5"/>
    </a:hlink>
    <a:folHlink>
      <a:srgbClr val="B5B5B5"/>
    </a:folHlink>
  </a:clrScheme>
</a:themeOverride>
</file>

<file path=ppt/theme/themeOverride3.xml><?xml version="1.0" encoding="utf-8"?>
<a:themeOverride xmlns:a="http://schemas.openxmlformats.org/drawingml/2006/main">
  <a:clrScheme name="102504">
    <a:dk1>
      <a:srgbClr val="000000"/>
    </a:dk1>
    <a:lt1>
      <a:srgbClr val="FFFFFF"/>
    </a:lt1>
    <a:dk2>
      <a:srgbClr val="3D485D"/>
    </a:dk2>
    <a:lt2>
      <a:srgbClr val="85898F"/>
    </a:lt2>
    <a:accent1>
      <a:srgbClr val="39AEB5"/>
    </a:accent1>
    <a:accent2>
      <a:srgbClr val="39AEB5"/>
    </a:accent2>
    <a:accent3>
      <a:srgbClr val="39AEB5"/>
    </a:accent3>
    <a:accent4>
      <a:srgbClr val="39AEB5"/>
    </a:accent4>
    <a:accent5>
      <a:srgbClr val="39AEB5"/>
    </a:accent5>
    <a:accent6>
      <a:srgbClr val="FFFFFF"/>
    </a:accent6>
    <a:hlink>
      <a:srgbClr val="B5B5B5"/>
    </a:hlink>
    <a:folHlink>
      <a:srgbClr val="B5B5B5"/>
    </a:folHlink>
  </a:clrScheme>
</a:themeOverride>
</file>

<file path=ppt/theme/themeOverride4.xml><?xml version="1.0" encoding="utf-8"?>
<a:themeOverride xmlns:a="http://schemas.openxmlformats.org/drawingml/2006/main">
  <a:clrScheme name="102504">
    <a:dk1>
      <a:srgbClr val="000000"/>
    </a:dk1>
    <a:lt1>
      <a:srgbClr val="FFFFFF"/>
    </a:lt1>
    <a:dk2>
      <a:srgbClr val="3D485D"/>
    </a:dk2>
    <a:lt2>
      <a:srgbClr val="85898F"/>
    </a:lt2>
    <a:accent1>
      <a:srgbClr val="39AEB5"/>
    </a:accent1>
    <a:accent2>
      <a:srgbClr val="39AEB5"/>
    </a:accent2>
    <a:accent3>
      <a:srgbClr val="39AEB5"/>
    </a:accent3>
    <a:accent4>
      <a:srgbClr val="39AEB5"/>
    </a:accent4>
    <a:accent5>
      <a:srgbClr val="39AEB5"/>
    </a:accent5>
    <a:accent6>
      <a:srgbClr val="FFFFFF"/>
    </a:accent6>
    <a:hlink>
      <a:srgbClr val="B5B5B5"/>
    </a:hlink>
    <a:folHlink>
      <a:srgbClr val="B5B5B5"/>
    </a:folHlink>
  </a:clrScheme>
</a:themeOverride>
</file>

<file path=ppt/theme/themeOverride5.xml><?xml version="1.0" encoding="utf-8"?>
<a:themeOverride xmlns:a="http://schemas.openxmlformats.org/drawingml/2006/main">
  <a:clrScheme name="102504">
    <a:dk1>
      <a:srgbClr val="000000"/>
    </a:dk1>
    <a:lt1>
      <a:srgbClr val="FFFFFF"/>
    </a:lt1>
    <a:dk2>
      <a:srgbClr val="3D485D"/>
    </a:dk2>
    <a:lt2>
      <a:srgbClr val="85898F"/>
    </a:lt2>
    <a:accent1>
      <a:srgbClr val="39AEB5"/>
    </a:accent1>
    <a:accent2>
      <a:srgbClr val="39AEB5"/>
    </a:accent2>
    <a:accent3>
      <a:srgbClr val="39AEB5"/>
    </a:accent3>
    <a:accent4>
      <a:srgbClr val="39AEB5"/>
    </a:accent4>
    <a:accent5>
      <a:srgbClr val="39AEB5"/>
    </a:accent5>
    <a:accent6>
      <a:srgbClr val="FFFFFF"/>
    </a:accent6>
    <a:hlink>
      <a:srgbClr val="B5B5B5"/>
    </a:hlink>
    <a:folHlink>
      <a:srgbClr val="B5B5B5"/>
    </a:folHlink>
  </a:clrScheme>
</a:themeOverride>
</file>

<file path=ppt/theme/themeOverride6.xml><?xml version="1.0" encoding="utf-8"?>
<a:themeOverride xmlns:a="http://schemas.openxmlformats.org/drawingml/2006/main">
  <a:clrScheme name="102504">
    <a:dk1>
      <a:srgbClr val="000000"/>
    </a:dk1>
    <a:lt1>
      <a:srgbClr val="FFFFFF"/>
    </a:lt1>
    <a:dk2>
      <a:srgbClr val="3D485D"/>
    </a:dk2>
    <a:lt2>
      <a:srgbClr val="85898F"/>
    </a:lt2>
    <a:accent1>
      <a:srgbClr val="39AEB5"/>
    </a:accent1>
    <a:accent2>
      <a:srgbClr val="39AEB5"/>
    </a:accent2>
    <a:accent3>
      <a:srgbClr val="39AEB5"/>
    </a:accent3>
    <a:accent4>
      <a:srgbClr val="39AEB5"/>
    </a:accent4>
    <a:accent5>
      <a:srgbClr val="39AEB5"/>
    </a:accent5>
    <a:accent6>
      <a:srgbClr val="FFFFFF"/>
    </a:accent6>
    <a:hlink>
      <a:srgbClr val="B5B5B5"/>
    </a:hlink>
    <a:folHlink>
      <a:srgbClr val="B5B5B5"/>
    </a:folHlink>
  </a:clrScheme>
</a:themeOverride>
</file>

<file path=ppt/theme/themeOverride7.xml><?xml version="1.0" encoding="utf-8"?>
<a:themeOverride xmlns:a="http://schemas.openxmlformats.org/drawingml/2006/main">
  <a:clrScheme name="102504">
    <a:dk1>
      <a:srgbClr val="000000"/>
    </a:dk1>
    <a:lt1>
      <a:srgbClr val="FFFFFF"/>
    </a:lt1>
    <a:dk2>
      <a:srgbClr val="3D485D"/>
    </a:dk2>
    <a:lt2>
      <a:srgbClr val="85898F"/>
    </a:lt2>
    <a:accent1>
      <a:srgbClr val="39AEB5"/>
    </a:accent1>
    <a:accent2>
      <a:srgbClr val="39AEB5"/>
    </a:accent2>
    <a:accent3>
      <a:srgbClr val="39AEB5"/>
    </a:accent3>
    <a:accent4>
      <a:srgbClr val="39AEB5"/>
    </a:accent4>
    <a:accent5>
      <a:srgbClr val="39AEB5"/>
    </a:accent5>
    <a:accent6>
      <a:srgbClr val="FFFFFF"/>
    </a:accent6>
    <a:hlink>
      <a:srgbClr val="B5B5B5"/>
    </a:hlink>
    <a:folHlink>
      <a:srgbClr val="B5B5B5"/>
    </a:folHlink>
  </a:clrScheme>
</a:themeOverride>
</file>

<file path=ppt/theme/themeOverride8.xml><?xml version="1.0" encoding="utf-8"?>
<a:themeOverride xmlns:a="http://schemas.openxmlformats.org/drawingml/2006/main">
  <a:clrScheme name="102504">
    <a:dk1>
      <a:srgbClr val="000000"/>
    </a:dk1>
    <a:lt1>
      <a:srgbClr val="FFFFFF"/>
    </a:lt1>
    <a:dk2>
      <a:srgbClr val="3D485D"/>
    </a:dk2>
    <a:lt2>
      <a:srgbClr val="85898F"/>
    </a:lt2>
    <a:accent1>
      <a:srgbClr val="39AEB5"/>
    </a:accent1>
    <a:accent2>
      <a:srgbClr val="39AEB5"/>
    </a:accent2>
    <a:accent3>
      <a:srgbClr val="39AEB5"/>
    </a:accent3>
    <a:accent4>
      <a:srgbClr val="39AEB5"/>
    </a:accent4>
    <a:accent5>
      <a:srgbClr val="39AEB5"/>
    </a:accent5>
    <a:accent6>
      <a:srgbClr val="FFFFFF"/>
    </a:accent6>
    <a:hlink>
      <a:srgbClr val="B5B5B5"/>
    </a:hlink>
    <a:folHlink>
      <a:srgbClr val="B5B5B5"/>
    </a:folHlink>
  </a:clrScheme>
</a:themeOverride>
</file>

<file path=ppt/theme/themeOverride9.xml><?xml version="1.0" encoding="utf-8"?>
<a:themeOverride xmlns:a="http://schemas.openxmlformats.org/drawingml/2006/main">
  <a:clrScheme name="102504">
    <a:dk1>
      <a:srgbClr val="000000"/>
    </a:dk1>
    <a:lt1>
      <a:srgbClr val="FFFFFF"/>
    </a:lt1>
    <a:dk2>
      <a:srgbClr val="3D485D"/>
    </a:dk2>
    <a:lt2>
      <a:srgbClr val="85898F"/>
    </a:lt2>
    <a:accent1>
      <a:srgbClr val="39AEB5"/>
    </a:accent1>
    <a:accent2>
      <a:srgbClr val="39AEB5"/>
    </a:accent2>
    <a:accent3>
      <a:srgbClr val="39AEB5"/>
    </a:accent3>
    <a:accent4>
      <a:srgbClr val="39AEB5"/>
    </a:accent4>
    <a:accent5>
      <a:srgbClr val="39AEB5"/>
    </a:accent5>
    <a:accent6>
      <a:srgbClr val="FFFFFF"/>
    </a:accent6>
    <a:hlink>
      <a:srgbClr val="B5B5B5"/>
    </a:hlink>
    <a:folHlink>
      <a:srgbClr val="B5B5B5"/>
    </a:folHlink>
  </a:clrScheme>
</a:themeOverride>
</file>

<file path=docProps/app.xml><?xml version="1.0" encoding="utf-8"?>
<Properties xmlns="http://schemas.openxmlformats.org/officeDocument/2006/extended-properties" xmlns:vt="http://schemas.openxmlformats.org/officeDocument/2006/docPropsVTypes">
  <TotalTime>0</TotalTime>
  <Words>2017</Words>
  <Application>WPS 演示</Application>
  <PresentationFormat>宽屏</PresentationFormat>
  <Paragraphs>142</Paragraphs>
  <Slides>16</Slides>
  <Notes>1</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16</vt:i4>
      </vt:variant>
    </vt:vector>
  </HeadingPairs>
  <TitlesOfParts>
    <vt:vector size="25" baseType="lpstr">
      <vt:lpstr>Arial</vt:lpstr>
      <vt:lpstr>宋体</vt:lpstr>
      <vt:lpstr>Wingdings</vt:lpstr>
      <vt:lpstr>黑体</vt:lpstr>
      <vt:lpstr>微软雅黑</vt:lpstr>
      <vt:lpstr>Calibri</vt:lpstr>
      <vt:lpstr>Arial Unicode MS</vt:lpstr>
      <vt:lpstr>Office 主题</vt:lpstr>
      <vt:lpstr>Office 主题​​</vt:lpstr>
      <vt:lpstr>App需求分析</vt:lpstr>
      <vt:lpstr>PowerPoint 演示文稿</vt:lpstr>
      <vt:lpstr>PowerPoint 演示文稿</vt:lpstr>
      <vt:lpstr>1</vt:lpstr>
      <vt:lpstr>行业状况分析 Industry status analysis</vt:lpstr>
      <vt:lpstr>用户需求分析 user requirements analysis</vt:lpstr>
      <vt:lpstr>2</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谢谢观看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mk—WS</cp:lastModifiedBy>
  <cp:revision>16</cp:revision>
  <dcterms:created xsi:type="dcterms:W3CDTF">2018-03-08T10:22:00Z</dcterms:created>
  <dcterms:modified xsi:type="dcterms:W3CDTF">2018-04-25T06:46:23Z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2052-10.1.0.7311</vt:lpwstr>
  </property>
</Properties>
</file>