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325" r:id="rId5"/>
    <p:sldId id="359" r:id="rId6"/>
    <p:sldId id="326" r:id="rId7"/>
    <p:sldId id="259" r:id="rId8"/>
    <p:sldId id="364" r:id="rId9"/>
    <p:sldId id="365" r:id="rId10"/>
    <p:sldId id="367" r:id="rId11"/>
    <p:sldId id="384" r:id="rId12"/>
    <p:sldId id="37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062"/>
    <a:srgbClr val="FFFFFF"/>
    <a:srgbClr val="FEFABC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895850" y="3043555"/>
            <a:ext cx="6676390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区块链与AI的未来发展方向</a:t>
            </a:r>
            <a:endParaRPr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12215" y="3072765"/>
            <a:ext cx="2894330" cy="748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65" b="1" dirty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课件三十三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7199630" y="3058160"/>
            <a:ext cx="156019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谢谢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38885" y="2517140"/>
            <a:ext cx="284099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4265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区块链与AI的未来发展方向</a:t>
            </a:r>
            <a:endParaRPr sz="4265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968375" y="450850"/>
            <a:ext cx="139890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sym typeface="Calibri" panose="020F0502020204030204" pitchFamily="34" charset="0"/>
              </a:rPr>
              <a:t>目录</a:t>
            </a:r>
            <a:endParaRPr lang="zh-CN" altLang="en-US" sz="4265" dirty="0">
              <a:solidFill>
                <a:srgbClr val="124062"/>
              </a:solidFill>
              <a:latin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24695" y="1219345"/>
            <a:ext cx="421359" cy="0"/>
          </a:xfrm>
          <a:prstGeom prst="line">
            <a:avLst/>
          </a:prstGeom>
          <a:ln w="285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2521038" y="2293121"/>
            <a:ext cx="624189" cy="736484"/>
            <a:chOff x="2521038" y="2206761"/>
            <a:chExt cx="624189" cy="736484"/>
          </a:xfrm>
        </p:grpSpPr>
        <p:sp>
          <p:nvSpPr>
            <p:cNvPr id="21" name="任意多边形 20"/>
            <p:cNvSpPr/>
            <p:nvPr/>
          </p:nvSpPr>
          <p:spPr>
            <a:xfrm>
              <a:off x="2521038" y="2206761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48803" y="2342077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503751" y="4910125"/>
            <a:ext cx="624189" cy="736484"/>
            <a:chOff x="2503751" y="5406695"/>
            <a:chExt cx="624189" cy="736484"/>
          </a:xfrm>
        </p:grpSpPr>
        <p:sp>
          <p:nvSpPr>
            <p:cNvPr id="24" name="任意多边形 23"/>
            <p:cNvSpPr/>
            <p:nvPr/>
          </p:nvSpPr>
          <p:spPr>
            <a:xfrm>
              <a:off x="2503751" y="5406695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531516" y="5542011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03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521038" y="3601623"/>
            <a:ext cx="624189" cy="736484"/>
            <a:chOff x="2521038" y="3806728"/>
            <a:chExt cx="624189" cy="736484"/>
          </a:xfrm>
        </p:grpSpPr>
        <p:sp>
          <p:nvSpPr>
            <p:cNvPr id="27" name="任意多边形 26"/>
            <p:cNvSpPr/>
            <p:nvPr/>
          </p:nvSpPr>
          <p:spPr>
            <a:xfrm>
              <a:off x="2521038" y="3806728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2548803" y="3942044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3592830" y="2410460"/>
            <a:ext cx="332232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AI未来的发展方向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3592830" y="3719195"/>
            <a:ext cx="392303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区块链的未来发展方向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TextBox 6"/>
          <p:cNvSpPr txBox="1">
            <a:spLocks noChangeArrowheads="1"/>
          </p:cNvSpPr>
          <p:nvPr/>
        </p:nvSpPr>
        <p:spPr bwMode="auto">
          <a:xfrm>
            <a:off x="3592830" y="5027295"/>
            <a:ext cx="507111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区块链对当下创新创业的影响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50"/>
                            </p:stCondLst>
                            <p:childTnLst>
                              <p:par>
                                <p:cTn id="57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7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144041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 rot="2700000">
            <a:off x="2786330" y="2040521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2259683" y="2040522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22855" y="2040255"/>
            <a:ext cx="897890" cy="897890"/>
            <a:chOff x="3973" y="3213"/>
            <a:chExt cx="1414" cy="1414"/>
          </a:xfrm>
        </p:grpSpPr>
        <p:sp>
          <p:nvSpPr>
            <p:cNvPr id="7" name="圆角矩形 6"/>
            <p:cNvSpPr/>
            <p:nvPr/>
          </p:nvSpPr>
          <p:spPr>
            <a:xfrm rot="2700000">
              <a:off x="3973" y="3213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3411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" name="直接连接符 8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225003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2021495"/>
            <a:ext cx="4678045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了解区块链、AI未来的发展情况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分析区块链、AI对创业的机遇和挑战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  <p:cxnSp>
        <p:nvCxnSpPr>
          <p:cNvPr id="11" name="直接连接符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32907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 rot="2700000">
            <a:off x="2786330" y="422555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2700000">
            <a:off x="2259683" y="4225557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522855" y="4225290"/>
            <a:ext cx="897890" cy="897890"/>
            <a:chOff x="3973" y="6654"/>
            <a:chExt cx="1414" cy="1414"/>
          </a:xfrm>
        </p:grpSpPr>
        <p:sp>
          <p:nvSpPr>
            <p:cNvPr id="14" name="圆角矩形 13"/>
            <p:cNvSpPr/>
            <p:nvPr/>
          </p:nvSpPr>
          <p:spPr>
            <a:xfrm rot="2700000">
              <a:off x="3973" y="6654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6852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难点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7" name="直接连接符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41003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4351310"/>
            <a:ext cx="4678045" cy="514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分析区块链、AI对创业的机遇和挑战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6" grpId="1" animBg="1"/>
      <p:bldP spid="28" grpId="1" animBg="1"/>
      <p:bldP spid="10" grpId="0"/>
      <p:bldP spid="12" grpId="0" animBg="1"/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956734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3664604" y="4420168"/>
            <a:ext cx="505777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AI未来的发展方向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560876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75565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638935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5942635" cy="977766"/>
            <a:chOff x="534" y="340"/>
            <a:chExt cx="11339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78"/>
              <a:ext cx="11339" cy="0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206"/>
              <a:ext cx="11339" cy="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7742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AI未来的发展方向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6" name="圆角矩形 5"/>
          <p:cNvSpPr/>
          <p:nvPr/>
        </p:nvSpPr>
        <p:spPr>
          <a:xfrm rot="2700000">
            <a:off x="9946281" y="2940837"/>
            <a:ext cx="1009740" cy="1009740"/>
          </a:xfrm>
          <a:prstGeom prst="roundRect">
            <a:avLst/>
          </a:prstGeom>
          <a:solidFill>
            <a:srgbClr val="124062"/>
          </a:soli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ym typeface="+mn-lt"/>
            </a:endParaRPr>
          </a:p>
        </p:txBody>
      </p:sp>
      <p:sp>
        <p:nvSpPr>
          <p:cNvPr id="4" name="圆角矩形 3"/>
          <p:cNvSpPr/>
          <p:nvPr/>
        </p:nvSpPr>
        <p:spPr>
          <a:xfrm rot="2700000">
            <a:off x="3390796" y="3803097"/>
            <a:ext cx="1009740" cy="1009740"/>
          </a:xfrm>
          <a:prstGeom prst="roundRect">
            <a:avLst/>
          </a:prstGeom>
          <a:solidFill>
            <a:srgbClr val="537285"/>
          </a:solidFill>
          <a:ln w="285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ym typeface="+mn-lt"/>
            </a:endParaRPr>
          </a:p>
        </p:txBody>
      </p:sp>
      <p:sp>
        <p:nvSpPr>
          <p:cNvPr id="3" name="圆角矩形 2"/>
          <p:cNvSpPr/>
          <p:nvPr/>
        </p:nvSpPr>
        <p:spPr>
          <a:xfrm rot="2700000">
            <a:off x="5644326" y="2940837"/>
            <a:ext cx="1009740" cy="1009740"/>
          </a:xfrm>
          <a:prstGeom prst="roundRect">
            <a:avLst/>
          </a:prstGeom>
          <a:solidFill>
            <a:srgbClr val="124062"/>
          </a:soli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ym typeface="+mn-lt"/>
            </a:endParaRPr>
          </a:p>
        </p:txBody>
      </p:sp>
      <p:sp>
        <p:nvSpPr>
          <p:cNvPr id="5" name="圆角矩形 4"/>
          <p:cNvSpPr/>
          <p:nvPr/>
        </p:nvSpPr>
        <p:spPr>
          <a:xfrm rot="2700000">
            <a:off x="7833086" y="3803096"/>
            <a:ext cx="1009740" cy="1009740"/>
          </a:xfrm>
          <a:prstGeom prst="roundRect">
            <a:avLst/>
          </a:prstGeom>
          <a:solidFill>
            <a:srgbClr val="537285"/>
          </a:soli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644326" y="3409197"/>
            <a:ext cx="1009740" cy="1009740"/>
            <a:chOff x="5709096" y="3409197"/>
            <a:chExt cx="1009740" cy="1009740"/>
          </a:xfrm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圆角矩形 47"/>
            <p:cNvSpPr/>
            <p:nvPr/>
          </p:nvSpPr>
          <p:spPr>
            <a:xfrm rot="2700000">
              <a:off x="5709096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29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 rot="2700000">
              <a:off x="5709096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946281" y="3409197"/>
            <a:ext cx="1009740" cy="1009740"/>
            <a:chOff x="8985526" y="3409197"/>
            <a:chExt cx="1009740" cy="1009740"/>
          </a:xfrm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1" name="圆角矩形 50"/>
            <p:cNvSpPr/>
            <p:nvPr/>
          </p:nvSpPr>
          <p:spPr>
            <a:xfrm rot="2700000">
              <a:off x="8985526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29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 rot="2700000">
              <a:off x="8985526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390796" y="3409197"/>
            <a:ext cx="1009740" cy="1009740"/>
            <a:chOff x="4070881" y="3409197"/>
            <a:chExt cx="1009740" cy="1009740"/>
          </a:xfrm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圆角矩形 56"/>
            <p:cNvSpPr/>
            <p:nvPr/>
          </p:nvSpPr>
          <p:spPr>
            <a:xfrm rot="2700000">
              <a:off x="4070881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29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 rot="2700000">
              <a:off x="4070881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833086" y="3409197"/>
            <a:ext cx="1009740" cy="1009740"/>
            <a:chOff x="7347311" y="3409197"/>
            <a:chExt cx="1009740" cy="1009740"/>
          </a:xfrm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圆角矩形 59"/>
            <p:cNvSpPr/>
            <p:nvPr/>
          </p:nvSpPr>
          <p:spPr>
            <a:xfrm rot="2700000">
              <a:off x="7347311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29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63" name="圆角矩形 62"/>
            <p:cNvSpPr/>
            <p:nvPr/>
          </p:nvSpPr>
          <p:spPr>
            <a:xfrm rot="2700000">
              <a:off x="7347311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 rot="2700000">
            <a:off x="1266806" y="2940840"/>
            <a:ext cx="1009740" cy="1009740"/>
          </a:xfrm>
          <a:prstGeom prst="roundRect">
            <a:avLst/>
          </a:prstGeom>
          <a:solidFill>
            <a:srgbClr val="124062"/>
          </a:soli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266806" y="3409197"/>
            <a:ext cx="1009740" cy="1009740"/>
            <a:chOff x="2432666" y="3409197"/>
            <a:chExt cx="1009740" cy="1009740"/>
          </a:xfrm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圆角矩形 53"/>
            <p:cNvSpPr/>
            <p:nvPr/>
          </p:nvSpPr>
          <p:spPr>
            <a:xfrm rot="2700000">
              <a:off x="2432666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29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47" name="圆角矩形 46"/>
            <p:cNvSpPr/>
            <p:nvPr/>
          </p:nvSpPr>
          <p:spPr>
            <a:xfrm rot="2700000">
              <a:off x="2432666" y="3409197"/>
              <a:ext cx="1009740" cy="1009740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ym typeface="+mn-lt"/>
              </a:endParaRPr>
            </a:p>
          </p:txBody>
        </p:sp>
      </p:grpSp>
      <p:sp>
        <p:nvSpPr>
          <p:cNvPr id="21" name="KSO_Shape"/>
          <p:cNvSpPr>
            <a:spLocks noChangeAspect="1"/>
          </p:cNvSpPr>
          <p:nvPr/>
        </p:nvSpPr>
        <p:spPr>
          <a:xfrm>
            <a:off x="5886450" y="3665220"/>
            <a:ext cx="525145" cy="484505"/>
          </a:xfrm>
          <a:custGeom>
            <a:avLst/>
            <a:gdLst/>
            <a:ahLst/>
            <a:cxnLst/>
            <a:rect l="l" t="t" r="r" b="b"/>
            <a:pathLst>
              <a:path w="2922576" h="2692126">
                <a:moveTo>
                  <a:pt x="553896" y="1279436"/>
                </a:moveTo>
                <a:cubicBezTo>
                  <a:pt x="792021" y="1473111"/>
                  <a:pt x="992046" y="1742986"/>
                  <a:pt x="1211121" y="1974761"/>
                </a:cubicBezTo>
                <a:lnTo>
                  <a:pt x="1201596" y="2431961"/>
                </a:lnTo>
                <a:cubicBezTo>
                  <a:pt x="947596" y="2384336"/>
                  <a:pt x="769796" y="2336711"/>
                  <a:pt x="639621" y="2117636"/>
                </a:cubicBezTo>
                <a:cubicBezTo>
                  <a:pt x="509446" y="1898561"/>
                  <a:pt x="582471" y="1558836"/>
                  <a:pt x="553896" y="1279436"/>
                </a:cubicBezTo>
                <a:close/>
                <a:moveTo>
                  <a:pt x="1414250" y="349940"/>
                </a:moveTo>
                <a:lnTo>
                  <a:pt x="1576175" y="702365"/>
                </a:lnTo>
                <a:lnTo>
                  <a:pt x="1840671" y="351223"/>
                </a:lnTo>
                <a:cubicBezTo>
                  <a:pt x="1946050" y="474823"/>
                  <a:pt x="2011221" y="645739"/>
                  <a:pt x="2011221" y="834547"/>
                </a:cubicBezTo>
                <a:cubicBezTo>
                  <a:pt x="2019964" y="1198269"/>
                  <a:pt x="1873746" y="1469720"/>
                  <a:pt x="1527496" y="1508764"/>
                </a:cubicBezTo>
                <a:lnTo>
                  <a:pt x="1534971" y="2136686"/>
                </a:lnTo>
                <a:cubicBezTo>
                  <a:pt x="1804846" y="1854111"/>
                  <a:pt x="2036621" y="1552486"/>
                  <a:pt x="2344596" y="1288961"/>
                </a:cubicBezTo>
                <a:cubicBezTo>
                  <a:pt x="2347771" y="1504861"/>
                  <a:pt x="2350946" y="1939836"/>
                  <a:pt x="2192196" y="2193836"/>
                </a:cubicBezTo>
                <a:cubicBezTo>
                  <a:pt x="1995346" y="2466886"/>
                  <a:pt x="1623871" y="2444661"/>
                  <a:pt x="1344471" y="2441486"/>
                </a:cubicBezTo>
                <a:lnTo>
                  <a:pt x="1353780" y="1510652"/>
                </a:lnTo>
                <a:cubicBezTo>
                  <a:pt x="992542" y="1480514"/>
                  <a:pt x="840254" y="1205525"/>
                  <a:pt x="849171" y="834547"/>
                </a:cubicBezTo>
                <a:cubicBezTo>
                  <a:pt x="853745" y="644286"/>
                  <a:pt x="913894" y="479273"/>
                  <a:pt x="1011904" y="360081"/>
                </a:cubicBezTo>
                <a:lnTo>
                  <a:pt x="1014200" y="359465"/>
                </a:lnTo>
                <a:lnTo>
                  <a:pt x="1214225" y="683315"/>
                </a:lnTo>
                <a:close/>
                <a:moveTo>
                  <a:pt x="480281" y="174535"/>
                </a:moveTo>
                <a:cubicBezTo>
                  <a:pt x="324175" y="174535"/>
                  <a:pt x="197626" y="319405"/>
                  <a:pt x="197626" y="498111"/>
                </a:cubicBezTo>
                <a:lnTo>
                  <a:pt x="197626" y="2194015"/>
                </a:lnTo>
                <a:cubicBezTo>
                  <a:pt x="197626" y="2372721"/>
                  <a:pt x="324175" y="2517591"/>
                  <a:pt x="480281" y="2517591"/>
                </a:cubicBezTo>
                <a:lnTo>
                  <a:pt x="2458598" y="2517591"/>
                </a:lnTo>
                <a:cubicBezTo>
                  <a:pt x="2614704" y="2517591"/>
                  <a:pt x="2741253" y="2372721"/>
                  <a:pt x="2741253" y="2194015"/>
                </a:cubicBezTo>
                <a:lnTo>
                  <a:pt x="2741253" y="498111"/>
                </a:lnTo>
                <a:cubicBezTo>
                  <a:pt x="2741253" y="319405"/>
                  <a:pt x="2614704" y="174535"/>
                  <a:pt x="2458598" y="174535"/>
                </a:cubicBezTo>
                <a:close/>
                <a:moveTo>
                  <a:pt x="324765" y="0"/>
                </a:moveTo>
                <a:lnTo>
                  <a:pt x="2597811" y="0"/>
                </a:lnTo>
                <a:cubicBezTo>
                  <a:pt x="2777173" y="0"/>
                  <a:pt x="2922576" y="166453"/>
                  <a:pt x="2922576" y="371783"/>
                </a:cubicBezTo>
                <a:lnTo>
                  <a:pt x="2922576" y="2320344"/>
                </a:lnTo>
                <a:cubicBezTo>
                  <a:pt x="2922576" y="2525673"/>
                  <a:pt x="2777173" y="2692126"/>
                  <a:pt x="2597811" y="2692126"/>
                </a:cubicBezTo>
                <a:lnTo>
                  <a:pt x="324765" y="2692126"/>
                </a:lnTo>
                <a:cubicBezTo>
                  <a:pt x="145402" y="2692126"/>
                  <a:pt x="0" y="2525673"/>
                  <a:pt x="0" y="2320344"/>
                </a:cubicBezTo>
                <a:lnTo>
                  <a:pt x="0" y="371783"/>
                </a:lnTo>
                <a:cubicBezTo>
                  <a:pt x="0" y="166453"/>
                  <a:pt x="145402" y="0"/>
                  <a:pt x="324765" y="0"/>
                </a:cubicBezTo>
                <a:close/>
              </a:path>
            </a:pathLst>
          </a:custGeom>
          <a:solidFill>
            <a:srgbClr val="124062"/>
          </a:solidFill>
          <a:ln w="12700">
            <a:noFill/>
          </a:ln>
          <a:effectLst>
            <a:innerShdw blurRad="25400" dist="127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>
              <a:sym typeface="+mn-lt"/>
            </a:endParaRPr>
          </a:p>
        </p:txBody>
      </p:sp>
      <p:sp>
        <p:nvSpPr>
          <p:cNvPr id="8" name="KSO_Shape"/>
          <p:cNvSpPr>
            <a:spLocks noChangeAspect="1"/>
          </p:cNvSpPr>
          <p:nvPr/>
        </p:nvSpPr>
        <p:spPr>
          <a:xfrm>
            <a:off x="10241956" y="3633267"/>
            <a:ext cx="418390" cy="561600"/>
          </a:xfrm>
          <a:custGeom>
            <a:avLst/>
            <a:gdLst/>
            <a:ahLst/>
            <a:cxnLst/>
            <a:rect l="l" t="t" r="r" b="b"/>
            <a:pathLst>
              <a:path w="1171576" h="1571810">
                <a:moveTo>
                  <a:pt x="662070" y="927911"/>
                </a:moveTo>
                <a:lnTo>
                  <a:pt x="795754" y="1040206"/>
                </a:lnTo>
                <a:lnTo>
                  <a:pt x="662070" y="1184585"/>
                </a:lnTo>
                <a:close/>
                <a:moveTo>
                  <a:pt x="662070" y="398563"/>
                </a:moveTo>
                <a:lnTo>
                  <a:pt x="795754" y="510858"/>
                </a:lnTo>
                <a:lnTo>
                  <a:pt x="662070" y="655237"/>
                </a:lnTo>
                <a:close/>
                <a:moveTo>
                  <a:pt x="539081" y="115152"/>
                </a:moveTo>
                <a:cubicBezTo>
                  <a:pt x="540863" y="298745"/>
                  <a:pt x="542646" y="482338"/>
                  <a:pt x="544428" y="665931"/>
                </a:cubicBezTo>
                <a:lnTo>
                  <a:pt x="325186" y="430647"/>
                </a:lnTo>
                <a:lnTo>
                  <a:pt x="250323" y="510858"/>
                </a:lnTo>
                <a:lnTo>
                  <a:pt x="533733" y="788921"/>
                </a:lnTo>
                <a:lnTo>
                  <a:pt x="234281" y="1077679"/>
                </a:lnTo>
                <a:lnTo>
                  <a:pt x="309144" y="1152542"/>
                </a:lnTo>
                <a:lnTo>
                  <a:pt x="549775" y="922605"/>
                </a:lnTo>
                <a:cubicBezTo>
                  <a:pt x="547993" y="1102633"/>
                  <a:pt x="546210" y="1282661"/>
                  <a:pt x="544428" y="1462689"/>
                </a:cubicBezTo>
                <a:lnTo>
                  <a:pt x="950828" y="1066984"/>
                </a:lnTo>
                <a:lnTo>
                  <a:pt x="683460" y="783573"/>
                </a:lnTo>
                <a:lnTo>
                  <a:pt x="945481" y="516205"/>
                </a:lnTo>
                <a:close/>
                <a:moveTo>
                  <a:pt x="585788" y="184"/>
                </a:moveTo>
                <a:cubicBezTo>
                  <a:pt x="1023610" y="9709"/>
                  <a:pt x="1171576" y="352004"/>
                  <a:pt x="1171576" y="785997"/>
                </a:cubicBezTo>
                <a:cubicBezTo>
                  <a:pt x="1171576" y="1219990"/>
                  <a:pt x="1080760" y="1571810"/>
                  <a:pt x="585788" y="1571810"/>
                </a:cubicBezTo>
                <a:cubicBezTo>
                  <a:pt x="90816" y="1571810"/>
                  <a:pt x="0" y="1219990"/>
                  <a:pt x="0" y="785997"/>
                </a:cubicBezTo>
                <a:cubicBezTo>
                  <a:pt x="0" y="352004"/>
                  <a:pt x="147966" y="-9341"/>
                  <a:pt x="585788" y="184"/>
                </a:cubicBezTo>
                <a:close/>
              </a:path>
            </a:pathLst>
          </a:custGeom>
          <a:solidFill>
            <a:srgbClr val="124062"/>
          </a:solidFill>
          <a:ln w="12700">
            <a:noFill/>
          </a:ln>
          <a:effectLst>
            <a:innerShdw blurRad="25400" dist="127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>
              <a:sym typeface="+mn-lt"/>
            </a:endParaRPr>
          </a:p>
        </p:txBody>
      </p:sp>
      <p:sp>
        <p:nvSpPr>
          <p:cNvPr id="59" name="TextBox 18"/>
          <p:cNvSpPr txBox="1"/>
          <p:nvPr/>
        </p:nvSpPr>
        <p:spPr>
          <a:xfrm flipH="1">
            <a:off x="746760" y="1843405"/>
            <a:ext cx="2071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1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、</a:t>
            </a:r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更加深入的</a:t>
            </a:r>
            <a:endParaRPr lang="en-US" sz="2000" b="1">
              <a:latin typeface="微软雅黑" panose="020B0503020204020204" charset="-122"/>
              <a:ea typeface="微软雅黑" panose="020B0503020204020204" charset="-122"/>
              <a:cs typeface="Roboto Black" charset="0"/>
            </a:endParaRPr>
          </a:p>
          <a:p>
            <a:pPr algn="ctr"/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应用于消费商业</a:t>
            </a:r>
            <a:endParaRPr lang="en-US" sz="2000" b="1">
              <a:latin typeface="微软雅黑" panose="020B0503020204020204" charset="-122"/>
              <a:ea typeface="微软雅黑" panose="020B0503020204020204" charset="-122"/>
              <a:cs typeface="Roboto Black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 flipH="1">
            <a:off x="2860675" y="5096510"/>
            <a:ext cx="2071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2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、</a:t>
            </a:r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多模态的AI连接会成为主流</a:t>
            </a:r>
            <a:endParaRPr lang="en-US" sz="2000" b="1">
              <a:latin typeface="微软雅黑" panose="020B0503020204020204" charset="-122"/>
              <a:ea typeface="微软雅黑" panose="020B0503020204020204" charset="-122"/>
              <a:cs typeface="Roboto Black" charset="0"/>
            </a:endParaRPr>
          </a:p>
        </p:txBody>
      </p:sp>
      <p:sp>
        <p:nvSpPr>
          <p:cNvPr id="15" name="TextBox 18"/>
          <p:cNvSpPr txBox="1"/>
          <p:nvPr/>
        </p:nvSpPr>
        <p:spPr>
          <a:xfrm flipH="1">
            <a:off x="4893945" y="1843405"/>
            <a:ext cx="25101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3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、</a:t>
            </a:r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数据储备充分、商业价值清晰的场景</a:t>
            </a:r>
            <a:endParaRPr lang="en-US" sz="2000" b="1">
              <a:latin typeface="微软雅黑" panose="020B0503020204020204" charset="-122"/>
              <a:ea typeface="微软雅黑" panose="020B0503020204020204" charset="-122"/>
              <a:cs typeface="Roboto Black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 flipH="1">
            <a:off x="7302500" y="5096510"/>
            <a:ext cx="18719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4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、</a:t>
            </a:r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专业领域的智能化应用</a:t>
            </a:r>
            <a:endParaRPr lang="en-US" sz="2000" b="1">
              <a:latin typeface="微软雅黑" panose="020B0503020204020204" charset="-122"/>
              <a:ea typeface="微软雅黑" panose="020B0503020204020204" charset="-122"/>
              <a:cs typeface="Roboto Black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 flipH="1">
            <a:off x="9373870" y="1843405"/>
            <a:ext cx="2071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5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、</a:t>
            </a:r>
            <a:r>
              <a: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rPr>
              <a:t>与智慧城市建设协同发展</a:t>
            </a:r>
            <a:endParaRPr lang="en-US" sz="2000" b="1">
              <a:latin typeface="微软雅黑" panose="020B0503020204020204" charset="-122"/>
              <a:ea typeface="微软雅黑" panose="020B0503020204020204" charset="-122"/>
              <a:cs typeface="Roboto Black" charset="0"/>
            </a:endParaRPr>
          </a:p>
        </p:txBody>
      </p:sp>
      <p:sp>
        <p:nvSpPr>
          <p:cNvPr id="2050" name="手势"/>
          <p:cNvSpPr/>
          <p:nvPr/>
        </p:nvSpPr>
        <p:spPr bwMode="auto">
          <a:xfrm>
            <a:off x="1477010" y="3604260"/>
            <a:ext cx="513715" cy="513715"/>
          </a:xfrm>
          <a:custGeom>
            <a:avLst/>
            <a:gdLst>
              <a:gd name="T0" fmla="*/ 2166826 w 3073399"/>
              <a:gd name="T1" fmla="*/ 1987218 h 3009901"/>
              <a:gd name="T2" fmla="*/ 2210027 w 3073399"/>
              <a:gd name="T3" fmla="*/ 2130672 h 3009901"/>
              <a:gd name="T4" fmla="*/ 2105838 w 3073399"/>
              <a:gd name="T5" fmla="*/ 2235088 h 3009901"/>
              <a:gd name="T6" fmla="*/ 2217333 w 3073399"/>
              <a:gd name="T7" fmla="*/ 2248101 h 3009901"/>
              <a:gd name="T8" fmla="*/ 3043858 w 3073399"/>
              <a:gd name="T9" fmla="*/ 2189069 h 3009901"/>
              <a:gd name="T10" fmla="*/ 3067364 w 3073399"/>
              <a:gd name="T11" fmla="*/ 2325540 h 3009901"/>
              <a:gd name="T12" fmla="*/ 2986681 w 3073399"/>
              <a:gd name="T13" fmla="*/ 2419166 h 3009901"/>
              <a:gd name="T14" fmla="*/ 1073158 w 3073399"/>
              <a:gd name="T15" fmla="*/ 2720355 h 3009901"/>
              <a:gd name="T16" fmla="*/ 622407 w 3073399"/>
              <a:gd name="T17" fmla="*/ 1982922 h 3009901"/>
              <a:gd name="T18" fmla="*/ 593524 w 3073399"/>
              <a:gd name="T19" fmla="*/ 2101163 h 3009901"/>
              <a:gd name="T20" fmla="*/ 682077 w 3073399"/>
              <a:gd name="T21" fmla="*/ 2181579 h 3009901"/>
              <a:gd name="T22" fmla="*/ 796338 w 3073399"/>
              <a:gd name="T23" fmla="*/ 2140894 h 3009901"/>
              <a:gd name="T24" fmla="*/ 814112 w 3073399"/>
              <a:gd name="T25" fmla="*/ 2020111 h 3009901"/>
              <a:gd name="T26" fmla="*/ 717625 w 3073399"/>
              <a:gd name="T27" fmla="*/ 1948912 h 3009901"/>
              <a:gd name="T28" fmla="*/ 1746106 w 3073399"/>
              <a:gd name="T29" fmla="*/ 1195455 h 3009901"/>
              <a:gd name="T30" fmla="*/ 1690575 w 3073399"/>
              <a:gd name="T31" fmla="*/ 1270442 h 3009901"/>
              <a:gd name="T32" fmla="*/ 1789578 w 3073399"/>
              <a:gd name="T33" fmla="*/ 1411202 h 3009901"/>
              <a:gd name="T34" fmla="*/ 1748644 w 3073399"/>
              <a:gd name="T35" fmla="*/ 1427725 h 3009901"/>
              <a:gd name="T36" fmla="*/ 1655353 w 3073399"/>
              <a:gd name="T37" fmla="*/ 1411838 h 3009901"/>
              <a:gd name="T38" fmla="*/ 1855264 w 3073399"/>
              <a:gd name="T39" fmla="*/ 1493815 h 3009901"/>
              <a:gd name="T40" fmla="*/ 1893342 w 3073399"/>
              <a:gd name="T41" fmla="*/ 1417875 h 3009901"/>
              <a:gd name="T42" fmla="*/ 1804492 w 3073399"/>
              <a:gd name="T43" fmla="*/ 1289824 h 3009901"/>
              <a:gd name="T44" fmla="*/ 1850821 w 3073399"/>
              <a:gd name="T45" fmla="*/ 1265040 h 3009901"/>
              <a:gd name="T46" fmla="*/ 1937132 w 3073399"/>
              <a:gd name="T47" fmla="*/ 1279021 h 3009901"/>
              <a:gd name="T48" fmla="*/ 1996153 w 3073399"/>
              <a:gd name="T49" fmla="*/ 1165905 h 3009901"/>
              <a:gd name="T50" fmla="*/ 2009481 w 3073399"/>
              <a:gd name="T51" fmla="*/ 1399128 h 3009901"/>
              <a:gd name="T52" fmla="*/ 1870178 w 3073399"/>
              <a:gd name="T53" fmla="*/ 1586279 h 3009901"/>
              <a:gd name="T54" fmla="*/ 2244614 w 3073399"/>
              <a:gd name="T55" fmla="*/ 1785503 h 3009901"/>
              <a:gd name="T56" fmla="*/ 2319819 w 3073399"/>
              <a:gd name="T57" fmla="*/ 1729263 h 3009901"/>
              <a:gd name="T58" fmla="*/ 2426438 w 3073399"/>
              <a:gd name="T59" fmla="*/ 1356550 h 3009901"/>
              <a:gd name="T60" fmla="*/ 2403591 w 3073399"/>
              <a:gd name="T61" fmla="*/ 1267900 h 3009901"/>
              <a:gd name="T62" fmla="*/ 1379920 w 3073399"/>
              <a:gd name="T63" fmla="*/ 892963 h 3009901"/>
              <a:gd name="T64" fmla="*/ 1113054 w 3073399"/>
              <a:gd name="T65" fmla="*/ 1215790 h 3009901"/>
              <a:gd name="T66" fmla="*/ 1167633 w 3073399"/>
              <a:gd name="T67" fmla="*/ 1294273 h 3009901"/>
              <a:gd name="T68" fmla="*/ 1620448 w 3073399"/>
              <a:gd name="T69" fmla="*/ 1557682 h 3009901"/>
              <a:gd name="T70" fmla="*/ 1567138 w 3073399"/>
              <a:gd name="T71" fmla="*/ 1336533 h 3009901"/>
              <a:gd name="T72" fmla="*/ 1690258 w 3073399"/>
              <a:gd name="T73" fmla="*/ 1125551 h 3009901"/>
              <a:gd name="T74" fmla="*/ 1630284 w 3073399"/>
              <a:gd name="T75" fmla="*/ 966044 h 3009901"/>
              <a:gd name="T76" fmla="*/ 1977749 w 3073399"/>
              <a:gd name="T77" fmla="*/ 1016565 h 3009901"/>
              <a:gd name="T78" fmla="*/ 2126889 w 3073399"/>
              <a:gd name="T79" fmla="*/ 1849370 h 3009901"/>
              <a:gd name="T80" fmla="*/ 1114324 w 3073399"/>
              <a:gd name="T81" fmla="*/ 1422959 h 3009901"/>
              <a:gd name="T82" fmla="*/ 2261492 w 3073399"/>
              <a:gd name="T83" fmla="*/ 424657 h 3009901"/>
              <a:gd name="T84" fmla="*/ 2387119 w 3073399"/>
              <a:gd name="T85" fmla="*/ 478017 h 3009901"/>
              <a:gd name="T86" fmla="*/ 2378236 w 3073399"/>
              <a:gd name="T87" fmla="*/ 506603 h 3009901"/>
              <a:gd name="T88" fmla="*/ 2367450 w 3073399"/>
              <a:gd name="T89" fmla="*/ 546940 h 3009901"/>
              <a:gd name="T90" fmla="*/ 2465477 w 3073399"/>
              <a:gd name="T91" fmla="*/ 453243 h 3009901"/>
              <a:gd name="T92" fmla="*/ 2342705 w 3073399"/>
              <a:gd name="T93" fmla="*/ 411635 h 3009901"/>
              <a:gd name="T94" fmla="*/ 2369671 w 3073399"/>
              <a:gd name="T95" fmla="*/ 410999 h 3009901"/>
              <a:gd name="T96" fmla="*/ 2357616 w 3073399"/>
              <a:gd name="T97" fmla="*/ 340488 h 3009901"/>
              <a:gd name="T98" fmla="*/ 1928390 w 3073399"/>
              <a:gd name="T99" fmla="*/ 431009 h 3009901"/>
              <a:gd name="T100" fmla="*/ 2026417 w 3073399"/>
              <a:gd name="T101" fmla="*/ 723854 h 3009901"/>
              <a:gd name="T102" fmla="*/ 2325892 w 3073399"/>
              <a:gd name="T103" fmla="*/ 621581 h 3009901"/>
              <a:gd name="T104" fmla="*/ 2220251 w 3073399"/>
              <a:gd name="T105" fmla="*/ 500886 h 3009901"/>
              <a:gd name="T106" fmla="*/ 2218982 w 3073399"/>
              <a:gd name="T107" fmla="*/ 333500 h 3009901"/>
              <a:gd name="T108" fmla="*/ 2343340 w 3073399"/>
              <a:gd name="T109" fmla="*/ 248696 h 3009901"/>
              <a:gd name="T110" fmla="*/ 2472774 w 3073399"/>
              <a:gd name="T111" fmla="*/ 328101 h 3009901"/>
              <a:gd name="T112" fmla="*/ 2524801 w 3073399"/>
              <a:gd name="T113" fmla="*/ 488181 h 3009901"/>
              <a:gd name="T114" fmla="*/ 2639008 w 3073399"/>
              <a:gd name="T115" fmla="*/ 537094 h 3009901"/>
              <a:gd name="T116" fmla="*/ 2841724 w 3073399"/>
              <a:gd name="T117" fmla="*/ 369391 h 3009901"/>
              <a:gd name="T118" fmla="*/ 2931186 w 3073399"/>
              <a:gd name="T119" fmla="*/ 467218 h 3009901"/>
              <a:gd name="T120" fmla="*/ 2221520 w 3073399"/>
              <a:gd name="T121" fmla="*/ 758157 h 3009901"/>
              <a:gd name="T122" fmla="*/ 2156168 w 3073399"/>
              <a:gd name="T123" fmla="*/ 242661 h 3009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073399" h="3009901">
                <a:moveTo>
                  <a:pt x="1055687" y="1949450"/>
                </a:moveTo>
                <a:lnTo>
                  <a:pt x="1078240" y="1949450"/>
                </a:lnTo>
                <a:lnTo>
                  <a:pt x="1078927" y="1949450"/>
                </a:lnTo>
                <a:lnTo>
                  <a:pt x="1086499" y="1949450"/>
                </a:lnTo>
                <a:lnTo>
                  <a:pt x="1351101" y="1949450"/>
                </a:lnTo>
                <a:lnTo>
                  <a:pt x="1804388" y="1949450"/>
                </a:lnTo>
                <a:lnTo>
                  <a:pt x="2069625" y="1949450"/>
                </a:lnTo>
                <a:lnTo>
                  <a:pt x="2076931" y="1949450"/>
                </a:lnTo>
                <a:lnTo>
                  <a:pt x="2084237" y="1950085"/>
                </a:lnTo>
                <a:lnTo>
                  <a:pt x="2091543" y="1951355"/>
                </a:lnTo>
                <a:lnTo>
                  <a:pt x="2098532" y="1952307"/>
                </a:lnTo>
                <a:lnTo>
                  <a:pt x="2105838" y="1953894"/>
                </a:lnTo>
                <a:lnTo>
                  <a:pt x="2112508" y="1956115"/>
                </a:lnTo>
                <a:lnTo>
                  <a:pt x="2119496" y="1958337"/>
                </a:lnTo>
                <a:lnTo>
                  <a:pt x="2126167" y="1960876"/>
                </a:lnTo>
                <a:lnTo>
                  <a:pt x="2132202" y="1963732"/>
                </a:lnTo>
                <a:lnTo>
                  <a:pt x="2138555" y="1966906"/>
                </a:lnTo>
                <a:lnTo>
                  <a:pt x="2144591" y="1970397"/>
                </a:lnTo>
                <a:lnTo>
                  <a:pt x="2150626" y="1974206"/>
                </a:lnTo>
                <a:lnTo>
                  <a:pt x="2156344" y="1978331"/>
                </a:lnTo>
                <a:lnTo>
                  <a:pt x="2161744" y="1982775"/>
                </a:lnTo>
                <a:lnTo>
                  <a:pt x="2166826" y="1987218"/>
                </a:lnTo>
                <a:lnTo>
                  <a:pt x="2172226" y="1991979"/>
                </a:lnTo>
                <a:lnTo>
                  <a:pt x="2176991" y="1997057"/>
                </a:lnTo>
                <a:lnTo>
                  <a:pt x="2181438" y="2002135"/>
                </a:lnTo>
                <a:lnTo>
                  <a:pt x="2185568" y="2007847"/>
                </a:lnTo>
                <a:lnTo>
                  <a:pt x="2190015" y="2013243"/>
                </a:lnTo>
                <a:lnTo>
                  <a:pt x="2193826" y="2019273"/>
                </a:lnTo>
                <a:lnTo>
                  <a:pt x="2197321" y="2025620"/>
                </a:lnTo>
                <a:lnTo>
                  <a:pt x="2200497" y="2031651"/>
                </a:lnTo>
                <a:lnTo>
                  <a:pt x="2203038" y="2037998"/>
                </a:lnTo>
                <a:lnTo>
                  <a:pt x="2205897" y="2044663"/>
                </a:lnTo>
                <a:lnTo>
                  <a:pt x="2208121" y="2051328"/>
                </a:lnTo>
                <a:lnTo>
                  <a:pt x="2210027" y="2058310"/>
                </a:lnTo>
                <a:lnTo>
                  <a:pt x="2211615" y="2065292"/>
                </a:lnTo>
                <a:lnTo>
                  <a:pt x="2212886" y="2072592"/>
                </a:lnTo>
                <a:lnTo>
                  <a:pt x="2213838" y="2079892"/>
                </a:lnTo>
                <a:lnTo>
                  <a:pt x="2214474" y="2087191"/>
                </a:lnTo>
                <a:lnTo>
                  <a:pt x="2214791" y="2094491"/>
                </a:lnTo>
                <a:lnTo>
                  <a:pt x="2214474" y="2102108"/>
                </a:lnTo>
                <a:lnTo>
                  <a:pt x="2213838" y="2109408"/>
                </a:lnTo>
                <a:lnTo>
                  <a:pt x="2212886" y="2116707"/>
                </a:lnTo>
                <a:lnTo>
                  <a:pt x="2211615" y="2123689"/>
                </a:lnTo>
                <a:lnTo>
                  <a:pt x="2210027" y="2130672"/>
                </a:lnTo>
                <a:lnTo>
                  <a:pt x="2208121" y="2137654"/>
                </a:lnTo>
                <a:lnTo>
                  <a:pt x="2205897" y="2144319"/>
                </a:lnTo>
                <a:lnTo>
                  <a:pt x="2203038" y="2150984"/>
                </a:lnTo>
                <a:lnTo>
                  <a:pt x="2200497" y="2157649"/>
                </a:lnTo>
                <a:lnTo>
                  <a:pt x="2197321" y="2163996"/>
                </a:lnTo>
                <a:lnTo>
                  <a:pt x="2193826" y="2169709"/>
                </a:lnTo>
                <a:lnTo>
                  <a:pt x="2190015" y="2175739"/>
                </a:lnTo>
                <a:lnTo>
                  <a:pt x="2185568" y="2181452"/>
                </a:lnTo>
                <a:lnTo>
                  <a:pt x="2181438" y="2186847"/>
                </a:lnTo>
                <a:lnTo>
                  <a:pt x="2176991" y="2192243"/>
                </a:lnTo>
                <a:lnTo>
                  <a:pt x="2172226" y="2197003"/>
                </a:lnTo>
                <a:lnTo>
                  <a:pt x="2166826" y="2201764"/>
                </a:lnTo>
                <a:lnTo>
                  <a:pt x="2161744" y="2206524"/>
                </a:lnTo>
                <a:lnTo>
                  <a:pt x="2156344" y="2210968"/>
                </a:lnTo>
                <a:lnTo>
                  <a:pt x="2150626" y="2214776"/>
                </a:lnTo>
                <a:lnTo>
                  <a:pt x="2144591" y="2218585"/>
                </a:lnTo>
                <a:lnTo>
                  <a:pt x="2138555" y="2222076"/>
                </a:lnTo>
                <a:lnTo>
                  <a:pt x="2132202" y="2225250"/>
                </a:lnTo>
                <a:lnTo>
                  <a:pt x="2126167" y="2228423"/>
                </a:lnTo>
                <a:lnTo>
                  <a:pt x="2119496" y="2230645"/>
                </a:lnTo>
                <a:lnTo>
                  <a:pt x="2112508" y="2233184"/>
                </a:lnTo>
                <a:lnTo>
                  <a:pt x="2105838" y="2235088"/>
                </a:lnTo>
                <a:lnTo>
                  <a:pt x="2098532" y="2236675"/>
                </a:lnTo>
                <a:lnTo>
                  <a:pt x="2091543" y="2238262"/>
                </a:lnTo>
                <a:lnTo>
                  <a:pt x="2084237" y="2238897"/>
                </a:lnTo>
                <a:lnTo>
                  <a:pt x="2076931" y="2239531"/>
                </a:lnTo>
                <a:lnTo>
                  <a:pt x="2069625" y="2239531"/>
                </a:lnTo>
                <a:lnTo>
                  <a:pt x="1804388" y="2239531"/>
                </a:lnTo>
                <a:lnTo>
                  <a:pt x="1584256" y="2239531"/>
                </a:lnTo>
                <a:lnTo>
                  <a:pt x="1584256" y="2308085"/>
                </a:lnTo>
                <a:lnTo>
                  <a:pt x="2069625" y="2308085"/>
                </a:lnTo>
                <a:lnTo>
                  <a:pt x="2082331" y="2307767"/>
                </a:lnTo>
                <a:lnTo>
                  <a:pt x="2095355" y="2306815"/>
                </a:lnTo>
                <a:lnTo>
                  <a:pt x="2108379" y="2304593"/>
                </a:lnTo>
                <a:lnTo>
                  <a:pt x="2120767" y="2302054"/>
                </a:lnTo>
                <a:lnTo>
                  <a:pt x="2133155" y="2298563"/>
                </a:lnTo>
                <a:lnTo>
                  <a:pt x="2144908" y="2294437"/>
                </a:lnTo>
                <a:lnTo>
                  <a:pt x="2156344" y="2289677"/>
                </a:lnTo>
                <a:lnTo>
                  <a:pt x="2167462" y="2284281"/>
                </a:lnTo>
                <a:lnTo>
                  <a:pt x="2178262" y="2278251"/>
                </a:lnTo>
                <a:lnTo>
                  <a:pt x="2188744" y="2271586"/>
                </a:lnTo>
                <a:lnTo>
                  <a:pt x="2198909" y="2264287"/>
                </a:lnTo>
                <a:lnTo>
                  <a:pt x="2208438" y="2256670"/>
                </a:lnTo>
                <a:lnTo>
                  <a:pt x="2217333" y="2248101"/>
                </a:lnTo>
                <a:lnTo>
                  <a:pt x="2226227" y="2239531"/>
                </a:lnTo>
                <a:lnTo>
                  <a:pt x="2234168" y="2230010"/>
                </a:lnTo>
                <a:lnTo>
                  <a:pt x="2241792" y="2220489"/>
                </a:lnTo>
                <a:lnTo>
                  <a:pt x="2946339" y="2149079"/>
                </a:lnTo>
                <a:lnTo>
                  <a:pt x="2952057" y="2148445"/>
                </a:lnTo>
                <a:lnTo>
                  <a:pt x="2958410" y="2148445"/>
                </a:lnTo>
                <a:lnTo>
                  <a:pt x="2964445" y="2148762"/>
                </a:lnTo>
                <a:lnTo>
                  <a:pt x="2970480" y="2149079"/>
                </a:lnTo>
                <a:lnTo>
                  <a:pt x="2976198" y="2150349"/>
                </a:lnTo>
                <a:lnTo>
                  <a:pt x="2982234" y="2151301"/>
                </a:lnTo>
                <a:lnTo>
                  <a:pt x="2988269" y="2152571"/>
                </a:lnTo>
                <a:lnTo>
                  <a:pt x="2993669" y="2154792"/>
                </a:lnTo>
                <a:lnTo>
                  <a:pt x="2999704" y="2157014"/>
                </a:lnTo>
                <a:lnTo>
                  <a:pt x="3004787" y="2159235"/>
                </a:lnTo>
                <a:lnTo>
                  <a:pt x="3010504" y="2161774"/>
                </a:lnTo>
                <a:lnTo>
                  <a:pt x="3015587" y="2164948"/>
                </a:lnTo>
                <a:lnTo>
                  <a:pt x="3020987" y="2168439"/>
                </a:lnTo>
                <a:lnTo>
                  <a:pt x="3025752" y="2171930"/>
                </a:lnTo>
                <a:lnTo>
                  <a:pt x="3030834" y="2175739"/>
                </a:lnTo>
                <a:lnTo>
                  <a:pt x="3035281" y="2179865"/>
                </a:lnTo>
                <a:lnTo>
                  <a:pt x="3039728" y="2184308"/>
                </a:lnTo>
                <a:lnTo>
                  <a:pt x="3043858" y="2189069"/>
                </a:lnTo>
                <a:lnTo>
                  <a:pt x="3047669" y="2193829"/>
                </a:lnTo>
                <a:lnTo>
                  <a:pt x="3051164" y="2199225"/>
                </a:lnTo>
                <a:lnTo>
                  <a:pt x="3054658" y="2204303"/>
                </a:lnTo>
                <a:lnTo>
                  <a:pt x="3057834" y="2209381"/>
                </a:lnTo>
                <a:lnTo>
                  <a:pt x="3060693" y="2215094"/>
                </a:lnTo>
                <a:lnTo>
                  <a:pt x="3063234" y="2220806"/>
                </a:lnTo>
                <a:lnTo>
                  <a:pt x="3065458" y="2226519"/>
                </a:lnTo>
                <a:lnTo>
                  <a:pt x="3067681" y="2232549"/>
                </a:lnTo>
                <a:lnTo>
                  <a:pt x="3069270" y="2238897"/>
                </a:lnTo>
                <a:lnTo>
                  <a:pt x="3070858" y="2244609"/>
                </a:lnTo>
                <a:lnTo>
                  <a:pt x="3071811" y="2250957"/>
                </a:lnTo>
                <a:lnTo>
                  <a:pt x="3072446" y="2257305"/>
                </a:lnTo>
                <a:lnTo>
                  <a:pt x="3072764" y="2263652"/>
                </a:lnTo>
                <a:lnTo>
                  <a:pt x="3073399" y="2270317"/>
                </a:lnTo>
                <a:lnTo>
                  <a:pt x="3073399" y="2283647"/>
                </a:lnTo>
                <a:lnTo>
                  <a:pt x="3073399" y="2289994"/>
                </a:lnTo>
                <a:lnTo>
                  <a:pt x="3072764" y="2296342"/>
                </a:lnTo>
                <a:lnTo>
                  <a:pt x="3072128" y="2302372"/>
                </a:lnTo>
                <a:lnTo>
                  <a:pt x="3071176" y="2308085"/>
                </a:lnTo>
                <a:lnTo>
                  <a:pt x="3070222" y="2314115"/>
                </a:lnTo>
                <a:lnTo>
                  <a:pt x="3068952" y="2320145"/>
                </a:lnTo>
                <a:lnTo>
                  <a:pt x="3067364" y="2325540"/>
                </a:lnTo>
                <a:lnTo>
                  <a:pt x="3065458" y="2331570"/>
                </a:lnTo>
                <a:lnTo>
                  <a:pt x="3063870" y="2336966"/>
                </a:lnTo>
                <a:lnTo>
                  <a:pt x="3061646" y="2342361"/>
                </a:lnTo>
                <a:lnTo>
                  <a:pt x="3059422" y="2347757"/>
                </a:lnTo>
                <a:lnTo>
                  <a:pt x="3056564" y="2353152"/>
                </a:lnTo>
                <a:lnTo>
                  <a:pt x="3054022" y="2357913"/>
                </a:lnTo>
                <a:lnTo>
                  <a:pt x="3050846" y="2363308"/>
                </a:lnTo>
                <a:lnTo>
                  <a:pt x="3047669" y="2368069"/>
                </a:lnTo>
                <a:lnTo>
                  <a:pt x="3044493" y="2372512"/>
                </a:lnTo>
                <a:lnTo>
                  <a:pt x="3040999" y="2377272"/>
                </a:lnTo>
                <a:lnTo>
                  <a:pt x="3037187" y="2381716"/>
                </a:lnTo>
                <a:lnTo>
                  <a:pt x="3033375" y="2385842"/>
                </a:lnTo>
                <a:lnTo>
                  <a:pt x="3029563" y="2389967"/>
                </a:lnTo>
                <a:lnTo>
                  <a:pt x="3025434" y="2394411"/>
                </a:lnTo>
                <a:lnTo>
                  <a:pt x="3020987" y="2397902"/>
                </a:lnTo>
                <a:lnTo>
                  <a:pt x="3016857" y="2401710"/>
                </a:lnTo>
                <a:lnTo>
                  <a:pt x="3011775" y="2405202"/>
                </a:lnTo>
                <a:lnTo>
                  <a:pt x="3007328" y="2408058"/>
                </a:lnTo>
                <a:lnTo>
                  <a:pt x="3002563" y="2410914"/>
                </a:lnTo>
                <a:lnTo>
                  <a:pt x="2997163" y="2414088"/>
                </a:lnTo>
                <a:lnTo>
                  <a:pt x="2992398" y="2416627"/>
                </a:lnTo>
                <a:lnTo>
                  <a:pt x="2986681" y="2419166"/>
                </a:lnTo>
                <a:lnTo>
                  <a:pt x="2981598" y="2421070"/>
                </a:lnTo>
                <a:lnTo>
                  <a:pt x="2975880" y="2423292"/>
                </a:lnTo>
                <a:lnTo>
                  <a:pt x="2970480" y="2424879"/>
                </a:lnTo>
                <a:lnTo>
                  <a:pt x="1949871" y="2711469"/>
                </a:lnTo>
                <a:lnTo>
                  <a:pt x="1922236" y="2718769"/>
                </a:lnTo>
                <a:lnTo>
                  <a:pt x="1894600" y="2725433"/>
                </a:lnTo>
                <a:lnTo>
                  <a:pt x="1867282" y="2731781"/>
                </a:lnTo>
                <a:lnTo>
                  <a:pt x="1839329" y="2737176"/>
                </a:lnTo>
                <a:lnTo>
                  <a:pt x="1811376" y="2742254"/>
                </a:lnTo>
                <a:lnTo>
                  <a:pt x="1783423" y="2746380"/>
                </a:lnTo>
                <a:lnTo>
                  <a:pt x="1755470" y="2750189"/>
                </a:lnTo>
                <a:lnTo>
                  <a:pt x="1727199" y="2753362"/>
                </a:lnTo>
                <a:lnTo>
                  <a:pt x="1698928" y="2755584"/>
                </a:lnTo>
                <a:lnTo>
                  <a:pt x="1670975" y="2757488"/>
                </a:lnTo>
                <a:lnTo>
                  <a:pt x="1643022" y="2758440"/>
                </a:lnTo>
                <a:lnTo>
                  <a:pt x="1614751" y="2759075"/>
                </a:lnTo>
                <a:lnTo>
                  <a:pt x="1586480" y="2758758"/>
                </a:lnTo>
                <a:lnTo>
                  <a:pt x="1558209" y="2758123"/>
                </a:lnTo>
                <a:lnTo>
                  <a:pt x="1529621" y="2757171"/>
                </a:lnTo>
                <a:lnTo>
                  <a:pt x="1501350" y="2754949"/>
                </a:lnTo>
                <a:lnTo>
                  <a:pt x="1079193" y="2720990"/>
                </a:lnTo>
                <a:lnTo>
                  <a:pt x="1073158" y="2720355"/>
                </a:lnTo>
                <a:lnTo>
                  <a:pt x="1067122" y="2719403"/>
                </a:lnTo>
                <a:lnTo>
                  <a:pt x="1061405" y="2718451"/>
                </a:lnTo>
                <a:lnTo>
                  <a:pt x="1055687" y="2717182"/>
                </a:lnTo>
                <a:lnTo>
                  <a:pt x="1055687" y="1952625"/>
                </a:lnTo>
                <a:lnTo>
                  <a:pt x="1055687" y="1952624"/>
                </a:lnTo>
                <a:lnTo>
                  <a:pt x="1055687" y="1949450"/>
                </a:lnTo>
                <a:close/>
                <a:moveTo>
                  <a:pt x="699851" y="1948276"/>
                </a:moveTo>
                <a:lnTo>
                  <a:pt x="693503" y="1948912"/>
                </a:lnTo>
                <a:lnTo>
                  <a:pt x="687790" y="1949865"/>
                </a:lnTo>
                <a:lnTo>
                  <a:pt x="682077" y="1950819"/>
                </a:lnTo>
                <a:lnTo>
                  <a:pt x="676364" y="1951772"/>
                </a:lnTo>
                <a:lnTo>
                  <a:pt x="670651" y="1953680"/>
                </a:lnTo>
                <a:lnTo>
                  <a:pt x="665255" y="1955269"/>
                </a:lnTo>
                <a:lnTo>
                  <a:pt x="659860" y="1957494"/>
                </a:lnTo>
                <a:lnTo>
                  <a:pt x="654781" y="1959719"/>
                </a:lnTo>
                <a:lnTo>
                  <a:pt x="649386" y="1962579"/>
                </a:lnTo>
                <a:lnTo>
                  <a:pt x="644625" y="1965440"/>
                </a:lnTo>
                <a:lnTo>
                  <a:pt x="639864" y="1968619"/>
                </a:lnTo>
                <a:lnTo>
                  <a:pt x="635103" y="1971797"/>
                </a:lnTo>
                <a:lnTo>
                  <a:pt x="630659" y="1975294"/>
                </a:lnTo>
                <a:lnTo>
                  <a:pt x="626533" y="1979108"/>
                </a:lnTo>
                <a:lnTo>
                  <a:pt x="622407" y="1982922"/>
                </a:lnTo>
                <a:lnTo>
                  <a:pt x="618599" y="1986736"/>
                </a:lnTo>
                <a:lnTo>
                  <a:pt x="615107" y="1991186"/>
                </a:lnTo>
                <a:lnTo>
                  <a:pt x="611616" y="1995318"/>
                </a:lnTo>
                <a:lnTo>
                  <a:pt x="608125" y="2000404"/>
                </a:lnTo>
                <a:lnTo>
                  <a:pt x="604951" y="2004854"/>
                </a:lnTo>
                <a:lnTo>
                  <a:pt x="602094" y="2010257"/>
                </a:lnTo>
                <a:lnTo>
                  <a:pt x="599555" y="2015025"/>
                </a:lnTo>
                <a:lnTo>
                  <a:pt x="597333" y="2020111"/>
                </a:lnTo>
                <a:lnTo>
                  <a:pt x="595112" y="2025514"/>
                </a:lnTo>
                <a:lnTo>
                  <a:pt x="593524" y="2030918"/>
                </a:lnTo>
                <a:lnTo>
                  <a:pt x="591620" y="2036639"/>
                </a:lnTo>
                <a:lnTo>
                  <a:pt x="590351" y="2042360"/>
                </a:lnTo>
                <a:lnTo>
                  <a:pt x="589081" y="2048082"/>
                </a:lnTo>
                <a:lnTo>
                  <a:pt x="588446" y="2054121"/>
                </a:lnTo>
                <a:lnTo>
                  <a:pt x="588129" y="2060160"/>
                </a:lnTo>
                <a:lnTo>
                  <a:pt x="587811" y="2065881"/>
                </a:lnTo>
                <a:lnTo>
                  <a:pt x="588129" y="2072238"/>
                </a:lnTo>
                <a:lnTo>
                  <a:pt x="588446" y="2078277"/>
                </a:lnTo>
                <a:lnTo>
                  <a:pt x="589081" y="2083999"/>
                </a:lnTo>
                <a:lnTo>
                  <a:pt x="590351" y="2089720"/>
                </a:lnTo>
                <a:lnTo>
                  <a:pt x="591620" y="2095759"/>
                </a:lnTo>
                <a:lnTo>
                  <a:pt x="593524" y="2101163"/>
                </a:lnTo>
                <a:lnTo>
                  <a:pt x="595112" y="2106566"/>
                </a:lnTo>
                <a:lnTo>
                  <a:pt x="597333" y="2111970"/>
                </a:lnTo>
                <a:lnTo>
                  <a:pt x="599555" y="2117373"/>
                </a:lnTo>
                <a:lnTo>
                  <a:pt x="602094" y="2122141"/>
                </a:lnTo>
                <a:lnTo>
                  <a:pt x="604951" y="2127227"/>
                </a:lnTo>
                <a:lnTo>
                  <a:pt x="608125" y="2131994"/>
                </a:lnTo>
                <a:lnTo>
                  <a:pt x="611616" y="2136444"/>
                </a:lnTo>
                <a:lnTo>
                  <a:pt x="615107" y="2140894"/>
                </a:lnTo>
                <a:lnTo>
                  <a:pt x="618599" y="2145344"/>
                </a:lnTo>
                <a:lnTo>
                  <a:pt x="622407" y="2149476"/>
                </a:lnTo>
                <a:lnTo>
                  <a:pt x="626533" y="2153291"/>
                </a:lnTo>
                <a:lnTo>
                  <a:pt x="630659" y="2157105"/>
                </a:lnTo>
                <a:lnTo>
                  <a:pt x="635103" y="2160601"/>
                </a:lnTo>
                <a:lnTo>
                  <a:pt x="639864" y="2163780"/>
                </a:lnTo>
                <a:lnTo>
                  <a:pt x="644625" y="2166958"/>
                </a:lnTo>
                <a:lnTo>
                  <a:pt x="649386" y="2169501"/>
                </a:lnTo>
                <a:lnTo>
                  <a:pt x="654781" y="2172362"/>
                </a:lnTo>
                <a:lnTo>
                  <a:pt x="659860" y="2174587"/>
                </a:lnTo>
                <a:lnTo>
                  <a:pt x="665255" y="2176494"/>
                </a:lnTo>
                <a:lnTo>
                  <a:pt x="670651" y="2178719"/>
                </a:lnTo>
                <a:lnTo>
                  <a:pt x="676364" y="2179990"/>
                </a:lnTo>
                <a:lnTo>
                  <a:pt x="682077" y="2181579"/>
                </a:lnTo>
                <a:lnTo>
                  <a:pt x="687790" y="2182533"/>
                </a:lnTo>
                <a:lnTo>
                  <a:pt x="693503" y="2183169"/>
                </a:lnTo>
                <a:lnTo>
                  <a:pt x="699851" y="2183486"/>
                </a:lnTo>
                <a:lnTo>
                  <a:pt x="705564" y="2184122"/>
                </a:lnTo>
                <a:lnTo>
                  <a:pt x="711595" y="2183486"/>
                </a:lnTo>
                <a:lnTo>
                  <a:pt x="717625" y="2183169"/>
                </a:lnTo>
                <a:lnTo>
                  <a:pt x="723338" y="2182533"/>
                </a:lnTo>
                <a:lnTo>
                  <a:pt x="729369" y="2181579"/>
                </a:lnTo>
                <a:lnTo>
                  <a:pt x="735082" y="2179990"/>
                </a:lnTo>
                <a:lnTo>
                  <a:pt x="740477" y="2178719"/>
                </a:lnTo>
                <a:lnTo>
                  <a:pt x="746190" y="2176494"/>
                </a:lnTo>
                <a:lnTo>
                  <a:pt x="751269" y="2174587"/>
                </a:lnTo>
                <a:lnTo>
                  <a:pt x="756664" y="2172362"/>
                </a:lnTo>
                <a:lnTo>
                  <a:pt x="761743" y="2169501"/>
                </a:lnTo>
                <a:lnTo>
                  <a:pt x="766821" y="2166958"/>
                </a:lnTo>
                <a:lnTo>
                  <a:pt x="771582" y="2163780"/>
                </a:lnTo>
                <a:lnTo>
                  <a:pt x="776025" y="2160601"/>
                </a:lnTo>
                <a:lnTo>
                  <a:pt x="780469" y="2157105"/>
                </a:lnTo>
                <a:lnTo>
                  <a:pt x="784912" y="2153291"/>
                </a:lnTo>
                <a:lnTo>
                  <a:pt x="789038" y="2149476"/>
                </a:lnTo>
                <a:lnTo>
                  <a:pt x="792847" y="2145344"/>
                </a:lnTo>
                <a:lnTo>
                  <a:pt x="796338" y="2140894"/>
                </a:lnTo>
                <a:lnTo>
                  <a:pt x="799830" y="2136444"/>
                </a:lnTo>
                <a:lnTo>
                  <a:pt x="803321" y="2131994"/>
                </a:lnTo>
                <a:lnTo>
                  <a:pt x="806495" y="2127227"/>
                </a:lnTo>
                <a:lnTo>
                  <a:pt x="809352" y="2122141"/>
                </a:lnTo>
                <a:lnTo>
                  <a:pt x="811573" y="2117373"/>
                </a:lnTo>
                <a:lnTo>
                  <a:pt x="814112" y="2111970"/>
                </a:lnTo>
                <a:lnTo>
                  <a:pt x="816017" y="2106566"/>
                </a:lnTo>
                <a:lnTo>
                  <a:pt x="817921" y="2101163"/>
                </a:lnTo>
                <a:lnTo>
                  <a:pt x="819508" y="2095759"/>
                </a:lnTo>
                <a:lnTo>
                  <a:pt x="821095" y="2089720"/>
                </a:lnTo>
                <a:lnTo>
                  <a:pt x="822047" y="2083999"/>
                </a:lnTo>
                <a:lnTo>
                  <a:pt x="822682" y="2078277"/>
                </a:lnTo>
                <a:lnTo>
                  <a:pt x="823000" y="2072238"/>
                </a:lnTo>
                <a:lnTo>
                  <a:pt x="823000" y="2065881"/>
                </a:lnTo>
                <a:lnTo>
                  <a:pt x="823000" y="2060160"/>
                </a:lnTo>
                <a:lnTo>
                  <a:pt x="822682" y="2054121"/>
                </a:lnTo>
                <a:lnTo>
                  <a:pt x="822047" y="2048082"/>
                </a:lnTo>
                <a:lnTo>
                  <a:pt x="821095" y="2042360"/>
                </a:lnTo>
                <a:lnTo>
                  <a:pt x="819508" y="2036639"/>
                </a:lnTo>
                <a:lnTo>
                  <a:pt x="817921" y="2030918"/>
                </a:lnTo>
                <a:lnTo>
                  <a:pt x="816017" y="2025514"/>
                </a:lnTo>
                <a:lnTo>
                  <a:pt x="814112" y="2020111"/>
                </a:lnTo>
                <a:lnTo>
                  <a:pt x="811573" y="2015025"/>
                </a:lnTo>
                <a:lnTo>
                  <a:pt x="809352" y="2010257"/>
                </a:lnTo>
                <a:lnTo>
                  <a:pt x="806495" y="2004854"/>
                </a:lnTo>
                <a:lnTo>
                  <a:pt x="803321" y="2000404"/>
                </a:lnTo>
                <a:lnTo>
                  <a:pt x="799830" y="1995318"/>
                </a:lnTo>
                <a:lnTo>
                  <a:pt x="796338" y="1991186"/>
                </a:lnTo>
                <a:lnTo>
                  <a:pt x="792847" y="1986736"/>
                </a:lnTo>
                <a:lnTo>
                  <a:pt x="789038" y="1982922"/>
                </a:lnTo>
                <a:lnTo>
                  <a:pt x="784912" y="1979108"/>
                </a:lnTo>
                <a:lnTo>
                  <a:pt x="780469" y="1975294"/>
                </a:lnTo>
                <a:lnTo>
                  <a:pt x="776025" y="1971797"/>
                </a:lnTo>
                <a:lnTo>
                  <a:pt x="771582" y="1968619"/>
                </a:lnTo>
                <a:lnTo>
                  <a:pt x="766821" y="1965440"/>
                </a:lnTo>
                <a:lnTo>
                  <a:pt x="761743" y="1962579"/>
                </a:lnTo>
                <a:lnTo>
                  <a:pt x="756664" y="1959719"/>
                </a:lnTo>
                <a:lnTo>
                  <a:pt x="751269" y="1957494"/>
                </a:lnTo>
                <a:lnTo>
                  <a:pt x="746190" y="1955269"/>
                </a:lnTo>
                <a:lnTo>
                  <a:pt x="740477" y="1953680"/>
                </a:lnTo>
                <a:lnTo>
                  <a:pt x="735082" y="1951772"/>
                </a:lnTo>
                <a:lnTo>
                  <a:pt x="729369" y="1950819"/>
                </a:lnTo>
                <a:lnTo>
                  <a:pt x="723338" y="1949865"/>
                </a:lnTo>
                <a:lnTo>
                  <a:pt x="717625" y="1948912"/>
                </a:lnTo>
                <a:lnTo>
                  <a:pt x="711595" y="1948276"/>
                </a:lnTo>
                <a:lnTo>
                  <a:pt x="705564" y="1948276"/>
                </a:lnTo>
                <a:lnTo>
                  <a:pt x="699851" y="1948276"/>
                </a:lnTo>
                <a:close/>
                <a:moveTo>
                  <a:pt x="0" y="1862138"/>
                </a:moveTo>
                <a:lnTo>
                  <a:pt x="941387" y="1862138"/>
                </a:lnTo>
                <a:lnTo>
                  <a:pt x="941387" y="2093534"/>
                </a:lnTo>
                <a:lnTo>
                  <a:pt x="941387" y="2574126"/>
                </a:lnTo>
                <a:lnTo>
                  <a:pt x="941387" y="3009901"/>
                </a:lnTo>
                <a:lnTo>
                  <a:pt x="0" y="3009901"/>
                </a:lnTo>
                <a:lnTo>
                  <a:pt x="0" y="1862138"/>
                </a:lnTo>
                <a:close/>
                <a:moveTo>
                  <a:pt x="1839398" y="1177026"/>
                </a:moveTo>
                <a:lnTo>
                  <a:pt x="1829243" y="1201810"/>
                </a:lnTo>
                <a:lnTo>
                  <a:pt x="1816551" y="1198314"/>
                </a:lnTo>
                <a:lnTo>
                  <a:pt x="1805127" y="1195455"/>
                </a:lnTo>
                <a:lnTo>
                  <a:pt x="1793704" y="1193230"/>
                </a:lnTo>
                <a:lnTo>
                  <a:pt x="1783232" y="1192277"/>
                </a:lnTo>
                <a:lnTo>
                  <a:pt x="1773078" y="1191959"/>
                </a:lnTo>
                <a:lnTo>
                  <a:pt x="1763241" y="1192277"/>
                </a:lnTo>
                <a:lnTo>
                  <a:pt x="1758799" y="1192595"/>
                </a:lnTo>
                <a:lnTo>
                  <a:pt x="1754356" y="1193230"/>
                </a:lnTo>
                <a:lnTo>
                  <a:pt x="1750231" y="1194501"/>
                </a:lnTo>
                <a:lnTo>
                  <a:pt x="1746106" y="1195455"/>
                </a:lnTo>
                <a:lnTo>
                  <a:pt x="1741981" y="1196726"/>
                </a:lnTo>
                <a:lnTo>
                  <a:pt x="1737856" y="1198314"/>
                </a:lnTo>
                <a:lnTo>
                  <a:pt x="1734365" y="1199903"/>
                </a:lnTo>
                <a:lnTo>
                  <a:pt x="1730557" y="1201810"/>
                </a:lnTo>
                <a:lnTo>
                  <a:pt x="1727067" y="1203716"/>
                </a:lnTo>
                <a:lnTo>
                  <a:pt x="1723576" y="1205940"/>
                </a:lnTo>
                <a:lnTo>
                  <a:pt x="1720403" y="1208482"/>
                </a:lnTo>
                <a:lnTo>
                  <a:pt x="1717230" y="1211024"/>
                </a:lnTo>
                <a:lnTo>
                  <a:pt x="1714691" y="1213884"/>
                </a:lnTo>
                <a:lnTo>
                  <a:pt x="1711835" y="1217061"/>
                </a:lnTo>
                <a:lnTo>
                  <a:pt x="1708980" y="1220239"/>
                </a:lnTo>
                <a:lnTo>
                  <a:pt x="1706441" y="1223734"/>
                </a:lnTo>
                <a:lnTo>
                  <a:pt x="1704220" y="1227547"/>
                </a:lnTo>
                <a:lnTo>
                  <a:pt x="1701998" y="1231360"/>
                </a:lnTo>
                <a:lnTo>
                  <a:pt x="1700095" y="1235173"/>
                </a:lnTo>
                <a:lnTo>
                  <a:pt x="1697873" y="1239303"/>
                </a:lnTo>
                <a:lnTo>
                  <a:pt x="1695652" y="1245023"/>
                </a:lnTo>
                <a:lnTo>
                  <a:pt x="1694066" y="1250106"/>
                </a:lnTo>
                <a:lnTo>
                  <a:pt x="1692162" y="1255508"/>
                </a:lnTo>
                <a:lnTo>
                  <a:pt x="1691210" y="1260592"/>
                </a:lnTo>
                <a:lnTo>
                  <a:pt x="1690575" y="1265676"/>
                </a:lnTo>
                <a:lnTo>
                  <a:pt x="1690575" y="1270442"/>
                </a:lnTo>
                <a:lnTo>
                  <a:pt x="1690575" y="1275526"/>
                </a:lnTo>
                <a:lnTo>
                  <a:pt x="1690892" y="1279974"/>
                </a:lnTo>
                <a:lnTo>
                  <a:pt x="1691844" y="1284423"/>
                </a:lnTo>
                <a:lnTo>
                  <a:pt x="1693114" y="1288871"/>
                </a:lnTo>
                <a:lnTo>
                  <a:pt x="1694066" y="1293320"/>
                </a:lnTo>
                <a:lnTo>
                  <a:pt x="1695335" y="1297450"/>
                </a:lnTo>
                <a:lnTo>
                  <a:pt x="1697239" y="1301263"/>
                </a:lnTo>
                <a:lnTo>
                  <a:pt x="1699143" y="1305076"/>
                </a:lnTo>
                <a:lnTo>
                  <a:pt x="1701364" y="1308889"/>
                </a:lnTo>
                <a:lnTo>
                  <a:pt x="1703902" y="1312384"/>
                </a:lnTo>
                <a:lnTo>
                  <a:pt x="1709931" y="1320328"/>
                </a:lnTo>
                <a:lnTo>
                  <a:pt x="1718816" y="1330495"/>
                </a:lnTo>
                <a:lnTo>
                  <a:pt x="1729923" y="1342570"/>
                </a:lnTo>
                <a:lnTo>
                  <a:pt x="1743885" y="1357186"/>
                </a:lnTo>
                <a:lnTo>
                  <a:pt x="1760385" y="1373073"/>
                </a:lnTo>
                <a:lnTo>
                  <a:pt x="1772443" y="1386418"/>
                </a:lnTo>
                <a:lnTo>
                  <a:pt x="1781646" y="1396268"/>
                </a:lnTo>
                <a:lnTo>
                  <a:pt x="1784184" y="1400081"/>
                </a:lnTo>
                <a:lnTo>
                  <a:pt x="1786405" y="1402623"/>
                </a:lnTo>
                <a:lnTo>
                  <a:pt x="1787675" y="1405165"/>
                </a:lnTo>
                <a:lnTo>
                  <a:pt x="1788944" y="1408025"/>
                </a:lnTo>
                <a:lnTo>
                  <a:pt x="1789578" y="1411202"/>
                </a:lnTo>
                <a:lnTo>
                  <a:pt x="1789896" y="1414062"/>
                </a:lnTo>
                <a:lnTo>
                  <a:pt x="1789896" y="1417557"/>
                </a:lnTo>
                <a:lnTo>
                  <a:pt x="1789261" y="1420734"/>
                </a:lnTo>
                <a:lnTo>
                  <a:pt x="1787992" y="1424230"/>
                </a:lnTo>
                <a:lnTo>
                  <a:pt x="1786723" y="1428360"/>
                </a:lnTo>
                <a:lnTo>
                  <a:pt x="1784501" y="1432491"/>
                </a:lnTo>
                <a:lnTo>
                  <a:pt x="1782598" y="1435986"/>
                </a:lnTo>
                <a:lnTo>
                  <a:pt x="1779742" y="1438210"/>
                </a:lnTo>
                <a:lnTo>
                  <a:pt x="1778472" y="1439481"/>
                </a:lnTo>
                <a:lnTo>
                  <a:pt x="1776568" y="1440435"/>
                </a:lnTo>
                <a:lnTo>
                  <a:pt x="1774982" y="1440752"/>
                </a:lnTo>
                <a:lnTo>
                  <a:pt x="1773395" y="1441070"/>
                </a:lnTo>
                <a:lnTo>
                  <a:pt x="1769587" y="1441388"/>
                </a:lnTo>
                <a:lnTo>
                  <a:pt x="1765462" y="1440752"/>
                </a:lnTo>
                <a:lnTo>
                  <a:pt x="1761337" y="1439481"/>
                </a:lnTo>
                <a:lnTo>
                  <a:pt x="1756260" y="1436939"/>
                </a:lnTo>
                <a:lnTo>
                  <a:pt x="1754356" y="1435668"/>
                </a:lnTo>
                <a:lnTo>
                  <a:pt x="1752452" y="1434080"/>
                </a:lnTo>
                <a:lnTo>
                  <a:pt x="1751183" y="1432809"/>
                </a:lnTo>
                <a:lnTo>
                  <a:pt x="1750231" y="1431220"/>
                </a:lnTo>
                <a:lnTo>
                  <a:pt x="1749279" y="1429631"/>
                </a:lnTo>
                <a:lnTo>
                  <a:pt x="1748644" y="1427725"/>
                </a:lnTo>
                <a:lnTo>
                  <a:pt x="1748644" y="1426136"/>
                </a:lnTo>
                <a:lnTo>
                  <a:pt x="1748644" y="1423912"/>
                </a:lnTo>
                <a:lnTo>
                  <a:pt x="1749914" y="1418510"/>
                </a:lnTo>
                <a:lnTo>
                  <a:pt x="1751818" y="1411838"/>
                </a:lnTo>
                <a:lnTo>
                  <a:pt x="1754991" y="1403894"/>
                </a:lnTo>
                <a:lnTo>
                  <a:pt x="1759433" y="1393091"/>
                </a:lnTo>
                <a:lnTo>
                  <a:pt x="1710883" y="1372438"/>
                </a:lnTo>
                <a:lnTo>
                  <a:pt x="1662334" y="1351466"/>
                </a:lnTo>
                <a:lnTo>
                  <a:pt x="1658526" y="1358457"/>
                </a:lnTo>
                <a:lnTo>
                  <a:pt x="1655987" y="1363223"/>
                </a:lnTo>
                <a:lnTo>
                  <a:pt x="1653131" y="1370531"/>
                </a:lnTo>
                <a:lnTo>
                  <a:pt x="1651545" y="1377521"/>
                </a:lnTo>
                <a:lnTo>
                  <a:pt x="1650910" y="1381017"/>
                </a:lnTo>
                <a:lnTo>
                  <a:pt x="1650593" y="1384512"/>
                </a:lnTo>
                <a:lnTo>
                  <a:pt x="1650593" y="1388007"/>
                </a:lnTo>
                <a:lnTo>
                  <a:pt x="1650593" y="1391502"/>
                </a:lnTo>
                <a:lnTo>
                  <a:pt x="1650910" y="1394997"/>
                </a:lnTo>
                <a:lnTo>
                  <a:pt x="1651227" y="1398492"/>
                </a:lnTo>
                <a:lnTo>
                  <a:pt x="1651862" y="1401670"/>
                </a:lnTo>
                <a:lnTo>
                  <a:pt x="1652814" y="1405165"/>
                </a:lnTo>
                <a:lnTo>
                  <a:pt x="1654083" y="1408660"/>
                </a:lnTo>
                <a:lnTo>
                  <a:pt x="1655353" y="1411838"/>
                </a:lnTo>
                <a:lnTo>
                  <a:pt x="1658843" y="1418510"/>
                </a:lnTo>
                <a:lnTo>
                  <a:pt x="1662968" y="1425183"/>
                </a:lnTo>
                <a:lnTo>
                  <a:pt x="1668363" y="1431220"/>
                </a:lnTo>
                <a:lnTo>
                  <a:pt x="1674392" y="1437575"/>
                </a:lnTo>
                <a:lnTo>
                  <a:pt x="1681373" y="1443930"/>
                </a:lnTo>
                <a:lnTo>
                  <a:pt x="1689623" y="1450285"/>
                </a:lnTo>
                <a:lnTo>
                  <a:pt x="1698191" y="1456004"/>
                </a:lnTo>
                <a:lnTo>
                  <a:pt x="1707710" y="1462041"/>
                </a:lnTo>
                <a:lnTo>
                  <a:pt x="1718499" y="1467760"/>
                </a:lnTo>
                <a:lnTo>
                  <a:pt x="1709614" y="1489049"/>
                </a:lnTo>
                <a:lnTo>
                  <a:pt x="1755308" y="1507796"/>
                </a:lnTo>
                <a:lnTo>
                  <a:pt x="1764193" y="1486507"/>
                </a:lnTo>
                <a:lnTo>
                  <a:pt x="1776568" y="1490320"/>
                </a:lnTo>
                <a:lnTo>
                  <a:pt x="1788944" y="1493498"/>
                </a:lnTo>
                <a:lnTo>
                  <a:pt x="1800050" y="1495722"/>
                </a:lnTo>
                <a:lnTo>
                  <a:pt x="1810839" y="1497311"/>
                </a:lnTo>
                <a:lnTo>
                  <a:pt x="1820993" y="1497946"/>
                </a:lnTo>
                <a:lnTo>
                  <a:pt x="1830513" y="1497946"/>
                </a:lnTo>
                <a:lnTo>
                  <a:pt x="1839398" y="1497311"/>
                </a:lnTo>
                <a:lnTo>
                  <a:pt x="1847648" y="1496040"/>
                </a:lnTo>
                <a:lnTo>
                  <a:pt x="1851456" y="1495086"/>
                </a:lnTo>
                <a:lnTo>
                  <a:pt x="1855264" y="1493815"/>
                </a:lnTo>
                <a:lnTo>
                  <a:pt x="1858754" y="1492862"/>
                </a:lnTo>
                <a:lnTo>
                  <a:pt x="1862245" y="1490956"/>
                </a:lnTo>
                <a:lnTo>
                  <a:pt x="1865418" y="1489367"/>
                </a:lnTo>
                <a:lnTo>
                  <a:pt x="1868591" y="1487460"/>
                </a:lnTo>
                <a:lnTo>
                  <a:pt x="1871764" y="1485554"/>
                </a:lnTo>
                <a:lnTo>
                  <a:pt x="1874620" y="1483330"/>
                </a:lnTo>
                <a:lnTo>
                  <a:pt x="1876841" y="1480788"/>
                </a:lnTo>
                <a:lnTo>
                  <a:pt x="1879380" y="1478564"/>
                </a:lnTo>
                <a:lnTo>
                  <a:pt x="1881918" y="1475704"/>
                </a:lnTo>
                <a:lnTo>
                  <a:pt x="1883822" y="1472527"/>
                </a:lnTo>
                <a:lnTo>
                  <a:pt x="1886044" y="1469667"/>
                </a:lnTo>
                <a:lnTo>
                  <a:pt x="1887947" y="1466172"/>
                </a:lnTo>
                <a:lnTo>
                  <a:pt x="1889534" y="1462677"/>
                </a:lnTo>
                <a:lnTo>
                  <a:pt x="1890803" y="1459181"/>
                </a:lnTo>
                <a:lnTo>
                  <a:pt x="1892707" y="1454097"/>
                </a:lnTo>
                <a:lnTo>
                  <a:pt x="1893976" y="1448696"/>
                </a:lnTo>
                <a:lnTo>
                  <a:pt x="1895246" y="1443930"/>
                </a:lnTo>
                <a:lnTo>
                  <a:pt x="1895563" y="1438846"/>
                </a:lnTo>
                <a:lnTo>
                  <a:pt x="1895880" y="1433444"/>
                </a:lnTo>
                <a:lnTo>
                  <a:pt x="1895563" y="1428360"/>
                </a:lnTo>
                <a:lnTo>
                  <a:pt x="1894611" y="1422959"/>
                </a:lnTo>
                <a:lnTo>
                  <a:pt x="1893342" y="1417875"/>
                </a:lnTo>
                <a:lnTo>
                  <a:pt x="1892073" y="1412791"/>
                </a:lnTo>
                <a:lnTo>
                  <a:pt x="1890169" y="1407707"/>
                </a:lnTo>
                <a:lnTo>
                  <a:pt x="1888582" y="1402941"/>
                </a:lnTo>
                <a:lnTo>
                  <a:pt x="1886361" y="1398492"/>
                </a:lnTo>
                <a:lnTo>
                  <a:pt x="1883822" y="1394044"/>
                </a:lnTo>
                <a:lnTo>
                  <a:pt x="1881601" y="1389913"/>
                </a:lnTo>
                <a:lnTo>
                  <a:pt x="1878745" y="1385783"/>
                </a:lnTo>
                <a:lnTo>
                  <a:pt x="1875572" y="1381652"/>
                </a:lnTo>
                <a:lnTo>
                  <a:pt x="1867956" y="1372755"/>
                </a:lnTo>
                <a:lnTo>
                  <a:pt x="1857168" y="1361317"/>
                </a:lnTo>
                <a:lnTo>
                  <a:pt x="1843205" y="1346700"/>
                </a:lnTo>
                <a:lnTo>
                  <a:pt x="1826388" y="1329542"/>
                </a:lnTo>
                <a:lnTo>
                  <a:pt x="1821310" y="1324141"/>
                </a:lnTo>
                <a:lnTo>
                  <a:pt x="1816551" y="1319374"/>
                </a:lnTo>
                <a:lnTo>
                  <a:pt x="1812743" y="1314608"/>
                </a:lnTo>
                <a:lnTo>
                  <a:pt x="1810204" y="1310160"/>
                </a:lnTo>
                <a:lnTo>
                  <a:pt x="1807348" y="1306029"/>
                </a:lnTo>
                <a:lnTo>
                  <a:pt x="1805444" y="1302534"/>
                </a:lnTo>
                <a:lnTo>
                  <a:pt x="1804492" y="1299039"/>
                </a:lnTo>
                <a:lnTo>
                  <a:pt x="1804175" y="1295861"/>
                </a:lnTo>
                <a:lnTo>
                  <a:pt x="1804175" y="1293320"/>
                </a:lnTo>
                <a:lnTo>
                  <a:pt x="1804492" y="1289824"/>
                </a:lnTo>
                <a:lnTo>
                  <a:pt x="1804810" y="1286329"/>
                </a:lnTo>
                <a:lnTo>
                  <a:pt x="1805762" y="1281881"/>
                </a:lnTo>
                <a:lnTo>
                  <a:pt x="1808618" y="1272984"/>
                </a:lnTo>
                <a:lnTo>
                  <a:pt x="1812426" y="1262498"/>
                </a:lnTo>
                <a:lnTo>
                  <a:pt x="1814647" y="1258686"/>
                </a:lnTo>
                <a:lnTo>
                  <a:pt x="1817185" y="1255508"/>
                </a:lnTo>
                <a:lnTo>
                  <a:pt x="1819724" y="1252966"/>
                </a:lnTo>
                <a:lnTo>
                  <a:pt x="1821310" y="1252013"/>
                </a:lnTo>
                <a:lnTo>
                  <a:pt x="1822897" y="1251377"/>
                </a:lnTo>
                <a:lnTo>
                  <a:pt x="1824801" y="1251060"/>
                </a:lnTo>
                <a:lnTo>
                  <a:pt x="1826388" y="1250742"/>
                </a:lnTo>
                <a:lnTo>
                  <a:pt x="1830195" y="1250106"/>
                </a:lnTo>
                <a:lnTo>
                  <a:pt x="1834320" y="1251377"/>
                </a:lnTo>
                <a:lnTo>
                  <a:pt x="1839080" y="1252648"/>
                </a:lnTo>
                <a:lnTo>
                  <a:pt x="1841936" y="1254237"/>
                </a:lnTo>
                <a:lnTo>
                  <a:pt x="1843840" y="1255190"/>
                </a:lnTo>
                <a:lnTo>
                  <a:pt x="1846061" y="1256461"/>
                </a:lnTo>
                <a:lnTo>
                  <a:pt x="1847648" y="1258368"/>
                </a:lnTo>
                <a:lnTo>
                  <a:pt x="1848917" y="1259639"/>
                </a:lnTo>
                <a:lnTo>
                  <a:pt x="1849869" y="1261545"/>
                </a:lnTo>
                <a:lnTo>
                  <a:pt x="1850504" y="1263134"/>
                </a:lnTo>
                <a:lnTo>
                  <a:pt x="1850821" y="1265040"/>
                </a:lnTo>
                <a:lnTo>
                  <a:pt x="1850504" y="1267265"/>
                </a:lnTo>
                <a:lnTo>
                  <a:pt x="1850186" y="1270124"/>
                </a:lnTo>
                <a:lnTo>
                  <a:pt x="1847965" y="1277432"/>
                </a:lnTo>
                <a:lnTo>
                  <a:pt x="1844792" y="1287282"/>
                </a:lnTo>
                <a:lnTo>
                  <a:pt x="1840032" y="1299039"/>
                </a:lnTo>
                <a:lnTo>
                  <a:pt x="1833369" y="1315562"/>
                </a:lnTo>
                <a:lnTo>
                  <a:pt x="1881918" y="1334944"/>
                </a:lnTo>
                <a:lnTo>
                  <a:pt x="1929834" y="1354008"/>
                </a:lnTo>
                <a:lnTo>
                  <a:pt x="1935228" y="1340981"/>
                </a:lnTo>
                <a:lnTo>
                  <a:pt x="1937132" y="1335262"/>
                </a:lnTo>
                <a:lnTo>
                  <a:pt x="1938718" y="1330178"/>
                </a:lnTo>
                <a:lnTo>
                  <a:pt x="1939988" y="1324776"/>
                </a:lnTo>
                <a:lnTo>
                  <a:pt x="1941257" y="1319692"/>
                </a:lnTo>
                <a:lnTo>
                  <a:pt x="1942209" y="1314926"/>
                </a:lnTo>
                <a:lnTo>
                  <a:pt x="1942526" y="1309842"/>
                </a:lnTo>
                <a:lnTo>
                  <a:pt x="1942844" y="1305076"/>
                </a:lnTo>
                <a:lnTo>
                  <a:pt x="1942526" y="1300628"/>
                </a:lnTo>
                <a:lnTo>
                  <a:pt x="1942209" y="1295861"/>
                </a:lnTo>
                <a:lnTo>
                  <a:pt x="1941574" y="1291413"/>
                </a:lnTo>
                <a:lnTo>
                  <a:pt x="1940305" y="1287282"/>
                </a:lnTo>
                <a:lnTo>
                  <a:pt x="1939036" y="1283152"/>
                </a:lnTo>
                <a:lnTo>
                  <a:pt x="1937132" y="1279021"/>
                </a:lnTo>
                <a:lnTo>
                  <a:pt x="1935545" y="1274890"/>
                </a:lnTo>
                <a:lnTo>
                  <a:pt x="1933007" y="1271078"/>
                </a:lnTo>
                <a:lnTo>
                  <a:pt x="1930786" y="1267265"/>
                </a:lnTo>
                <a:lnTo>
                  <a:pt x="1925074" y="1260274"/>
                </a:lnTo>
                <a:lnTo>
                  <a:pt x="1918727" y="1253602"/>
                </a:lnTo>
                <a:lnTo>
                  <a:pt x="1912064" y="1247565"/>
                </a:lnTo>
                <a:lnTo>
                  <a:pt x="1905083" y="1241210"/>
                </a:lnTo>
                <a:lnTo>
                  <a:pt x="1897467" y="1235490"/>
                </a:lnTo>
                <a:lnTo>
                  <a:pt x="1889534" y="1230089"/>
                </a:lnTo>
                <a:lnTo>
                  <a:pt x="1881284" y="1225005"/>
                </a:lnTo>
                <a:lnTo>
                  <a:pt x="1872082" y="1220556"/>
                </a:lnTo>
                <a:lnTo>
                  <a:pt x="1882553" y="1194819"/>
                </a:lnTo>
                <a:lnTo>
                  <a:pt x="1839398" y="1177026"/>
                </a:lnTo>
                <a:close/>
                <a:moveTo>
                  <a:pt x="1952046" y="1106804"/>
                </a:moveTo>
                <a:lnTo>
                  <a:pt x="1958075" y="1113159"/>
                </a:lnTo>
                <a:lnTo>
                  <a:pt x="1964421" y="1119832"/>
                </a:lnTo>
                <a:lnTo>
                  <a:pt x="1970768" y="1126504"/>
                </a:lnTo>
                <a:lnTo>
                  <a:pt x="1976162" y="1133813"/>
                </a:lnTo>
                <a:lnTo>
                  <a:pt x="1981557" y="1141438"/>
                </a:lnTo>
                <a:lnTo>
                  <a:pt x="1986634" y="1149064"/>
                </a:lnTo>
                <a:lnTo>
                  <a:pt x="1991711" y="1157326"/>
                </a:lnTo>
                <a:lnTo>
                  <a:pt x="1996153" y="1165905"/>
                </a:lnTo>
                <a:lnTo>
                  <a:pt x="2000278" y="1174484"/>
                </a:lnTo>
                <a:lnTo>
                  <a:pt x="2004086" y="1183698"/>
                </a:lnTo>
                <a:lnTo>
                  <a:pt x="2007577" y="1192595"/>
                </a:lnTo>
                <a:lnTo>
                  <a:pt x="2010750" y="1202127"/>
                </a:lnTo>
                <a:lnTo>
                  <a:pt x="2013606" y="1211977"/>
                </a:lnTo>
                <a:lnTo>
                  <a:pt x="2016462" y="1221510"/>
                </a:lnTo>
                <a:lnTo>
                  <a:pt x="2018366" y="1231677"/>
                </a:lnTo>
                <a:lnTo>
                  <a:pt x="2020587" y="1242163"/>
                </a:lnTo>
                <a:lnTo>
                  <a:pt x="2021856" y="1252648"/>
                </a:lnTo>
                <a:lnTo>
                  <a:pt x="2023443" y="1263134"/>
                </a:lnTo>
                <a:lnTo>
                  <a:pt x="2024077" y="1273937"/>
                </a:lnTo>
                <a:lnTo>
                  <a:pt x="2024395" y="1285058"/>
                </a:lnTo>
                <a:lnTo>
                  <a:pt x="2024712" y="1295861"/>
                </a:lnTo>
                <a:lnTo>
                  <a:pt x="2024395" y="1306982"/>
                </a:lnTo>
                <a:lnTo>
                  <a:pt x="2024077" y="1318739"/>
                </a:lnTo>
                <a:lnTo>
                  <a:pt x="2023125" y="1329860"/>
                </a:lnTo>
                <a:lnTo>
                  <a:pt x="2021539" y="1341299"/>
                </a:lnTo>
                <a:lnTo>
                  <a:pt x="2019952" y="1352737"/>
                </a:lnTo>
                <a:lnTo>
                  <a:pt x="2018048" y="1364494"/>
                </a:lnTo>
                <a:lnTo>
                  <a:pt x="2015827" y="1375933"/>
                </a:lnTo>
                <a:lnTo>
                  <a:pt x="2012654" y="1387371"/>
                </a:lnTo>
                <a:lnTo>
                  <a:pt x="2009481" y="1399128"/>
                </a:lnTo>
                <a:lnTo>
                  <a:pt x="2005990" y="1410884"/>
                </a:lnTo>
                <a:lnTo>
                  <a:pt x="2001865" y="1422323"/>
                </a:lnTo>
                <a:lnTo>
                  <a:pt x="1998057" y="1432809"/>
                </a:lnTo>
                <a:lnTo>
                  <a:pt x="1993615" y="1442976"/>
                </a:lnTo>
                <a:lnTo>
                  <a:pt x="1989172" y="1452509"/>
                </a:lnTo>
                <a:lnTo>
                  <a:pt x="1984412" y="1462359"/>
                </a:lnTo>
                <a:lnTo>
                  <a:pt x="1979018" y="1472209"/>
                </a:lnTo>
                <a:lnTo>
                  <a:pt x="1973941" y="1481106"/>
                </a:lnTo>
                <a:lnTo>
                  <a:pt x="1967912" y="1490638"/>
                </a:lnTo>
                <a:lnTo>
                  <a:pt x="1961883" y="1499852"/>
                </a:lnTo>
                <a:lnTo>
                  <a:pt x="1955854" y="1508432"/>
                </a:lnTo>
                <a:lnTo>
                  <a:pt x="1949507" y="1517011"/>
                </a:lnTo>
                <a:lnTo>
                  <a:pt x="1942526" y="1525272"/>
                </a:lnTo>
                <a:lnTo>
                  <a:pt x="1935545" y="1533215"/>
                </a:lnTo>
                <a:lnTo>
                  <a:pt x="1928247" y="1540841"/>
                </a:lnTo>
                <a:lnTo>
                  <a:pt x="1920631" y="1548149"/>
                </a:lnTo>
                <a:lnTo>
                  <a:pt x="1912381" y="1555457"/>
                </a:lnTo>
                <a:lnTo>
                  <a:pt x="1904448" y="1562130"/>
                </a:lnTo>
                <a:lnTo>
                  <a:pt x="1896198" y="1568803"/>
                </a:lnTo>
                <a:lnTo>
                  <a:pt x="1887947" y="1575158"/>
                </a:lnTo>
                <a:lnTo>
                  <a:pt x="1878745" y="1581195"/>
                </a:lnTo>
                <a:lnTo>
                  <a:pt x="1870178" y="1586279"/>
                </a:lnTo>
                <a:lnTo>
                  <a:pt x="1860658" y="1591680"/>
                </a:lnTo>
                <a:lnTo>
                  <a:pt x="1851138" y="1596129"/>
                </a:lnTo>
                <a:lnTo>
                  <a:pt x="1841302" y="1600577"/>
                </a:lnTo>
                <a:lnTo>
                  <a:pt x="1831782" y="1604390"/>
                </a:lnTo>
                <a:lnTo>
                  <a:pt x="1821628" y="1607885"/>
                </a:lnTo>
                <a:lnTo>
                  <a:pt x="1811474" y="1611063"/>
                </a:lnTo>
                <a:lnTo>
                  <a:pt x="1801002" y="1613922"/>
                </a:lnTo>
                <a:lnTo>
                  <a:pt x="1790213" y="1615829"/>
                </a:lnTo>
                <a:lnTo>
                  <a:pt x="1779742" y="1617735"/>
                </a:lnTo>
                <a:lnTo>
                  <a:pt x="1768636" y="1618688"/>
                </a:lnTo>
                <a:lnTo>
                  <a:pt x="1757529" y="1619324"/>
                </a:lnTo>
                <a:lnTo>
                  <a:pt x="1746423" y="1619642"/>
                </a:lnTo>
                <a:lnTo>
                  <a:pt x="1807666" y="1643472"/>
                </a:lnTo>
                <a:lnTo>
                  <a:pt x="1869226" y="1666668"/>
                </a:lnTo>
                <a:lnTo>
                  <a:pt x="1931103" y="1689227"/>
                </a:lnTo>
                <a:lnTo>
                  <a:pt x="1992663" y="1711469"/>
                </a:lnTo>
                <a:lnTo>
                  <a:pt x="2054857" y="1733076"/>
                </a:lnTo>
                <a:lnTo>
                  <a:pt x="2116734" y="1754047"/>
                </a:lnTo>
                <a:lnTo>
                  <a:pt x="2179246" y="1775018"/>
                </a:lnTo>
                <a:lnTo>
                  <a:pt x="2241758" y="1795353"/>
                </a:lnTo>
                <a:lnTo>
                  <a:pt x="2243345" y="1789952"/>
                </a:lnTo>
                <a:lnTo>
                  <a:pt x="2244614" y="1785503"/>
                </a:lnTo>
                <a:lnTo>
                  <a:pt x="2246518" y="1781373"/>
                </a:lnTo>
                <a:lnTo>
                  <a:pt x="2248422" y="1777242"/>
                </a:lnTo>
                <a:lnTo>
                  <a:pt x="2250643" y="1773429"/>
                </a:lnTo>
                <a:lnTo>
                  <a:pt x="2252547" y="1769616"/>
                </a:lnTo>
                <a:lnTo>
                  <a:pt x="2255086" y="1766121"/>
                </a:lnTo>
                <a:lnTo>
                  <a:pt x="2257941" y="1762626"/>
                </a:lnTo>
                <a:lnTo>
                  <a:pt x="2260797" y="1759131"/>
                </a:lnTo>
                <a:lnTo>
                  <a:pt x="2263970" y="1755953"/>
                </a:lnTo>
                <a:lnTo>
                  <a:pt x="2266826" y="1752776"/>
                </a:lnTo>
                <a:lnTo>
                  <a:pt x="2270317" y="1749916"/>
                </a:lnTo>
                <a:lnTo>
                  <a:pt x="2273807" y="1747057"/>
                </a:lnTo>
                <a:lnTo>
                  <a:pt x="2277298" y="1744832"/>
                </a:lnTo>
                <a:lnTo>
                  <a:pt x="2281106" y="1742290"/>
                </a:lnTo>
                <a:lnTo>
                  <a:pt x="2285231" y="1740066"/>
                </a:lnTo>
                <a:lnTo>
                  <a:pt x="2289356" y="1738160"/>
                </a:lnTo>
                <a:lnTo>
                  <a:pt x="2293481" y="1736253"/>
                </a:lnTo>
                <a:lnTo>
                  <a:pt x="2297606" y="1734665"/>
                </a:lnTo>
                <a:lnTo>
                  <a:pt x="2301731" y="1733076"/>
                </a:lnTo>
                <a:lnTo>
                  <a:pt x="2306491" y="1731805"/>
                </a:lnTo>
                <a:lnTo>
                  <a:pt x="2310934" y="1730852"/>
                </a:lnTo>
                <a:lnTo>
                  <a:pt x="2315376" y="1730216"/>
                </a:lnTo>
                <a:lnTo>
                  <a:pt x="2319819" y="1729263"/>
                </a:lnTo>
                <a:lnTo>
                  <a:pt x="2324578" y="1728627"/>
                </a:lnTo>
                <a:lnTo>
                  <a:pt x="2329338" y="1728627"/>
                </a:lnTo>
                <a:lnTo>
                  <a:pt x="2334098" y="1728310"/>
                </a:lnTo>
                <a:lnTo>
                  <a:pt x="2339175" y="1728627"/>
                </a:lnTo>
                <a:lnTo>
                  <a:pt x="2343618" y="1728945"/>
                </a:lnTo>
                <a:lnTo>
                  <a:pt x="2348377" y="1729581"/>
                </a:lnTo>
                <a:lnTo>
                  <a:pt x="2353454" y="1730534"/>
                </a:lnTo>
                <a:lnTo>
                  <a:pt x="2358214" y="1731487"/>
                </a:lnTo>
                <a:lnTo>
                  <a:pt x="2363291" y="1732758"/>
                </a:lnTo>
                <a:lnTo>
                  <a:pt x="2369003" y="1734982"/>
                </a:lnTo>
                <a:lnTo>
                  <a:pt x="2471180" y="1380699"/>
                </a:lnTo>
                <a:lnTo>
                  <a:pt x="2465468" y="1379428"/>
                </a:lnTo>
                <a:lnTo>
                  <a:pt x="2461026" y="1377839"/>
                </a:lnTo>
                <a:lnTo>
                  <a:pt x="2456583" y="1376250"/>
                </a:lnTo>
                <a:lnTo>
                  <a:pt x="2452458" y="1374344"/>
                </a:lnTo>
                <a:lnTo>
                  <a:pt x="2448333" y="1372438"/>
                </a:lnTo>
                <a:lnTo>
                  <a:pt x="2444208" y="1370213"/>
                </a:lnTo>
                <a:lnTo>
                  <a:pt x="2440400" y="1367989"/>
                </a:lnTo>
                <a:lnTo>
                  <a:pt x="2436592" y="1365447"/>
                </a:lnTo>
                <a:lnTo>
                  <a:pt x="2433102" y="1362587"/>
                </a:lnTo>
                <a:lnTo>
                  <a:pt x="2429611" y="1359728"/>
                </a:lnTo>
                <a:lnTo>
                  <a:pt x="2426438" y="1356550"/>
                </a:lnTo>
                <a:lnTo>
                  <a:pt x="2423582" y="1353691"/>
                </a:lnTo>
                <a:lnTo>
                  <a:pt x="2420726" y="1350513"/>
                </a:lnTo>
                <a:lnTo>
                  <a:pt x="2417870" y="1347018"/>
                </a:lnTo>
                <a:lnTo>
                  <a:pt x="2415332" y="1343523"/>
                </a:lnTo>
                <a:lnTo>
                  <a:pt x="2413110" y="1339710"/>
                </a:lnTo>
                <a:lnTo>
                  <a:pt x="2410889" y="1336215"/>
                </a:lnTo>
                <a:lnTo>
                  <a:pt x="2408668" y="1332402"/>
                </a:lnTo>
                <a:lnTo>
                  <a:pt x="2407081" y="1327954"/>
                </a:lnTo>
                <a:lnTo>
                  <a:pt x="2405177" y="1324141"/>
                </a:lnTo>
                <a:lnTo>
                  <a:pt x="2403908" y="1320010"/>
                </a:lnTo>
                <a:lnTo>
                  <a:pt x="2402639" y="1315879"/>
                </a:lnTo>
                <a:lnTo>
                  <a:pt x="2401370" y="1311749"/>
                </a:lnTo>
                <a:lnTo>
                  <a:pt x="2400735" y="1307618"/>
                </a:lnTo>
                <a:lnTo>
                  <a:pt x="2400100" y="1303170"/>
                </a:lnTo>
                <a:lnTo>
                  <a:pt x="2399783" y="1298721"/>
                </a:lnTo>
                <a:lnTo>
                  <a:pt x="2399783" y="1294590"/>
                </a:lnTo>
                <a:lnTo>
                  <a:pt x="2399783" y="1290142"/>
                </a:lnTo>
                <a:lnTo>
                  <a:pt x="2400100" y="1285376"/>
                </a:lnTo>
                <a:lnTo>
                  <a:pt x="2400418" y="1281245"/>
                </a:lnTo>
                <a:lnTo>
                  <a:pt x="2401052" y="1276797"/>
                </a:lnTo>
                <a:lnTo>
                  <a:pt x="2402322" y="1272348"/>
                </a:lnTo>
                <a:lnTo>
                  <a:pt x="2403591" y="1267900"/>
                </a:lnTo>
                <a:lnTo>
                  <a:pt x="2403908" y="1266947"/>
                </a:lnTo>
                <a:lnTo>
                  <a:pt x="2346473" y="1248835"/>
                </a:lnTo>
                <a:lnTo>
                  <a:pt x="2289673" y="1230406"/>
                </a:lnTo>
                <a:lnTo>
                  <a:pt x="2232873" y="1211660"/>
                </a:lnTo>
                <a:lnTo>
                  <a:pt x="2176073" y="1191642"/>
                </a:lnTo>
                <a:lnTo>
                  <a:pt x="2119590" y="1171306"/>
                </a:lnTo>
                <a:lnTo>
                  <a:pt x="2063425" y="1150335"/>
                </a:lnTo>
                <a:lnTo>
                  <a:pt x="2007577" y="1128729"/>
                </a:lnTo>
                <a:lnTo>
                  <a:pt x="1952046" y="1106804"/>
                </a:lnTo>
                <a:close/>
                <a:moveTo>
                  <a:pt x="1413556" y="857694"/>
                </a:moveTo>
                <a:lnTo>
                  <a:pt x="1413238" y="858329"/>
                </a:lnTo>
                <a:lnTo>
                  <a:pt x="1411017" y="862460"/>
                </a:lnTo>
                <a:lnTo>
                  <a:pt x="1408478" y="866273"/>
                </a:lnTo>
                <a:lnTo>
                  <a:pt x="1405940" y="869768"/>
                </a:lnTo>
                <a:lnTo>
                  <a:pt x="1403401" y="873263"/>
                </a:lnTo>
                <a:lnTo>
                  <a:pt x="1400228" y="876758"/>
                </a:lnTo>
                <a:lnTo>
                  <a:pt x="1397055" y="879936"/>
                </a:lnTo>
                <a:lnTo>
                  <a:pt x="1393882" y="882796"/>
                </a:lnTo>
                <a:lnTo>
                  <a:pt x="1390709" y="885655"/>
                </a:lnTo>
                <a:lnTo>
                  <a:pt x="1387218" y="888515"/>
                </a:lnTo>
                <a:lnTo>
                  <a:pt x="1383410" y="890739"/>
                </a:lnTo>
                <a:lnTo>
                  <a:pt x="1379920" y="892963"/>
                </a:lnTo>
                <a:lnTo>
                  <a:pt x="1376112" y="894870"/>
                </a:lnTo>
                <a:lnTo>
                  <a:pt x="1372304" y="897094"/>
                </a:lnTo>
                <a:lnTo>
                  <a:pt x="1368179" y="899000"/>
                </a:lnTo>
                <a:lnTo>
                  <a:pt x="1364371" y="900271"/>
                </a:lnTo>
                <a:lnTo>
                  <a:pt x="1360246" y="901542"/>
                </a:lnTo>
                <a:lnTo>
                  <a:pt x="1351361" y="903449"/>
                </a:lnTo>
                <a:lnTo>
                  <a:pt x="1347236" y="904084"/>
                </a:lnTo>
                <a:lnTo>
                  <a:pt x="1343111" y="904720"/>
                </a:lnTo>
                <a:lnTo>
                  <a:pt x="1338668" y="905038"/>
                </a:lnTo>
                <a:lnTo>
                  <a:pt x="1333908" y="905038"/>
                </a:lnTo>
                <a:lnTo>
                  <a:pt x="1329783" y="904720"/>
                </a:lnTo>
                <a:lnTo>
                  <a:pt x="1325341" y="904402"/>
                </a:lnTo>
                <a:lnTo>
                  <a:pt x="1320898" y="904084"/>
                </a:lnTo>
                <a:lnTo>
                  <a:pt x="1316456" y="903131"/>
                </a:lnTo>
                <a:lnTo>
                  <a:pt x="1312013" y="901860"/>
                </a:lnTo>
                <a:lnTo>
                  <a:pt x="1307571" y="900907"/>
                </a:lnTo>
                <a:lnTo>
                  <a:pt x="1303446" y="899636"/>
                </a:lnTo>
                <a:lnTo>
                  <a:pt x="1299321" y="897729"/>
                </a:lnTo>
                <a:lnTo>
                  <a:pt x="1294561" y="895823"/>
                </a:lnTo>
                <a:lnTo>
                  <a:pt x="1290436" y="893599"/>
                </a:lnTo>
                <a:lnTo>
                  <a:pt x="1289801" y="892963"/>
                </a:lnTo>
                <a:lnTo>
                  <a:pt x="1113054" y="1215790"/>
                </a:lnTo>
                <a:lnTo>
                  <a:pt x="1114006" y="1216426"/>
                </a:lnTo>
                <a:lnTo>
                  <a:pt x="1118131" y="1218968"/>
                </a:lnTo>
                <a:lnTo>
                  <a:pt x="1122891" y="1221510"/>
                </a:lnTo>
                <a:lnTo>
                  <a:pt x="1126699" y="1224369"/>
                </a:lnTo>
                <a:lnTo>
                  <a:pt x="1130507" y="1227547"/>
                </a:lnTo>
                <a:lnTo>
                  <a:pt x="1134315" y="1230724"/>
                </a:lnTo>
                <a:lnTo>
                  <a:pt x="1137805" y="1233902"/>
                </a:lnTo>
                <a:lnTo>
                  <a:pt x="1141296" y="1237397"/>
                </a:lnTo>
                <a:lnTo>
                  <a:pt x="1144469" y="1240892"/>
                </a:lnTo>
                <a:lnTo>
                  <a:pt x="1147325" y="1244387"/>
                </a:lnTo>
                <a:lnTo>
                  <a:pt x="1149863" y="1248200"/>
                </a:lnTo>
                <a:lnTo>
                  <a:pt x="1152719" y="1252013"/>
                </a:lnTo>
                <a:lnTo>
                  <a:pt x="1155258" y="1255826"/>
                </a:lnTo>
                <a:lnTo>
                  <a:pt x="1157479" y="1259957"/>
                </a:lnTo>
                <a:lnTo>
                  <a:pt x="1159383" y="1264087"/>
                </a:lnTo>
                <a:lnTo>
                  <a:pt x="1161287" y="1268536"/>
                </a:lnTo>
                <a:lnTo>
                  <a:pt x="1162873" y="1272666"/>
                </a:lnTo>
                <a:lnTo>
                  <a:pt x="1164143" y="1276797"/>
                </a:lnTo>
                <a:lnTo>
                  <a:pt x="1165412" y="1280928"/>
                </a:lnTo>
                <a:lnTo>
                  <a:pt x="1166364" y="1285376"/>
                </a:lnTo>
                <a:lnTo>
                  <a:pt x="1167316" y="1289824"/>
                </a:lnTo>
                <a:lnTo>
                  <a:pt x="1167633" y="1294273"/>
                </a:lnTo>
                <a:lnTo>
                  <a:pt x="1168268" y="1298403"/>
                </a:lnTo>
                <a:lnTo>
                  <a:pt x="1168585" y="1302852"/>
                </a:lnTo>
                <a:lnTo>
                  <a:pt x="1168268" y="1307618"/>
                </a:lnTo>
                <a:lnTo>
                  <a:pt x="1167633" y="1311749"/>
                </a:lnTo>
                <a:lnTo>
                  <a:pt x="1167316" y="1316197"/>
                </a:lnTo>
                <a:lnTo>
                  <a:pt x="1166364" y="1320328"/>
                </a:lnTo>
                <a:lnTo>
                  <a:pt x="1165412" y="1324776"/>
                </a:lnTo>
                <a:lnTo>
                  <a:pt x="1164143" y="1329224"/>
                </a:lnTo>
                <a:lnTo>
                  <a:pt x="1162556" y="1333355"/>
                </a:lnTo>
                <a:lnTo>
                  <a:pt x="1160652" y="1337486"/>
                </a:lnTo>
                <a:lnTo>
                  <a:pt x="1159066" y="1341616"/>
                </a:lnTo>
                <a:lnTo>
                  <a:pt x="1155892" y="1346700"/>
                </a:lnTo>
                <a:lnTo>
                  <a:pt x="1215231" y="1376568"/>
                </a:lnTo>
                <a:lnTo>
                  <a:pt x="1274887" y="1406118"/>
                </a:lnTo>
                <a:lnTo>
                  <a:pt x="1334226" y="1435351"/>
                </a:lnTo>
                <a:lnTo>
                  <a:pt x="1393882" y="1464265"/>
                </a:lnTo>
                <a:lnTo>
                  <a:pt x="1453855" y="1492227"/>
                </a:lnTo>
                <a:lnTo>
                  <a:pt x="1514146" y="1519870"/>
                </a:lnTo>
                <a:lnTo>
                  <a:pt x="1574754" y="1547196"/>
                </a:lnTo>
                <a:lnTo>
                  <a:pt x="1635679" y="1574204"/>
                </a:lnTo>
                <a:lnTo>
                  <a:pt x="1627746" y="1565943"/>
                </a:lnTo>
                <a:lnTo>
                  <a:pt x="1620448" y="1557682"/>
                </a:lnTo>
                <a:lnTo>
                  <a:pt x="1613466" y="1549103"/>
                </a:lnTo>
                <a:lnTo>
                  <a:pt x="1607120" y="1540206"/>
                </a:lnTo>
                <a:lnTo>
                  <a:pt x="1601091" y="1531309"/>
                </a:lnTo>
                <a:lnTo>
                  <a:pt x="1595379" y="1522094"/>
                </a:lnTo>
                <a:lnTo>
                  <a:pt x="1590620" y="1512562"/>
                </a:lnTo>
                <a:lnTo>
                  <a:pt x="1585542" y="1503030"/>
                </a:lnTo>
                <a:lnTo>
                  <a:pt x="1581417" y="1493180"/>
                </a:lnTo>
                <a:lnTo>
                  <a:pt x="1577609" y="1483330"/>
                </a:lnTo>
                <a:lnTo>
                  <a:pt x="1574436" y="1473162"/>
                </a:lnTo>
                <a:lnTo>
                  <a:pt x="1571263" y="1462994"/>
                </a:lnTo>
                <a:lnTo>
                  <a:pt x="1569042" y="1453144"/>
                </a:lnTo>
                <a:lnTo>
                  <a:pt x="1566821" y="1442659"/>
                </a:lnTo>
                <a:lnTo>
                  <a:pt x="1565234" y="1432173"/>
                </a:lnTo>
                <a:lnTo>
                  <a:pt x="1563647" y="1421688"/>
                </a:lnTo>
                <a:lnTo>
                  <a:pt x="1563013" y="1411202"/>
                </a:lnTo>
                <a:lnTo>
                  <a:pt x="1562378" y="1400717"/>
                </a:lnTo>
                <a:lnTo>
                  <a:pt x="1562378" y="1389913"/>
                </a:lnTo>
                <a:lnTo>
                  <a:pt x="1562378" y="1379110"/>
                </a:lnTo>
                <a:lnTo>
                  <a:pt x="1563013" y="1368625"/>
                </a:lnTo>
                <a:lnTo>
                  <a:pt x="1563965" y="1357821"/>
                </a:lnTo>
                <a:lnTo>
                  <a:pt x="1565551" y="1347336"/>
                </a:lnTo>
                <a:lnTo>
                  <a:pt x="1567138" y="1336533"/>
                </a:lnTo>
                <a:lnTo>
                  <a:pt x="1569359" y="1326047"/>
                </a:lnTo>
                <a:lnTo>
                  <a:pt x="1571580" y="1315562"/>
                </a:lnTo>
                <a:lnTo>
                  <a:pt x="1574436" y="1305076"/>
                </a:lnTo>
                <a:lnTo>
                  <a:pt x="1577609" y="1294590"/>
                </a:lnTo>
                <a:lnTo>
                  <a:pt x="1581100" y="1284105"/>
                </a:lnTo>
                <a:lnTo>
                  <a:pt x="1584908" y="1273937"/>
                </a:lnTo>
                <a:lnTo>
                  <a:pt x="1588716" y="1263769"/>
                </a:lnTo>
                <a:lnTo>
                  <a:pt x="1593158" y="1253602"/>
                </a:lnTo>
                <a:lnTo>
                  <a:pt x="1598552" y="1242481"/>
                </a:lnTo>
                <a:lnTo>
                  <a:pt x="1604582" y="1231677"/>
                </a:lnTo>
                <a:lnTo>
                  <a:pt x="1610293" y="1221192"/>
                </a:lnTo>
                <a:lnTo>
                  <a:pt x="1616322" y="1211024"/>
                </a:lnTo>
                <a:lnTo>
                  <a:pt x="1622986" y="1201174"/>
                </a:lnTo>
                <a:lnTo>
                  <a:pt x="1629650" y="1191642"/>
                </a:lnTo>
                <a:lnTo>
                  <a:pt x="1636631" y="1182109"/>
                </a:lnTo>
                <a:lnTo>
                  <a:pt x="1643612" y="1173213"/>
                </a:lnTo>
                <a:lnTo>
                  <a:pt x="1650910" y="1164316"/>
                </a:lnTo>
                <a:lnTo>
                  <a:pt x="1658526" y="1156055"/>
                </a:lnTo>
                <a:lnTo>
                  <a:pt x="1666141" y="1148111"/>
                </a:lnTo>
                <a:lnTo>
                  <a:pt x="1673757" y="1140485"/>
                </a:lnTo>
                <a:lnTo>
                  <a:pt x="1682325" y="1132859"/>
                </a:lnTo>
                <a:lnTo>
                  <a:pt x="1690258" y="1125551"/>
                </a:lnTo>
                <a:lnTo>
                  <a:pt x="1698508" y="1119196"/>
                </a:lnTo>
                <a:lnTo>
                  <a:pt x="1707076" y="1112841"/>
                </a:lnTo>
                <a:lnTo>
                  <a:pt x="1715643" y="1106804"/>
                </a:lnTo>
                <a:lnTo>
                  <a:pt x="1724211" y="1101403"/>
                </a:lnTo>
                <a:lnTo>
                  <a:pt x="1733096" y="1096001"/>
                </a:lnTo>
                <a:lnTo>
                  <a:pt x="1741981" y="1091235"/>
                </a:lnTo>
                <a:lnTo>
                  <a:pt x="1750866" y="1086469"/>
                </a:lnTo>
                <a:lnTo>
                  <a:pt x="1759751" y="1082656"/>
                </a:lnTo>
                <a:lnTo>
                  <a:pt x="1768953" y="1078843"/>
                </a:lnTo>
                <a:lnTo>
                  <a:pt x="1778155" y="1075666"/>
                </a:lnTo>
                <a:lnTo>
                  <a:pt x="1787357" y="1073124"/>
                </a:lnTo>
                <a:lnTo>
                  <a:pt x="1796560" y="1070582"/>
                </a:lnTo>
                <a:lnTo>
                  <a:pt x="1805444" y="1068357"/>
                </a:lnTo>
                <a:lnTo>
                  <a:pt x="1814647" y="1067086"/>
                </a:lnTo>
                <a:lnTo>
                  <a:pt x="1824166" y="1066133"/>
                </a:lnTo>
                <a:lnTo>
                  <a:pt x="1833051" y="1065180"/>
                </a:lnTo>
                <a:lnTo>
                  <a:pt x="1842254" y="1064862"/>
                </a:lnTo>
                <a:lnTo>
                  <a:pt x="1850821" y="1065180"/>
                </a:lnTo>
                <a:lnTo>
                  <a:pt x="1795290" y="1041349"/>
                </a:lnTo>
                <a:lnTo>
                  <a:pt x="1740077" y="1016883"/>
                </a:lnTo>
                <a:lnTo>
                  <a:pt x="1684863" y="991781"/>
                </a:lnTo>
                <a:lnTo>
                  <a:pt x="1630284" y="966044"/>
                </a:lnTo>
                <a:lnTo>
                  <a:pt x="1575388" y="939672"/>
                </a:lnTo>
                <a:lnTo>
                  <a:pt x="1521127" y="912663"/>
                </a:lnTo>
                <a:lnTo>
                  <a:pt x="1467182" y="885655"/>
                </a:lnTo>
                <a:lnTo>
                  <a:pt x="1413556" y="857694"/>
                </a:lnTo>
                <a:close/>
                <a:moveTo>
                  <a:pt x="1297417" y="692150"/>
                </a:moveTo>
                <a:lnTo>
                  <a:pt x="1336764" y="713756"/>
                </a:lnTo>
                <a:lnTo>
                  <a:pt x="1376112" y="734727"/>
                </a:lnTo>
                <a:lnTo>
                  <a:pt x="1415459" y="755698"/>
                </a:lnTo>
                <a:lnTo>
                  <a:pt x="1454807" y="776352"/>
                </a:lnTo>
                <a:lnTo>
                  <a:pt x="1494789" y="796687"/>
                </a:lnTo>
                <a:lnTo>
                  <a:pt x="1534454" y="816387"/>
                </a:lnTo>
                <a:lnTo>
                  <a:pt x="1574119" y="836405"/>
                </a:lnTo>
                <a:lnTo>
                  <a:pt x="1613784" y="855470"/>
                </a:lnTo>
                <a:lnTo>
                  <a:pt x="1654083" y="874852"/>
                </a:lnTo>
                <a:lnTo>
                  <a:pt x="1694066" y="893599"/>
                </a:lnTo>
                <a:lnTo>
                  <a:pt x="1734048" y="912028"/>
                </a:lnTo>
                <a:lnTo>
                  <a:pt x="1774664" y="930139"/>
                </a:lnTo>
                <a:lnTo>
                  <a:pt x="1814964" y="947933"/>
                </a:lnTo>
                <a:lnTo>
                  <a:pt x="1855264" y="965409"/>
                </a:lnTo>
                <a:lnTo>
                  <a:pt x="1896198" y="982885"/>
                </a:lnTo>
                <a:lnTo>
                  <a:pt x="1936815" y="999725"/>
                </a:lnTo>
                <a:lnTo>
                  <a:pt x="1977749" y="1016565"/>
                </a:lnTo>
                <a:lnTo>
                  <a:pt x="2018683" y="1032770"/>
                </a:lnTo>
                <a:lnTo>
                  <a:pt x="2059934" y="1049293"/>
                </a:lnTo>
                <a:lnTo>
                  <a:pt x="2101186" y="1064862"/>
                </a:lnTo>
                <a:lnTo>
                  <a:pt x="2142437" y="1080749"/>
                </a:lnTo>
                <a:lnTo>
                  <a:pt x="2184006" y="1095683"/>
                </a:lnTo>
                <a:lnTo>
                  <a:pt x="2225575" y="1110617"/>
                </a:lnTo>
                <a:lnTo>
                  <a:pt x="2267461" y="1125233"/>
                </a:lnTo>
                <a:lnTo>
                  <a:pt x="2309347" y="1139850"/>
                </a:lnTo>
                <a:lnTo>
                  <a:pt x="2351233" y="1153830"/>
                </a:lnTo>
                <a:lnTo>
                  <a:pt x="2393437" y="1167811"/>
                </a:lnTo>
                <a:lnTo>
                  <a:pt x="2435957" y="1181474"/>
                </a:lnTo>
                <a:lnTo>
                  <a:pt x="2478478" y="1194819"/>
                </a:lnTo>
                <a:lnTo>
                  <a:pt x="2520999" y="1207529"/>
                </a:lnTo>
                <a:lnTo>
                  <a:pt x="2563837" y="1220556"/>
                </a:lnTo>
                <a:lnTo>
                  <a:pt x="2606675" y="1233266"/>
                </a:lnTo>
                <a:lnTo>
                  <a:pt x="2415332" y="1938338"/>
                </a:lnTo>
                <a:lnTo>
                  <a:pt x="2366782" y="1924357"/>
                </a:lnTo>
                <a:lnTo>
                  <a:pt x="2318549" y="1910059"/>
                </a:lnTo>
                <a:lnTo>
                  <a:pt x="2270317" y="1895443"/>
                </a:lnTo>
                <a:lnTo>
                  <a:pt x="2222402" y="1880509"/>
                </a:lnTo>
                <a:lnTo>
                  <a:pt x="2174486" y="1865257"/>
                </a:lnTo>
                <a:lnTo>
                  <a:pt x="2126889" y="1849370"/>
                </a:lnTo>
                <a:lnTo>
                  <a:pt x="2079608" y="1833800"/>
                </a:lnTo>
                <a:lnTo>
                  <a:pt x="2032010" y="1817278"/>
                </a:lnTo>
                <a:lnTo>
                  <a:pt x="1984730" y="1800755"/>
                </a:lnTo>
                <a:lnTo>
                  <a:pt x="1937766" y="1783915"/>
                </a:lnTo>
                <a:lnTo>
                  <a:pt x="1890803" y="1766757"/>
                </a:lnTo>
                <a:lnTo>
                  <a:pt x="1844157" y="1749281"/>
                </a:lnTo>
                <a:lnTo>
                  <a:pt x="1797512" y="1731169"/>
                </a:lnTo>
                <a:lnTo>
                  <a:pt x="1751183" y="1713058"/>
                </a:lnTo>
                <a:lnTo>
                  <a:pt x="1704854" y="1694629"/>
                </a:lnTo>
                <a:lnTo>
                  <a:pt x="1658526" y="1675564"/>
                </a:lnTo>
                <a:lnTo>
                  <a:pt x="1612514" y="1656500"/>
                </a:lnTo>
                <a:lnTo>
                  <a:pt x="1566503" y="1636800"/>
                </a:lnTo>
                <a:lnTo>
                  <a:pt x="1520809" y="1617100"/>
                </a:lnTo>
                <a:lnTo>
                  <a:pt x="1475115" y="1596764"/>
                </a:lnTo>
                <a:lnTo>
                  <a:pt x="1429739" y="1576111"/>
                </a:lnTo>
                <a:lnTo>
                  <a:pt x="1384045" y="1555140"/>
                </a:lnTo>
                <a:lnTo>
                  <a:pt x="1338986" y="1534169"/>
                </a:lnTo>
                <a:lnTo>
                  <a:pt x="1293926" y="1512562"/>
                </a:lnTo>
                <a:lnTo>
                  <a:pt x="1248867" y="1490638"/>
                </a:lnTo>
                <a:lnTo>
                  <a:pt x="1204125" y="1468396"/>
                </a:lnTo>
                <a:lnTo>
                  <a:pt x="1159066" y="1446154"/>
                </a:lnTo>
                <a:lnTo>
                  <a:pt x="1114324" y="1422959"/>
                </a:lnTo>
                <a:lnTo>
                  <a:pt x="1069899" y="1399446"/>
                </a:lnTo>
                <a:lnTo>
                  <a:pt x="1025474" y="1376250"/>
                </a:lnTo>
                <a:lnTo>
                  <a:pt x="981050" y="1352102"/>
                </a:lnTo>
                <a:lnTo>
                  <a:pt x="936625" y="1327636"/>
                </a:lnTo>
                <a:lnTo>
                  <a:pt x="1297417" y="692150"/>
                </a:lnTo>
                <a:close/>
                <a:moveTo>
                  <a:pt x="2337312" y="325877"/>
                </a:moveTo>
                <a:lnTo>
                  <a:pt x="2306540" y="337312"/>
                </a:lnTo>
                <a:lnTo>
                  <a:pt x="2313202" y="355098"/>
                </a:lnTo>
                <a:lnTo>
                  <a:pt x="2305271" y="358910"/>
                </a:lnTo>
                <a:lnTo>
                  <a:pt x="2297974" y="363356"/>
                </a:lnTo>
                <a:lnTo>
                  <a:pt x="2291312" y="367803"/>
                </a:lnTo>
                <a:lnTo>
                  <a:pt x="2285285" y="372250"/>
                </a:lnTo>
                <a:lnTo>
                  <a:pt x="2280209" y="376696"/>
                </a:lnTo>
                <a:lnTo>
                  <a:pt x="2275450" y="381778"/>
                </a:lnTo>
                <a:lnTo>
                  <a:pt x="2271644" y="386543"/>
                </a:lnTo>
                <a:lnTo>
                  <a:pt x="2268154" y="391625"/>
                </a:lnTo>
                <a:lnTo>
                  <a:pt x="2265299" y="396706"/>
                </a:lnTo>
                <a:lnTo>
                  <a:pt x="2263078" y="402106"/>
                </a:lnTo>
                <a:lnTo>
                  <a:pt x="2261809" y="407506"/>
                </a:lnTo>
                <a:lnTo>
                  <a:pt x="2261175" y="413223"/>
                </a:lnTo>
                <a:lnTo>
                  <a:pt x="2260540" y="418622"/>
                </a:lnTo>
                <a:lnTo>
                  <a:pt x="2261492" y="424657"/>
                </a:lnTo>
                <a:lnTo>
                  <a:pt x="2262444" y="431009"/>
                </a:lnTo>
                <a:lnTo>
                  <a:pt x="2264664" y="436727"/>
                </a:lnTo>
                <a:lnTo>
                  <a:pt x="2265933" y="440538"/>
                </a:lnTo>
                <a:lnTo>
                  <a:pt x="2267202" y="444032"/>
                </a:lnTo>
                <a:lnTo>
                  <a:pt x="2269106" y="447526"/>
                </a:lnTo>
                <a:lnTo>
                  <a:pt x="2271009" y="450702"/>
                </a:lnTo>
                <a:lnTo>
                  <a:pt x="2273230" y="453560"/>
                </a:lnTo>
                <a:lnTo>
                  <a:pt x="2275450" y="456419"/>
                </a:lnTo>
                <a:lnTo>
                  <a:pt x="2277671" y="458325"/>
                </a:lnTo>
                <a:lnTo>
                  <a:pt x="2280209" y="460866"/>
                </a:lnTo>
                <a:lnTo>
                  <a:pt x="2285285" y="464359"/>
                </a:lnTo>
                <a:lnTo>
                  <a:pt x="2290678" y="467536"/>
                </a:lnTo>
                <a:lnTo>
                  <a:pt x="2296388" y="469759"/>
                </a:lnTo>
                <a:lnTo>
                  <a:pt x="2301781" y="471347"/>
                </a:lnTo>
                <a:lnTo>
                  <a:pt x="2308761" y="472300"/>
                </a:lnTo>
                <a:lnTo>
                  <a:pt x="2318278" y="473253"/>
                </a:lnTo>
                <a:lnTo>
                  <a:pt x="2329698" y="474206"/>
                </a:lnTo>
                <a:lnTo>
                  <a:pt x="2343657" y="474841"/>
                </a:lnTo>
                <a:lnTo>
                  <a:pt x="2359519" y="475158"/>
                </a:lnTo>
                <a:lnTo>
                  <a:pt x="2372209" y="476111"/>
                </a:lnTo>
                <a:lnTo>
                  <a:pt x="2381726" y="477064"/>
                </a:lnTo>
                <a:lnTo>
                  <a:pt x="2387119" y="478017"/>
                </a:lnTo>
                <a:lnTo>
                  <a:pt x="2389340" y="478335"/>
                </a:lnTo>
                <a:lnTo>
                  <a:pt x="2390926" y="479288"/>
                </a:lnTo>
                <a:lnTo>
                  <a:pt x="2392829" y="480558"/>
                </a:lnTo>
                <a:lnTo>
                  <a:pt x="2394098" y="481828"/>
                </a:lnTo>
                <a:lnTo>
                  <a:pt x="2396002" y="483734"/>
                </a:lnTo>
                <a:lnTo>
                  <a:pt x="2396953" y="485640"/>
                </a:lnTo>
                <a:lnTo>
                  <a:pt x="2398222" y="488181"/>
                </a:lnTo>
                <a:lnTo>
                  <a:pt x="2399491" y="490722"/>
                </a:lnTo>
                <a:lnTo>
                  <a:pt x="2400443" y="493580"/>
                </a:lnTo>
                <a:lnTo>
                  <a:pt x="2400760" y="496439"/>
                </a:lnTo>
                <a:lnTo>
                  <a:pt x="2400760" y="499298"/>
                </a:lnTo>
                <a:lnTo>
                  <a:pt x="2400126" y="501839"/>
                </a:lnTo>
                <a:lnTo>
                  <a:pt x="2398540" y="503744"/>
                </a:lnTo>
                <a:lnTo>
                  <a:pt x="2396953" y="505650"/>
                </a:lnTo>
                <a:lnTo>
                  <a:pt x="2394415" y="507238"/>
                </a:lnTo>
                <a:lnTo>
                  <a:pt x="2391560" y="508826"/>
                </a:lnTo>
                <a:lnTo>
                  <a:pt x="2387753" y="509779"/>
                </a:lnTo>
                <a:lnTo>
                  <a:pt x="2384581" y="510097"/>
                </a:lnTo>
                <a:lnTo>
                  <a:pt x="2382360" y="509779"/>
                </a:lnTo>
                <a:lnTo>
                  <a:pt x="2380774" y="509461"/>
                </a:lnTo>
                <a:lnTo>
                  <a:pt x="2379822" y="508826"/>
                </a:lnTo>
                <a:lnTo>
                  <a:pt x="2378236" y="506603"/>
                </a:lnTo>
                <a:lnTo>
                  <a:pt x="2376016" y="503427"/>
                </a:lnTo>
                <a:lnTo>
                  <a:pt x="2373795" y="498980"/>
                </a:lnTo>
                <a:lnTo>
                  <a:pt x="2371574" y="493263"/>
                </a:lnTo>
                <a:lnTo>
                  <a:pt x="2368719" y="485640"/>
                </a:lnTo>
                <a:lnTo>
                  <a:pt x="2334140" y="498662"/>
                </a:lnTo>
                <a:lnTo>
                  <a:pt x="2299243" y="510732"/>
                </a:lnTo>
                <a:lnTo>
                  <a:pt x="2300830" y="516449"/>
                </a:lnTo>
                <a:lnTo>
                  <a:pt x="2301781" y="519943"/>
                </a:lnTo>
                <a:lnTo>
                  <a:pt x="2304002" y="525025"/>
                </a:lnTo>
                <a:lnTo>
                  <a:pt x="2306223" y="529154"/>
                </a:lnTo>
                <a:lnTo>
                  <a:pt x="2309078" y="533600"/>
                </a:lnTo>
                <a:lnTo>
                  <a:pt x="2312568" y="537094"/>
                </a:lnTo>
                <a:lnTo>
                  <a:pt x="2316057" y="539953"/>
                </a:lnTo>
                <a:lnTo>
                  <a:pt x="2320181" y="542811"/>
                </a:lnTo>
                <a:lnTo>
                  <a:pt x="2324940" y="545035"/>
                </a:lnTo>
                <a:lnTo>
                  <a:pt x="2329698" y="546623"/>
                </a:lnTo>
                <a:lnTo>
                  <a:pt x="2334774" y="548211"/>
                </a:lnTo>
                <a:lnTo>
                  <a:pt x="2340485" y="548846"/>
                </a:lnTo>
                <a:lnTo>
                  <a:pt x="2346829" y="549164"/>
                </a:lnTo>
                <a:lnTo>
                  <a:pt x="2353174" y="548846"/>
                </a:lnTo>
                <a:lnTo>
                  <a:pt x="2360154" y="548211"/>
                </a:lnTo>
                <a:lnTo>
                  <a:pt x="2367450" y="546940"/>
                </a:lnTo>
                <a:lnTo>
                  <a:pt x="2375381" y="545670"/>
                </a:lnTo>
                <a:lnTo>
                  <a:pt x="2383312" y="543447"/>
                </a:lnTo>
                <a:lnTo>
                  <a:pt x="2389022" y="558375"/>
                </a:lnTo>
                <a:lnTo>
                  <a:pt x="2421381" y="545988"/>
                </a:lnTo>
                <a:lnTo>
                  <a:pt x="2415353" y="531377"/>
                </a:lnTo>
                <a:lnTo>
                  <a:pt x="2423602" y="527248"/>
                </a:lnTo>
                <a:lnTo>
                  <a:pt x="2431533" y="523119"/>
                </a:lnTo>
                <a:lnTo>
                  <a:pt x="2438512" y="518672"/>
                </a:lnTo>
                <a:lnTo>
                  <a:pt x="2444222" y="514226"/>
                </a:lnTo>
                <a:lnTo>
                  <a:pt x="2449932" y="509779"/>
                </a:lnTo>
                <a:lnTo>
                  <a:pt x="2455008" y="505650"/>
                </a:lnTo>
                <a:lnTo>
                  <a:pt x="2459450" y="500568"/>
                </a:lnTo>
                <a:lnTo>
                  <a:pt x="2462939" y="496121"/>
                </a:lnTo>
                <a:lnTo>
                  <a:pt x="2465477" y="491675"/>
                </a:lnTo>
                <a:lnTo>
                  <a:pt x="2467698" y="486593"/>
                </a:lnTo>
                <a:lnTo>
                  <a:pt x="2469284" y="481828"/>
                </a:lnTo>
                <a:lnTo>
                  <a:pt x="2470553" y="477064"/>
                </a:lnTo>
                <a:lnTo>
                  <a:pt x="2470553" y="471982"/>
                </a:lnTo>
                <a:lnTo>
                  <a:pt x="2470236" y="466900"/>
                </a:lnTo>
                <a:lnTo>
                  <a:pt x="2468967" y="461818"/>
                </a:lnTo>
                <a:lnTo>
                  <a:pt x="2467381" y="456737"/>
                </a:lnTo>
                <a:lnTo>
                  <a:pt x="2465477" y="453243"/>
                </a:lnTo>
                <a:lnTo>
                  <a:pt x="2463891" y="450067"/>
                </a:lnTo>
                <a:lnTo>
                  <a:pt x="2461988" y="446890"/>
                </a:lnTo>
                <a:lnTo>
                  <a:pt x="2459767" y="444032"/>
                </a:lnTo>
                <a:lnTo>
                  <a:pt x="2457546" y="441491"/>
                </a:lnTo>
                <a:lnTo>
                  <a:pt x="2454691" y="438950"/>
                </a:lnTo>
                <a:lnTo>
                  <a:pt x="2451836" y="436409"/>
                </a:lnTo>
                <a:lnTo>
                  <a:pt x="2448981" y="434503"/>
                </a:lnTo>
                <a:lnTo>
                  <a:pt x="2442636" y="431009"/>
                </a:lnTo>
                <a:lnTo>
                  <a:pt x="2435974" y="428151"/>
                </a:lnTo>
                <a:lnTo>
                  <a:pt x="2429312" y="425927"/>
                </a:lnTo>
                <a:lnTo>
                  <a:pt x="2422650" y="424657"/>
                </a:lnTo>
                <a:lnTo>
                  <a:pt x="2414402" y="424022"/>
                </a:lnTo>
                <a:lnTo>
                  <a:pt x="2403298" y="422751"/>
                </a:lnTo>
                <a:lnTo>
                  <a:pt x="2372843" y="421481"/>
                </a:lnTo>
                <a:lnTo>
                  <a:pt x="2362691" y="420846"/>
                </a:lnTo>
                <a:lnTo>
                  <a:pt x="2358567" y="420210"/>
                </a:lnTo>
                <a:lnTo>
                  <a:pt x="2355078" y="419257"/>
                </a:lnTo>
                <a:lnTo>
                  <a:pt x="2351905" y="418622"/>
                </a:lnTo>
                <a:lnTo>
                  <a:pt x="2349050" y="417669"/>
                </a:lnTo>
                <a:lnTo>
                  <a:pt x="2347147" y="416717"/>
                </a:lnTo>
                <a:lnTo>
                  <a:pt x="2345243" y="415128"/>
                </a:lnTo>
                <a:lnTo>
                  <a:pt x="2342705" y="411635"/>
                </a:lnTo>
                <a:lnTo>
                  <a:pt x="2339850" y="407188"/>
                </a:lnTo>
                <a:lnTo>
                  <a:pt x="2336678" y="401153"/>
                </a:lnTo>
                <a:lnTo>
                  <a:pt x="2333823" y="393848"/>
                </a:lnTo>
                <a:lnTo>
                  <a:pt x="2332871" y="390672"/>
                </a:lnTo>
                <a:lnTo>
                  <a:pt x="2332554" y="388448"/>
                </a:lnTo>
                <a:lnTo>
                  <a:pt x="2332871" y="385590"/>
                </a:lnTo>
                <a:lnTo>
                  <a:pt x="2333505" y="383366"/>
                </a:lnTo>
                <a:lnTo>
                  <a:pt x="2334774" y="381461"/>
                </a:lnTo>
                <a:lnTo>
                  <a:pt x="2336995" y="379237"/>
                </a:lnTo>
                <a:lnTo>
                  <a:pt x="2339533" y="377967"/>
                </a:lnTo>
                <a:lnTo>
                  <a:pt x="2342705" y="376379"/>
                </a:lnTo>
                <a:lnTo>
                  <a:pt x="2346512" y="375108"/>
                </a:lnTo>
                <a:lnTo>
                  <a:pt x="2349685" y="375108"/>
                </a:lnTo>
                <a:lnTo>
                  <a:pt x="2350954" y="375108"/>
                </a:lnTo>
                <a:lnTo>
                  <a:pt x="2352223" y="375426"/>
                </a:lnTo>
                <a:lnTo>
                  <a:pt x="2353492" y="376061"/>
                </a:lnTo>
                <a:lnTo>
                  <a:pt x="2354443" y="377332"/>
                </a:lnTo>
                <a:lnTo>
                  <a:pt x="2356664" y="379873"/>
                </a:lnTo>
                <a:lnTo>
                  <a:pt x="2358885" y="384637"/>
                </a:lnTo>
                <a:lnTo>
                  <a:pt x="2362057" y="391307"/>
                </a:lnTo>
                <a:lnTo>
                  <a:pt x="2365229" y="399565"/>
                </a:lnTo>
                <a:lnTo>
                  <a:pt x="2369671" y="410999"/>
                </a:lnTo>
                <a:lnTo>
                  <a:pt x="2403615" y="397659"/>
                </a:lnTo>
                <a:lnTo>
                  <a:pt x="2436926" y="384637"/>
                </a:lnTo>
                <a:lnTo>
                  <a:pt x="2433436" y="375426"/>
                </a:lnTo>
                <a:lnTo>
                  <a:pt x="2429946" y="368121"/>
                </a:lnTo>
                <a:lnTo>
                  <a:pt x="2426457" y="361768"/>
                </a:lnTo>
                <a:lnTo>
                  <a:pt x="2422333" y="356051"/>
                </a:lnTo>
                <a:lnTo>
                  <a:pt x="2420429" y="353510"/>
                </a:lnTo>
                <a:lnTo>
                  <a:pt x="2417891" y="351287"/>
                </a:lnTo>
                <a:lnTo>
                  <a:pt x="2415671" y="349381"/>
                </a:lnTo>
                <a:lnTo>
                  <a:pt x="2412815" y="347158"/>
                </a:lnTo>
                <a:lnTo>
                  <a:pt x="2410595" y="345570"/>
                </a:lnTo>
                <a:lnTo>
                  <a:pt x="2407740" y="343982"/>
                </a:lnTo>
                <a:lnTo>
                  <a:pt x="2405202" y="343029"/>
                </a:lnTo>
                <a:lnTo>
                  <a:pt x="2402029" y="341758"/>
                </a:lnTo>
                <a:lnTo>
                  <a:pt x="2399491" y="340805"/>
                </a:lnTo>
                <a:lnTo>
                  <a:pt x="2396319" y="340170"/>
                </a:lnTo>
                <a:lnTo>
                  <a:pt x="2389974" y="339217"/>
                </a:lnTo>
                <a:lnTo>
                  <a:pt x="2383629" y="338900"/>
                </a:lnTo>
                <a:lnTo>
                  <a:pt x="2377284" y="338582"/>
                </a:lnTo>
                <a:lnTo>
                  <a:pt x="2370940" y="338900"/>
                </a:lnTo>
                <a:lnTo>
                  <a:pt x="2364278" y="339535"/>
                </a:lnTo>
                <a:lnTo>
                  <a:pt x="2357616" y="340488"/>
                </a:lnTo>
                <a:lnTo>
                  <a:pt x="2350954" y="342394"/>
                </a:lnTo>
                <a:lnTo>
                  <a:pt x="2344292" y="343982"/>
                </a:lnTo>
                <a:lnTo>
                  <a:pt x="2337312" y="325877"/>
                </a:lnTo>
                <a:close/>
                <a:moveTo>
                  <a:pt x="2259588" y="275058"/>
                </a:moveTo>
                <a:lnTo>
                  <a:pt x="2219933" y="289351"/>
                </a:lnTo>
                <a:lnTo>
                  <a:pt x="2179961" y="303326"/>
                </a:lnTo>
                <a:lnTo>
                  <a:pt x="2139672" y="316984"/>
                </a:lnTo>
                <a:lnTo>
                  <a:pt x="2099700" y="329689"/>
                </a:lnTo>
                <a:lnTo>
                  <a:pt x="2059727" y="342394"/>
                </a:lnTo>
                <a:lnTo>
                  <a:pt x="2019121" y="354463"/>
                </a:lnTo>
                <a:lnTo>
                  <a:pt x="1978514" y="366533"/>
                </a:lnTo>
                <a:lnTo>
                  <a:pt x="1937590" y="377967"/>
                </a:lnTo>
                <a:lnTo>
                  <a:pt x="1937907" y="378285"/>
                </a:lnTo>
                <a:lnTo>
                  <a:pt x="1939493" y="384637"/>
                </a:lnTo>
                <a:lnTo>
                  <a:pt x="1940128" y="390672"/>
                </a:lnTo>
                <a:lnTo>
                  <a:pt x="1940128" y="397024"/>
                </a:lnTo>
                <a:lnTo>
                  <a:pt x="1939493" y="403059"/>
                </a:lnTo>
                <a:lnTo>
                  <a:pt x="1938542" y="409094"/>
                </a:lnTo>
                <a:lnTo>
                  <a:pt x="1936638" y="414811"/>
                </a:lnTo>
                <a:lnTo>
                  <a:pt x="1934100" y="420528"/>
                </a:lnTo>
                <a:lnTo>
                  <a:pt x="1931562" y="425610"/>
                </a:lnTo>
                <a:lnTo>
                  <a:pt x="1928390" y="431009"/>
                </a:lnTo>
                <a:lnTo>
                  <a:pt x="1924583" y="435456"/>
                </a:lnTo>
                <a:lnTo>
                  <a:pt x="1919824" y="439903"/>
                </a:lnTo>
                <a:lnTo>
                  <a:pt x="1915383" y="443714"/>
                </a:lnTo>
                <a:lnTo>
                  <a:pt x="1910307" y="447208"/>
                </a:lnTo>
                <a:lnTo>
                  <a:pt x="1904597" y="450384"/>
                </a:lnTo>
                <a:lnTo>
                  <a:pt x="1898569" y="452925"/>
                </a:lnTo>
                <a:lnTo>
                  <a:pt x="1892542" y="454513"/>
                </a:lnTo>
                <a:lnTo>
                  <a:pt x="1891590" y="454831"/>
                </a:lnTo>
                <a:lnTo>
                  <a:pt x="1955038" y="703844"/>
                </a:lnTo>
                <a:lnTo>
                  <a:pt x="1955673" y="703209"/>
                </a:lnTo>
                <a:lnTo>
                  <a:pt x="1962652" y="701939"/>
                </a:lnTo>
                <a:lnTo>
                  <a:pt x="1969314" y="701303"/>
                </a:lnTo>
                <a:lnTo>
                  <a:pt x="1976293" y="700986"/>
                </a:lnTo>
                <a:lnTo>
                  <a:pt x="1982955" y="701303"/>
                </a:lnTo>
                <a:lnTo>
                  <a:pt x="1989300" y="702256"/>
                </a:lnTo>
                <a:lnTo>
                  <a:pt x="1995645" y="704162"/>
                </a:lnTo>
                <a:lnTo>
                  <a:pt x="2001355" y="706068"/>
                </a:lnTo>
                <a:lnTo>
                  <a:pt x="2007383" y="708609"/>
                </a:lnTo>
                <a:lnTo>
                  <a:pt x="2012776" y="711785"/>
                </a:lnTo>
                <a:lnTo>
                  <a:pt x="2017852" y="715279"/>
                </a:lnTo>
                <a:lnTo>
                  <a:pt x="2022293" y="719408"/>
                </a:lnTo>
                <a:lnTo>
                  <a:pt x="2026417" y="723854"/>
                </a:lnTo>
                <a:lnTo>
                  <a:pt x="2030541" y="728936"/>
                </a:lnTo>
                <a:lnTo>
                  <a:pt x="2033396" y="734018"/>
                </a:lnTo>
                <a:lnTo>
                  <a:pt x="2036252" y="740053"/>
                </a:lnTo>
                <a:lnTo>
                  <a:pt x="2038472" y="745770"/>
                </a:lnTo>
                <a:lnTo>
                  <a:pt x="2039107" y="749582"/>
                </a:lnTo>
                <a:lnTo>
                  <a:pt x="2083838" y="736877"/>
                </a:lnTo>
                <a:lnTo>
                  <a:pt x="2127934" y="723537"/>
                </a:lnTo>
                <a:lnTo>
                  <a:pt x="2172347" y="709879"/>
                </a:lnTo>
                <a:lnTo>
                  <a:pt x="2216444" y="695904"/>
                </a:lnTo>
                <a:lnTo>
                  <a:pt x="2260223" y="681611"/>
                </a:lnTo>
                <a:lnTo>
                  <a:pt x="2304319" y="667318"/>
                </a:lnTo>
                <a:lnTo>
                  <a:pt x="2348098" y="652390"/>
                </a:lnTo>
                <a:lnTo>
                  <a:pt x="2391560" y="637144"/>
                </a:lnTo>
                <a:lnTo>
                  <a:pt x="2383947" y="636827"/>
                </a:lnTo>
                <a:lnTo>
                  <a:pt x="2376016" y="635874"/>
                </a:lnTo>
                <a:lnTo>
                  <a:pt x="2368719" y="634921"/>
                </a:lnTo>
                <a:lnTo>
                  <a:pt x="2361105" y="633333"/>
                </a:lnTo>
                <a:lnTo>
                  <a:pt x="2353809" y="631427"/>
                </a:lnTo>
                <a:lnTo>
                  <a:pt x="2346512" y="629839"/>
                </a:lnTo>
                <a:lnTo>
                  <a:pt x="2339533" y="627298"/>
                </a:lnTo>
                <a:lnTo>
                  <a:pt x="2332554" y="624440"/>
                </a:lnTo>
                <a:lnTo>
                  <a:pt x="2325892" y="621581"/>
                </a:lnTo>
                <a:lnTo>
                  <a:pt x="2319230" y="618087"/>
                </a:lnTo>
                <a:lnTo>
                  <a:pt x="2312568" y="614593"/>
                </a:lnTo>
                <a:lnTo>
                  <a:pt x="2306223" y="611100"/>
                </a:lnTo>
                <a:lnTo>
                  <a:pt x="2300195" y="606970"/>
                </a:lnTo>
                <a:lnTo>
                  <a:pt x="2294168" y="602841"/>
                </a:lnTo>
                <a:lnTo>
                  <a:pt x="2288140" y="598395"/>
                </a:lnTo>
                <a:lnTo>
                  <a:pt x="2282747" y="593313"/>
                </a:lnTo>
                <a:lnTo>
                  <a:pt x="2277037" y="588549"/>
                </a:lnTo>
                <a:lnTo>
                  <a:pt x="2271961" y="583467"/>
                </a:lnTo>
                <a:lnTo>
                  <a:pt x="2266568" y="578067"/>
                </a:lnTo>
                <a:lnTo>
                  <a:pt x="2261809" y="572668"/>
                </a:lnTo>
                <a:lnTo>
                  <a:pt x="2256733" y="566950"/>
                </a:lnTo>
                <a:lnTo>
                  <a:pt x="2252292" y="560916"/>
                </a:lnTo>
                <a:lnTo>
                  <a:pt x="2248168" y="554881"/>
                </a:lnTo>
                <a:lnTo>
                  <a:pt x="2244044" y="548528"/>
                </a:lnTo>
                <a:lnTo>
                  <a:pt x="2239920" y="542176"/>
                </a:lnTo>
                <a:lnTo>
                  <a:pt x="2236113" y="535506"/>
                </a:lnTo>
                <a:lnTo>
                  <a:pt x="2232623" y="528836"/>
                </a:lnTo>
                <a:lnTo>
                  <a:pt x="2229133" y="522166"/>
                </a:lnTo>
                <a:lnTo>
                  <a:pt x="2225961" y="515178"/>
                </a:lnTo>
                <a:lnTo>
                  <a:pt x="2223106" y="508509"/>
                </a:lnTo>
                <a:lnTo>
                  <a:pt x="2220251" y="500886"/>
                </a:lnTo>
                <a:lnTo>
                  <a:pt x="2217713" y="493898"/>
                </a:lnTo>
                <a:lnTo>
                  <a:pt x="2215492" y="485640"/>
                </a:lnTo>
                <a:lnTo>
                  <a:pt x="2212954" y="477699"/>
                </a:lnTo>
                <a:lnTo>
                  <a:pt x="2210734" y="469441"/>
                </a:lnTo>
                <a:lnTo>
                  <a:pt x="2209465" y="461183"/>
                </a:lnTo>
                <a:lnTo>
                  <a:pt x="2207878" y="453243"/>
                </a:lnTo>
                <a:lnTo>
                  <a:pt x="2206609" y="444985"/>
                </a:lnTo>
                <a:lnTo>
                  <a:pt x="2205658" y="436727"/>
                </a:lnTo>
                <a:lnTo>
                  <a:pt x="2205023" y="429104"/>
                </a:lnTo>
                <a:lnTo>
                  <a:pt x="2204706" y="421163"/>
                </a:lnTo>
                <a:lnTo>
                  <a:pt x="2204706" y="413223"/>
                </a:lnTo>
                <a:lnTo>
                  <a:pt x="2204706" y="405600"/>
                </a:lnTo>
                <a:lnTo>
                  <a:pt x="2205023" y="397659"/>
                </a:lnTo>
                <a:lnTo>
                  <a:pt x="2205658" y="390036"/>
                </a:lnTo>
                <a:lnTo>
                  <a:pt x="2206292" y="382414"/>
                </a:lnTo>
                <a:lnTo>
                  <a:pt x="2207244" y="375108"/>
                </a:lnTo>
                <a:lnTo>
                  <a:pt x="2208830" y="367803"/>
                </a:lnTo>
                <a:lnTo>
                  <a:pt x="2210099" y="360816"/>
                </a:lnTo>
                <a:lnTo>
                  <a:pt x="2212320" y="353828"/>
                </a:lnTo>
                <a:lnTo>
                  <a:pt x="2213906" y="346840"/>
                </a:lnTo>
                <a:lnTo>
                  <a:pt x="2216444" y="340170"/>
                </a:lnTo>
                <a:lnTo>
                  <a:pt x="2218982" y="333500"/>
                </a:lnTo>
                <a:lnTo>
                  <a:pt x="2221202" y="327465"/>
                </a:lnTo>
                <a:lnTo>
                  <a:pt x="2224375" y="321113"/>
                </a:lnTo>
                <a:lnTo>
                  <a:pt x="2227547" y="315078"/>
                </a:lnTo>
                <a:lnTo>
                  <a:pt x="2230720" y="309679"/>
                </a:lnTo>
                <a:lnTo>
                  <a:pt x="2234209" y="303962"/>
                </a:lnTo>
                <a:lnTo>
                  <a:pt x="2238016" y="298244"/>
                </a:lnTo>
                <a:lnTo>
                  <a:pt x="2241823" y="293163"/>
                </a:lnTo>
                <a:lnTo>
                  <a:pt x="2245947" y="288398"/>
                </a:lnTo>
                <a:lnTo>
                  <a:pt x="2250388" y="283634"/>
                </a:lnTo>
                <a:lnTo>
                  <a:pt x="2254830" y="279187"/>
                </a:lnTo>
                <a:lnTo>
                  <a:pt x="2259588" y="275058"/>
                </a:lnTo>
                <a:close/>
                <a:moveTo>
                  <a:pt x="2637421" y="114660"/>
                </a:moveTo>
                <a:lnTo>
                  <a:pt x="2599352" y="132765"/>
                </a:lnTo>
                <a:lnTo>
                  <a:pt x="2561601" y="150551"/>
                </a:lnTo>
                <a:lnTo>
                  <a:pt x="2523849" y="167703"/>
                </a:lnTo>
                <a:lnTo>
                  <a:pt x="2485463" y="184537"/>
                </a:lnTo>
                <a:lnTo>
                  <a:pt x="2447077" y="201053"/>
                </a:lnTo>
                <a:lnTo>
                  <a:pt x="2408374" y="216934"/>
                </a:lnTo>
                <a:lnTo>
                  <a:pt x="2369671" y="233133"/>
                </a:lnTo>
                <a:lnTo>
                  <a:pt x="2330650" y="248061"/>
                </a:lnTo>
                <a:lnTo>
                  <a:pt x="2336995" y="248378"/>
                </a:lnTo>
                <a:lnTo>
                  <a:pt x="2343340" y="248696"/>
                </a:lnTo>
                <a:lnTo>
                  <a:pt x="2349685" y="249331"/>
                </a:lnTo>
                <a:lnTo>
                  <a:pt x="2355712" y="250284"/>
                </a:lnTo>
                <a:lnTo>
                  <a:pt x="2362374" y="251554"/>
                </a:lnTo>
                <a:lnTo>
                  <a:pt x="2368719" y="253143"/>
                </a:lnTo>
                <a:lnTo>
                  <a:pt x="2375064" y="255048"/>
                </a:lnTo>
                <a:lnTo>
                  <a:pt x="2381409" y="257272"/>
                </a:lnTo>
                <a:lnTo>
                  <a:pt x="2387436" y="259495"/>
                </a:lnTo>
                <a:lnTo>
                  <a:pt x="2393781" y="262353"/>
                </a:lnTo>
                <a:lnTo>
                  <a:pt x="2400126" y="265212"/>
                </a:lnTo>
                <a:lnTo>
                  <a:pt x="2405836" y="268706"/>
                </a:lnTo>
                <a:lnTo>
                  <a:pt x="2412181" y="272200"/>
                </a:lnTo>
                <a:lnTo>
                  <a:pt x="2418208" y="276011"/>
                </a:lnTo>
                <a:lnTo>
                  <a:pt x="2424236" y="280140"/>
                </a:lnTo>
                <a:lnTo>
                  <a:pt x="2429946" y="284269"/>
                </a:lnTo>
                <a:lnTo>
                  <a:pt x="2435974" y="289034"/>
                </a:lnTo>
                <a:lnTo>
                  <a:pt x="2441684" y="293798"/>
                </a:lnTo>
                <a:lnTo>
                  <a:pt x="2447077" y="299197"/>
                </a:lnTo>
                <a:lnTo>
                  <a:pt x="2452788" y="304279"/>
                </a:lnTo>
                <a:lnTo>
                  <a:pt x="2457863" y="309996"/>
                </a:lnTo>
                <a:lnTo>
                  <a:pt x="2463257" y="315714"/>
                </a:lnTo>
                <a:lnTo>
                  <a:pt x="2468015" y="321748"/>
                </a:lnTo>
                <a:lnTo>
                  <a:pt x="2472774" y="328101"/>
                </a:lnTo>
                <a:lnTo>
                  <a:pt x="2477850" y="334453"/>
                </a:lnTo>
                <a:lnTo>
                  <a:pt x="2482291" y="340805"/>
                </a:lnTo>
                <a:lnTo>
                  <a:pt x="2486732" y="347793"/>
                </a:lnTo>
                <a:lnTo>
                  <a:pt x="2490856" y="354781"/>
                </a:lnTo>
                <a:lnTo>
                  <a:pt x="2495298" y="362086"/>
                </a:lnTo>
                <a:lnTo>
                  <a:pt x="2499105" y="370026"/>
                </a:lnTo>
                <a:lnTo>
                  <a:pt x="2502912" y="377332"/>
                </a:lnTo>
                <a:lnTo>
                  <a:pt x="2506401" y="385272"/>
                </a:lnTo>
                <a:lnTo>
                  <a:pt x="2509256" y="392260"/>
                </a:lnTo>
                <a:lnTo>
                  <a:pt x="2511794" y="399565"/>
                </a:lnTo>
                <a:lnTo>
                  <a:pt x="2514015" y="406553"/>
                </a:lnTo>
                <a:lnTo>
                  <a:pt x="2516553" y="413858"/>
                </a:lnTo>
                <a:lnTo>
                  <a:pt x="2518139" y="421163"/>
                </a:lnTo>
                <a:lnTo>
                  <a:pt x="2520042" y="428468"/>
                </a:lnTo>
                <a:lnTo>
                  <a:pt x="2521311" y="436091"/>
                </a:lnTo>
                <a:lnTo>
                  <a:pt x="2522580" y="443397"/>
                </a:lnTo>
                <a:lnTo>
                  <a:pt x="2523849" y="450702"/>
                </a:lnTo>
                <a:lnTo>
                  <a:pt x="2524484" y="458325"/>
                </a:lnTo>
                <a:lnTo>
                  <a:pt x="2524801" y="465948"/>
                </a:lnTo>
                <a:lnTo>
                  <a:pt x="2525118" y="473570"/>
                </a:lnTo>
                <a:lnTo>
                  <a:pt x="2525118" y="480876"/>
                </a:lnTo>
                <a:lnTo>
                  <a:pt x="2524801" y="488181"/>
                </a:lnTo>
                <a:lnTo>
                  <a:pt x="2524167" y="495486"/>
                </a:lnTo>
                <a:lnTo>
                  <a:pt x="2523215" y="502791"/>
                </a:lnTo>
                <a:lnTo>
                  <a:pt x="2521946" y="510097"/>
                </a:lnTo>
                <a:lnTo>
                  <a:pt x="2520677" y="517402"/>
                </a:lnTo>
                <a:lnTo>
                  <a:pt x="2518774" y="524389"/>
                </a:lnTo>
                <a:lnTo>
                  <a:pt x="2516870" y="531695"/>
                </a:lnTo>
                <a:lnTo>
                  <a:pt x="2514649" y="538682"/>
                </a:lnTo>
                <a:lnTo>
                  <a:pt x="2512112" y="545670"/>
                </a:lnTo>
                <a:lnTo>
                  <a:pt x="2509256" y="552340"/>
                </a:lnTo>
                <a:lnTo>
                  <a:pt x="2506084" y="559010"/>
                </a:lnTo>
                <a:lnTo>
                  <a:pt x="2502594" y="565680"/>
                </a:lnTo>
                <a:lnTo>
                  <a:pt x="2499105" y="572032"/>
                </a:lnTo>
                <a:lnTo>
                  <a:pt x="2494980" y="578385"/>
                </a:lnTo>
                <a:lnTo>
                  <a:pt x="2490222" y="584737"/>
                </a:lnTo>
                <a:lnTo>
                  <a:pt x="2485781" y="590772"/>
                </a:lnTo>
                <a:lnTo>
                  <a:pt x="2481022" y="596489"/>
                </a:lnTo>
                <a:lnTo>
                  <a:pt x="2475312" y="602206"/>
                </a:lnTo>
                <a:lnTo>
                  <a:pt x="2469601" y="607923"/>
                </a:lnTo>
                <a:lnTo>
                  <a:pt x="2512112" y="590454"/>
                </a:lnTo>
                <a:lnTo>
                  <a:pt x="2554622" y="572985"/>
                </a:lnTo>
                <a:lnTo>
                  <a:pt x="2596815" y="555199"/>
                </a:lnTo>
                <a:lnTo>
                  <a:pt x="2639008" y="537094"/>
                </a:lnTo>
                <a:lnTo>
                  <a:pt x="2680883" y="518355"/>
                </a:lnTo>
                <a:lnTo>
                  <a:pt x="2722759" y="499615"/>
                </a:lnTo>
                <a:lnTo>
                  <a:pt x="2764634" y="480558"/>
                </a:lnTo>
                <a:lnTo>
                  <a:pt x="2805876" y="460866"/>
                </a:lnTo>
                <a:lnTo>
                  <a:pt x="2803972" y="457372"/>
                </a:lnTo>
                <a:lnTo>
                  <a:pt x="2801434" y="451655"/>
                </a:lnTo>
                <a:lnTo>
                  <a:pt x="2799848" y="445620"/>
                </a:lnTo>
                <a:lnTo>
                  <a:pt x="2798579" y="439585"/>
                </a:lnTo>
                <a:lnTo>
                  <a:pt x="2798262" y="433233"/>
                </a:lnTo>
                <a:lnTo>
                  <a:pt x="2798579" y="427198"/>
                </a:lnTo>
                <a:lnTo>
                  <a:pt x="2799214" y="421163"/>
                </a:lnTo>
                <a:lnTo>
                  <a:pt x="2800800" y="414811"/>
                </a:lnTo>
                <a:lnTo>
                  <a:pt x="2802703" y="409411"/>
                </a:lnTo>
                <a:lnTo>
                  <a:pt x="2805241" y="403377"/>
                </a:lnTo>
                <a:lnTo>
                  <a:pt x="2808414" y="397659"/>
                </a:lnTo>
                <a:lnTo>
                  <a:pt x="2812220" y="392577"/>
                </a:lnTo>
                <a:lnTo>
                  <a:pt x="2816345" y="387813"/>
                </a:lnTo>
                <a:lnTo>
                  <a:pt x="2821103" y="382731"/>
                </a:lnTo>
                <a:lnTo>
                  <a:pt x="2826179" y="378602"/>
                </a:lnTo>
                <a:lnTo>
                  <a:pt x="2831889" y="374473"/>
                </a:lnTo>
                <a:lnTo>
                  <a:pt x="2837917" y="371297"/>
                </a:lnTo>
                <a:lnTo>
                  <a:pt x="2841724" y="369391"/>
                </a:lnTo>
                <a:lnTo>
                  <a:pt x="2725614" y="140388"/>
                </a:lnTo>
                <a:lnTo>
                  <a:pt x="2722124" y="141976"/>
                </a:lnTo>
                <a:lnTo>
                  <a:pt x="2716097" y="144834"/>
                </a:lnTo>
                <a:lnTo>
                  <a:pt x="2710069" y="147058"/>
                </a:lnTo>
                <a:lnTo>
                  <a:pt x="2704042" y="148328"/>
                </a:lnTo>
                <a:lnTo>
                  <a:pt x="2697697" y="148963"/>
                </a:lnTo>
                <a:lnTo>
                  <a:pt x="2691669" y="149281"/>
                </a:lnTo>
                <a:lnTo>
                  <a:pt x="2685324" y="148646"/>
                </a:lnTo>
                <a:lnTo>
                  <a:pt x="2679614" y="147693"/>
                </a:lnTo>
                <a:lnTo>
                  <a:pt x="2673587" y="146422"/>
                </a:lnTo>
                <a:lnTo>
                  <a:pt x="2667876" y="144199"/>
                </a:lnTo>
                <a:lnTo>
                  <a:pt x="2662483" y="141341"/>
                </a:lnTo>
                <a:lnTo>
                  <a:pt x="2657407" y="138164"/>
                </a:lnTo>
                <a:lnTo>
                  <a:pt x="2652649" y="134353"/>
                </a:lnTo>
                <a:lnTo>
                  <a:pt x="2648207" y="130224"/>
                </a:lnTo>
                <a:lnTo>
                  <a:pt x="2644083" y="125777"/>
                </a:lnTo>
                <a:lnTo>
                  <a:pt x="2640594" y="120378"/>
                </a:lnTo>
                <a:lnTo>
                  <a:pt x="2637421" y="114978"/>
                </a:lnTo>
                <a:lnTo>
                  <a:pt x="2637421" y="114660"/>
                </a:lnTo>
                <a:close/>
                <a:moveTo>
                  <a:pt x="2724345" y="0"/>
                </a:moveTo>
                <a:lnTo>
                  <a:pt x="2962275" y="451019"/>
                </a:lnTo>
                <a:lnTo>
                  <a:pt x="2931186" y="467218"/>
                </a:lnTo>
                <a:lnTo>
                  <a:pt x="2899779" y="482781"/>
                </a:lnTo>
                <a:lnTo>
                  <a:pt x="2868055" y="498345"/>
                </a:lnTo>
                <a:lnTo>
                  <a:pt x="2836331" y="513590"/>
                </a:lnTo>
                <a:lnTo>
                  <a:pt x="2804924" y="528518"/>
                </a:lnTo>
                <a:lnTo>
                  <a:pt x="2773200" y="543129"/>
                </a:lnTo>
                <a:lnTo>
                  <a:pt x="2741159" y="557739"/>
                </a:lnTo>
                <a:lnTo>
                  <a:pt x="2709435" y="572032"/>
                </a:lnTo>
                <a:lnTo>
                  <a:pt x="2677394" y="586008"/>
                </a:lnTo>
                <a:lnTo>
                  <a:pt x="2645352" y="599983"/>
                </a:lnTo>
                <a:lnTo>
                  <a:pt x="2613311" y="613640"/>
                </a:lnTo>
                <a:lnTo>
                  <a:pt x="2581270" y="626980"/>
                </a:lnTo>
                <a:lnTo>
                  <a:pt x="2548911" y="640003"/>
                </a:lnTo>
                <a:lnTo>
                  <a:pt x="2516870" y="652708"/>
                </a:lnTo>
                <a:lnTo>
                  <a:pt x="2483877" y="665412"/>
                </a:lnTo>
                <a:lnTo>
                  <a:pt x="2451519" y="677800"/>
                </a:lnTo>
                <a:lnTo>
                  <a:pt x="2419160" y="690187"/>
                </a:lnTo>
                <a:lnTo>
                  <a:pt x="2386484" y="701939"/>
                </a:lnTo>
                <a:lnTo>
                  <a:pt x="2353809" y="713373"/>
                </a:lnTo>
                <a:lnTo>
                  <a:pt x="2320499" y="725125"/>
                </a:lnTo>
                <a:lnTo>
                  <a:pt x="2287823" y="736242"/>
                </a:lnTo>
                <a:lnTo>
                  <a:pt x="2254830" y="747358"/>
                </a:lnTo>
                <a:lnTo>
                  <a:pt x="2221520" y="758157"/>
                </a:lnTo>
                <a:lnTo>
                  <a:pt x="2188209" y="768639"/>
                </a:lnTo>
                <a:lnTo>
                  <a:pt x="2155217" y="779120"/>
                </a:lnTo>
                <a:lnTo>
                  <a:pt x="2121589" y="789284"/>
                </a:lnTo>
                <a:lnTo>
                  <a:pt x="2087962" y="798813"/>
                </a:lnTo>
                <a:lnTo>
                  <a:pt x="2054334" y="808341"/>
                </a:lnTo>
                <a:lnTo>
                  <a:pt x="2020707" y="817870"/>
                </a:lnTo>
                <a:lnTo>
                  <a:pt x="1986445" y="827081"/>
                </a:lnTo>
                <a:lnTo>
                  <a:pt x="1952817" y="835974"/>
                </a:lnTo>
                <a:lnTo>
                  <a:pt x="1918556" y="844550"/>
                </a:lnTo>
                <a:lnTo>
                  <a:pt x="1800225" y="349064"/>
                </a:lnTo>
                <a:lnTo>
                  <a:pt x="1830363" y="341123"/>
                </a:lnTo>
                <a:lnTo>
                  <a:pt x="1860501" y="333183"/>
                </a:lnTo>
                <a:lnTo>
                  <a:pt x="1890321" y="324925"/>
                </a:lnTo>
                <a:lnTo>
                  <a:pt x="1920142" y="316349"/>
                </a:lnTo>
                <a:lnTo>
                  <a:pt x="1950280" y="308091"/>
                </a:lnTo>
                <a:lnTo>
                  <a:pt x="1979783" y="299515"/>
                </a:lnTo>
                <a:lnTo>
                  <a:pt x="2009603" y="290304"/>
                </a:lnTo>
                <a:lnTo>
                  <a:pt x="2039107" y="281411"/>
                </a:lnTo>
                <a:lnTo>
                  <a:pt x="2068293" y="271882"/>
                </a:lnTo>
                <a:lnTo>
                  <a:pt x="2098113" y="262353"/>
                </a:lnTo>
                <a:lnTo>
                  <a:pt x="2127299" y="252825"/>
                </a:lnTo>
                <a:lnTo>
                  <a:pt x="2156168" y="242661"/>
                </a:lnTo>
                <a:lnTo>
                  <a:pt x="2185354" y="232497"/>
                </a:lnTo>
                <a:lnTo>
                  <a:pt x="2214223" y="222333"/>
                </a:lnTo>
                <a:lnTo>
                  <a:pt x="2243409" y="211534"/>
                </a:lnTo>
                <a:lnTo>
                  <a:pt x="2272278" y="200735"/>
                </a:lnTo>
                <a:lnTo>
                  <a:pt x="2301147" y="189936"/>
                </a:lnTo>
                <a:lnTo>
                  <a:pt x="2329698" y="178820"/>
                </a:lnTo>
                <a:lnTo>
                  <a:pt x="2358250" y="167068"/>
                </a:lnTo>
                <a:lnTo>
                  <a:pt x="2386802" y="155633"/>
                </a:lnTo>
                <a:lnTo>
                  <a:pt x="2415353" y="143881"/>
                </a:lnTo>
                <a:lnTo>
                  <a:pt x="2443588" y="132130"/>
                </a:lnTo>
                <a:lnTo>
                  <a:pt x="2472139" y="119742"/>
                </a:lnTo>
                <a:lnTo>
                  <a:pt x="2500374" y="107355"/>
                </a:lnTo>
                <a:lnTo>
                  <a:pt x="2528608" y="94650"/>
                </a:lnTo>
                <a:lnTo>
                  <a:pt x="2556842" y="81628"/>
                </a:lnTo>
                <a:lnTo>
                  <a:pt x="2584759" y="68923"/>
                </a:lnTo>
                <a:lnTo>
                  <a:pt x="2612994" y="55583"/>
                </a:lnTo>
                <a:lnTo>
                  <a:pt x="2640911" y="41926"/>
                </a:lnTo>
                <a:lnTo>
                  <a:pt x="2668828" y="28268"/>
                </a:lnTo>
                <a:lnTo>
                  <a:pt x="2696428" y="14293"/>
                </a:lnTo>
                <a:lnTo>
                  <a:pt x="2724345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符号"/>
          <p:cNvSpPr/>
          <p:nvPr/>
        </p:nvSpPr>
        <p:spPr bwMode="auto">
          <a:xfrm>
            <a:off x="3622040" y="3633470"/>
            <a:ext cx="548005" cy="548005"/>
          </a:xfrm>
          <a:custGeom>
            <a:avLst/>
            <a:gdLst>
              <a:gd name="T0" fmla="*/ 1799698 w 3272"/>
              <a:gd name="T1" fmla="*/ 900199 h 3272"/>
              <a:gd name="T2" fmla="*/ 899849 w 3272"/>
              <a:gd name="T3" fmla="*/ 0 h 3272"/>
              <a:gd name="T4" fmla="*/ 0 w 3272"/>
              <a:gd name="T5" fmla="*/ 900199 h 3272"/>
              <a:gd name="T6" fmla="*/ 899849 w 3272"/>
              <a:gd name="T7" fmla="*/ 1800397 h 3272"/>
              <a:gd name="T8" fmla="*/ 1012055 w 3272"/>
              <a:gd name="T9" fmla="*/ 1800397 h 3272"/>
              <a:gd name="T10" fmla="*/ 1124811 w 3272"/>
              <a:gd name="T11" fmla="*/ 1687597 h 3272"/>
              <a:gd name="T12" fmla="*/ 1012055 w 3272"/>
              <a:gd name="T13" fmla="*/ 1575347 h 3272"/>
              <a:gd name="T14" fmla="*/ 899849 w 3272"/>
              <a:gd name="T15" fmla="*/ 1575347 h 3272"/>
              <a:gd name="T16" fmla="*/ 224962 w 3272"/>
              <a:gd name="T17" fmla="*/ 900199 h 3272"/>
              <a:gd name="T18" fmla="*/ 899849 w 3272"/>
              <a:gd name="T19" fmla="*/ 225050 h 3272"/>
              <a:gd name="T20" fmla="*/ 1584636 w 3272"/>
              <a:gd name="T21" fmla="*/ 900199 h 3272"/>
              <a:gd name="T22" fmla="*/ 1584636 w 3272"/>
              <a:gd name="T23" fmla="*/ 1237498 h 3272"/>
              <a:gd name="T24" fmla="*/ 1461980 w 3272"/>
              <a:gd name="T25" fmla="*/ 1350298 h 3272"/>
              <a:gd name="T26" fmla="*/ 1334373 w 3272"/>
              <a:gd name="T27" fmla="*/ 1237498 h 3272"/>
              <a:gd name="T28" fmla="*/ 1334373 w 3272"/>
              <a:gd name="T29" fmla="*/ 900199 h 3272"/>
              <a:gd name="T30" fmla="*/ 899849 w 3272"/>
              <a:gd name="T31" fmla="*/ 450099 h 3272"/>
              <a:gd name="T32" fmla="*/ 449925 w 3272"/>
              <a:gd name="T33" fmla="*/ 900199 h 3272"/>
              <a:gd name="T34" fmla="*/ 899849 w 3272"/>
              <a:gd name="T35" fmla="*/ 1350298 h 3272"/>
              <a:gd name="T36" fmla="*/ 1129762 w 3272"/>
              <a:gd name="T37" fmla="*/ 1285369 h 3272"/>
              <a:gd name="T38" fmla="*/ 1461980 w 3272"/>
              <a:gd name="T39" fmla="*/ 1575347 h 3272"/>
              <a:gd name="T40" fmla="*/ 1799698 w 3272"/>
              <a:gd name="T41" fmla="*/ 1237498 h 3272"/>
              <a:gd name="T42" fmla="*/ 1799698 w 3272"/>
              <a:gd name="T43" fmla="*/ 900199 h 3272"/>
              <a:gd name="T44" fmla="*/ 899849 w 3272"/>
              <a:gd name="T45" fmla="*/ 1125248 h 3272"/>
              <a:gd name="T46" fmla="*/ 674887 w 3272"/>
              <a:gd name="T47" fmla="*/ 900199 h 3272"/>
              <a:gd name="T48" fmla="*/ 899849 w 3272"/>
              <a:gd name="T49" fmla="*/ 675149 h 3272"/>
              <a:gd name="T50" fmla="*/ 1124811 w 3272"/>
              <a:gd name="T51" fmla="*/ 900199 h 3272"/>
              <a:gd name="T52" fmla="*/ 899849 w 3272"/>
              <a:gd name="T53" fmla="*/ 1125248 h 32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272" h="3272">
                <a:moveTo>
                  <a:pt x="3272" y="1636"/>
                </a:moveTo>
                <a:cubicBezTo>
                  <a:pt x="3272" y="733"/>
                  <a:pt x="2539" y="0"/>
                  <a:pt x="1636" y="0"/>
                </a:cubicBezTo>
                <a:cubicBezTo>
                  <a:pt x="733" y="0"/>
                  <a:pt x="0" y="733"/>
                  <a:pt x="0" y="1636"/>
                </a:cubicBezTo>
                <a:cubicBezTo>
                  <a:pt x="0" y="2539"/>
                  <a:pt x="733" y="3272"/>
                  <a:pt x="1636" y="3272"/>
                </a:cubicBezTo>
                <a:cubicBezTo>
                  <a:pt x="1840" y="3272"/>
                  <a:pt x="1840" y="3272"/>
                  <a:pt x="1840" y="3272"/>
                </a:cubicBezTo>
                <a:cubicBezTo>
                  <a:pt x="1953" y="3272"/>
                  <a:pt x="2045" y="3180"/>
                  <a:pt x="2045" y="3067"/>
                </a:cubicBezTo>
                <a:cubicBezTo>
                  <a:pt x="2045" y="2955"/>
                  <a:pt x="1953" y="2863"/>
                  <a:pt x="1840" y="2863"/>
                </a:cubicBezTo>
                <a:cubicBezTo>
                  <a:pt x="1636" y="2863"/>
                  <a:pt x="1636" y="2863"/>
                  <a:pt x="1636" y="2863"/>
                </a:cubicBezTo>
                <a:cubicBezTo>
                  <a:pt x="959" y="2863"/>
                  <a:pt x="409" y="2314"/>
                  <a:pt x="409" y="1636"/>
                </a:cubicBezTo>
                <a:cubicBezTo>
                  <a:pt x="409" y="958"/>
                  <a:pt x="959" y="409"/>
                  <a:pt x="1636" y="409"/>
                </a:cubicBezTo>
                <a:cubicBezTo>
                  <a:pt x="2314" y="409"/>
                  <a:pt x="2881" y="958"/>
                  <a:pt x="2881" y="1636"/>
                </a:cubicBezTo>
                <a:cubicBezTo>
                  <a:pt x="2881" y="2249"/>
                  <a:pt x="2881" y="2249"/>
                  <a:pt x="2881" y="2249"/>
                </a:cubicBezTo>
                <a:cubicBezTo>
                  <a:pt x="2881" y="2362"/>
                  <a:pt x="2771" y="2454"/>
                  <a:pt x="2658" y="2454"/>
                </a:cubicBezTo>
                <a:cubicBezTo>
                  <a:pt x="2546" y="2454"/>
                  <a:pt x="2426" y="2362"/>
                  <a:pt x="2426" y="2249"/>
                </a:cubicBezTo>
                <a:cubicBezTo>
                  <a:pt x="2426" y="1636"/>
                  <a:pt x="2426" y="1636"/>
                  <a:pt x="2426" y="1636"/>
                </a:cubicBezTo>
                <a:cubicBezTo>
                  <a:pt x="2426" y="1185"/>
                  <a:pt x="2087" y="818"/>
                  <a:pt x="1636" y="818"/>
                </a:cubicBezTo>
                <a:cubicBezTo>
                  <a:pt x="1184" y="818"/>
                  <a:pt x="818" y="1185"/>
                  <a:pt x="818" y="1636"/>
                </a:cubicBezTo>
                <a:cubicBezTo>
                  <a:pt x="818" y="2087"/>
                  <a:pt x="1184" y="2454"/>
                  <a:pt x="1636" y="2454"/>
                </a:cubicBezTo>
                <a:cubicBezTo>
                  <a:pt x="1789" y="2454"/>
                  <a:pt x="1931" y="2409"/>
                  <a:pt x="2054" y="2336"/>
                </a:cubicBezTo>
                <a:cubicBezTo>
                  <a:pt x="2096" y="2633"/>
                  <a:pt x="2349" y="2863"/>
                  <a:pt x="2658" y="2863"/>
                </a:cubicBezTo>
                <a:cubicBezTo>
                  <a:pt x="2997" y="2863"/>
                  <a:pt x="3272" y="2588"/>
                  <a:pt x="3272" y="2249"/>
                </a:cubicBezTo>
                <a:lnTo>
                  <a:pt x="3272" y="1636"/>
                </a:lnTo>
                <a:close/>
                <a:moveTo>
                  <a:pt x="1636" y="2045"/>
                </a:moveTo>
                <a:cubicBezTo>
                  <a:pt x="1410" y="2045"/>
                  <a:pt x="1227" y="1862"/>
                  <a:pt x="1227" y="1636"/>
                </a:cubicBezTo>
                <a:cubicBezTo>
                  <a:pt x="1227" y="1410"/>
                  <a:pt x="1410" y="1227"/>
                  <a:pt x="1636" y="1227"/>
                </a:cubicBezTo>
                <a:cubicBezTo>
                  <a:pt x="1862" y="1227"/>
                  <a:pt x="2045" y="1410"/>
                  <a:pt x="2045" y="1636"/>
                </a:cubicBezTo>
                <a:cubicBezTo>
                  <a:pt x="2045" y="1862"/>
                  <a:pt x="1862" y="2045"/>
                  <a:pt x="1636" y="2045"/>
                </a:cubicBezTo>
                <a:close/>
              </a:path>
            </a:pathLst>
          </a:cu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5" name="互联网"/>
          <p:cNvSpPr/>
          <p:nvPr/>
        </p:nvSpPr>
        <p:spPr bwMode="auto">
          <a:xfrm>
            <a:off x="8071485" y="3705225"/>
            <a:ext cx="533400" cy="404495"/>
          </a:xfrm>
          <a:custGeom>
            <a:avLst/>
            <a:gdLst/>
            <a:ahLst/>
            <a:cxnLst/>
            <a:rect l="0" t="0" r="r" b="b"/>
            <a:pathLst>
              <a:path w="1903412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4" grpId="0" bldLvl="0" animBg="1"/>
      <p:bldP spid="3" grpId="0" bldLvl="0" animBg="1"/>
      <p:bldP spid="5" grpId="0" bldLvl="0" animBg="1"/>
      <p:bldP spid="7" grpId="0" bldLvl="0" animBg="1"/>
      <p:bldP spid="21" grpId="0" bldLvl="0" animBg="1"/>
      <p:bldP spid="8" grpId="0" bldLvl="0" animBg="1"/>
      <p:bldP spid="2050" grpId="0" animBg="1"/>
      <p:bldP spid="18" grpId="0" animBg="1"/>
      <p:bldP spid="25" grpId="0" animBg="1"/>
      <p:bldP spid="2050" grpId="1" animBg="1"/>
      <p:bldP spid="18" grpId="1" animBg="1"/>
      <p:bldP spid="25" grpId="1" animBg="1"/>
      <p:bldP spid="59" grpId="0"/>
      <p:bldP spid="9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2816244" y="4326823"/>
            <a:ext cx="62788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区块链的未来发展方向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-970670" y="1406769"/>
            <a:ext cx="647114" cy="956603"/>
          </a:xfrm>
          <a:prstGeom prst="rect">
            <a:avLst/>
          </a:pr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-970670" y="2363372"/>
            <a:ext cx="647114" cy="956603"/>
          </a:xfrm>
          <a:prstGeom prst="rect">
            <a:avLst/>
          </a:prstGeom>
          <a:solidFill>
            <a:srgbClr val="537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6427941" cy="988770"/>
            <a:chOff x="534" y="340"/>
            <a:chExt cx="12265" cy="1887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78"/>
              <a:ext cx="11933" cy="0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11933" cy="21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8977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区块链的未来发展方向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147" name="Freeform 6"/>
          <p:cNvSpPr/>
          <p:nvPr/>
        </p:nvSpPr>
        <p:spPr bwMode="auto">
          <a:xfrm>
            <a:off x="0" y="1643429"/>
            <a:ext cx="11175402" cy="5472608"/>
          </a:xfrm>
          <a:custGeom>
            <a:avLst/>
            <a:gdLst>
              <a:gd name="T0" fmla="*/ 0 w 2926"/>
              <a:gd name="T1" fmla="*/ 1135 h 2051"/>
              <a:gd name="T2" fmla="*/ 2430 w 2926"/>
              <a:gd name="T3" fmla="*/ 219 h 2051"/>
              <a:gd name="T4" fmla="*/ 2299 w 2926"/>
              <a:gd name="T5" fmla="*/ 184 h 2051"/>
              <a:gd name="T6" fmla="*/ 2830 w 2926"/>
              <a:gd name="T7" fmla="*/ 0 h 2051"/>
              <a:gd name="T8" fmla="*/ 2926 w 2926"/>
              <a:gd name="T9" fmla="*/ 347 h 2051"/>
              <a:gd name="T10" fmla="*/ 2759 w 2926"/>
              <a:gd name="T11" fmla="*/ 297 h 2051"/>
              <a:gd name="T12" fmla="*/ 0 w 2926"/>
              <a:gd name="T13" fmla="*/ 2051 h 2051"/>
              <a:gd name="T14" fmla="*/ 0 w 2926"/>
              <a:gd name="T15" fmla="*/ 1135 h 2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6" h="2051">
                <a:moveTo>
                  <a:pt x="0" y="1135"/>
                </a:moveTo>
                <a:cubicBezTo>
                  <a:pt x="0" y="1135"/>
                  <a:pt x="1636" y="928"/>
                  <a:pt x="2430" y="219"/>
                </a:cubicBezTo>
                <a:cubicBezTo>
                  <a:pt x="2299" y="184"/>
                  <a:pt x="2299" y="184"/>
                  <a:pt x="2299" y="184"/>
                </a:cubicBezTo>
                <a:cubicBezTo>
                  <a:pt x="2830" y="0"/>
                  <a:pt x="2830" y="0"/>
                  <a:pt x="2830" y="0"/>
                </a:cubicBezTo>
                <a:cubicBezTo>
                  <a:pt x="2926" y="347"/>
                  <a:pt x="2926" y="347"/>
                  <a:pt x="2926" y="347"/>
                </a:cubicBezTo>
                <a:cubicBezTo>
                  <a:pt x="2759" y="297"/>
                  <a:pt x="2759" y="297"/>
                  <a:pt x="2759" y="297"/>
                </a:cubicBezTo>
                <a:cubicBezTo>
                  <a:pt x="2759" y="297"/>
                  <a:pt x="2100" y="1316"/>
                  <a:pt x="0" y="2051"/>
                </a:cubicBezTo>
                <a:lnTo>
                  <a:pt x="0" y="1135"/>
                </a:lnTo>
                <a:close/>
              </a:path>
            </a:pathLst>
          </a:custGeom>
          <a:solidFill>
            <a:srgbClr val="537285">
              <a:alpha val="30000"/>
            </a:srgb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rgbClr val="FFFFFF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8" name="椭圆 147"/>
          <p:cNvSpPr/>
          <p:nvPr/>
        </p:nvSpPr>
        <p:spPr>
          <a:xfrm>
            <a:off x="1641899" y="4555995"/>
            <a:ext cx="1623940" cy="1623938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区块链产业的生态建设</a:t>
            </a:r>
            <a:endParaRPr lang="zh-CN" altLang="en-US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9" name="椭圆 148"/>
          <p:cNvSpPr/>
          <p:nvPr/>
        </p:nvSpPr>
        <p:spPr>
          <a:xfrm>
            <a:off x="4820647" y="3655503"/>
            <a:ext cx="1625696" cy="1625694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发展线上化程度高的行业</a:t>
            </a:r>
            <a:endParaRPr lang="zh-CN" altLang="en-US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50" name="椭圆 149"/>
          <p:cNvSpPr/>
          <p:nvPr/>
        </p:nvSpPr>
        <p:spPr>
          <a:xfrm>
            <a:off x="7820685" y="2351843"/>
            <a:ext cx="1625696" cy="1625694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与AI的天作之合</a:t>
            </a:r>
            <a:endParaRPr lang="zh-CN" altLang="en-US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151" name="肘形连接符 150"/>
          <p:cNvCxnSpPr>
            <a:stCxn id="148" idx="0"/>
            <a:endCxn id="152" idx="3"/>
          </p:cNvCxnSpPr>
          <p:nvPr/>
        </p:nvCxnSpPr>
        <p:spPr>
          <a:xfrm rot="16200000">
            <a:off x="1985328" y="2923858"/>
            <a:ext cx="2101215" cy="1163320"/>
          </a:xfrm>
          <a:prstGeom prst="bentConnector4">
            <a:avLst>
              <a:gd name="adj1" fmla="val 35192"/>
              <a:gd name="adj2" fmla="val 120442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1057838" y="1832020"/>
            <a:ext cx="2559495" cy="1245235"/>
          </a:xfrm>
          <a:prstGeom prst="rect">
            <a:avLst/>
          </a:prstGeom>
        </p:spPr>
        <p:txBody>
          <a:bodyPr wrap="square">
            <a:spAutoFit/>
          </a:bodyPr>
          <a:p>
            <a:pPr indent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ea"/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区块链产业的生态建设主要是指支付、钱包、交易，以及衍生出来的银行、保险等业务，这些都是随着区块链的产业发展而产生的，无法通过非区块链的手段来完成。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153" name="肘形连接符 152"/>
          <p:cNvCxnSpPr>
            <a:stCxn id="149" idx="0"/>
            <a:endCxn id="154" idx="3"/>
          </p:cNvCxnSpPr>
          <p:nvPr/>
        </p:nvCxnSpPr>
        <p:spPr>
          <a:xfrm rot="16200000">
            <a:off x="5747703" y="2340928"/>
            <a:ext cx="1200785" cy="1428750"/>
          </a:xfrm>
          <a:prstGeom prst="bentConnector4">
            <a:avLst>
              <a:gd name="adj1" fmla="val 24088"/>
              <a:gd name="adj2" fmla="val 116644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矩形 153"/>
          <p:cNvSpPr/>
          <p:nvPr/>
        </p:nvSpPr>
        <p:spPr>
          <a:xfrm>
            <a:off x="4503062" y="1832020"/>
            <a:ext cx="2559495" cy="124523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线上化程度高的行业加入到区块链中是更容易的，比如数字广告、精准营销、游戏、VR等等，而完全线上的产业有更高的可能性进行链上经营。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155" name="肘形连接符 154"/>
          <p:cNvCxnSpPr>
            <a:stCxn id="150" idx="4"/>
            <a:endCxn id="156" idx="1"/>
          </p:cNvCxnSpPr>
          <p:nvPr/>
        </p:nvCxnSpPr>
        <p:spPr>
          <a:xfrm rot="5400000">
            <a:off x="7566978" y="4200843"/>
            <a:ext cx="1289685" cy="843280"/>
          </a:xfrm>
          <a:prstGeom prst="bentConnector4">
            <a:avLst>
              <a:gd name="adj1" fmla="val 34786"/>
              <a:gd name="adj2" fmla="val 128276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矩形 155"/>
          <p:cNvSpPr/>
          <p:nvPr/>
        </p:nvSpPr>
        <p:spPr>
          <a:xfrm>
            <a:off x="7790197" y="4875773"/>
            <a:ext cx="2961198" cy="783590"/>
          </a:xfrm>
          <a:prstGeom prst="rect">
            <a:avLst/>
          </a:prstGeom>
        </p:spPr>
        <p:txBody>
          <a:bodyPr wrap="square">
            <a:spAutoFit/>
          </a:bodyPr>
          <a:p>
            <a:pPr indent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ea"/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区块链应用于AI技术，能够有效的降低AI存在的安全风险。同时，区块链可以帮我们跟踪、理解和解释AI做出的决定。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bldLvl="0" animBg="1"/>
      <p:bldP spid="148" grpId="0" bldLvl="0" animBg="1"/>
      <p:bldP spid="149" grpId="0" bldLvl="0" animBg="1"/>
      <p:bldP spid="150" grpId="0" bldLvl="0" animBg="1"/>
      <p:bldP spid="152" grpId="0"/>
      <p:bldP spid="154" grpId="0"/>
      <p:bldP spid="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70374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2064404" y="4349048"/>
            <a:ext cx="8107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区块链对当下创新创业的影响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74516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-10795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52575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8346" y="215900"/>
            <a:ext cx="7283777" cy="977766"/>
            <a:chOff x="533" y="340"/>
            <a:chExt cx="13898" cy="1866"/>
          </a:xfrm>
        </p:grpSpPr>
        <p:cxnSp>
          <p:nvCxnSpPr>
            <p:cNvPr id="5" name="直接连接符 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077"/>
              <a:ext cx="13574" cy="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圆角矩形 5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文本框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</a:t>
              </a:r>
              <a:r>
                <a:rPr lang="en-US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3</a:t>
              </a:r>
              <a:endParaRPr 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15" name="直接连接符 1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204"/>
              <a:ext cx="13574" cy="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1060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区块链对当下创新创业的影响</a:t>
              </a:r>
              <a:endParaRPr lang="zh-CN" altLang="en-US" sz="32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1435" y="1204595"/>
            <a:ext cx="37846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0">
                <a:solidFill>
                  <a:srgbClr val="124062"/>
                </a:solidFill>
                <a:latin typeface="孙过庭草体测试版" panose="02010601030101010101" charset="-122"/>
                <a:ea typeface="孙过庭草体测试版" panose="02010601030101010101" charset="-122"/>
              </a:rPr>
              <a:t>“</a:t>
            </a:r>
            <a:endParaRPr lang="en-US" altLang="zh-CN" sz="30000">
              <a:solidFill>
                <a:srgbClr val="124062"/>
              </a:solidFill>
              <a:latin typeface="孙过庭草体测试版" panose="02010601030101010101" charset="-122"/>
              <a:ea typeface="孙过庭草体测试版" panose="02010601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50930" y="3663950"/>
            <a:ext cx="37846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0">
                <a:solidFill>
                  <a:srgbClr val="124062"/>
                </a:solidFill>
                <a:latin typeface="孙过庭草体测试版" panose="02010601030101010101" charset="-122"/>
                <a:ea typeface="孙过庭草体测试版" panose="02010601030101010101" charset="-122"/>
              </a:rPr>
              <a:t>”</a:t>
            </a:r>
            <a:endParaRPr lang="en-US" altLang="zh-CN" sz="30000">
              <a:solidFill>
                <a:srgbClr val="124062"/>
              </a:solidFill>
              <a:latin typeface="孙过庭草体测试版" panose="02010601030101010101" charset="-122"/>
              <a:ea typeface="孙过庭草体测试版" panose="0201060103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13480" y="2290445"/>
            <a:ext cx="5318125" cy="3056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>
                <a:latin typeface="微软雅黑" panose="020B0503020204020204" charset="-122"/>
                <a:ea typeface="微软雅黑" panose="020B0503020204020204" charset="-122"/>
              </a:rPr>
              <a:t>区块链让创业者有机会和BAT站在同一起跑线上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。本质上，区块链是一个基础设施的更新，不是一个单点的技术，涉及的场景非常多，大公司、小公司都会找到自己的位置。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未来，创业公司在区块链领域的机会偏向于做深场景。巨头更多地关注基础设施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未来的区块链将是创业公司和巨头之间保持合作的状态，产业不是一家独揽独大。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44844 -0.001019 " pathEditMode="relative" rAng="0" ptsTypes="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55156 -0.002778 " pathEditMode="relative" rAng="0" ptsTypes="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" grpId="1"/>
      <p:bldP spid="4" grpId="1"/>
      <p:bldP spid="2" grpId="2"/>
      <p:bldP spid="4" grpId="2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WPS 演示</Application>
  <PresentationFormat>宽屏</PresentationFormat>
  <Paragraphs>88</Paragraphs>
  <Slides>10</Slides>
  <Notes>35</Notes>
  <HiddenSlides>0</HiddenSlides>
  <MMClips>2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Calibri</vt:lpstr>
      <vt:lpstr>Arial</vt:lpstr>
      <vt:lpstr>Kartika</vt:lpstr>
      <vt:lpstr>Agency FB</vt:lpstr>
      <vt:lpstr>华文宋体</vt:lpstr>
      <vt:lpstr>孙过庭草体测试版</vt:lpstr>
      <vt:lpstr>Arial Unicode MS</vt:lpstr>
      <vt:lpstr>Calibri Light</vt:lpstr>
      <vt:lpstr>Oswald</vt:lpstr>
      <vt:lpstr>Roboto Black</vt:lpstr>
      <vt:lpstr>Segoe Print</vt:lpstr>
      <vt:lpstr>Adobe 黑体 Std R</vt:lpstr>
      <vt:lpstr>Bebas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MK</cp:lastModifiedBy>
  <cp:revision>121</cp:revision>
  <dcterms:created xsi:type="dcterms:W3CDTF">2017-02-19T15:11:00Z</dcterms:created>
  <dcterms:modified xsi:type="dcterms:W3CDTF">2018-05-14T02:08:24Z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