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306" r:id="rId8"/>
    <p:sldId id="262" r:id="rId9"/>
    <p:sldId id="261" r:id="rId10"/>
    <p:sldId id="317" r:id="rId11"/>
    <p:sldId id="267" r:id="rId12"/>
    <p:sldId id="282" r:id="rId13"/>
    <p:sldId id="321" r:id="rId14"/>
    <p:sldId id="266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49F"/>
    <a:srgbClr val="1990AE"/>
    <a:srgbClr val="70AD47"/>
    <a:srgbClr val="4375AB"/>
    <a:srgbClr val="4374AB"/>
    <a:srgbClr val="5F5CA3"/>
    <a:srgbClr val="FFFFFF"/>
    <a:srgbClr val="B2D234"/>
    <a:srgbClr val="01897E"/>
    <a:srgbClr val="FFD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椭圆 4"/>
          <p:cNvSpPr/>
          <p:nvPr/>
        </p:nvSpPr>
        <p:spPr>
          <a:xfrm>
            <a:off x="2923540" y="2839720"/>
            <a:ext cx="1477645" cy="1477645"/>
          </a:xfrm>
          <a:prstGeom prst="ellipse">
            <a:avLst/>
          </a:prstGeom>
          <a:solidFill>
            <a:srgbClr val="437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806055" y="2825750"/>
            <a:ext cx="1477645" cy="1477645"/>
          </a:xfrm>
          <a:prstGeom prst="ellipse">
            <a:avLst/>
          </a:prstGeom>
          <a:solidFill>
            <a:srgbClr val="5F5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109085" y="1456055"/>
            <a:ext cx="3973195" cy="3945890"/>
          </a:xfrm>
          <a:prstGeom prst="ellipse">
            <a:avLst/>
          </a:prstGeom>
          <a:solidFill>
            <a:srgbClr val="01A49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248150" y="1593850"/>
            <a:ext cx="3700780" cy="36766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9773920" y="3098800"/>
            <a:ext cx="1015365" cy="1015365"/>
          </a:xfrm>
          <a:prstGeom prst="ellipse">
            <a:avLst/>
          </a:prstGeom>
          <a:solidFill>
            <a:srgbClr val="775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538605" y="3085465"/>
            <a:ext cx="1015365" cy="1015365"/>
          </a:xfrm>
          <a:prstGeom prst="ellipse">
            <a:avLst/>
          </a:prstGeom>
          <a:solidFill>
            <a:srgbClr val="199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ctrTitle"/>
          </p:nvPr>
        </p:nvSpPr>
        <p:spPr>
          <a:xfrm>
            <a:off x="4248150" y="2072005"/>
            <a:ext cx="3701415" cy="2423160"/>
          </a:xfrm>
        </p:spPr>
        <p:txBody>
          <a:bodyPr>
            <a:noAutofit/>
          </a:bodyPr>
          <a:p>
            <a:pPr fontAlgn="auto">
              <a:lnSpc>
                <a:spcPct val="100000"/>
              </a:lnSpc>
            </a:pPr>
            <a:r>
              <a:rPr b="1" dirty="0" smtClean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朋友圈</a:t>
            </a:r>
            <a:br>
              <a:rPr b="1" dirty="0" smtClean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b="1" dirty="0" smtClean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营销</a:t>
            </a:r>
            <a:endParaRPr b="1" dirty="0" smtClean="0">
              <a:solidFill>
                <a:schemeClr val="bg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4" grpId="0" animBg="1"/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extBox 4"/>
          <p:cNvSpPr txBox="1"/>
          <p:nvPr/>
        </p:nvSpPr>
        <p:spPr>
          <a:xfrm>
            <a:off x="4088396" y="3911476"/>
            <a:ext cx="40344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服务与维护</a:t>
            </a:r>
            <a:endParaRPr lang="zh-CN" altLang="en-US" sz="24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2654935" y="4511040"/>
            <a:ext cx="6971665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sz="1400" dirty="0">
                <a:latin typeface="微软雅黑" panose="020B0503020204020204" charset="-122"/>
                <a:ea typeface="微软雅黑" panose="020B0503020204020204" charset="-122"/>
              </a:rPr>
              <a:t>服务与维护，就是售前沟通和售后服务。在实际营销过程中，用户一般都会进行售前咨询，这时，就需要进行售前沟通，同时，在产品卖出后，也会有一些售后咨询， 因此，需要进行售后服务。</a:t>
            </a:r>
            <a:endParaRPr lang="zh-CN" altLang="zh-CN" sz="1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805680" y="1079500"/>
            <a:ext cx="2598420" cy="2598420"/>
            <a:chOff x="7568" y="1700"/>
            <a:chExt cx="4092" cy="4092"/>
          </a:xfrm>
        </p:grpSpPr>
        <p:sp>
          <p:nvSpPr>
            <p:cNvPr id="11" name="椭圆 10"/>
            <p:cNvSpPr/>
            <p:nvPr/>
          </p:nvSpPr>
          <p:spPr>
            <a:xfrm>
              <a:off x="7568" y="1700"/>
              <a:ext cx="4092" cy="4092"/>
            </a:xfrm>
            <a:prstGeom prst="ellipse">
              <a:avLst/>
            </a:prstGeom>
            <a:solidFill>
              <a:srgbClr val="01A49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715" y="1847"/>
              <a:ext cx="3798" cy="379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标题 1"/>
            <p:cNvSpPr txBox="1"/>
            <p:nvPr/>
          </p:nvSpPr>
          <p:spPr>
            <a:xfrm>
              <a:off x="7892" y="2850"/>
              <a:ext cx="3444" cy="179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6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03</a:t>
              </a:r>
              <a:endParaRPr lang="zh-CN" altLang="en-US" sz="6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9878060" y="3724275"/>
            <a:ext cx="1200785" cy="1200785"/>
          </a:xfrm>
          <a:prstGeom prst="ellipse">
            <a:avLst/>
          </a:prstGeom>
          <a:solidFill>
            <a:srgbClr val="5F5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202055" y="3724275"/>
            <a:ext cx="1200785" cy="1200785"/>
          </a:xfrm>
          <a:prstGeom prst="ellipse">
            <a:avLst/>
          </a:prstGeom>
          <a:solidFill>
            <a:srgbClr val="199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5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3"/>
          <p:cNvSpPr>
            <a:spLocks noGrp="1"/>
          </p:cNvSpPr>
          <p:nvPr/>
        </p:nvSpPr>
        <p:spPr>
          <a:xfrm>
            <a:off x="1981200" y="549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服务与维护</a:t>
            </a:r>
            <a:endParaRPr lang="zh-CN" altLang="en-US" sz="2800" b="1" spc="15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  <p:sp>
        <p:nvSpPr>
          <p:cNvPr id="11" name="右箭头 10"/>
          <p:cNvSpPr/>
          <p:nvPr/>
        </p:nvSpPr>
        <p:spPr>
          <a:xfrm>
            <a:off x="1591954" y="1861451"/>
            <a:ext cx="4594901" cy="1775012"/>
          </a:xfrm>
          <a:prstGeom prst="rightArrow">
            <a:avLst>
              <a:gd name="adj1" fmla="val 81481"/>
              <a:gd name="adj2" fmla="val 50000"/>
            </a:avLst>
          </a:prstGeom>
          <a:solidFill>
            <a:srgbClr val="01A49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2" name="左箭头 11"/>
          <p:cNvSpPr/>
          <p:nvPr/>
        </p:nvSpPr>
        <p:spPr>
          <a:xfrm>
            <a:off x="6488068" y="3180840"/>
            <a:ext cx="4593600" cy="1774800"/>
          </a:xfrm>
          <a:prstGeom prst="leftArrow">
            <a:avLst>
              <a:gd name="adj1" fmla="val 81485"/>
              <a:gd name="adj2" fmla="val 50000"/>
            </a:avLst>
          </a:prstGeom>
          <a:solidFill>
            <a:srgbClr val="01A49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3" name="右箭头 12"/>
          <p:cNvSpPr/>
          <p:nvPr/>
        </p:nvSpPr>
        <p:spPr>
          <a:xfrm>
            <a:off x="1591954" y="4500017"/>
            <a:ext cx="4594901" cy="1775012"/>
          </a:xfrm>
          <a:prstGeom prst="rightArrow">
            <a:avLst>
              <a:gd name="adj1" fmla="val 81481"/>
              <a:gd name="adj2" fmla="val 50000"/>
            </a:avLst>
          </a:prstGeom>
          <a:solidFill>
            <a:srgbClr val="01A49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826161" y="2173661"/>
            <a:ext cx="1150592" cy="1150592"/>
          </a:xfrm>
          <a:prstGeom prst="ellipse">
            <a:avLst/>
          </a:prstGeom>
          <a:solidFill>
            <a:srgbClr val="1990AE"/>
          </a:solidFill>
          <a:ln w="25400">
            <a:noFill/>
          </a:ln>
          <a:effectLst>
            <a:outerShdw blurRad="2286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826161" y="3492944"/>
            <a:ext cx="1150592" cy="1150592"/>
          </a:xfrm>
          <a:prstGeom prst="ellipse">
            <a:avLst/>
          </a:prstGeom>
          <a:solidFill>
            <a:srgbClr val="1990AE"/>
          </a:solidFill>
          <a:ln w="25400">
            <a:noFill/>
          </a:ln>
          <a:effectLst>
            <a:outerShdw blurRad="2286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826161" y="4812227"/>
            <a:ext cx="1150592" cy="1150592"/>
          </a:xfrm>
          <a:prstGeom prst="ellipse">
            <a:avLst/>
          </a:prstGeom>
          <a:solidFill>
            <a:srgbClr val="1990AE"/>
          </a:solidFill>
          <a:ln w="25400">
            <a:noFill/>
          </a:ln>
          <a:effectLst>
            <a:outerShdw blurRad="2286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4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8" name="Freeform 6"/>
          <p:cNvSpPr>
            <a:spLocks noEditPoints="1"/>
          </p:cNvSpPr>
          <p:nvPr/>
        </p:nvSpPr>
        <p:spPr bwMode="auto">
          <a:xfrm>
            <a:off x="6158622" y="5153238"/>
            <a:ext cx="462810" cy="489384"/>
          </a:xfrm>
          <a:custGeom>
            <a:avLst/>
            <a:gdLst>
              <a:gd name="T0" fmla="*/ 205 w 263"/>
              <a:gd name="T1" fmla="*/ 70 h 280"/>
              <a:gd name="T2" fmla="*/ 117 w 263"/>
              <a:gd name="T3" fmla="*/ 70 h 280"/>
              <a:gd name="T4" fmla="*/ 119 w 263"/>
              <a:gd name="T5" fmla="*/ 53 h 280"/>
              <a:gd name="T6" fmla="*/ 207 w 263"/>
              <a:gd name="T7" fmla="*/ 53 h 280"/>
              <a:gd name="T8" fmla="*/ 205 w 263"/>
              <a:gd name="T9" fmla="*/ 70 h 280"/>
              <a:gd name="T10" fmla="*/ 146 w 263"/>
              <a:gd name="T11" fmla="*/ 140 h 280"/>
              <a:gd name="T12" fmla="*/ 182 w 263"/>
              <a:gd name="T13" fmla="*/ 140 h 280"/>
              <a:gd name="T14" fmla="*/ 184 w 263"/>
              <a:gd name="T15" fmla="*/ 123 h 280"/>
              <a:gd name="T16" fmla="*/ 148 w 263"/>
              <a:gd name="T17" fmla="*/ 123 h 280"/>
              <a:gd name="T18" fmla="*/ 146 w 263"/>
              <a:gd name="T19" fmla="*/ 140 h 280"/>
              <a:gd name="T20" fmla="*/ 263 w 263"/>
              <a:gd name="T21" fmla="*/ 0 h 280"/>
              <a:gd name="T22" fmla="*/ 245 w 263"/>
              <a:gd name="T23" fmla="*/ 237 h 280"/>
              <a:gd name="T24" fmla="*/ 201 w 263"/>
              <a:gd name="T25" fmla="*/ 280 h 280"/>
              <a:gd name="T26" fmla="*/ 44 w 263"/>
              <a:gd name="T27" fmla="*/ 280 h 280"/>
              <a:gd name="T28" fmla="*/ 0 w 263"/>
              <a:gd name="T29" fmla="*/ 236 h 280"/>
              <a:gd name="T30" fmla="*/ 0 w 263"/>
              <a:gd name="T31" fmla="*/ 193 h 280"/>
              <a:gd name="T32" fmla="*/ 54 w 263"/>
              <a:gd name="T33" fmla="*/ 193 h 280"/>
              <a:gd name="T34" fmla="*/ 71 w 263"/>
              <a:gd name="T35" fmla="*/ 0 h 280"/>
              <a:gd name="T36" fmla="*/ 263 w 263"/>
              <a:gd name="T37" fmla="*/ 0 h 280"/>
              <a:gd name="T38" fmla="*/ 166 w 263"/>
              <a:gd name="T39" fmla="*/ 263 h 280"/>
              <a:gd name="T40" fmla="*/ 158 w 263"/>
              <a:gd name="T41" fmla="*/ 236 h 280"/>
              <a:gd name="T42" fmla="*/ 158 w 263"/>
              <a:gd name="T43" fmla="*/ 210 h 280"/>
              <a:gd name="T44" fmla="*/ 18 w 263"/>
              <a:gd name="T45" fmla="*/ 210 h 280"/>
              <a:gd name="T46" fmla="*/ 18 w 263"/>
              <a:gd name="T47" fmla="*/ 236 h 280"/>
              <a:gd name="T48" fmla="*/ 44 w 263"/>
              <a:gd name="T49" fmla="*/ 263 h 280"/>
              <a:gd name="T50" fmla="*/ 166 w 263"/>
              <a:gd name="T51" fmla="*/ 263 h 280"/>
              <a:gd name="T52" fmla="*/ 244 w 263"/>
              <a:gd name="T53" fmla="*/ 18 h 280"/>
              <a:gd name="T54" fmla="*/ 87 w 263"/>
              <a:gd name="T55" fmla="*/ 18 h 280"/>
              <a:gd name="T56" fmla="*/ 71 w 263"/>
              <a:gd name="T57" fmla="*/ 193 h 280"/>
              <a:gd name="T58" fmla="*/ 175 w 263"/>
              <a:gd name="T59" fmla="*/ 193 h 280"/>
              <a:gd name="T60" fmla="*/ 175 w 263"/>
              <a:gd name="T61" fmla="*/ 236 h 280"/>
              <a:gd name="T62" fmla="*/ 201 w 263"/>
              <a:gd name="T63" fmla="*/ 263 h 280"/>
              <a:gd name="T64" fmla="*/ 228 w 263"/>
              <a:gd name="T65" fmla="*/ 236 h 280"/>
              <a:gd name="T66" fmla="*/ 244 w 263"/>
              <a:gd name="T67" fmla="*/ 18 h 280"/>
              <a:gd name="T68" fmla="*/ 131 w 263"/>
              <a:gd name="T69" fmla="*/ 123 h 280"/>
              <a:gd name="T70" fmla="*/ 113 w 263"/>
              <a:gd name="T71" fmla="*/ 123 h 280"/>
              <a:gd name="T72" fmla="*/ 111 w 263"/>
              <a:gd name="T73" fmla="*/ 140 h 280"/>
              <a:gd name="T74" fmla="*/ 130 w 263"/>
              <a:gd name="T75" fmla="*/ 140 h 280"/>
              <a:gd name="T76" fmla="*/ 131 w 263"/>
              <a:gd name="T77" fmla="*/ 123 h 280"/>
              <a:gd name="T78" fmla="*/ 203 w 263"/>
              <a:gd name="T79" fmla="*/ 105 h 280"/>
              <a:gd name="T80" fmla="*/ 204 w 263"/>
              <a:gd name="T81" fmla="*/ 88 h 280"/>
              <a:gd name="T82" fmla="*/ 116 w 263"/>
              <a:gd name="T83" fmla="*/ 88 h 280"/>
              <a:gd name="T84" fmla="*/ 114 w 263"/>
              <a:gd name="T85" fmla="*/ 105 h 280"/>
              <a:gd name="T86" fmla="*/ 203 w 263"/>
              <a:gd name="T87" fmla="*/ 105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63" h="280">
                <a:moveTo>
                  <a:pt x="205" y="70"/>
                </a:moveTo>
                <a:cubicBezTo>
                  <a:pt x="117" y="70"/>
                  <a:pt x="117" y="70"/>
                  <a:pt x="117" y="70"/>
                </a:cubicBezTo>
                <a:cubicBezTo>
                  <a:pt x="119" y="53"/>
                  <a:pt x="119" y="53"/>
                  <a:pt x="119" y="53"/>
                </a:cubicBezTo>
                <a:cubicBezTo>
                  <a:pt x="207" y="53"/>
                  <a:pt x="207" y="53"/>
                  <a:pt x="207" y="53"/>
                </a:cubicBezTo>
                <a:lnTo>
                  <a:pt x="205" y="70"/>
                </a:lnTo>
                <a:close/>
                <a:moveTo>
                  <a:pt x="146" y="140"/>
                </a:moveTo>
                <a:cubicBezTo>
                  <a:pt x="182" y="140"/>
                  <a:pt x="182" y="140"/>
                  <a:pt x="182" y="140"/>
                </a:cubicBezTo>
                <a:cubicBezTo>
                  <a:pt x="184" y="123"/>
                  <a:pt x="184" y="123"/>
                  <a:pt x="184" y="123"/>
                </a:cubicBezTo>
                <a:cubicBezTo>
                  <a:pt x="148" y="123"/>
                  <a:pt x="148" y="123"/>
                  <a:pt x="148" y="123"/>
                </a:cubicBezTo>
                <a:lnTo>
                  <a:pt x="146" y="140"/>
                </a:lnTo>
                <a:close/>
                <a:moveTo>
                  <a:pt x="263" y="0"/>
                </a:moveTo>
                <a:cubicBezTo>
                  <a:pt x="245" y="237"/>
                  <a:pt x="245" y="237"/>
                  <a:pt x="245" y="237"/>
                </a:cubicBezTo>
                <a:cubicBezTo>
                  <a:pt x="245" y="261"/>
                  <a:pt x="226" y="280"/>
                  <a:pt x="201" y="280"/>
                </a:cubicBezTo>
                <a:cubicBezTo>
                  <a:pt x="44" y="280"/>
                  <a:pt x="44" y="280"/>
                  <a:pt x="44" y="280"/>
                </a:cubicBezTo>
                <a:cubicBezTo>
                  <a:pt x="20" y="280"/>
                  <a:pt x="0" y="261"/>
                  <a:pt x="0" y="236"/>
                </a:cubicBezTo>
                <a:cubicBezTo>
                  <a:pt x="0" y="193"/>
                  <a:pt x="0" y="193"/>
                  <a:pt x="0" y="193"/>
                </a:cubicBezTo>
                <a:cubicBezTo>
                  <a:pt x="54" y="193"/>
                  <a:pt x="54" y="193"/>
                  <a:pt x="54" y="193"/>
                </a:cubicBezTo>
                <a:cubicBezTo>
                  <a:pt x="71" y="0"/>
                  <a:pt x="71" y="0"/>
                  <a:pt x="71" y="0"/>
                </a:cubicBezTo>
                <a:lnTo>
                  <a:pt x="263" y="0"/>
                </a:lnTo>
                <a:close/>
                <a:moveTo>
                  <a:pt x="166" y="263"/>
                </a:moveTo>
                <a:cubicBezTo>
                  <a:pt x="161" y="255"/>
                  <a:pt x="158" y="246"/>
                  <a:pt x="158" y="236"/>
                </a:cubicBezTo>
                <a:cubicBezTo>
                  <a:pt x="158" y="210"/>
                  <a:pt x="158" y="210"/>
                  <a:pt x="158" y="210"/>
                </a:cubicBezTo>
                <a:cubicBezTo>
                  <a:pt x="18" y="210"/>
                  <a:pt x="18" y="210"/>
                  <a:pt x="18" y="210"/>
                </a:cubicBezTo>
                <a:cubicBezTo>
                  <a:pt x="18" y="236"/>
                  <a:pt x="18" y="236"/>
                  <a:pt x="18" y="236"/>
                </a:cubicBezTo>
                <a:cubicBezTo>
                  <a:pt x="18" y="251"/>
                  <a:pt x="30" y="263"/>
                  <a:pt x="44" y="263"/>
                </a:cubicBezTo>
                <a:lnTo>
                  <a:pt x="166" y="263"/>
                </a:lnTo>
                <a:close/>
                <a:moveTo>
                  <a:pt x="244" y="18"/>
                </a:moveTo>
                <a:cubicBezTo>
                  <a:pt x="87" y="18"/>
                  <a:pt x="87" y="18"/>
                  <a:pt x="87" y="18"/>
                </a:cubicBezTo>
                <a:cubicBezTo>
                  <a:pt x="71" y="193"/>
                  <a:pt x="71" y="193"/>
                  <a:pt x="71" y="193"/>
                </a:cubicBezTo>
                <a:cubicBezTo>
                  <a:pt x="175" y="193"/>
                  <a:pt x="175" y="193"/>
                  <a:pt x="175" y="193"/>
                </a:cubicBezTo>
                <a:cubicBezTo>
                  <a:pt x="175" y="236"/>
                  <a:pt x="175" y="236"/>
                  <a:pt x="175" y="236"/>
                </a:cubicBezTo>
                <a:cubicBezTo>
                  <a:pt x="175" y="251"/>
                  <a:pt x="187" y="263"/>
                  <a:pt x="201" y="263"/>
                </a:cubicBezTo>
                <a:cubicBezTo>
                  <a:pt x="216" y="263"/>
                  <a:pt x="228" y="251"/>
                  <a:pt x="228" y="236"/>
                </a:cubicBezTo>
                <a:lnTo>
                  <a:pt x="244" y="18"/>
                </a:lnTo>
                <a:close/>
                <a:moveTo>
                  <a:pt x="131" y="123"/>
                </a:moveTo>
                <a:cubicBezTo>
                  <a:pt x="113" y="123"/>
                  <a:pt x="113" y="123"/>
                  <a:pt x="113" y="123"/>
                </a:cubicBezTo>
                <a:cubicBezTo>
                  <a:pt x="111" y="140"/>
                  <a:pt x="111" y="140"/>
                  <a:pt x="111" y="140"/>
                </a:cubicBezTo>
                <a:cubicBezTo>
                  <a:pt x="130" y="140"/>
                  <a:pt x="130" y="140"/>
                  <a:pt x="130" y="140"/>
                </a:cubicBezTo>
                <a:lnTo>
                  <a:pt x="131" y="123"/>
                </a:lnTo>
                <a:close/>
                <a:moveTo>
                  <a:pt x="203" y="105"/>
                </a:moveTo>
                <a:cubicBezTo>
                  <a:pt x="204" y="88"/>
                  <a:pt x="204" y="88"/>
                  <a:pt x="204" y="88"/>
                </a:cubicBezTo>
                <a:cubicBezTo>
                  <a:pt x="116" y="88"/>
                  <a:pt x="116" y="88"/>
                  <a:pt x="116" y="88"/>
                </a:cubicBezTo>
                <a:cubicBezTo>
                  <a:pt x="114" y="105"/>
                  <a:pt x="114" y="105"/>
                  <a:pt x="114" y="105"/>
                </a:cubicBezTo>
                <a:cubicBezTo>
                  <a:pt x="203" y="105"/>
                  <a:pt x="203" y="105"/>
                  <a:pt x="203" y="1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812437" y="2140809"/>
            <a:ext cx="1714500" cy="398780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>
            <a:defPPr>
              <a:defRPr lang="zh-CN"/>
            </a:defPPr>
            <a:lvl1pPr algn="ctr">
              <a:defRPr sz="1600" b="1">
                <a:gradFill>
                  <a:gsLst>
                    <a:gs pos="0">
                      <a:srgbClr val="FFC9C3"/>
                    </a:gs>
                    <a:gs pos="100000">
                      <a:srgbClr val="FFF6F5"/>
                    </a:gs>
                  </a:gsLst>
                  <a:lin ang="16200000" scaled="0"/>
                </a:gradFill>
                <a:effectLst>
                  <a:outerShdw blurRad="101600" dist="63500" dir="5400000" algn="ctr" rotWithShape="0">
                    <a:srgbClr val="BE1414">
                      <a:alpha val="62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sym typeface="Bebas" pitchFamily="2" charset="0"/>
              </a:rPr>
              <a:t>随时作出响应</a:t>
            </a:r>
            <a:endParaRPr lang="zh-CN" altLang="en-US" sz="20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sym typeface="Bebas" pitchFamily="2" charset="0"/>
            </a:endParaRPr>
          </a:p>
        </p:txBody>
      </p:sp>
      <p:sp>
        <p:nvSpPr>
          <p:cNvPr id="21" name="TextBox 11"/>
          <p:cNvSpPr txBox="1"/>
          <p:nvPr/>
        </p:nvSpPr>
        <p:spPr>
          <a:xfrm>
            <a:off x="1812437" y="2558603"/>
            <a:ext cx="3390899" cy="69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500">
                <a:solidFill>
                  <a:schemeClr val="tx1"/>
                </a:solidFill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在用户发出沟通信息时，要及时进行回应。</a:t>
            </a:r>
            <a:endParaRPr lang="zh-CN" altLang="en-US" sz="1500">
              <a:solidFill>
                <a:schemeClr val="tx1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492742" y="3471158"/>
            <a:ext cx="1203960" cy="398780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>
            <a:defPPr>
              <a:defRPr lang="zh-CN"/>
            </a:defPPr>
            <a:lvl1pPr algn="ctr">
              <a:defRPr sz="1600" b="1">
                <a:gradFill>
                  <a:gsLst>
                    <a:gs pos="0">
                      <a:srgbClr val="FFC9C3"/>
                    </a:gs>
                    <a:gs pos="100000">
                      <a:srgbClr val="FFF6F5"/>
                    </a:gs>
                  </a:gsLst>
                  <a:lin ang="16200000" scaled="0"/>
                </a:gradFill>
                <a:effectLst>
                  <a:outerShdw blurRad="101600" dist="63500" dir="5400000" algn="ctr" rotWithShape="0">
                    <a:srgbClr val="BE1414">
                      <a:alpha val="62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sym typeface="Bebas" pitchFamily="2" charset="0"/>
              </a:rPr>
              <a:t>始终如一</a:t>
            </a:r>
            <a:endParaRPr lang="zh-CN" altLang="en-US" dirty="0">
              <a:solidFill>
                <a:srgbClr val="124062"/>
              </a:solidFill>
              <a:effectLst/>
              <a:latin typeface="Bebas" pitchFamily="2" charset="0"/>
              <a:sym typeface="Bebas" pitchFamily="2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7493000" y="3888740"/>
            <a:ext cx="3469005" cy="69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500"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售前、售后沟通，良好态度始终如一。</a:t>
            </a:r>
            <a:endParaRPr lang="zh-CN" altLang="en-US" sz="1500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500">
                <a:latin typeface="Bebas" pitchFamily="2" charset="0"/>
                <a:ea typeface="微软雅黑" panose="020B0503020204020204" charset="-122"/>
                <a:sym typeface="Bebas" pitchFamily="2" charset="0"/>
              </a:rPr>
              <a:t>注意用礼貌用语、俏皮表情、亲切话术。</a:t>
            </a:r>
            <a:endParaRPr lang="zh-CN" altLang="en-US" sz="1500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812437" y="4797503"/>
            <a:ext cx="1203960" cy="398780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>
            <a:defPPr>
              <a:defRPr lang="zh-CN"/>
            </a:defPPr>
            <a:lvl1pPr algn="ctr">
              <a:defRPr sz="1600" b="1">
                <a:gradFill>
                  <a:gsLst>
                    <a:gs pos="0">
                      <a:srgbClr val="FFC9C3"/>
                    </a:gs>
                    <a:gs pos="100000">
                      <a:srgbClr val="FFF6F5"/>
                    </a:gs>
                  </a:gsLst>
                  <a:lin ang="16200000" scaled="0"/>
                </a:gradFill>
                <a:effectLst>
                  <a:outerShdw blurRad="101600" dist="63500" dir="5400000" algn="ctr" rotWithShape="0">
                    <a:srgbClr val="BE1414">
                      <a:alpha val="62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sym typeface="Bebas" pitchFamily="2" charset="0"/>
              </a:rPr>
              <a:t>消费回访</a:t>
            </a:r>
            <a:endParaRPr lang="zh-CN" altLang="en-US" sz="20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sym typeface="Bebas" pitchFamily="2" charset="0"/>
            </a:endParaRPr>
          </a:p>
        </p:txBody>
      </p:sp>
      <p:sp>
        <p:nvSpPr>
          <p:cNvPr id="30" name="TextBox 11"/>
          <p:cNvSpPr txBox="1"/>
          <p:nvPr/>
        </p:nvSpPr>
        <p:spPr>
          <a:xfrm>
            <a:off x="1724025" y="5215255"/>
            <a:ext cx="4001135" cy="69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500">
                <a:latin typeface="Bebas" pitchFamily="2" charset="0"/>
                <a:ea typeface="微软雅黑" panose="020B0503020204020204" charset="-122"/>
                <a:sym typeface="Bebas" pitchFamily="2" charset="0"/>
              </a:rPr>
              <a:t>适时的给用户发送快递信息，并进行消费回访。</a:t>
            </a:r>
            <a:endParaRPr lang="zh-CN" altLang="en-US" sz="1500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500">
                <a:latin typeface="Bebas" pitchFamily="2" charset="0"/>
                <a:ea typeface="微软雅黑" panose="020B0503020204020204" charset="-122"/>
                <a:sym typeface="Bebas" pitchFamily="2" charset="0"/>
              </a:rPr>
              <a:t>可增加用户好感度，考察用户偏好，优化产品。</a:t>
            </a:r>
            <a:endParaRPr lang="zh-CN" altLang="en-US" sz="1500"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2050" name="24小时"/>
          <p:cNvSpPr/>
          <p:nvPr/>
        </p:nvSpPr>
        <p:spPr bwMode="auto">
          <a:xfrm>
            <a:off x="6129020" y="2515235"/>
            <a:ext cx="545465" cy="466725"/>
          </a:xfrm>
          <a:custGeom>
            <a:avLst/>
            <a:gdLst>
              <a:gd name="T0" fmla="*/ 487283 w 4164"/>
              <a:gd name="T1" fmla="*/ 421815 h 3104"/>
              <a:gd name="T2" fmla="*/ 528791 w 4164"/>
              <a:gd name="T3" fmla="*/ 35476 h 3104"/>
              <a:gd name="T4" fmla="*/ 429345 w 4164"/>
              <a:gd name="T5" fmla="*/ 411865 h 3104"/>
              <a:gd name="T6" fmla="*/ 1688413 w 4164"/>
              <a:gd name="T7" fmla="*/ 208528 h 3104"/>
              <a:gd name="T8" fmla="*/ 1680630 w 4164"/>
              <a:gd name="T9" fmla="*/ 1071194 h 3104"/>
              <a:gd name="T10" fmla="*/ 641208 w 4164"/>
              <a:gd name="T11" fmla="*/ 1191033 h 3104"/>
              <a:gd name="T12" fmla="*/ 648558 w 4164"/>
              <a:gd name="T13" fmla="*/ 328367 h 3104"/>
              <a:gd name="T14" fmla="*/ 1593291 w 4164"/>
              <a:gd name="T15" fmla="*/ 1026200 h 3104"/>
              <a:gd name="T16" fmla="*/ 1624422 w 4164"/>
              <a:gd name="T17" fmla="*/ 763161 h 3104"/>
              <a:gd name="T18" fmla="*/ 1549621 w 4164"/>
              <a:gd name="T19" fmla="*/ 763161 h 3104"/>
              <a:gd name="T20" fmla="*/ 1495142 w 4164"/>
              <a:gd name="T21" fmla="*/ 691344 h 3104"/>
              <a:gd name="T22" fmla="*/ 1503790 w 4164"/>
              <a:gd name="T23" fmla="*/ 1026200 h 3104"/>
              <a:gd name="T24" fmla="*/ 1555674 w 4164"/>
              <a:gd name="T25" fmla="*/ 795175 h 3104"/>
              <a:gd name="T26" fmla="*/ 1527138 w 4164"/>
              <a:gd name="T27" fmla="*/ 1026200 h 3104"/>
              <a:gd name="T28" fmla="*/ 983646 w 4164"/>
              <a:gd name="T29" fmla="*/ 1011058 h 3104"/>
              <a:gd name="T30" fmla="*/ 822372 w 4164"/>
              <a:gd name="T31" fmla="*/ 926263 h 3104"/>
              <a:gd name="T32" fmla="*/ 1067526 w 4164"/>
              <a:gd name="T33" fmla="*/ 547278 h 3104"/>
              <a:gd name="T34" fmla="*/ 937382 w 4164"/>
              <a:gd name="T35" fmla="*/ 347835 h 3104"/>
              <a:gd name="T36" fmla="*/ 730276 w 4164"/>
              <a:gd name="T37" fmla="*/ 589243 h 3104"/>
              <a:gd name="T38" fmla="*/ 880742 w 4164"/>
              <a:gd name="T39" fmla="*/ 476759 h 3104"/>
              <a:gd name="T40" fmla="*/ 936518 w 4164"/>
              <a:gd name="T41" fmla="*/ 493199 h 3104"/>
              <a:gd name="T42" fmla="*/ 669744 w 4164"/>
              <a:gd name="T43" fmla="*/ 923667 h 3104"/>
              <a:gd name="T44" fmla="*/ 983646 w 4164"/>
              <a:gd name="T45" fmla="*/ 1011058 h 3104"/>
              <a:gd name="T46" fmla="*/ 1439366 w 4164"/>
              <a:gd name="T47" fmla="*/ 827623 h 3104"/>
              <a:gd name="T48" fmla="*/ 1454067 w 4164"/>
              <a:gd name="T49" fmla="*/ 353459 h 3104"/>
              <a:gd name="T50" fmla="*/ 1030775 w 4164"/>
              <a:gd name="T51" fmla="*/ 833247 h 3104"/>
              <a:gd name="T52" fmla="*/ 1209344 w 4164"/>
              <a:gd name="T53" fmla="*/ 926263 h 3104"/>
              <a:gd name="T54" fmla="*/ 1334732 w 4164"/>
              <a:gd name="T55" fmla="*/ 1011058 h 3104"/>
              <a:gd name="T56" fmla="*/ 1421207 w 4164"/>
              <a:gd name="T57" fmla="*/ 926263 h 3104"/>
              <a:gd name="T58" fmla="*/ 1274200 w 4164"/>
              <a:gd name="T59" fmla="*/ 568910 h 3104"/>
              <a:gd name="T60" fmla="*/ 1227072 w 4164"/>
              <a:gd name="T61" fmla="*/ 827623 h 3104"/>
              <a:gd name="T62" fmla="*/ 366651 w 4164"/>
              <a:gd name="T63" fmla="*/ 1342886 h 3104"/>
              <a:gd name="T64" fmla="*/ 336385 w 4164"/>
              <a:gd name="T65" fmla="*/ 944000 h 3104"/>
              <a:gd name="T66" fmla="*/ 302660 w 4164"/>
              <a:gd name="T67" fmla="*/ 1331638 h 3104"/>
              <a:gd name="T68" fmla="*/ 21186 w 4164"/>
              <a:gd name="T69" fmla="*/ 1168103 h 3104"/>
              <a:gd name="T70" fmla="*/ 16863 w 4164"/>
              <a:gd name="T71" fmla="*/ 1101045 h 3104"/>
              <a:gd name="T72" fmla="*/ 182893 w 4164"/>
              <a:gd name="T73" fmla="*/ 150556 h 3104"/>
              <a:gd name="T74" fmla="*/ 207539 w 4164"/>
              <a:gd name="T75" fmla="*/ 97775 h 3104"/>
              <a:gd name="T76" fmla="*/ 209268 w 4164"/>
              <a:gd name="T77" fmla="*/ 94746 h 3104"/>
              <a:gd name="T78" fmla="*/ 478203 w 4164"/>
              <a:gd name="T79" fmla="*/ 26823 h 3104"/>
              <a:gd name="T80" fmla="*/ 379190 w 4164"/>
              <a:gd name="T81" fmla="*/ 403212 h 3104"/>
              <a:gd name="T82" fmla="*/ 198459 w 4164"/>
              <a:gd name="T83" fmla="*/ 919773 h 3104"/>
              <a:gd name="T84" fmla="*/ 260288 w 4164"/>
              <a:gd name="T85" fmla="*/ 1126138 h 3104"/>
              <a:gd name="T86" fmla="*/ 191973 w 4164"/>
              <a:gd name="T87" fmla="*/ 1312602 h 310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4164" h="3104">
                <a:moveTo>
                  <a:pt x="993" y="952"/>
                </a:moveTo>
                <a:cubicBezTo>
                  <a:pt x="1127" y="975"/>
                  <a:pt x="1127" y="975"/>
                  <a:pt x="1127" y="975"/>
                </a:cubicBezTo>
                <a:cubicBezTo>
                  <a:pt x="1224" y="893"/>
                  <a:pt x="1402" y="308"/>
                  <a:pt x="1356" y="105"/>
                </a:cubicBezTo>
                <a:cubicBezTo>
                  <a:pt x="1223" y="82"/>
                  <a:pt x="1223" y="82"/>
                  <a:pt x="1223" y="82"/>
                </a:cubicBezTo>
                <a:cubicBezTo>
                  <a:pt x="1167" y="232"/>
                  <a:pt x="1120" y="382"/>
                  <a:pt x="1081" y="532"/>
                </a:cubicBezTo>
                <a:cubicBezTo>
                  <a:pt x="1045" y="672"/>
                  <a:pt x="1017" y="812"/>
                  <a:pt x="993" y="952"/>
                </a:cubicBezTo>
                <a:close/>
                <a:moveTo>
                  <a:pt x="1818" y="482"/>
                </a:moveTo>
                <a:cubicBezTo>
                  <a:pt x="3905" y="482"/>
                  <a:pt x="3905" y="482"/>
                  <a:pt x="3905" y="482"/>
                </a:cubicBezTo>
                <a:cubicBezTo>
                  <a:pt x="4057" y="482"/>
                  <a:pt x="4164" y="606"/>
                  <a:pt x="4141" y="759"/>
                </a:cubicBezTo>
                <a:cubicBezTo>
                  <a:pt x="3887" y="2476"/>
                  <a:pt x="3887" y="2476"/>
                  <a:pt x="3887" y="2476"/>
                </a:cubicBezTo>
                <a:cubicBezTo>
                  <a:pt x="3865" y="2628"/>
                  <a:pt x="3721" y="2753"/>
                  <a:pt x="3569" y="2753"/>
                </a:cubicBezTo>
                <a:cubicBezTo>
                  <a:pt x="1483" y="2753"/>
                  <a:pt x="1483" y="2753"/>
                  <a:pt x="1483" y="2753"/>
                </a:cubicBezTo>
                <a:cubicBezTo>
                  <a:pt x="1330" y="2753"/>
                  <a:pt x="1224" y="2628"/>
                  <a:pt x="1247" y="2476"/>
                </a:cubicBezTo>
                <a:cubicBezTo>
                  <a:pt x="1500" y="759"/>
                  <a:pt x="1500" y="759"/>
                  <a:pt x="1500" y="759"/>
                </a:cubicBezTo>
                <a:cubicBezTo>
                  <a:pt x="1523" y="606"/>
                  <a:pt x="1666" y="482"/>
                  <a:pt x="1818" y="482"/>
                </a:cubicBezTo>
                <a:close/>
                <a:moveTo>
                  <a:pt x="3685" y="2372"/>
                </a:moveTo>
                <a:cubicBezTo>
                  <a:pt x="3780" y="1827"/>
                  <a:pt x="3780" y="1827"/>
                  <a:pt x="3780" y="1827"/>
                </a:cubicBezTo>
                <a:cubicBezTo>
                  <a:pt x="3784" y="1801"/>
                  <a:pt x="3777" y="1780"/>
                  <a:pt x="3757" y="1764"/>
                </a:cubicBezTo>
                <a:cubicBezTo>
                  <a:pt x="3738" y="1748"/>
                  <a:pt x="3713" y="1740"/>
                  <a:pt x="3683" y="1740"/>
                </a:cubicBezTo>
                <a:cubicBezTo>
                  <a:pt x="3638" y="1740"/>
                  <a:pt x="3605" y="1748"/>
                  <a:pt x="3584" y="1764"/>
                </a:cubicBezTo>
                <a:cubicBezTo>
                  <a:pt x="3612" y="1598"/>
                  <a:pt x="3612" y="1598"/>
                  <a:pt x="3612" y="1598"/>
                </a:cubicBezTo>
                <a:cubicBezTo>
                  <a:pt x="3458" y="1598"/>
                  <a:pt x="3458" y="1598"/>
                  <a:pt x="3458" y="1598"/>
                </a:cubicBezTo>
                <a:cubicBezTo>
                  <a:pt x="3324" y="2372"/>
                  <a:pt x="3324" y="2372"/>
                  <a:pt x="3324" y="2372"/>
                </a:cubicBezTo>
                <a:cubicBezTo>
                  <a:pt x="3478" y="2372"/>
                  <a:pt x="3478" y="2372"/>
                  <a:pt x="3478" y="2372"/>
                </a:cubicBezTo>
                <a:cubicBezTo>
                  <a:pt x="3566" y="1865"/>
                  <a:pt x="3566" y="1865"/>
                  <a:pt x="3566" y="1865"/>
                </a:cubicBezTo>
                <a:cubicBezTo>
                  <a:pt x="3569" y="1847"/>
                  <a:pt x="3580" y="1838"/>
                  <a:pt x="3598" y="1838"/>
                </a:cubicBezTo>
                <a:cubicBezTo>
                  <a:pt x="3615" y="1838"/>
                  <a:pt x="3622" y="1847"/>
                  <a:pt x="3619" y="1866"/>
                </a:cubicBezTo>
                <a:cubicBezTo>
                  <a:pt x="3532" y="2372"/>
                  <a:pt x="3532" y="2372"/>
                  <a:pt x="3532" y="2372"/>
                </a:cubicBezTo>
                <a:cubicBezTo>
                  <a:pt x="3685" y="2372"/>
                  <a:pt x="3685" y="2372"/>
                  <a:pt x="3685" y="2372"/>
                </a:cubicBezTo>
                <a:close/>
                <a:moveTo>
                  <a:pt x="2275" y="2337"/>
                </a:moveTo>
                <a:cubicBezTo>
                  <a:pt x="2310" y="2141"/>
                  <a:pt x="2310" y="2141"/>
                  <a:pt x="2310" y="2141"/>
                </a:cubicBezTo>
                <a:cubicBezTo>
                  <a:pt x="1902" y="2141"/>
                  <a:pt x="1902" y="2141"/>
                  <a:pt x="1902" y="2141"/>
                </a:cubicBezTo>
                <a:cubicBezTo>
                  <a:pt x="2407" y="1423"/>
                  <a:pt x="2407" y="1423"/>
                  <a:pt x="2407" y="1423"/>
                </a:cubicBezTo>
                <a:cubicBezTo>
                  <a:pt x="2437" y="1382"/>
                  <a:pt x="2458" y="1329"/>
                  <a:pt x="2469" y="1265"/>
                </a:cubicBezTo>
                <a:cubicBezTo>
                  <a:pt x="2499" y="1101"/>
                  <a:pt x="2495" y="983"/>
                  <a:pt x="2458" y="911"/>
                </a:cubicBezTo>
                <a:cubicBezTo>
                  <a:pt x="2420" y="840"/>
                  <a:pt x="2324" y="804"/>
                  <a:pt x="2168" y="804"/>
                </a:cubicBezTo>
                <a:cubicBezTo>
                  <a:pt x="1917" y="804"/>
                  <a:pt x="1773" y="901"/>
                  <a:pt x="1737" y="1097"/>
                </a:cubicBezTo>
                <a:cubicBezTo>
                  <a:pt x="1689" y="1362"/>
                  <a:pt x="1689" y="1362"/>
                  <a:pt x="1689" y="1362"/>
                </a:cubicBezTo>
                <a:cubicBezTo>
                  <a:pt x="1989" y="1362"/>
                  <a:pt x="1989" y="1362"/>
                  <a:pt x="1989" y="1362"/>
                </a:cubicBezTo>
                <a:cubicBezTo>
                  <a:pt x="2037" y="1102"/>
                  <a:pt x="2037" y="1102"/>
                  <a:pt x="2037" y="1102"/>
                </a:cubicBezTo>
                <a:cubicBezTo>
                  <a:pt x="2044" y="1059"/>
                  <a:pt x="2071" y="1038"/>
                  <a:pt x="2117" y="1038"/>
                </a:cubicBezTo>
                <a:cubicBezTo>
                  <a:pt x="2162" y="1038"/>
                  <a:pt x="2178" y="1072"/>
                  <a:pt x="2166" y="1140"/>
                </a:cubicBezTo>
                <a:cubicBezTo>
                  <a:pt x="2143" y="1270"/>
                  <a:pt x="2104" y="1372"/>
                  <a:pt x="2049" y="1447"/>
                </a:cubicBezTo>
                <a:cubicBezTo>
                  <a:pt x="1549" y="2135"/>
                  <a:pt x="1549" y="2135"/>
                  <a:pt x="1549" y="2135"/>
                </a:cubicBezTo>
                <a:cubicBezTo>
                  <a:pt x="1513" y="2337"/>
                  <a:pt x="1513" y="2337"/>
                  <a:pt x="1513" y="2337"/>
                </a:cubicBezTo>
                <a:cubicBezTo>
                  <a:pt x="2275" y="2337"/>
                  <a:pt x="2275" y="2337"/>
                  <a:pt x="2275" y="2337"/>
                </a:cubicBezTo>
                <a:close/>
                <a:moveTo>
                  <a:pt x="3287" y="2141"/>
                </a:moveTo>
                <a:cubicBezTo>
                  <a:pt x="3329" y="1913"/>
                  <a:pt x="3329" y="1913"/>
                  <a:pt x="3329" y="1913"/>
                </a:cubicBezTo>
                <a:cubicBezTo>
                  <a:pt x="3164" y="1913"/>
                  <a:pt x="3164" y="1913"/>
                  <a:pt x="3164" y="1913"/>
                </a:cubicBezTo>
                <a:cubicBezTo>
                  <a:pt x="3363" y="817"/>
                  <a:pt x="3363" y="817"/>
                  <a:pt x="3363" y="817"/>
                </a:cubicBezTo>
                <a:cubicBezTo>
                  <a:pt x="2913" y="817"/>
                  <a:pt x="2913" y="817"/>
                  <a:pt x="2913" y="817"/>
                </a:cubicBezTo>
                <a:cubicBezTo>
                  <a:pt x="2384" y="1926"/>
                  <a:pt x="2384" y="1926"/>
                  <a:pt x="2384" y="1926"/>
                </a:cubicBezTo>
                <a:cubicBezTo>
                  <a:pt x="2345" y="2141"/>
                  <a:pt x="2345" y="2141"/>
                  <a:pt x="2345" y="2141"/>
                </a:cubicBezTo>
                <a:cubicBezTo>
                  <a:pt x="2797" y="2141"/>
                  <a:pt x="2797" y="2141"/>
                  <a:pt x="2797" y="2141"/>
                </a:cubicBezTo>
                <a:cubicBezTo>
                  <a:pt x="2761" y="2337"/>
                  <a:pt x="2761" y="2337"/>
                  <a:pt x="2761" y="2337"/>
                </a:cubicBezTo>
                <a:cubicBezTo>
                  <a:pt x="3087" y="2337"/>
                  <a:pt x="3087" y="2337"/>
                  <a:pt x="3087" y="2337"/>
                </a:cubicBezTo>
                <a:cubicBezTo>
                  <a:pt x="3122" y="2141"/>
                  <a:pt x="3122" y="2141"/>
                  <a:pt x="3122" y="2141"/>
                </a:cubicBezTo>
                <a:cubicBezTo>
                  <a:pt x="3287" y="2141"/>
                  <a:pt x="3287" y="2141"/>
                  <a:pt x="3287" y="2141"/>
                </a:cubicBezTo>
                <a:close/>
                <a:moveTo>
                  <a:pt x="2838" y="1913"/>
                </a:moveTo>
                <a:cubicBezTo>
                  <a:pt x="2947" y="1315"/>
                  <a:pt x="2947" y="1315"/>
                  <a:pt x="2947" y="1315"/>
                </a:cubicBezTo>
                <a:cubicBezTo>
                  <a:pt x="2687" y="1913"/>
                  <a:pt x="2687" y="1913"/>
                  <a:pt x="2687" y="1913"/>
                </a:cubicBezTo>
                <a:cubicBezTo>
                  <a:pt x="2838" y="1913"/>
                  <a:pt x="2838" y="1913"/>
                  <a:pt x="2838" y="1913"/>
                </a:cubicBezTo>
                <a:close/>
                <a:moveTo>
                  <a:pt x="700" y="3078"/>
                </a:moveTo>
                <a:cubicBezTo>
                  <a:pt x="848" y="3104"/>
                  <a:pt x="848" y="3104"/>
                  <a:pt x="848" y="3104"/>
                </a:cubicBezTo>
                <a:cubicBezTo>
                  <a:pt x="996" y="2781"/>
                  <a:pt x="979" y="2267"/>
                  <a:pt x="935" y="2209"/>
                </a:cubicBezTo>
                <a:cubicBezTo>
                  <a:pt x="778" y="2182"/>
                  <a:pt x="778" y="2182"/>
                  <a:pt x="778" y="2182"/>
                </a:cubicBezTo>
                <a:cubicBezTo>
                  <a:pt x="753" y="2324"/>
                  <a:pt x="733" y="2467"/>
                  <a:pt x="719" y="2614"/>
                </a:cubicBezTo>
                <a:cubicBezTo>
                  <a:pt x="705" y="2766"/>
                  <a:pt x="698" y="2921"/>
                  <a:pt x="700" y="3078"/>
                </a:cubicBezTo>
                <a:close/>
                <a:moveTo>
                  <a:pt x="444" y="3034"/>
                </a:moveTo>
                <a:cubicBezTo>
                  <a:pt x="210" y="2989"/>
                  <a:pt x="78" y="2878"/>
                  <a:pt x="49" y="2700"/>
                </a:cubicBezTo>
                <a:cubicBezTo>
                  <a:pt x="44" y="2652"/>
                  <a:pt x="39" y="2605"/>
                  <a:pt x="35" y="2558"/>
                </a:cubicBezTo>
                <a:cubicBezTo>
                  <a:pt x="36" y="2554"/>
                  <a:pt x="38" y="2549"/>
                  <a:pt x="39" y="2545"/>
                </a:cubicBezTo>
                <a:cubicBezTo>
                  <a:pt x="0" y="1783"/>
                  <a:pt x="108" y="1047"/>
                  <a:pt x="423" y="348"/>
                </a:cubicBezTo>
                <a:cubicBezTo>
                  <a:pt x="423" y="348"/>
                  <a:pt x="423" y="348"/>
                  <a:pt x="423" y="348"/>
                </a:cubicBezTo>
                <a:cubicBezTo>
                  <a:pt x="424" y="346"/>
                  <a:pt x="424" y="346"/>
                  <a:pt x="424" y="346"/>
                </a:cubicBezTo>
                <a:cubicBezTo>
                  <a:pt x="442" y="306"/>
                  <a:pt x="460" y="266"/>
                  <a:pt x="480" y="226"/>
                </a:cubicBezTo>
                <a:cubicBezTo>
                  <a:pt x="481" y="226"/>
                  <a:pt x="481" y="226"/>
                  <a:pt x="481" y="226"/>
                </a:cubicBezTo>
                <a:cubicBezTo>
                  <a:pt x="484" y="219"/>
                  <a:pt x="484" y="219"/>
                  <a:pt x="484" y="219"/>
                </a:cubicBezTo>
                <a:cubicBezTo>
                  <a:pt x="572" y="61"/>
                  <a:pt x="733" y="0"/>
                  <a:pt x="969" y="38"/>
                </a:cubicBezTo>
                <a:cubicBezTo>
                  <a:pt x="1106" y="62"/>
                  <a:pt x="1106" y="62"/>
                  <a:pt x="1106" y="62"/>
                </a:cubicBezTo>
                <a:cubicBezTo>
                  <a:pt x="1051" y="208"/>
                  <a:pt x="1006" y="355"/>
                  <a:pt x="968" y="503"/>
                </a:cubicBezTo>
                <a:cubicBezTo>
                  <a:pt x="931" y="645"/>
                  <a:pt x="902" y="788"/>
                  <a:pt x="877" y="932"/>
                </a:cubicBezTo>
                <a:cubicBezTo>
                  <a:pt x="671" y="896"/>
                  <a:pt x="671" y="896"/>
                  <a:pt x="671" y="896"/>
                </a:cubicBezTo>
                <a:cubicBezTo>
                  <a:pt x="551" y="1304"/>
                  <a:pt x="484" y="1714"/>
                  <a:pt x="459" y="2126"/>
                </a:cubicBezTo>
                <a:cubicBezTo>
                  <a:pt x="663" y="2162"/>
                  <a:pt x="663" y="2162"/>
                  <a:pt x="663" y="2162"/>
                </a:cubicBezTo>
                <a:cubicBezTo>
                  <a:pt x="637" y="2308"/>
                  <a:pt x="616" y="2455"/>
                  <a:pt x="602" y="2603"/>
                </a:cubicBezTo>
                <a:cubicBezTo>
                  <a:pt x="588" y="2752"/>
                  <a:pt x="581" y="2904"/>
                  <a:pt x="582" y="3058"/>
                </a:cubicBezTo>
                <a:lnTo>
                  <a:pt x="444" y="30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" name="客服"/>
          <p:cNvSpPr/>
          <p:nvPr/>
        </p:nvSpPr>
        <p:spPr bwMode="auto">
          <a:xfrm>
            <a:off x="6116320" y="3801745"/>
            <a:ext cx="547370" cy="533400"/>
          </a:xfrm>
          <a:custGeom>
            <a:avLst/>
            <a:gdLst>
              <a:gd name="T0" fmla="*/ 714858487 w 3746"/>
              <a:gd name="T1" fmla="*/ 582812132 h 3435"/>
              <a:gd name="T2" fmla="*/ 578584914 w 3746"/>
              <a:gd name="T3" fmla="*/ 702469979 h 3435"/>
              <a:gd name="T4" fmla="*/ 297492227 w 3746"/>
              <a:gd name="T5" fmla="*/ 712865271 h 3435"/>
              <a:gd name="T6" fmla="*/ 175538758 w 3746"/>
              <a:gd name="T7" fmla="*/ 461075515 h 3435"/>
              <a:gd name="T8" fmla="*/ 434689460 w 3746"/>
              <a:gd name="T9" fmla="*/ 74612703 h 3435"/>
              <a:gd name="T10" fmla="*/ 692454191 w 3746"/>
              <a:gd name="T11" fmla="*/ 442364662 h 3435"/>
              <a:gd name="T12" fmla="*/ 729872055 w 3746"/>
              <a:gd name="T13" fmla="*/ 485099367 h 3435"/>
              <a:gd name="T14" fmla="*/ 738417598 w 3746"/>
              <a:gd name="T15" fmla="*/ 354815521 h 3435"/>
              <a:gd name="T16" fmla="*/ 738879909 w 3746"/>
              <a:gd name="T17" fmla="*/ 235157674 h 3435"/>
              <a:gd name="T18" fmla="*/ 433534644 w 3746"/>
              <a:gd name="T19" fmla="*/ 32109186 h 3435"/>
              <a:gd name="T20" fmla="*/ 431917998 w 3746"/>
              <a:gd name="T21" fmla="*/ 32109186 h 3435"/>
              <a:gd name="T22" fmla="*/ 236977563 w 3746"/>
              <a:gd name="T23" fmla="*/ 89859100 h 3435"/>
              <a:gd name="T24" fmla="*/ 217575886 w 3746"/>
              <a:gd name="T25" fmla="*/ 103950036 h 3435"/>
              <a:gd name="T26" fmla="*/ 199559699 w 3746"/>
              <a:gd name="T27" fmla="*/ 119657847 h 3435"/>
              <a:gd name="T28" fmla="*/ 182929964 w 3746"/>
              <a:gd name="T29" fmla="*/ 136289930 h 3435"/>
              <a:gd name="T30" fmla="*/ 168147551 w 3746"/>
              <a:gd name="T31" fmla="*/ 154076992 h 3435"/>
              <a:gd name="T32" fmla="*/ 154982264 w 3746"/>
              <a:gd name="T33" fmla="*/ 173019032 h 3435"/>
              <a:gd name="T34" fmla="*/ 143433624 w 3746"/>
              <a:gd name="T35" fmla="*/ 192884864 h 3435"/>
              <a:gd name="T36" fmla="*/ 133963940 w 3746"/>
              <a:gd name="T37" fmla="*/ 213443779 h 3435"/>
              <a:gd name="T38" fmla="*/ 146898072 w 3746"/>
              <a:gd name="T39" fmla="*/ 242549924 h 3435"/>
              <a:gd name="T40" fmla="*/ 151055986 w 3746"/>
              <a:gd name="T41" fmla="*/ 477938305 h 3435"/>
              <a:gd name="T42" fmla="*/ 0 w 3746"/>
              <a:gd name="T43" fmla="*/ 361514688 h 3435"/>
              <a:gd name="T44" fmla="*/ 432148673 w 3746"/>
              <a:gd name="T45" fmla="*/ 0 h 3435"/>
              <a:gd name="T46" fmla="*/ 433303489 w 3746"/>
              <a:gd name="T47" fmla="*/ 0 h 3435"/>
              <a:gd name="T48" fmla="*/ 865221487 w 3746"/>
              <a:gd name="T49" fmla="*/ 361514688 h 3435"/>
              <a:gd name="T50" fmla="*/ 664737647 w 3746"/>
              <a:gd name="T51" fmla="*/ 377915582 h 3435"/>
              <a:gd name="T52" fmla="*/ 649031573 w 3746"/>
              <a:gd name="T53" fmla="*/ 372833771 h 3435"/>
              <a:gd name="T54" fmla="*/ 633325499 w 3746"/>
              <a:gd name="T55" fmla="*/ 366365792 h 3435"/>
              <a:gd name="T56" fmla="*/ 612537850 w 3746"/>
              <a:gd name="T57" fmla="*/ 355277416 h 3435"/>
              <a:gd name="T58" fmla="*/ 594522144 w 3746"/>
              <a:gd name="T59" fmla="*/ 343727626 h 3435"/>
              <a:gd name="T60" fmla="*/ 572579679 w 3746"/>
              <a:gd name="T61" fmla="*/ 325247481 h 3435"/>
              <a:gd name="T62" fmla="*/ 555488114 w 3746"/>
              <a:gd name="T63" fmla="*/ 306767816 h 3435"/>
              <a:gd name="T64" fmla="*/ 536317111 w 3746"/>
              <a:gd name="T65" fmla="*/ 278585462 h 3435"/>
              <a:gd name="T66" fmla="*/ 373943640 w 3746"/>
              <a:gd name="T67" fmla="*/ 395240748 h 3435"/>
              <a:gd name="T68" fmla="*/ 398888723 w 3746"/>
              <a:gd name="T69" fmla="*/ 252944735 h 3435"/>
              <a:gd name="T70" fmla="*/ 385030451 w 3746"/>
              <a:gd name="T71" fmla="*/ 276044797 h 3435"/>
              <a:gd name="T72" fmla="*/ 369093221 w 3746"/>
              <a:gd name="T73" fmla="*/ 298682482 h 3435"/>
              <a:gd name="T74" fmla="*/ 331675838 w 3746"/>
              <a:gd name="T75" fmla="*/ 341648375 h 3435"/>
              <a:gd name="T76" fmla="*/ 314121962 w 3746"/>
              <a:gd name="T77" fmla="*/ 358280458 h 3435"/>
              <a:gd name="T78" fmla="*/ 295644426 w 3746"/>
              <a:gd name="T79" fmla="*/ 374219457 h 3435"/>
              <a:gd name="T80" fmla="*/ 275087932 w 3746"/>
              <a:gd name="T81" fmla="*/ 390620352 h 3435"/>
              <a:gd name="T82" fmla="*/ 259150703 w 3746"/>
              <a:gd name="T83" fmla="*/ 401939435 h 3435"/>
              <a:gd name="T84" fmla="*/ 244137614 w 3746"/>
              <a:gd name="T85" fmla="*/ 412103539 h 3435"/>
              <a:gd name="T86" fmla="*/ 230510017 w 3746"/>
              <a:gd name="T87" fmla="*/ 420650287 h 3435"/>
              <a:gd name="T88" fmla="*/ 220347348 w 3746"/>
              <a:gd name="T89" fmla="*/ 426656371 h 3435"/>
              <a:gd name="T90" fmla="*/ 434227630 w 3746"/>
              <a:gd name="T91" fmla="*/ 745436353 h 3435"/>
              <a:gd name="T92" fmla="*/ 509524227 w 3746"/>
              <a:gd name="T93" fmla="*/ 663893295 h 3435"/>
              <a:gd name="T94" fmla="*/ 426143437 w 3746"/>
              <a:gd name="T95" fmla="*/ 644951254 h 3435"/>
              <a:gd name="T96" fmla="*/ 511372029 w 3746"/>
              <a:gd name="T97" fmla="*/ 630629130 h 3435"/>
              <a:gd name="T98" fmla="*/ 664737647 w 3746"/>
              <a:gd name="T99" fmla="*/ 377915582 h 3435"/>
              <a:gd name="T100" fmla="*/ 612769005 w 3746"/>
              <a:gd name="T101" fmla="*/ 487640514 h 3435"/>
              <a:gd name="T102" fmla="*/ 537010097 w 3746"/>
              <a:gd name="T103" fmla="*/ 437975454 h 3435"/>
              <a:gd name="T104" fmla="*/ 414825952 w 3746"/>
              <a:gd name="T105" fmla="*/ 487640514 h 3435"/>
              <a:gd name="T106" fmla="*/ 339067044 w 3746"/>
              <a:gd name="T107" fmla="*/ 437975454 h 343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746" h="3435">
                <a:moveTo>
                  <a:pt x="3292" y="2123"/>
                </a:moveTo>
                <a:cubicBezTo>
                  <a:pt x="3263" y="2291"/>
                  <a:pt x="3190" y="2422"/>
                  <a:pt x="3095" y="2523"/>
                </a:cubicBezTo>
                <a:cubicBezTo>
                  <a:pt x="3200" y="3020"/>
                  <a:pt x="3325" y="3140"/>
                  <a:pt x="3443" y="3168"/>
                </a:cubicBezTo>
                <a:cubicBezTo>
                  <a:pt x="3414" y="3215"/>
                  <a:pt x="2780" y="3404"/>
                  <a:pt x="2505" y="3041"/>
                </a:cubicBezTo>
                <a:cubicBezTo>
                  <a:pt x="2317" y="3280"/>
                  <a:pt x="2098" y="3435"/>
                  <a:pt x="1882" y="3435"/>
                </a:cubicBezTo>
                <a:cubicBezTo>
                  <a:pt x="1680" y="3435"/>
                  <a:pt x="1472" y="3299"/>
                  <a:pt x="1288" y="3086"/>
                </a:cubicBezTo>
                <a:cubicBezTo>
                  <a:pt x="994" y="3383"/>
                  <a:pt x="389" y="3168"/>
                  <a:pt x="389" y="3168"/>
                </a:cubicBezTo>
                <a:cubicBezTo>
                  <a:pt x="389" y="3168"/>
                  <a:pt x="656" y="3041"/>
                  <a:pt x="760" y="1996"/>
                </a:cubicBezTo>
                <a:cubicBezTo>
                  <a:pt x="722" y="1830"/>
                  <a:pt x="701" y="1664"/>
                  <a:pt x="701" y="1504"/>
                </a:cubicBezTo>
                <a:cubicBezTo>
                  <a:pt x="701" y="645"/>
                  <a:pt x="1313" y="323"/>
                  <a:pt x="1882" y="323"/>
                </a:cubicBezTo>
                <a:cubicBezTo>
                  <a:pt x="2451" y="323"/>
                  <a:pt x="3038" y="645"/>
                  <a:pt x="3038" y="1504"/>
                </a:cubicBezTo>
                <a:cubicBezTo>
                  <a:pt x="3038" y="1637"/>
                  <a:pt x="3024" y="1776"/>
                  <a:pt x="2998" y="1915"/>
                </a:cubicBezTo>
                <a:cubicBezTo>
                  <a:pt x="3017" y="2069"/>
                  <a:pt x="3036" y="2203"/>
                  <a:pt x="3056" y="2322"/>
                </a:cubicBezTo>
                <a:cubicBezTo>
                  <a:pt x="3098" y="2258"/>
                  <a:pt x="3134" y="2185"/>
                  <a:pt x="3160" y="2100"/>
                </a:cubicBezTo>
                <a:cubicBezTo>
                  <a:pt x="3137" y="2091"/>
                  <a:pt x="3114" y="2082"/>
                  <a:pt x="3093" y="2069"/>
                </a:cubicBezTo>
                <a:cubicBezTo>
                  <a:pt x="3159" y="1904"/>
                  <a:pt x="3197" y="1724"/>
                  <a:pt x="3197" y="1536"/>
                </a:cubicBezTo>
                <a:cubicBezTo>
                  <a:pt x="3197" y="1365"/>
                  <a:pt x="3165" y="1202"/>
                  <a:pt x="3110" y="1050"/>
                </a:cubicBezTo>
                <a:cubicBezTo>
                  <a:pt x="3139" y="1036"/>
                  <a:pt x="3169" y="1025"/>
                  <a:pt x="3199" y="1018"/>
                </a:cubicBezTo>
                <a:cubicBezTo>
                  <a:pt x="3049" y="513"/>
                  <a:pt x="2515" y="139"/>
                  <a:pt x="1877" y="139"/>
                </a:cubicBezTo>
                <a:cubicBezTo>
                  <a:pt x="1877" y="139"/>
                  <a:pt x="1877" y="139"/>
                  <a:pt x="1877" y="139"/>
                </a:cubicBezTo>
                <a:cubicBezTo>
                  <a:pt x="1876" y="139"/>
                  <a:pt x="1874" y="139"/>
                  <a:pt x="1873" y="139"/>
                </a:cubicBezTo>
                <a:cubicBezTo>
                  <a:pt x="1872" y="139"/>
                  <a:pt x="1871" y="139"/>
                  <a:pt x="1870" y="139"/>
                </a:cubicBezTo>
                <a:cubicBezTo>
                  <a:pt x="1870" y="139"/>
                  <a:pt x="1870" y="139"/>
                  <a:pt x="1870" y="139"/>
                </a:cubicBezTo>
                <a:cubicBezTo>
                  <a:pt x="1551" y="139"/>
                  <a:pt x="1258" y="232"/>
                  <a:pt x="1026" y="389"/>
                </a:cubicBezTo>
                <a:cubicBezTo>
                  <a:pt x="1024" y="390"/>
                  <a:pt x="1022" y="391"/>
                  <a:pt x="1021" y="392"/>
                </a:cubicBezTo>
                <a:cubicBezTo>
                  <a:pt x="994" y="411"/>
                  <a:pt x="967" y="430"/>
                  <a:pt x="942" y="450"/>
                </a:cubicBezTo>
                <a:cubicBezTo>
                  <a:pt x="938" y="453"/>
                  <a:pt x="935" y="457"/>
                  <a:pt x="931" y="459"/>
                </a:cubicBezTo>
                <a:cubicBezTo>
                  <a:pt x="908" y="478"/>
                  <a:pt x="885" y="497"/>
                  <a:pt x="864" y="518"/>
                </a:cubicBezTo>
                <a:cubicBezTo>
                  <a:pt x="858" y="522"/>
                  <a:pt x="854" y="528"/>
                  <a:pt x="848" y="533"/>
                </a:cubicBezTo>
                <a:cubicBezTo>
                  <a:pt x="829" y="552"/>
                  <a:pt x="810" y="570"/>
                  <a:pt x="792" y="590"/>
                </a:cubicBezTo>
                <a:cubicBezTo>
                  <a:pt x="785" y="598"/>
                  <a:pt x="779" y="606"/>
                  <a:pt x="773" y="613"/>
                </a:cubicBezTo>
                <a:cubicBezTo>
                  <a:pt x="757" y="631"/>
                  <a:pt x="742" y="649"/>
                  <a:pt x="728" y="667"/>
                </a:cubicBezTo>
                <a:cubicBezTo>
                  <a:pt x="720" y="678"/>
                  <a:pt x="713" y="689"/>
                  <a:pt x="705" y="699"/>
                </a:cubicBezTo>
                <a:cubicBezTo>
                  <a:pt x="693" y="716"/>
                  <a:pt x="681" y="732"/>
                  <a:pt x="671" y="749"/>
                </a:cubicBezTo>
                <a:cubicBezTo>
                  <a:pt x="662" y="763"/>
                  <a:pt x="654" y="777"/>
                  <a:pt x="646" y="792"/>
                </a:cubicBezTo>
                <a:cubicBezTo>
                  <a:pt x="638" y="806"/>
                  <a:pt x="629" y="820"/>
                  <a:pt x="621" y="835"/>
                </a:cubicBezTo>
                <a:cubicBezTo>
                  <a:pt x="612" y="853"/>
                  <a:pt x="603" y="872"/>
                  <a:pt x="595" y="891"/>
                </a:cubicBezTo>
                <a:cubicBezTo>
                  <a:pt x="590" y="902"/>
                  <a:pt x="585" y="913"/>
                  <a:pt x="580" y="924"/>
                </a:cubicBezTo>
                <a:cubicBezTo>
                  <a:pt x="568" y="955"/>
                  <a:pt x="557" y="986"/>
                  <a:pt x="547" y="1018"/>
                </a:cubicBezTo>
                <a:cubicBezTo>
                  <a:pt x="578" y="1025"/>
                  <a:pt x="608" y="1036"/>
                  <a:pt x="636" y="1050"/>
                </a:cubicBezTo>
                <a:cubicBezTo>
                  <a:pt x="581" y="1202"/>
                  <a:pt x="550" y="1365"/>
                  <a:pt x="550" y="1536"/>
                </a:cubicBezTo>
                <a:cubicBezTo>
                  <a:pt x="550" y="1724"/>
                  <a:pt x="587" y="1904"/>
                  <a:pt x="654" y="2069"/>
                </a:cubicBezTo>
                <a:cubicBezTo>
                  <a:pt x="595" y="2104"/>
                  <a:pt x="528" y="2123"/>
                  <a:pt x="458" y="2123"/>
                </a:cubicBezTo>
                <a:cubicBezTo>
                  <a:pt x="205" y="2123"/>
                  <a:pt x="0" y="1873"/>
                  <a:pt x="0" y="1565"/>
                </a:cubicBezTo>
                <a:cubicBezTo>
                  <a:pt x="0" y="1289"/>
                  <a:pt x="165" y="1061"/>
                  <a:pt x="380" y="1016"/>
                </a:cubicBezTo>
                <a:cubicBezTo>
                  <a:pt x="535" y="435"/>
                  <a:pt x="1143" y="0"/>
                  <a:pt x="1871" y="0"/>
                </a:cubicBezTo>
                <a:cubicBezTo>
                  <a:pt x="1872" y="0"/>
                  <a:pt x="1872" y="0"/>
                  <a:pt x="1873" y="0"/>
                </a:cubicBezTo>
                <a:cubicBezTo>
                  <a:pt x="1874" y="0"/>
                  <a:pt x="1875" y="0"/>
                  <a:pt x="1876" y="0"/>
                </a:cubicBezTo>
                <a:cubicBezTo>
                  <a:pt x="2604" y="0"/>
                  <a:pt x="3212" y="435"/>
                  <a:pt x="3366" y="1016"/>
                </a:cubicBezTo>
                <a:cubicBezTo>
                  <a:pt x="3582" y="1061"/>
                  <a:pt x="3746" y="1289"/>
                  <a:pt x="3746" y="1565"/>
                </a:cubicBezTo>
                <a:cubicBezTo>
                  <a:pt x="3746" y="1872"/>
                  <a:pt x="3543" y="2120"/>
                  <a:pt x="3292" y="2123"/>
                </a:cubicBezTo>
                <a:close/>
                <a:moveTo>
                  <a:pt x="2878" y="1636"/>
                </a:moveTo>
                <a:cubicBezTo>
                  <a:pt x="2862" y="1631"/>
                  <a:pt x="2843" y="1625"/>
                  <a:pt x="2823" y="1618"/>
                </a:cubicBezTo>
                <a:cubicBezTo>
                  <a:pt x="2819" y="1616"/>
                  <a:pt x="2815" y="1615"/>
                  <a:pt x="2810" y="1614"/>
                </a:cubicBezTo>
                <a:cubicBezTo>
                  <a:pt x="2791" y="1606"/>
                  <a:pt x="2771" y="1599"/>
                  <a:pt x="2749" y="1589"/>
                </a:cubicBezTo>
                <a:cubicBezTo>
                  <a:pt x="2747" y="1588"/>
                  <a:pt x="2745" y="1587"/>
                  <a:pt x="2742" y="1586"/>
                </a:cubicBezTo>
                <a:cubicBezTo>
                  <a:pt x="2719" y="1575"/>
                  <a:pt x="2695" y="1563"/>
                  <a:pt x="2671" y="1549"/>
                </a:cubicBezTo>
                <a:cubicBezTo>
                  <a:pt x="2665" y="1546"/>
                  <a:pt x="2658" y="1542"/>
                  <a:pt x="2652" y="1538"/>
                </a:cubicBezTo>
                <a:cubicBezTo>
                  <a:pt x="2629" y="1525"/>
                  <a:pt x="2606" y="1510"/>
                  <a:pt x="2582" y="1493"/>
                </a:cubicBezTo>
                <a:cubicBezTo>
                  <a:pt x="2580" y="1491"/>
                  <a:pt x="2577" y="1490"/>
                  <a:pt x="2574" y="1488"/>
                </a:cubicBezTo>
                <a:cubicBezTo>
                  <a:pt x="2549" y="1469"/>
                  <a:pt x="2524" y="1448"/>
                  <a:pt x="2499" y="1426"/>
                </a:cubicBezTo>
                <a:cubicBezTo>
                  <a:pt x="2492" y="1420"/>
                  <a:pt x="2486" y="1414"/>
                  <a:pt x="2479" y="1408"/>
                </a:cubicBezTo>
                <a:cubicBezTo>
                  <a:pt x="2455" y="1385"/>
                  <a:pt x="2432" y="1360"/>
                  <a:pt x="2409" y="1332"/>
                </a:cubicBezTo>
                <a:cubicBezTo>
                  <a:pt x="2408" y="1331"/>
                  <a:pt x="2406" y="1329"/>
                  <a:pt x="2405" y="1328"/>
                </a:cubicBezTo>
                <a:cubicBezTo>
                  <a:pt x="2381" y="1299"/>
                  <a:pt x="2359" y="1267"/>
                  <a:pt x="2338" y="1232"/>
                </a:cubicBezTo>
                <a:cubicBezTo>
                  <a:pt x="2333" y="1224"/>
                  <a:pt x="2327" y="1215"/>
                  <a:pt x="2322" y="1206"/>
                </a:cubicBezTo>
                <a:cubicBezTo>
                  <a:pt x="2302" y="1170"/>
                  <a:pt x="2282" y="1132"/>
                  <a:pt x="2264" y="1090"/>
                </a:cubicBezTo>
                <a:cubicBezTo>
                  <a:pt x="2060" y="1680"/>
                  <a:pt x="1619" y="1711"/>
                  <a:pt x="1619" y="1711"/>
                </a:cubicBezTo>
                <a:cubicBezTo>
                  <a:pt x="1619" y="1711"/>
                  <a:pt x="1819" y="1458"/>
                  <a:pt x="1780" y="990"/>
                </a:cubicBezTo>
                <a:cubicBezTo>
                  <a:pt x="1763" y="1027"/>
                  <a:pt x="1745" y="1061"/>
                  <a:pt x="1727" y="1095"/>
                </a:cubicBezTo>
                <a:cubicBezTo>
                  <a:pt x="1721" y="1106"/>
                  <a:pt x="1715" y="1116"/>
                  <a:pt x="1709" y="1126"/>
                </a:cubicBezTo>
                <a:cubicBezTo>
                  <a:pt x="1695" y="1150"/>
                  <a:pt x="1681" y="1173"/>
                  <a:pt x="1667" y="1195"/>
                </a:cubicBezTo>
                <a:cubicBezTo>
                  <a:pt x="1660" y="1206"/>
                  <a:pt x="1653" y="1216"/>
                  <a:pt x="1646" y="1226"/>
                </a:cubicBezTo>
                <a:cubicBezTo>
                  <a:pt x="1630" y="1249"/>
                  <a:pt x="1614" y="1271"/>
                  <a:pt x="1598" y="1293"/>
                </a:cubicBezTo>
                <a:cubicBezTo>
                  <a:pt x="1592" y="1301"/>
                  <a:pt x="1586" y="1309"/>
                  <a:pt x="1580" y="1317"/>
                </a:cubicBezTo>
                <a:cubicBezTo>
                  <a:pt x="1534" y="1375"/>
                  <a:pt x="1485" y="1429"/>
                  <a:pt x="1436" y="1479"/>
                </a:cubicBezTo>
                <a:cubicBezTo>
                  <a:pt x="1429" y="1485"/>
                  <a:pt x="1423" y="1492"/>
                  <a:pt x="1417" y="1498"/>
                </a:cubicBezTo>
                <a:cubicBezTo>
                  <a:pt x="1398" y="1516"/>
                  <a:pt x="1379" y="1534"/>
                  <a:pt x="1360" y="1551"/>
                </a:cubicBezTo>
                <a:cubicBezTo>
                  <a:pt x="1353" y="1558"/>
                  <a:pt x="1346" y="1564"/>
                  <a:pt x="1339" y="1570"/>
                </a:cubicBezTo>
                <a:cubicBezTo>
                  <a:pt x="1319" y="1588"/>
                  <a:pt x="1300" y="1604"/>
                  <a:pt x="1280" y="1620"/>
                </a:cubicBezTo>
                <a:cubicBezTo>
                  <a:pt x="1275" y="1625"/>
                  <a:pt x="1270" y="1629"/>
                  <a:pt x="1264" y="1634"/>
                </a:cubicBezTo>
                <a:cubicBezTo>
                  <a:pt x="1240" y="1654"/>
                  <a:pt x="1215" y="1673"/>
                  <a:pt x="1191" y="1691"/>
                </a:cubicBezTo>
                <a:cubicBezTo>
                  <a:pt x="1189" y="1692"/>
                  <a:pt x="1188" y="1693"/>
                  <a:pt x="1186" y="1695"/>
                </a:cubicBezTo>
                <a:cubicBezTo>
                  <a:pt x="1164" y="1711"/>
                  <a:pt x="1143" y="1726"/>
                  <a:pt x="1122" y="1740"/>
                </a:cubicBezTo>
                <a:cubicBezTo>
                  <a:pt x="1114" y="1746"/>
                  <a:pt x="1107" y="1751"/>
                  <a:pt x="1100" y="1756"/>
                </a:cubicBezTo>
                <a:cubicBezTo>
                  <a:pt x="1085" y="1765"/>
                  <a:pt x="1071" y="1775"/>
                  <a:pt x="1057" y="1784"/>
                </a:cubicBezTo>
                <a:cubicBezTo>
                  <a:pt x="1049" y="1789"/>
                  <a:pt x="1041" y="1794"/>
                  <a:pt x="1032" y="1800"/>
                </a:cubicBezTo>
                <a:cubicBezTo>
                  <a:pt x="1021" y="1807"/>
                  <a:pt x="1009" y="1814"/>
                  <a:pt x="998" y="1821"/>
                </a:cubicBezTo>
                <a:cubicBezTo>
                  <a:pt x="990" y="1826"/>
                  <a:pt x="981" y="1831"/>
                  <a:pt x="973" y="1836"/>
                </a:cubicBezTo>
                <a:cubicBezTo>
                  <a:pt x="966" y="1840"/>
                  <a:pt x="960" y="1843"/>
                  <a:pt x="954" y="1847"/>
                </a:cubicBezTo>
                <a:cubicBezTo>
                  <a:pt x="930" y="1861"/>
                  <a:pt x="908" y="1872"/>
                  <a:pt x="890" y="1882"/>
                </a:cubicBezTo>
                <a:cubicBezTo>
                  <a:pt x="1010" y="2545"/>
                  <a:pt x="1458" y="3227"/>
                  <a:pt x="1880" y="3227"/>
                </a:cubicBezTo>
                <a:cubicBezTo>
                  <a:pt x="2080" y="3227"/>
                  <a:pt x="2282" y="3073"/>
                  <a:pt x="2451" y="2842"/>
                </a:cubicBezTo>
                <a:cubicBezTo>
                  <a:pt x="2354" y="2861"/>
                  <a:pt x="2268" y="2870"/>
                  <a:pt x="2206" y="2874"/>
                </a:cubicBezTo>
                <a:cubicBezTo>
                  <a:pt x="2175" y="2938"/>
                  <a:pt x="2111" y="2982"/>
                  <a:pt x="2035" y="2982"/>
                </a:cubicBezTo>
                <a:cubicBezTo>
                  <a:pt x="1930" y="2982"/>
                  <a:pt x="1845" y="2897"/>
                  <a:pt x="1845" y="2792"/>
                </a:cubicBezTo>
                <a:cubicBezTo>
                  <a:pt x="1845" y="2687"/>
                  <a:pt x="1930" y="2602"/>
                  <a:pt x="2035" y="2602"/>
                </a:cubicBezTo>
                <a:cubicBezTo>
                  <a:pt x="2118" y="2602"/>
                  <a:pt x="2188" y="2656"/>
                  <a:pt x="2214" y="2730"/>
                </a:cubicBezTo>
                <a:cubicBezTo>
                  <a:pt x="2305" y="2726"/>
                  <a:pt x="2430" y="2712"/>
                  <a:pt x="2563" y="2671"/>
                </a:cubicBezTo>
                <a:cubicBezTo>
                  <a:pt x="2739" y="2370"/>
                  <a:pt x="2862" y="1987"/>
                  <a:pt x="2878" y="1636"/>
                </a:cubicBezTo>
                <a:close/>
                <a:moveTo>
                  <a:pt x="2325" y="1896"/>
                </a:moveTo>
                <a:cubicBezTo>
                  <a:pt x="2489" y="1896"/>
                  <a:pt x="2625" y="1989"/>
                  <a:pt x="2653" y="2111"/>
                </a:cubicBezTo>
                <a:cubicBezTo>
                  <a:pt x="1997" y="2111"/>
                  <a:pt x="1997" y="2111"/>
                  <a:pt x="1997" y="2111"/>
                </a:cubicBezTo>
                <a:cubicBezTo>
                  <a:pt x="2025" y="1989"/>
                  <a:pt x="2161" y="1896"/>
                  <a:pt x="2325" y="1896"/>
                </a:cubicBezTo>
                <a:close/>
                <a:moveTo>
                  <a:pt x="1468" y="1896"/>
                </a:moveTo>
                <a:cubicBezTo>
                  <a:pt x="1632" y="1896"/>
                  <a:pt x="1768" y="1989"/>
                  <a:pt x="1796" y="2111"/>
                </a:cubicBezTo>
                <a:cubicBezTo>
                  <a:pt x="1140" y="2111"/>
                  <a:pt x="1140" y="2111"/>
                  <a:pt x="1140" y="2111"/>
                </a:cubicBezTo>
                <a:cubicBezTo>
                  <a:pt x="1168" y="1989"/>
                  <a:pt x="1303" y="1896"/>
                  <a:pt x="1468" y="18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40"/>
                            </p:stCondLst>
                            <p:childTnLst>
                              <p:par>
                                <p:cTn id="32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4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160"/>
                            </p:stCondLst>
                            <p:childTnLst>
                              <p:par>
                                <p:cTn id="5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16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8" grpId="0" bldLvl="0" animBg="1"/>
      <p:bldP spid="20" grpId="0" bldLvl="0" animBg="1"/>
      <p:bldP spid="21" grpId="0"/>
      <p:bldP spid="22" grpId="0" bldLvl="0" animBg="1"/>
      <p:bldP spid="25" grpId="0"/>
      <p:bldP spid="26" grpId="0" bldLvl="0" animBg="1"/>
      <p:bldP spid="30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3"/>
          <p:cNvSpPr>
            <a:spLocks noGrp="1"/>
          </p:cNvSpPr>
          <p:nvPr/>
        </p:nvSpPr>
        <p:spPr>
          <a:xfrm>
            <a:off x="1981200" y="5391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补充：朋友圈营销策略</a:t>
            </a:r>
            <a:endParaRPr lang="zh-CN" altLang="en-US" sz="2800" b="1" spc="15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 rot="0">
            <a:off x="1149983" y="3230880"/>
            <a:ext cx="9865999" cy="1483360"/>
            <a:chOff x="1598245" y="2772102"/>
            <a:chExt cx="9425911" cy="1774736"/>
          </a:xfrm>
        </p:grpSpPr>
        <p:sp>
          <p:nvSpPr>
            <p:cNvPr id="23" name="矩形 22"/>
            <p:cNvSpPr/>
            <p:nvPr/>
          </p:nvSpPr>
          <p:spPr>
            <a:xfrm rot="2280706" flipV="1">
              <a:off x="10574669" y="3606605"/>
              <a:ext cx="449487" cy="8536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24" name="矩形 23"/>
            <p:cNvSpPr/>
            <p:nvPr/>
          </p:nvSpPr>
          <p:spPr>
            <a:xfrm rot="19319294">
              <a:off x="1598245" y="3606606"/>
              <a:ext cx="449487" cy="8536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34" name="平行四边形 33"/>
            <p:cNvSpPr/>
            <p:nvPr/>
          </p:nvSpPr>
          <p:spPr>
            <a:xfrm flipV="1">
              <a:off x="3256028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35" name="平行四边形 34"/>
            <p:cNvSpPr/>
            <p:nvPr/>
          </p:nvSpPr>
          <p:spPr>
            <a:xfrm>
              <a:off x="1869306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36" name="平行四边形 35"/>
            <p:cNvSpPr/>
            <p:nvPr/>
          </p:nvSpPr>
          <p:spPr>
            <a:xfrm flipV="1">
              <a:off x="6029471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chemeClr val="accent4">
                <a:lumMod val="10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37" name="平行四边形 36"/>
            <p:cNvSpPr/>
            <p:nvPr/>
          </p:nvSpPr>
          <p:spPr>
            <a:xfrm>
              <a:off x="4642749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chemeClr val="accent3">
                <a:lumMod val="10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38" name="平行四边形 37"/>
            <p:cNvSpPr/>
            <p:nvPr/>
          </p:nvSpPr>
          <p:spPr>
            <a:xfrm flipV="1">
              <a:off x="8802914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chemeClr val="accent6">
                <a:lumMod val="10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39" name="平行四边形 38"/>
            <p:cNvSpPr/>
            <p:nvPr/>
          </p:nvSpPr>
          <p:spPr>
            <a:xfrm>
              <a:off x="7416192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chemeClr val="accent5">
                <a:lumMod val="10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1177290" y="4837430"/>
            <a:ext cx="1568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塑造个人品牌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177290" y="5241925"/>
            <a:ext cx="15240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</a:rPr>
              <a:t>分享的东西必须是正面的、积极的、正能量的，塑造其个人品牌。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2416175" y="2783205"/>
            <a:ext cx="1568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情感策略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460625" y="2200275"/>
            <a:ext cx="152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</a:rPr>
              <a:t>切忌不要一天发很多产品的宣传。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3776345" y="4834890"/>
            <a:ext cx="1568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分享策略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776345" y="5239385"/>
            <a:ext cx="174561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</a:rPr>
              <a:t>分享客户见证：发货情况、订单量等。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</a:rPr>
              <a:t>分享社会热点和乐趣。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344795" y="2783205"/>
            <a:ext cx="1568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互动策略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389245" y="2200275"/>
            <a:ext cx="152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</a:rPr>
              <a:t>为客户点赞或给予评论。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6695440" y="4837430"/>
            <a:ext cx="1568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社交策略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695440" y="5241925"/>
            <a:ext cx="174561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</a:rPr>
              <a:t>用一些优惠信息或者增值服务鼓励客户将信息分享到自己的朋友圈。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8263890" y="2783205"/>
            <a:ext cx="1568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善用群发助手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197215" y="1769110"/>
            <a:ext cx="19240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</a:rPr>
              <a:t>切忌单纯地发送广告信息。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</a:rPr>
              <a:t>可适当加入一些活动或者是节日祝福等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9346565" y="4834890"/>
            <a:ext cx="19024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充分开发微信群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9503410" y="5241925"/>
            <a:ext cx="174561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</a:rPr>
              <a:t>建立微信群，进行商业上或相同爱好的交流与认识。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50" grpId="0"/>
      <p:bldP spid="49" grpId="1"/>
      <p:bldP spid="50" grpId="1"/>
      <p:bldP spid="51" grpId="0"/>
      <p:bldP spid="52" grpId="0"/>
      <p:bldP spid="53" grpId="0"/>
      <p:bldP spid="54" grpId="0"/>
      <p:bldP spid="55" grpId="0"/>
      <p:bldP spid="56" grpId="0"/>
      <p:bldP spid="59" grpId="0"/>
      <p:bldP spid="60" grpId="0"/>
      <p:bldP spid="57" grpId="0"/>
      <p:bldP spid="58" grpId="0"/>
      <p:bldP spid="61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椭圆 4"/>
          <p:cNvSpPr/>
          <p:nvPr/>
        </p:nvSpPr>
        <p:spPr>
          <a:xfrm>
            <a:off x="3344545" y="2646045"/>
            <a:ext cx="1299845" cy="1299845"/>
          </a:xfrm>
          <a:prstGeom prst="ellipse">
            <a:avLst/>
          </a:prstGeom>
          <a:solidFill>
            <a:srgbClr val="437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7563485" y="2632075"/>
            <a:ext cx="1299845" cy="1299845"/>
          </a:xfrm>
          <a:prstGeom prst="ellipse">
            <a:avLst/>
          </a:prstGeom>
          <a:solidFill>
            <a:srgbClr val="5F5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348480" y="1560195"/>
            <a:ext cx="3494405" cy="3470275"/>
          </a:xfrm>
          <a:prstGeom prst="ellipse">
            <a:avLst/>
          </a:prstGeom>
          <a:solidFill>
            <a:srgbClr val="01A49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4466590" y="1689735"/>
            <a:ext cx="3255010" cy="323342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75470" y="2849245"/>
            <a:ext cx="893445" cy="893445"/>
          </a:xfrm>
          <a:prstGeom prst="ellipse">
            <a:avLst/>
          </a:prstGeom>
          <a:solidFill>
            <a:srgbClr val="775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903730" y="2835910"/>
            <a:ext cx="893445" cy="893445"/>
          </a:xfrm>
          <a:prstGeom prst="ellipse">
            <a:avLst/>
          </a:prstGeom>
          <a:solidFill>
            <a:srgbClr val="199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标题 10"/>
          <p:cNvSpPr>
            <a:spLocks noGrp="1"/>
          </p:cNvSpPr>
          <p:nvPr>
            <p:ph type="ctrTitle"/>
          </p:nvPr>
        </p:nvSpPr>
        <p:spPr>
          <a:xfrm>
            <a:off x="4029075" y="2216150"/>
            <a:ext cx="4134485" cy="2131060"/>
          </a:xfrm>
        </p:spPr>
        <p:txBody>
          <a:bodyPr>
            <a:noAutofit/>
          </a:bodyPr>
          <a:p>
            <a:pPr algn="ctr" fontAlgn="auto">
              <a:lnSpc>
                <a:spcPct val="100000"/>
              </a:lnSpc>
            </a:pPr>
            <a:r>
              <a:rPr lang="zh-CN" altLang="en-US" sz="9600" b="1" dirty="0" smtClean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谢谢</a:t>
            </a:r>
            <a:br>
              <a:rPr lang="zh-CN" altLang="en-US" sz="9600" b="1" dirty="0" smtClean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5400" b="1" dirty="0" smtClean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Thanks</a:t>
            </a:r>
            <a:endParaRPr lang="en-US" altLang="zh-CN" sz="5400" b="1" dirty="0" smtClean="0">
              <a:solidFill>
                <a:schemeClr val="bg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" name="图片 5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7" grpId="0" animBg="1"/>
      <p:bldP spid="10" grpId="0" animBg="1"/>
      <p:bldP spid="4" grpId="0" animBg="1"/>
      <p:bldP spid="3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981200" y="5493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</a:rPr>
              <a:t>目 录</a:t>
            </a:r>
            <a:b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000" b="1" dirty="0" smtClean="0">
                <a:solidFill>
                  <a:srgbClr val="01A49F"/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r>
              <a:rPr lang="en-US" altLang="zh-CN" sz="1800" b="1" dirty="0" smtClean="0">
                <a:solidFill>
                  <a:srgbClr val="01A49F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en-US" altLang="zh-CN" sz="1800" b="1" dirty="0" smtClean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82165" y="2061845"/>
            <a:ext cx="2078990" cy="3997960"/>
            <a:chOff x="3279" y="3247"/>
            <a:chExt cx="3274" cy="6296"/>
          </a:xfrm>
        </p:grpSpPr>
        <p:sp>
          <p:nvSpPr>
            <p:cNvPr id="7" name="矩形 6"/>
            <p:cNvSpPr/>
            <p:nvPr/>
          </p:nvSpPr>
          <p:spPr>
            <a:xfrm>
              <a:off x="3279" y="3247"/>
              <a:ext cx="3274" cy="6296"/>
            </a:xfrm>
            <a:prstGeom prst="rect">
              <a:avLst/>
            </a:prstGeom>
            <a:solidFill>
              <a:srgbClr val="01A4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3793" y="4148"/>
              <a:ext cx="2204" cy="2204"/>
            </a:xfrm>
            <a:prstGeom prst="ellipse">
              <a:avLst/>
            </a:prstGeom>
            <a:solidFill>
              <a:srgbClr val="FFFFFF">
                <a:alpha val="25098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50" y="4679"/>
              <a:ext cx="1855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 smtClean="0">
                  <a:solidFill>
                    <a:schemeClr val="bg1"/>
                  </a:solidFill>
                </a:rPr>
                <a:t>01</a:t>
              </a:r>
              <a:endParaRPr lang="zh-CN" alt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9" y="7210"/>
              <a:ext cx="327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获取好友关注</a:t>
              </a:r>
              <a:endParaRPr lang="zh-CN" altLang="en-US" sz="2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149215" y="2061845"/>
            <a:ext cx="2078990" cy="3997960"/>
            <a:chOff x="8109" y="3247"/>
            <a:chExt cx="3274" cy="6296"/>
          </a:xfrm>
        </p:grpSpPr>
        <p:sp>
          <p:nvSpPr>
            <p:cNvPr id="20" name="矩形 19"/>
            <p:cNvSpPr/>
            <p:nvPr/>
          </p:nvSpPr>
          <p:spPr>
            <a:xfrm>
              <a:off x="8109" y="3247"/>
              <a:ext cx="3274" cy="6296"/>
            </a:xfrm>
            <a:prstGeom prst="rect">
              <a:avLst/>
            </a:prstGeom>
            <a:solidFill>
              <a:srgbClr val="199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09" y="7220"/>
              <a:ext cx="327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defRPr>
              </a:lvl1pPr>
            </a:lstStyle>
            <a:p>
              <a:r>
                <a:rPr lang="zh-CN" altLang="en-US" sz="2000" dirty="0" smtClean="0">
                  <a:latin typeface="微软雅黑" panose="020B0503020204020204" charset="-122"/>
                  <a:ea typeface="微软雅黑" panose="020B0503020204020204" charset="-122"/>
                </a:rPr>
                <a:t>营销推广</a:t>
              </a:r>
              <a:endParaRPr lang="zh-CN" altLang="en-US" sz="2000" dirty="0" smtClean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8591" y="4134"/>
              <a:ext cx="2204" cy="2204"/>
            </a:xfrm>
            <a:prstGeom prst="ellipse">
              <a:avLst/>
            </a:prstGeom>
            <a:solidFill>
              <a:srgbClr val="FFFFFF">
                <a:alpha val="25098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748" y="4665"/>
              <a:ext cx="1855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 smtClean="0">
                  <a:solidFill>
                    <a:schemeClr val="bg1"/>
                  </a:solidFill>
                </a:rPr>
                <a:t>02</a:t>
              </a:r>
              <a:endParaRPr lang="zh-CN" altLang="en-US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225155" y="2061845"/>
            <a:ext cx="2091690" cy="3997960"/>
            <a:chOff x="12953" y="3247"/>
            <a:chExt cx="3294" cy="6296"/>
          </a:xfrm>
        </p:grpSpPr>
        <p:sp>
          <p:nvSpPr>
            <p:cNvPr id="19" name="矩形 18"/>
            <p:cNvSpPr/>
            <p:nvPr/>
          </p:nvSpPr>
          <p:spPr>
            <a:xfrm>
              <a:off x="12953" y="3247"/>
              <a:ext cx="3294" cy="6296"/>
            </a:xfrm>
            <a:prstGeom prst="rect">
              <a:avLst/>
            </a:prstGeom>
            <a:solidFill>
              <a:srgbClr val="4376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13549" y="4122"/>
              <a:ext cx="2216" cy="2216"/>
            </a:xfrm>
            <a:prstGeom prst="ellipse">
              <a:avLst/>
            </a:prstGeom>
            <a:solidFill>
              <a:srgbClr val="FFFFFF">
                <a:alpha val="25098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741" y="4658"/>
              <a:ext cx="1866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 smtClean="0">
                  <a:solidFill>
                    <a:schemeClr val="bg1"/>
                  </a:solidFill>
                </a:rPr>
                <a:t>03</a:t>
              </a:r>
              <a:endParaRPr lang="zh-CN" alt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953" y="7222"/>
              <a:ext cx="329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服务与维护</a:t>
              </a:r>
              <a:endParaRPr lang="zh-CN" altLang="en-US" sz="2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49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49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49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椭圆 13"/>
          <p:cNvSpPr/>
          <p:nvPr>
            <p:custDataLst>
              <p:tags r:id="rId1"/>
            </p:custDataLst>
          </p:nvPr>
        </p:nvSpPr>
        <p:spPr>
          <a:xfrm>
            <a:off x="3833023" y="2607565"/>
            <a:ext cx="2445014" cy="2519170"/>
          </a:xfrm>
          <a:prstGeom prst="ellipse">
            <a:avLst/>
          </a:prstGeom>
          <a:solidFill>
            <a:srgbClr val="53548A"/>
          </a:solidFill>
          <a:ln>
            <a:noFill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椭圆 14"/>
          <p:cNvSpPr/>
          <p:nvPr>
            <p:custDataLst>
              <p:tags r:id="rId2"/>
            </p:custDataLst>
          </p:nvPr>
        </p:nvSpPr>
        <p:spPr>
          <a:xfrm>
            <a:off x="5959600" y="2607565"/>
            <a:ext cx="2399465" cy="2519170"/>
          </a:xfrm>
          <a:prstGeom prst="ellipse">
            <a:avLst/>
          </a:prstGeom>
          <a:solidFill>
            <a:srgbClr val="438086"/>
          </a:solidFill>
          <a:ln>
            <a:noFill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" name="椭圆 19"/>
          <p:cNvSpPr/>
          <p:nvPr>
            <p:custDataLst>
              <p:tags r:id="rId3"/>
            </p:custDataLst>
          </p:nvPr>
        </p:nvSpPr>
        <p:spPr>
          <a:xfrm>
            <a:off x="6027314" y="3105926"/>
            <a:ext cx="1423815" cy="1520492"/>
          </a:xfrm>
          <a:prstGeom prst="ellipse">
            <a:avLst/>
          </a:prstGeom>
          <a:noFill/>
          <a:ln>
            <a:solidFill>
              <a:srgbClr val="A04DA3"/>
            </a:solidFill>
            <a:prstDash val="dash"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>
            <p:custDataLst>
              <p:tags r:id="rId4"/>
            </p:custDataLst>
          </p:nvPr>
        </p:nvSpPr>
        <p:spPr>
          <a:xfrm>
            <a:off x="4830431" y="3105926"/>
            <a:ext cx="1423815" cy="1520492"/>
          </a:xfrm>
          <a:prstGeom prst="ellipse">
            <a:avLst/>
          </a:prstGeom>
          <a:noFill/>
          <a:ln>
            <a:solidFill>
              <a:srgbClr val="A04DA3"/>
            </a:solidFill>
            <a:prstDash val="dash"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8" name="矩形 17"/>
          <p:cNvSpPr/>
          <p:nvPr>
            <p:custDataLst>
              <p:tags r:id="rId5"/>
            </p:custDataLst>
          </p:nvPr>
        </p:nvSpPr>
        <p:spPr>
          <a:xfrm>
            <a:off x="6644640" y="3442970"/>
            <a:ext cx="4871085" cy="92900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9" name="矩形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6235" y="3358220"/>
            <a:ext cx="424487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9pPr>
          </a:lstStyle>
          <a:p>
            <a:pPr indent="0" algn="l" fontAlgn="auto">
              <a:lnSpc>
                <a:spcPct val="150000"/>
              </a:lnSpc>
              <a:buNone/>
            </a:pPr>
            <a:r>
              <a:rPr lang="zh-CN" altLang="zh-CN" sz="1400" b="1" dirty="0">
                <a:solidFill>
                  <a:srgbClr val="4376AB"/>
                </a:solidFill>
                <a:latin typeface="微软雅黑" panose="020B0503020204020204" charset="-122"/>
              </a:rPr>
              <a:t>学习重点：</a:t>
            </a:r>
            <a:endParaRPr lang="zh-CN" altLang="zh-CN" sz="1400" b="1" dirty="0">
              <a:solidFill>
                <a:srgbClr val="4376AB"/>
              </a:solidFill>
              <a:latin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  <a:buNone/>
            </a:pP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charset="-122"/>
                <a:sym typeface="+mn-ea"/>
              </a:rPr>
              <a:t>独立完成获取微信好友的操作</a:t>
            </a:r>
            <a:endParaRPr lang="zh-CN" altLang="zh-CN" sz="1400" b="1" dirty="0">
              <a:solidFill>
                <a:schemeClr val="tx1"/>
              </a:solidFill>
              <a:latin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  <a:buNone/>
            </a:pP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charset="-122"/>
                <a:sym typeface="+mn-ea"/>
              </a:rPr>
              <a:t>在微信朋友圈进行营销推广</a:t>
            </a:r>
            <a:endParaRPr lang="zh-CN" altLang="zh-CN" sz="1400" b="1" dirty="0">
              <a:solidFill>
                <a:schemeClr val="tx1"/>
              </a:solidFill>
              <a:latin typeface="微软雅黑" panose="020B0503020204020204" charset="-122"/>
            </a:endParaRPr>
          </a:p>
        </p:txBody>
      </p:sp>
      <p:sp>
        <p:nvSpPr>
          <p:cNvPr id="26" name="矩形 25"/>
          <p:cNvSpPr/>
          <p:nvPr>
            <p:custDataLst>
              <p:tags r:id="rId7"/>
            </p:custDataLst>
          </p:nvPr>
        </p:nvSpPr>
        <p:spPr>
          <a:xfrm>
            <a:off x="375285" y="3443605"/>
            <a:ext cx="4871085" cy="92773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rgbClr val="FFC51B">
              <a:shade val="50000"/>
            </a:srgbClr>
          </a:lnRef>
          <a:fillRef idx="1">
            <a:srgbClr val="FFC51B"/>
          </a:fillRef>
          <a:effectRef idx="0">
            <a:srgbClr val="FFC51B"/>
          </a:effectRef>
          <a:fontRef idx="minor">
            <a:sysClr val="window" lastClr="FFFFFF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7" name="矩形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5285" y="3345180"/>
            <a:ext cx="487172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charset="0"/>
                <a:ea typeface="微软雅黑" panose="020B0503020204020204" charset="-122"/>
              </a:defRPr>
            </a:lvl9pPr>
          </a:lstStyle>
          <a:p>
            <a:pPr indent="0" algn="r" fontAlgn="auto">
              <a:lnSpc>
                <a:spcPct val="150000"/>
              </a:lnSpc>
            </a:pPr>
            <a:r>
              <a:rPr lang="zh-CN" altLang="zh-CN" sz="1400" b="1" dirty="0">
                <a:solidFill>
                  <a:srgbClr val="53548A"/>
                </a:solidFill>
                <a:latin typeface="微软雅黑" panose="020B0503020204020204" charset="-122"/>
              </a:rPr>
              <a:t>学习目标：</a:t>
            </a:r>
            <a:endParaRPr lang="zh-CN" altLang="zh-CN" sz="1400" b="1" dirty="0">
              <a:solidFill>
                <a:srgbClr val="53548A"/>
              </a:solidFill>
              <a:latin typeface="微软雅黑" panose="020B0503020204020204" charset="-122"/>
            </a:endParaRPr>
          </a:p>
          <a:p>
            <a:pPr indent="0" algn="r" fontAlgn="auto">
              <a:lnSpc>
                <a:spcPct val="150000"/>
              </a:lnSpc>
            </a:pP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charset="-122"/>
              </a:rPr>
              <a:t>明确微信获取好友关注的渠道；能独立完成</a:t>
            </a:r>
            <a:endParaRPr lang="zh-CN" altLang="zh-CN" sz="1400" b="1" dirty="0">
              <a:solidFill>
                <a:schemeClr val="tx1"/>
              </a:solidFill>
              <a:latin typeface="微软雅黑" panose="020B0503020204020204" charset="-122"/>
            </a:endParaRPr>
          </a:p>
          <a:p>
            <a:pPr indent="0" algn="r" fontAlgn="auto">
              <a:lnSpc>
                <a:spcPct val="150000"/>
              </a:lnSpc>
            </a:pPr>
            <a:r>
              <a:rPr lang="zh-CN" altLang="zh-CN" sz="1400" b="1" dirty="0">
                <a:solidFill>
                  <a:schemeClr val="tx1"/>
                </a:solidFill>
                <a:latin typeface="微软雅黑" panose="020B0503020204020204" charset="-122"/>
              </a:rPr>
              <a:t>获取微信好友的操作；能够在微信朋友圈进行营销推广</a:t>
            </a:r>
            <a:endParaRPr lang="zh-CN" altLang="zh-CN" sz="1400" b="1" dirty="0">
              <a:solidFill>
                <a:schemeClr val="tx1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9"/>
            </p:custDataLst>
          </p:nvPr>
        </p:nvSpPr>
        <p:spPr>
          <a:xfrm>
            <a:off x="1846895" y="1034290"/>
            <a:ext cx="84982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+mj-cs"/>
                <a:sym typeface="Arial" panose="020B0604020202020204" pitchFamily="34" charset="0"/>
              </a:rPr>
              <a:t>学习目标及学习重点</a:t>
            </a:r>
            <a:endParaRPr lang="zh-CN" altLang="en-US" sz="2800" b="1" dirty="0" smtClean="0">
              <a:latin typeface="微软雅黑" panose="020B0503020204020204" charset="-122"/>
              <a:ea typeface="微软雅黑" panose="020B0503020204020204" charset="-122"/>
              <a:cs typeface="+mj-cs"/>
              <a:sym typeface="Arial" panose="020B0604020202020204" pitchFamily="34" charset="0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9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99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99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99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21" grpId="0" animBg="1"/>
      <p:bldP spid="27" grpId="0"/>
      <p:bldP spid="15" grpId="0" animBg="1"/>
      <p:bldP spid="20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4805680" y="1103630"/>
            <a:ext cx="2598420" cy="2598420"/>
            <a:chOff x="7568" y="1738"/>
            <a:chExt cx="4092" cy="4092"/>
          </a:xfrm>
        </p:grpSpPr>
        <p:sp>
          <p:nvSpPr>
            <p:cNvPr id="4" name="椭圆 3"/>
            <p:cNvSpPr/>
            <p:nvPr/>
          </p:nvSpPr>
          <p:spPr>
            <a:xfrm>
              <a:off x="7568" y="1738"/>
              <a:ext cx="4092" cy="4092"/>
            </a:xfrm>
            <a:prstGeom prst="ellipse">
              <a:avLst/>
            </a:prstGeom>
            <a:solidFill>
              <a:srgbClr val="01A49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7715" y="1885"/>
              <a:ext cx="3798" cy="379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标题 1"/>
            <p:cNvSpPr txBox="1"/>
            <p:nvPr/>
          </p:nvSpPr>
          <p:spPr>
            <a:xfrm>
              <a:off x="7892" y="2888"/>
              <a:ext cx="3444" cy="179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6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01</a:t>
              </a:r>
              <a:endParaRPr lang="zh-CN" altLang="en-US" sz="6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7" name="TextBox 4"/>
          <p:cNvSpPr txBox="1"/>
          <p:nvPr/>
        </p:nvSpPr>
        <p:spPr>
          <a:xfrm>
            <a:off x="3931920" y="3883660"/>
            <a:ext cx="43459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获取好友关注</a:t>
            </a:r>
            <a:endParaRPr lang="zh-CN" altLang="en-US" sz="24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9878060" y="3748405"/>
            <a:ext cx="1200785" cy="1200785"/>
          </a:xfrm>
          <a:prstGeom prst="ellipse">
            <a:avLst/>
          </a:prstGeom>
          <a:solidFill>
            <a:srgbClr val="5F5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202055" y="3748405"/>
            <a:ext cx="1200785" cy="1200785"/>
          </a:xfrm>
          <a:prstGeom prst="ellipse">
            <a:avLst/>
          </a:prstGeom>
          <a:solidFill>
            <a:srgbClr val="437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8"/>
          <p:cNvSpPr txBox="1"/>
          <p:nvPr/>
        </p:nvSpPr>
        <p:spPr>
          <a:xfrm>
            <a:off x="3081020" y="4535170"/>
            <a:ext cx="602996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sz="1400" dirty="0">
                <a:latin typeface="微软雅黑" panose="020B0503020204020204" charset="-122"/>
                <a:ea typeface="微软雅黑" panose="020B0503020204020204" charset="-122"/>
              </a:rPr>
              <a:t>线上获取好友关注</a:t>
            </a:r>
            <a:r>
              <a:rPr lang="zh-CN" sz="1400" dirty="0">
                <a:latin typeface="微软雅黑" panose="020B0503020204020204" charset="-122"/>
                <a:ea typeface="微软雅黑" panose="020B0503020204020204" charset="-122"/>
              </a:rPr>
              <a:t>；线下获取用户关注。</a:t>
            </a:r>
            <a:endParaRPr lang="zh-CN" sz="1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8" grpId="0" animBg="1"/>
      <p:bldP spid="9" grpId="1" animBg="1"/>
      <p:bldP spid="8" grpId="1" animBg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981200" y="549300"/>
            <a:ext cx="8229600" cy="1143000"/>
          </a:xfrm>
        </p:spPr>
        <p:txBody>
          <a:bodyPr>
            <a:normAutofit/>
          </a:bodyPr>
          <a:p>
            <a:pPr algn="ctr"/>
            <a:r>
              <a:rPr lang="zh-CN" altLang="en-US" sz="2800" b="1" spc="15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线上获取好友关注 </a:t>
            </a:r>
            <a:endParaRPr lang="zh-CN" altLang="en-US" sz="2800" b="1" spc="150" dirty="0" smtClean="0">
              <a:solidFill>
                <a:srgbClr val="01A49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  <p:sp>
        <p:nvSpPr>
          <p:cNvPr id="20" name="Freeform 1"/>
          <p:cNvSpPr/>
          <p:nvPr/>
        </p:nvSpPr>
        <p:spPr bwMode="auto">
          <a:xfrm>
            <a:off x="4242497" y="2680137"/>
            <a:ext cx="1664360" cy="1873858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01A49F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4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21" name="肘形连接符 20"/>
          <p:cNvCxnSpPr/>
          <p:nvPr/>
        </p:nvCxnSpPr>
        <p:spPr>
          <a:xfrm rot="10800000">
            <a:off x="1209823" y="1852343"/>
            <a:ext cx="3858305" cy="797270"/>
          </a:xfrm>
          <a:prstGeom prst="bentConnector3">
            <a:avLst>
              <a:gd name="adj1" fmla="val -296"/>
            </a:avLst>
          </a:prstGeom>
          <a:ln>
            <a:solidFill>
              <a:srgbClr val="01A4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1"/>
          <p:cNvSpPr/>
          <p:nvPr/>
        </p:nvSpPr>
        <p:spPr bwMode="auto">
          <a:xfrm>
            <a:off x="6173532" y="3729157"/>
            <a:ext cx="1664360" cy="1873858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rgbClr val="4375AB"/>
          </a:solidFill>
          <a:ln w="25400">
            <a:noFill/>
          </a:ln>
          <a:effectLst>
            <a:outerShdw blurRad="2413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44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25" name="肘形连接符 24"/>
          <p:cNvCxnSpPr/>
          <p:nvPr/>
        </p:nvCxnSpPr>
        <p:spPr>
          <a:xfrm>
            <a:off x="7008648" y="5624611"/>
            <a:ext cx="3672199" cy="830189"/>
          </a:xfrm>
          <a:prstGeom prst="bentConnector3">
            <a:avLst>
              <a:gd name="adj1" fmla="val 199"/>
            </a:avLst>
          </a:prstGeom>
          <a:ln>
            <a:solidFill>
              <a:srgbClr val="4374A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1209675" y="2012315"/>
            <a:ext cx="2647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从QQ获取微信好友关注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6" name="图片 25" descr="QQ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170" y="3122295"/>
            <a:ext cx="1079500" cy="989965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210310" y="2390775"/>
            <a:ext cx="2886075" cy="1822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500">
                <a:latin typeface="微软雅黑" panose="020B0503020204020204" charset="-122"/>
                <a:ea typeface="微软雅黑" panose="020B0503020204020204" charset="-122"/>
              </a:rPr>
              <a:t>在QQ空间、QQ签名上发布微信号；</a:t>
            </a:r>
            <a:endParaRPr lang="zh-CN" altLang="en-US" sz="15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500">
                <a:latin typeface="微软雅黑" panose="020B0503020204020204" charset="-122"/>
                <a:ea typeface="微软雅黑" panose="020B0503020204020204" charset="-122"/>
              </a:rPr>
              <a:t>将QQ好友、手机通讯录的朋友全部加为微信好友</a:t>
            </a:r>
            <a:r>
              <a:rPr lang="zh-CN" altLang="en-US" sz="1500">
                <a:latin typeface="微软雅黑" panose="020B0503020204020204" charset="-122"/>
                <a:ea typeface="微软雅黑" panose="020B0503020204020204" charset="-122"/>
              </a:rPr>
              <a:t>；</a:t>
            </a:r>
            <a:endParaRPr lang="zh-CN" altLang="en-US" sz="150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500">
                <a:latin typeface="微软雅黑" panose="020B0503020204020204" charset="-122"/>
                <a:ea typeface="微软雅黑" panose="020B0503020204020204" charset="-122"/>
              </a:rPr>
              <a:t>加入相关的QQ群和微信群，通过QQ邮件、好友邀请等方式，批量实现QQ用户的导入</a:t>
            </a:r>
            <a:endParaRPr lang="zh-CN" altLang="en-US" sz="15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082915" y="5788025"/>
            <a:ext cx="27806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从微博、行业网站及论坛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获取微信好友关注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0" name="图片 29" descr="1516cc08d43a397b0ded2ccbac57aab0a1595423ab19-AUsl6X_fw5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730" y="4102100"/>
            <a:ext cx="1313180" cy="1127760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8216265" y="3729355"/>
            <a:ext cx="2513965" cy="1822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500">
                <a:latin typeface="微软雅黑" panose="020B0503020204020204" charset="-122"/>
                <a:ea typeface="微软雅黑" panose="020B0503020204020204" charset="-122"/>
              </a:rPr>
              <a:t>用户群体</a:t>
            </a:r>
            <a:r>
              <a:rPr lang="zh-CN" altLang="en-US" sz="15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属性相同，忠诚度较高；</a:t>
            </a:r>
            <a:endParaRPr lang="zh-CN" altLang="en-US" sz="15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5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可将微信号及微信号功能等发布在这些平台上；</a:t>
            </a:r>
            <a:endParaRPr lang="zh-CN" altLang="en-US" sz="15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5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也可将微信号服务的店铺信息或产品信息发布在平台上。</a:t>
            </a:r>
            <a:endParaRPr lang="zh-CN" altLang="en-US" sz="15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9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.03889 L 6.25E-7 -0.14815 " pathEditMode="relative" rAng="0" ptsTypes="AA">
                                      <p:cBhvr>
                                        <p:cTn id="17" dur="75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6.25E-7 0.03842 L 6.25E-7 2.96296E-6 " pathEditMode="relative" rAng="0" ptsTypes="AA">
                                      <p:cBhvr>
                                        <p:cTn id="1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99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99"/>
                            </p:stCondLst>
                            <p:childTnLst>
                              <p:par>
                                <p:cTn id="2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99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.03889 L 6.25E-7 -0.14815 " pathEditMode="relative" rAng="0" ptsTypes="AA">
                                      <p:cBhvr>
                                        <p:cTn id="33" dur="75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6.25E-7 0.03842 L 6.25E-7 2.96296E-6 " pathEditMode="relative" rAng="0" ptsTypes="AA">
                                      <p:cBhvr>
                                        <p:cTn id="3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99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99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899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399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0" grpId="1" bldLvl="0" animBg="1"/>
      <p:bldP spid="20" grpId="2" bldLvl="0" animBg="1"/>
      <p:bldP spid="22" grpId="0" bldLvl="0" animBg="1"/>
      <p:bldP spid="22" grpId="1" bldLvl="0" animBg="1"/>
      <p:bldP spid="22" grpId="2" bldLvl="0" animBg="1"/>
      <p:bldP spid="6" grpId="0"/>
      <p:bldP spid="23" grpId="0"/>
      <p:bldP spid="27" grpId="0"/>
      <p:bldP spid="2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981200" y="549300"/>
            <a:ext cx="8229600" cy="1143000"/>
          </a:xfrm>
        </p:spPr>
        <p:txBody>
          <a:bodyPr>
            <a:normAutofit/>
          </a:bodyPr>
          <a:p>
            <a:pPr algn="ctr"/>
            <a:r>
              <a:rPr lang="zh-CN" altLang="en-US" sz="2800" b="1" spc="15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线下获取用户关注</a:t>
            </a:r>
            <a:endParaRPr lang="zh-CN" altLang="en-US" sz="2800" b="1" spc="15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  <p:sp>
        <p:nvSpPr>
          <p:cNvPr id="11" name="Freeform 6"/>
          <p:cNvSpPr/>
          <p:nvPr/>
        </p:nvSpPr>
        <p:spPr bwMode="auto">
          <a:xfrm>
            <a:off x="2751455" y="1802130"/>
            <a:ext cx="1496060" cy="1377315"/>
          </a:xfrm>
          <a:custGeom>
            <a:avLst/>
            <a:gdLst>
              <a:gd name="T0" fmla="*/ 593 w 593"/>
              <a:gd name="T1" fmla="*/ 248 h 546"/>
              <a:gd name="T2" fmla="*/ 295 w 593"/>
              <a:gd name="T3" fmla="*/ 546 h 546"/>
              <a:gd name="T4" fmla="*/ 0 w 593"/>
              <a:gd name="T5" fmla="*/ 248 h 546"/>
              <a:gd name="T6" fmla="*/ 0 w 593"/>
              <a:gd name="T7" fmla="*/ 0 h 546"/>
              <a:gd name="T8" fmla="*/ 295 w 593"/>
              <a:gd name="T9" fmla="*/ 298 h 546"/>
              <a:gd name="T10" fmla="*/ 593 w 593"/>
              <a:gd name="T11" fmla="*/ 0 h 546"/>
              <a:gd name="T12" fmla="*/ 593 w 593"/>
              <a:gd name="T13" fmla="*/ 248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3" h="546">
                <a:moveTo>
                  <a:pt x="593" y="248"/>
                </a:moveTo>
                <a:lnTo>
                  <a:pt x="295" y="546"/>
                </a:lnTo>
                <a:lnTo>
                  <a:pt x="0" y="248"/>
                </a:lnTo>
                <a:lnTo>
                  <a:pt x="0" y="0"/>
                </a:lnTo>
                <a:lnTo>
                  <a:pt x="295" y="298"/>
                </a:lnTo>
                <a:lnTo>
                  <a:pt x="593" y="0"/>
                </a:lnTo>
                <a:lnTo>
                  <a:pt x="593" y="248"/>
                </a:lnTo>
                <a:close/>
              </a:path>
            </a:pathLst>
          </a:custGeom>
          <a:solidFill>
            <a:srgbClr val="01A49F"/>
          </a:solidFill>
          <a:ln w="25400">
            <a:noFill/>
          </a:ln>
          <a:effectLst>
            <a:outerShdw blurRad="1397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8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2" name="Freeform 7"/>
          <p:cNvSpPr/>
          <p:nvPr/>
        </p:nvSpPr>
        <p:spPr bwMode="auto">
          <a:xfrm>
            <a:off x="2751455" y="3426460"/>
            <a:ext cx="1496060" cy="1374775"/>
          </a:xfrm>
          <a:custGeom>
            <a:avLst/>
            <a:gdLst>
              <a:gd name="T0" fmla="*/ 593 w 593"/>
              <a:gd name="T1" fmla="*/ 248 h 545"/>
              <a:gd name="T2" fmla="*/ 295 w 593"/>
              <a:gd name="T3" fmla="*/ 545 h 545"/>
              <a:gd name="T4" fmla="*/ 0 w 593"/>
              <a:gd name="T5" fmla="*/ 248 h 545"/>
              <a:gd name="T6" fmla="*/ 0 w 593"/>
              <a:gd name="T7" fmla="*/ 0 h 545"/>
              <a:gd name="T8" fmla="*/ 295 w 593"/>
              <a:gd name="T9" fmla="*/ 297 h 545"/>
              <a:gd name="T10" fmla="*/ 593 w 593"/>
              <a:gd name="T11" fmla="*/ 0 h 545"/>
              <a:gd name="T12" fmla="*/ 593 w 593"/>
              <a:gd name="T13" fmla="*/ 248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3" h="545">
                <a:moveTo>
                  <a:pt x="593" y="248"/>
                </a:moveTo>
                <a:lnTo>
                  <a:pt x="295" y="545"/>
                </a:lnTo>
                <a:lnTo>
                  <a:pt x="0" y="248"/>
                </a:lnTo>
                <a:lnTo>
                  <a:pt x="0" y="0"/>
                </a:lnTo>
                <a:lnTo>
                  <a:pt x="295" y="297"/>
                </a:lnTo>
                <a:lnTo>
                  <a:pt x="593" y="0"/>
                </a:lnTo>
                <a:lnTo>
                  <a:pt x="593" y="248"/>
                </a:lnTo>
                <a:close/>
              </a:path>
            </a:pathLst>
          </a:custGeom>
          <a:solidFill>
            <a:srgbClr val="01A49F"/>
          </a:solidFill>
          <a:ln w="25400">
            <a:noFill/>
          </a:ln>
          <a:effectLst>
            <a:outerShdw blurRad="1397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8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3" name="Freeform 8"/>
          <p:cNvSpPr/>
          <p:nvPr/>
        </p:nvSpPr>
        <p:spPr bwMode="auto">
          <a:xfrm>
            <a:off x="2751455" y="5048250"/>
            <a:ext cx="1496060" cy="1377315"/>
          </a:xfrm>
          <a:custGeom>
            <a:avLst/>
            <a:gdLst>
              <a:gd name="T0" fmla="*/ 593 w 593"/>
              <a:gd name="T1" fmla="*/ 248 h 546"/>
              <a:gd name="T2" fmla="*/ 295 w 593"/>
              <a:gd name="T3" fmla="*/ 546 h 546"/>
              <a:gd name="T4" fmla="*/ 0 w 593"/>
              <a:gd name="T5" fmla="*/ 248 h 546"/>
              <a:gd name="T6" fmla="*/ 0 w 593"/>
              <a:gd name="T7" fmla="*/ 0 h 546"/>
              <a:gd name="T8" fmla="*/ 295 w 593"/>
              <a:gd name="T9" fmla="*/ 298 h 546"/>
              <a:gd name="T10" fmla="*/ 593 w 593"/>
              <a:gd name="T11" fmla="*/ 0 h 546"/>
              <a:gd name="T12" fmla="*/ 593 w 593"/>
              <a:gd name="T13" fmla="*/ 248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3" h="546">
                <a:moveTo>
                  <a:pt x="593" y="248"/>
                </a:moveTo>
                <a:lnTo>
                  <a:pt x="295" y="546"/>
                </a:lnTo>
                <a:lnTo>
                  <a:pt x="0" y="248"/>
                </a:lnTo>
                <a:lnTo>
                  <a:pt x="0" y="0"/>
                </a:lnTo>
                <a:lnTo>
                  <a:pt x="295" y="298"/>
                </a:lnTo>
                <a:lnTo>
                  <a:pt x="593" y="0"/>
                </a:lnTo>
                <a:lnTo>
                  <a:pt x="593" y="248"/>
                </a:lnTo>
                <a:close/>
              </a:path>
            </a:pathLst>
          </a:custGeom>
          <a:solidFill>
            <a:srgbClr val="01A49F"/>
          </a:solidFill>
          <a:ln w="25400">
            <a:noFill/>
          </a:ln>
          <a:effectLst>
            <a:outerShdw blurRad="139700" dist="38100" dir="5400000" sx="90000" sy="-19000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2800">
              <a:solidFill>
                <a:srgbClr val="FEFABC"/>
              </a:solidFill>
              <a:latin typeface="Bebas" pitchFamily="2" charset="0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17" name="TextBox 27"/>
          <p:cNvSpPr txBox="1"/>
          <p:nvPr/>
        </p:nvSpPr>
        <p:spPr>
          <a:xfrm>
            <a:off x="4739216" y="1872904"/>
            <a:ext cx="4997332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Bebas" pitchFamily="2" charset="0"/>
              </a:rPr>
              <a:t>通过在店铺附件派发宣传单，张贴海报，以及与合作店家以名片、购物袋上印刷微信号二维码等方式来展开宣传。</a:t>
            </a:r>
            <a:endParaRPr lang="zh-CN" altLang="en-US" sz="15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4" name="TextBox 29"/>
          <p:cNvSpPr txBox="1"/>
          <p:nvPr/>
        </p:nvSpPr>
        <p:spPr>
          <a:xfrm>
            <a:off x="4739216" y="3524011"/>
            <a:ext cx="4997332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Bebas" pitchFamily="2" charset="0"/>
              </a:rPr>
              <a:t>通过参加培训、论坛、讲座、交流会等，认识更多的人，增加实际好友的同时，在这些群体中展开宣传。</a:t>
            </a:r>
            <a:endParaRPr lang="zh-CN" altLang="en-US" sz="15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Bebas" pitchFamily="2" charset="0"/>
            </a:endParaRPr>
          </a:p>
        </p:txBody>
      </p:sp>
      <p:sp>
        <p:nvSpPr>
          <p:cNvPr id="7" name="TextBox 31"/>
          <p:cNvSpPr txBox="1"/>
          <p:nvPr/>
        </p:nvSpPr>
        <p:spPr>
          <a:xfrm>
            <a:off x="4739216" y="5221341"/>
            <a:ext cx="4997332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Bebas" pitchFamily="2" charset="0"/>
              </a:rPr>
              <a:t>通过微信个人账号添加同城账号，锁定同城的客户目标，核心将这些用户发展成女装店铺的微信号好友。</a:t>
            </a:r>
            <a:endParaRPr lang="zh-CN" altLang="en-US" sz="15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Bebas" pitchFamily="2" charset="0"/>
            </a:endParaRPr>
          </a:p>
        </p:txBody>
      </p:sp>
      <p:cxnSp>
        <p:nvCxnSpPr>
          <p:cNvPr id="25" name="直接箭头连接符 24"/>
          <p:cNvCxnSpPr>
            <a:stCxn id="11" idx="1"/>
          </p:cNvCxnSpPr>
          <p:nvPr/>
        </p:nvCxnSpPr>
        <p:spPr>
          <a:xfrm>
            <a:off x="3506198" y="3179640"/>
            <a:ext cx="6052679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2" idx="1"/>
          </p:cNvCxnSpPr>
          <p:nvPr/>
        </p:nvCxnSpPr>
        <p:spPr>
          <a:xfrm>
            <a:off x="3506198" y="4801383"/>
            <a:ext cx="6052679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>
            <a:stCxn id="13" idx="1"/>
          </p:cNvCxnSpPr>
          <p:nvPr/>
        </p:nvCxnSpPr>
        <p:spPr>
          <a:xfrm>
            <a:off x="3506198" y="6425797"/>
            <a:ext cx="6052679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图片标识"/>
          <p:cNvSpPr/>
          <p:nvPr/>
        </p:nvSpPr>
        <p:spPr>
          <a:xfrm>
            <a:off x="3288665" y="1692275"/>
            <a:ext cx="422275" cy="384810"/>
          </a:xfrm>
          <a:custGeom>
            <a:avLst/>
            <a:gdLst>
              <a:gd name="connsiteX0" fmla="*/ 586746 w 802377"/>
              <a:gd name="connsiteY0" fmla="*/ 175638 h 800254"/>
              <a:gd name="connsiteX1" fmla="*/ 640899 w 802377"/>
              <a:gd name="connsiteY1" fmla="*/ 229791 h 800254"/>
              <a:gd name="connsiteX2" fmla="*/ 586746 w 802377"/>
              <a:gd name="connsiteY2" fmla="*/ 283944 h 800254"/>
              <a:gd name="connsiteX3" fmla="*/ 532593 w 802377"/>
              <a:gd name="connsiteY3" fmla="*/ 229791 h 800254"/>
              <a:gd name="connsiteX4" fmla="*/ 586746 w 802377"/>
              <a:gd name="connsiteY4" fmla="*/ 175638 h 800254"/>
              <a:gd name="connsiteX5" fmla="*/ 105683 w 802377"/>
              <a:gd name="connsiteY5" fmla="*/ 105404 h 800254"/>
              <a:gd name="connsiteX6" fmla="*/ 105683 w 802377"/>
              <a:gd name="connsiteY6" fmla="*/ 694851 h 800254"/>
              <a:gd name="connsiteX7" fmla="*/ 110500 w 802377"/>
              <a:gd name="connsiteY7" fmla="*/ 694851 h 800254"/>
              <a:gd name="connsiteX8" fmla="*/ 245090 w 802377"/>
              <a:gd name="connsiteY8" fmla="*/ 394820 h 800254"/>
              <a:gd name="connsiteX9" fmla="*/ 302955 w 802377"/>
              <a:gd name="connsiteY9" fmla="*/ 579898 h 800254"/>
              <a:gd name="connsiteX10" fmla="*/ 420668 w 802377"/>
              <a:gd name="connsiteY10" fmla="*/ 339778 h 800254"/>
              <a:gd name="connsiteX11" fmla="*/ 496821 w 802377"/>
              <a:gd name="connsiteY11" fmla="*/ 564668 h 800254"/>
              <a:gd name="connsiteX12" fmla="*/ 596720 w 802377"/>
              <a:gd name="connsiteY12" fmla="*/ 438432 h 800254"/>
              <a:gd name="connsiteX13" fmla="*/ 696694 w 802377"/>
              <a:gd name="connsiteY13" fmla="*/ 687455 h 800254"/>
              <a:gd name="connsiteX14" fmla="*/ 696694 w 802377"/>
              <a:gd name="connsiteY14" fmla="*/ 105404 h 800254"/>
              <a:gd name="connsiteX15" fmla="*/ 105683 w 802377"/>
              <a:gd name="connsiteY15" fmla="*/ 105404 h 800254"/>
              <a:gd name="connsiteX16" fmla="*/ 0 w 802377"/>
              <a:gd name="connsiteY16" fmla="*/ 0 h 800254"/>
              <a:gd name="connsiteX17" fmla="*/ 802377 w 802377"/>
              <a:gd name="connsiteY17" fmla="*/ 0 h 800254"/>
              <a:gd name="connsiteX18" fmla="*/ 802377 w 802377"/>
              <a:gd name="connsiteY18" fmla="*/ 800254 h 800254"/>
              <a:gd name="connsiteX19" fmla="*/ 0 w 802377"/>
              <a:gd name="connsiteY19" fmla="*/ 800254 h 800254"/>
              <a:gd name="connsiteX20" fmla="*/ 0 w 802377"/>
              <a:gd name="connsiteY20" fmla="*/ 0 h 800254"/>
              <a:gd name="connsiteX0-1" fmla="*/ 586746 w 802377"/>
              <a:gd name="connsiteY0-2" fmla="*/ 175638 h 800254"/>
              <a:gd name="connsiteX1-3" fmla="*/ 640899 w 802377"/>
              <a:gd name="connsiteY1-4" fmla="*/ 229791 h 800254"/>
              <a:gd name="connsiteX2-5" fmla="*/ 586746 w 802377"/>
              <a:gd name="connsiteY2-6" fmla="*/ 283944 h 800254"/>
              <a:gd name="connsiteX3-7" fmla="*/ 532593 w 802377"/>
              <a:gd name="connsiteY3-8" fmla="*/ 229791 h 800254"/>
              <a:gd name="connsiteX4-9" fmla="*/ 586746 w 802377"/>
              <a:gd name="connsiteY4-10" fmla="*/ 175638 h 800254"/>
              <a:gd name="connsiteX5-11" fmla="*/ 105683 w 802377"/>
              <a:gd name="connsiteY5-12" fmla="*/ 105404 h 800254"/>
              <a:gd name="connsiteX6-13" fmla="*/ 105683 w 802377"/>
              <a:gd name="connsiteY6-14" fmla="*/ 694851 h 800254"/>
              <a:gd name="connsiteX7-15" fmla="*/ 110500 w 802377"/>
              <a:gd name="connsiteY7-16" fmla="*/ 694851 h 800254"/>
              <a:gd name="connsiteX8-17" fmla="*/ 245090 w 802377"/>
              <a:gd name="connsiteY8-18" fmla="*/ 394820 h 800254"/>
              <a:gd name="connsiteX9-19" fmla="*/ 302955 w 802377"/>
              <a:gd name="connsiteY9-20" fmla="*/ 579898 h 800254"/>
              <a:gd name="connsiteX10-21" fmla="*/ 420668 w 802377"/>
              <a:gd name="connsiteY10-22" fmla="*/ 339778 h 800254"/>
              <a:gd name="connsiteX11-23" fmla="*/ 496821 w 802377"/>
              <a:gd name="connsiteY11-24" fmla="*/ 564668 h 800254"/>
              <a:gd name="connsiteX12-25" fmla="*/ 596720 w 802377"/>
              <a:gd name="connsiteY12-26" fmla="*/ 438432 h 800254"/>
              <a:gd name="connsiteX13-27" fmla="*/ 696694 w 802377"/>
              <a:gd name="connsiteY13-28" fmla="*/ 687455 h 800254"/>
              <a:gd name="connsiteX14-29" fmla="*/ 696694 w 802377"/>
              <a:gd name="connsiteY14-30" fmla="*/ 105404 h 800254"/>
              <a:gd name="connsiteX15-31" fmla="*/ 105683 w 802377"/>
              <a:gd name="connsiteY15-32" fmla="*/ 105404 h 800254"/>
              <a:gd name="connsiteX16-33" fmla="*/ 0 w 802377"/>
              <a:gd name="connsiteY16-34" fmla="*/ 0 h 800254"/>
              <a:gd name="connsiteX17-35" fmla="*/ 802377 w 802377"/>
              <a:gd name="connsiteY17-36" fmla="*/ 0 h 800254"/>
              <a:gd name="connsiteX18-37" fmla="*/ 802377 w 802377"/>
              <a:gd name="connsiteY18-38" fmla="*/ 800254 h 800254"/>
              <a:gd name="connsiteX19-39" fmla="*/ 0 w 802377"/>
              <a:gd name="connsiteY19-40" fmla="*/ 800254 h 800254"/>
              <a:gd name="connsiteX20-41" fmla="*/ 0 w 802377"/>
              <a:gd name="connsiteY20-42" fmla="*/ 0 h 800254"/>
              <a:gd name="connsiteX0-43" fmla="*/ 586746 w 802377"/>
              <a:gd name="connsiteY0-44" fmla="*/ 175638 h 800254"/>
              <a:gd name="connsiteX1-45" fmla="*/ 640899 w 802377"/>
              <a:gd name="connsiteY1-46" fmla="*/ 229791 h 800254"/>
              <a:gd name="connsiteX2-47" fmla="*/ 586746 w 802377"/>
              <a:gd name="connsiteY2-48" fmla="*/ 283944 h 800254"/>
              <a:gd name="connsiteX3-49" fmla="*/ 532593 w 802377"/>
              <a:gd name="connsiteY3-50" fmla="*/ 229791 h 800254"/>
              <a:gd name="connsiteX4-51" fmla="*/ 586746 w 802377"/>
              <a:gd name="connsiteY4-52" fmla="*/ 175638 h 800254"/>
              <a:gd name="connsiteX5-53" fmla="*/ 105683 w 802377"/>
              <a:gd name="connsiteY5-54" fmla="*/ 105404 h 800254"/>
              <a:gd name="connsiteX6-55" fmla="*/ 105683 w 802377"/>
              <a:gd name="connsiteY6-56" fmla="*/ 694851 h 800254"/>
              <a:gd name="connsiteX7-57" fmla="*/ 110500 w 802377"/>
              <a:gd name="connsiteY7-58" fmla="*/ 694851 h 800254"/>
              <a:gd name="connsiteX8-59" fmla="*/ 245090 w 802377"/>
              <a:gd name="connsiteY8-60" fmla="*/ 394820 h 800254"/>
              <a:gd name="connsiteX9-61" fmla="*/ 302955 w 802377"/>
              <a:gd name="connsiteY9-62" fmla="*/ 579898 h 800254"/>
              <a:gd name="connsiteX10-63" fmla="*/ 420668 w 802377"/>
              <a:gd name="connsiteY10-64" fmla="*/ 339778 h 800254"/>
              <a:gd name="connsiteX11-65" fmla="*/ 496821 w 802377"/>
              <a:gd name="connsiteY11-66" fmla="*/ 564668 h 800254"/>
              <a:gd name="connsiteX12-67" fmla="*/ 596720 w 802377"/>
              <a:gd name="connsiteY12-68" fmla="*/ 438432 h 800254"/>
              <a:gd name="connsiteX13-69" fmla="*/ 696694 w 802377"/>
              <a:gd name="connsiteY13-70" fmla="*/ 687455 h 800254"/>
              <a:gd name="connsiteX14-71" fmla="*/ 696694 w 802377"/>
              <a:gd name="connsiteY14-72" fmla="*/ 105404 h 800254"/>
              <a:gd name="connsiteX15-73" fmla="*/ 105683 w 802377"/>
              <a:gd name="connsiteY15-74" fmla="*/ 105404 h 800254"/>
              <a:gd name="connsiteX16-75" fmla="*/ 0 w 802377"/>
              <a:gd name="connsiteY16-76" fmla="*/ 0 h 800254"/>
              <a:gd name="connsiteX17-77" fmla="*/ 802377 w 802377"/>
              <a:gd name="connsiteY17-78" fmla="*/ 0 h 800254"/>
              <a:gd name="connsiteX18-79" fmla="*/ 802377 w 802377"/>
              <a:gd name="connsiteY18-80" fmla="*/ 800254 h 800254"/>
              <a:gd name="connsiteX19-81" fmla="*/ 0 w 802377"/>
              <a:gd name="connsiteY19-82" fmla="*/ 800254 h 800254"/>
              <a:gd name="connsiteX20-83" fmla="*/ 0 w 802377"/>
              <a:gd name="connsiteY20-84" fmla="*/ 0 h 800254"/>
              <a:gd name="connsiteX0-85" fmla="*/ 586746 w 802377"/>
              <a:gd name="connsiteY0-86" fmla="*/ 175638 h 800254"/>
              <a:gd name="connsiteX1-87" fmla="*/ 640899 w 802377"/>
              <a:gd name="connsiteY1-88" fmla="*/ 229791 h 800254"/>
              <a:gd name="connsiteX2-89" fmla="*/ 586746 w 802377"/>
              <a:gd name="connsiteY2-90" fmla="*/ 283944 h 800254"/>
              <a:gd name="connsiteX3-91" fmla="*/ 532593 w 802377"/>
              <a:gd name="connsiteY3-92" fmla="*/ 229791 h 800254"/>
              <a:gd name="connsiteX4-93" fmla="*/ 586746 w 802377"/>
              <a:gd name="connsiteY4-94" fmla="*/ 175638 h 800254"/>
              <a:gd name="connsiteX5-95" fmla="*/ 105683 w 802377"/>
              <a:gd name="connsiteY5-96" fmla="*/ 105404 h 800254"/>
              <a:gd name="connsiteX6-97" fmla="*/ 105683 w 802377"/>
              <a:gd name="connsiteY6-98" fmla="*/ 694851 h 800254"/>
              <a:gd name="connsiteX7-99" fmla="*/ 110500 w 802377"/>
              <a:gd name="connsiteY7-100" fmla="*/ 694851 h 800254"/>
              <a:gd name="connsiteX8-101" fmla="*/ 245090 w 802377"/>
              <a:gd name="connsiteY8-102" fmla="*/ 394820 h 800254"/>
              <a:gd name="connsiteX9-103" fmla="*/ 302955 w 802377"/>
              <a:gd name="connsiteY9-104" fmla="*/ 579898 h 800254"/>
              <a:gd name="connsiteX10-105" fmla="*/ 420668 w 802377"/>
              <a:gd name="connsiteY10-106" fmla="*/ 339778 h 800254"/>
              <a:gd name="connsiteX11-107" fmla="*/ 496821 w 802377"/>
              <a:gd name="connsiteY11-108" fmla="*/ 564668 h 800254"/>
              <a:gd name="connsiteX12-109" fmla="*/ 596720 w 802377"/>
              <a:gd name="connsiteY12-110" fmla="*/ 438432 h 800254"/>
              <a:gd name="connsiteX13-111" fmla="*/ 696694 w 802377"/>
              <a:gd name="connsiteY13-112" fmla="*/ 687455 h 800254"/>
              <a:gd name="connsiteX14-113" fmla="*/ 696694 w 802377"/>
              <a:gd name="connsiteY14-114" fmla="*/ 105404 h 800254"/>
              <a:gd name="connsiteX15-115" fmla="*/ 105683 w 802377"/>
              <a:gd name="connsiteY15-116" fmla="*/ 105404 h 800254"/>
              <a:gd name="connsiteX16-117" fmla="*/ 0 w 802377"/>
              <a:gd name="connsiteY16-118" fmla="*/ 0 h 800254"/>
              <a:gd name="connsiteX17-119" fmla="*/ 802377 w 802377"/>
              <a:gd name="connsiteY17-120" fmla="*/ 0 h 800254"/>
              <a:gd name="connsiteX18-121" fmla="*/ 802377 w 802377"/>
              <a:gd name="connsiteY18-122" fmla="*/ 800254 h 800254"/>
              <a:gd name="connsiteX19-123" fmla="*/ 0 w 802377"/>
              <a:gd name="connsiteY19-124" fmla="*/ 800254 h 800254"/>
              <a:gd name="connsiteX20-125" fmla="*/ 0 w 802377"/>
              <a:gd name="connsiteY20-126" fmla="*/ 0 h 80025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</a:cxnLst>
            <a:rect l="l" t="t" r="r" b="b"/>
            <a:pathLst>
              <a:path w="802377" h="800254">
                <a:moveTo>
                  <a:pt x="586746" y="175638"/>
                </a:moveTo>
                <a:cubicBezTo>
                  <a:pt x="616654" y="175638"/>
                  <a:pt x="640899" y="199883"/>
                  <a:pt x="640899" y="229791"/>
                </a:cubicBezTo>
                <a:cubicBezTo>
                  <a:pt x="640899" y="259699"/>
                  <a:pt x="616654" y="283944"/>
                  <a:pt x="586746" y="283944"/>
                </a:cubicBezTo>
                <a:cubicBezTo>
                  <a:pt x="556838" y="283944"/>
                  <a:pt x="532593" y="259699"/>
                  <a:pt x="532593" y="229791"/>
                </a:cubicBezTo>
                <a:cubicBezTo>
                  <a:pt x="532593" y="199883"/>
                  <a:pt x="556838" y="175638"/>
                  <a:pt x="586746" y="175638"/>
                </a:cubicBezTo>
                <a:close/>
                <a:moveTo>
                  <a:pt x="105683" y="105404"/>
                </a:moveTo>
                <a:lnTo>
                  <a:pt x="105683" y="694851"/>
                </a:lnTo>
                <a:lnTo>
                  <a:pt x="110500" y="694851"/>
                </a:lnTo>
                <a:cubicBezTo>
                  <a:pt x="155363" y="594841"/>
                  <a:pt x="208078" y="392209"/>
                  <a:pt x="245090" y="394820"/>
                </a:cubicBezTo>
                <a:cubicBezTo>
                  <a:pt x="282102" y="397431"/>
                  <a:pt x="283667" y="518205"/>
                  <a:pt x="302955" y="579898"/>
                </a:cubicBezTo>
                <a:cubicBezTo>
                  <a:pt x="342193" y="499858"/>
                  <a:pt x="380513" y="338668"/>
                  <a:pt x="420668" y="339778"/>
                </a:cubicBezTo>
                <a:cubicBezTo>
                  <a:pt x="460823" y="340888"/>
                  <a:pt x="471437" y="489705"/>
                  <a:pt x="496821" y="564668"/>
                </a:cubicBezTo>
                <a:cubicBezTo>
                  <a:pt x="530121" y="522589"/>
                  <a:pt x="566349" y="438139"/>
                  <a:pt x="596720" y="438432"/>
                </a:cubicBezTo>
                <a:cubicBezTo>
                  <a:pt x="627091" y="438725"/>
                  <a:pt x="663369" y="604447"/>
                  <a:pt x="696694" y="687455"/>
                </a:cubicBezTo>
                <a:lnTo>
                  <a:pt x="696694" y="105404"/>
                </a:lnTo>
                <a:lnTo>
                  <a:pt x="105683" y="105404"/>
                </a:lnTo>
                <a:close/>
                <a:moveTo>
                  <a:pt x="0" y="0"/>
                </a:moveTo>
                <a:lnTo>
                  <a:pt x="802377" y="0"/>
                </a:lnTo>
                <a:lnTo>
                  <a:pt x="802377" y="800254"/>
                </a:lnTo>
                <a:lnTo>
                  <a:pt x="0" y="800254"/>
                </a:lnTo>
                <a:lnTo>
                  <a:pt x="0" y="0"/>
                </a:lnTo>
                <a:close/>
              </a:path>
            </a:pathLst>
          </a:custGeom>
          <a:solidFill>
            <a:srgbClr val="1990A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50" name="团队"/>
          <p:cNvSpPr/>
          <p:nvPr/>
        </p:nvSpPr>
        <p:spPr bwMode="auto">
          <a:xfrm>
            <a:off x="3180715" y="3376295"/>
            <a:ext cx="636905" cy="359410"/>
          </a:xfrm>
          <a:custGeom>
            <a:avLst/>
            <a:gdLst/>
            <a:ahLst/>
            <a:cxnLst/>
            <a:rect l="0" t="0" r="r" b="b"/>
            <a:pathLst>
              <a:path w="2608263" h="1778000">
                <a:moveTo>
                  <a:pt x="1956693" y="381000"/>
                </a:moveTo>
                <a:lnTo>
                  <a:pt x="1966217" y="381397"/>
                </a:lnTo>
                <a:lnTo>
                  <a:pt x="1975740" y="382192"/>
                </a:lnTo>
                <a:lnTo>
                  <a:pt x="1986057" y="382986"/>
                </a:lnTo>
                <a:lnTo>
                  <a:pt x="1995581" y="384575"/>
                </a:lnTo>
                <a:lnTo>
                  <a:pt x="2005501" y="386562"/>
                </a:lnTo>
                <a:lnTo>
                  <a:pt x="2015819" y="388548"/>
                </a:lnTo>
                <a:lnTo>
                  <a:pt x="2025739" y="391726"/>
                </a:lnTo>
                <a:lnTo>
                  <a:pt x="2035263" y="394904"/>
                </a:lnTo>
                <a:lnTo>
                  <a:pt x="2045580" y="398876"/>
                </a:lnTo>
                <a:lnTo>
                  <a:pt x="2055500" y="403246"/>
                </a:lnTo>
                <a:lnTo>
                  <a:pt x="2065421" y="408807"/>
                </a:lnTo>
                <a:lnTo>
                  <a:pt x="2075738" y="414766"/>
                </a:lnTo>
                <a:lnTo>
                  <a:pt x="2101927" y="438998"/>
                </a:lnTo>
                <a:lnTo>
                  <a:pt x="2143990" y="446149"/>
                </a:lnTo>
                <a:lnTo>
                  <a:pt x="2147958" y="448929"/>
                </a:lnTo>
                <a:lnTo>
                  <a:pt x="2151926" y="452107"/>
                </a:lnTo>
                <a:lnTo>
                  <a:pt x="2155497" y="455683"/>
                </a:lnTo>
                <a:lnTo>
                  <a:pt x="2158672" y="459655"/>
                </a:lnTo>
                <a:lnTo>
                  <a:pt x="2161847" y="464025"/>
                </a:lnTo>
                <a:lnTo>
                  <a:pt x="2164624" y="468395"/>
                </a:lnTo>
                <a:lnTo>
                  <a:pt x="2169783" y="477531"/>
                </a:lnTo>
                <a:lnTo>
                  <a:pt x="2173751" y="485874"/>
                </a:lnTo>
                <a:lnTo>
                  <a:pt x="2176529" y="493024"/>
                </a:lnTo>
                <a:lnTo>
                  <a:pt x="2179306" y="499380"/>
                </a:lnTo>
                <a:lnTo>
                  <a:pt x="2182878" y="516064"/>
                </a:lnTo>
                <a:lnTo>
                  <a:pt x="2186052" y="532749"/>
                </a:lnTo>
                <a:lnTo>
                  <a:pt x="2188036" y="549433"/>
                </a:lnTo>
                <a:lnTo>
                  <a:pt x="2189623" y="565720"/>
                </a:lnTo>
                <a:lnTo>
                  <a:pt x="2190417" y="582008"/>
                </a:lnTo>
                <a:lnTo>
                  <a:pt x="2190814" y="598692"/>
                </a:lnTo>
                <a:lnTo>
                  <a:pt x="2190814" y="615376"/>
                </a:lnTo>
                <a:lnTo>
                  <a:pt x="2190417" y="632855"/>
                </a:lnTo>
                <a:lnTo>
                  <a:pt x="2190020" y="642389"/>
                </a:lnTo>
                <a:lnTo>
                  <a:pt x="2188830" y="656293"/>
                </a:lnTo>
                <a:lnTo>
                  <a:pt x="2185259" y="692840"/>
                </a:lnTo>
                <a:lnTo>
                  <a:pt x="2183671" y="711908"/>
                </a:lnTo>
                <a:lnTo>
                  <a:pt x="2182878" y="730578"/>
                </a:lnTo>
                <a:lnTo>
                  <a:pt x="2182084" y="746468"/>
                </a:lnTo>
                <a:lnTo>
                  <a:pt x="2182481" y="753221"/>
                </a:lnTo>
                <a:lnTo>
                  <a:pt x="2182878" y="758386"/>
                </a:lnTo>
                <a:lnTo>
                  <a:pt x="2183671" y="765139"/>
                </a:lnTo>
                <a:lnTo>
                  <a:pt x="2184862" y="771098"/>
                </a:lnTo>
                <a:lnTo>
                  <a:pt x="2186449" y="775865"/>
                </a:lnTo>
                <a:lnTo>
                  <a:pt x="2188433" y="779837"/>
                </a:lnTo>
                <a:lnTo>
                  <a:pt x="2192798" y="787782"/>
                </a:lnTo>
                <a:lnTo>
                  <a:pt x="2195179" y="792152"/>
                </a:lnTo>
                <a:lnTo>
                  <a:pt x="2198353" y="798508"/>
                </a:lnTo>
                <a:lnTo>
                  <a:pt x="2200734" y="804069"/>
                </a:lnTo>
                <a:lnTo>
                  <a:pt x="2202719" y="810028"/>
                </a:lnTo>
                <a:lnTo>
                  <a:pt x="2204306" y="815987"/>
                </a:lnTo>
                <a:lnTo>
                  <a:pt x="2205496" y="822343"/>
                </a:lnTo>
                <a:lnTo>
                  <a:pt x="2206687" y="829096"/>
                </a:lnTo>
                <a:lnTo>
                  <a:pt x="2207480" y="835452"/>
                </a:lnTo>
                <a:lnTo>
                  <a:pt x="2207877" y="842205"/>
                </a:lnTo>
                <a:lnTo>
                  <a:pt x="2207877" y="848561"/>
                </a:lnTo>
                <a:lnTo>
                  <a:pt x="2207480" y="862465"/>
                </a:lnTo>
                <a:lnTo>
                  <a:pt x="2206290" y="875177"/>
                </a:lnTo>
                <a:lnTo>
                  <a:pt x="2204306" y="887889"/>
                </a:lnTo>
                <a:lnTo>
                  <a:pt x="2202321" y="899806"/>
                </a:lnTo>
                <a:lnTo>
                  <a:pt x="2199544" y="913312"/>
                </a:lnTo>
                <a:lnTo>
                  <a:pt x="2197560" y="920463"/>
                </a:lnTo>
                <a:lnTo>
                  <a:pt x="2195179" y="927613"/>
                </a:lnTo>
                <a:lnTo>
                  <a:pt x="2192798" y="934367"/>
                </a:lnTo>
                <a:lnTo>
                  <a:pt x="2190020" y="941517"/>
                </a:lnTo>
                <a:lnTo>
                  <a:pt x="2186846" y="947873"/>
                </a:lnTo>
                <a:lnTo>
                  <a:pt x="2183275" y="953037"/>
                </a:lnTo>
                <a:lnTo>
                  <a:pt x="2181291" y="955818"/>
                </a:lnTo>
                <a:lnTo>
                  <a:pt x="2178909" y="958201"/>
                </a:lnTo>
                <a:lnTo>
                  <a:pt x="2176132" y="960188"/>
                </a:lnTo>
                <a:lnTo>
                  <a:pt x="2173354" y="961777"/>
                </a:lnTo>
                <a:lnTo>
                  <a:pt x="2167799" y="965749"/>
                </a:lnTo>
                <a:lnTo>
                  <a:pt x="2162243" y="968530"/>
                </a:lnTo>
                <a:lnTo>
                  <a:pt x="2156291" y="971708"/>
                </a:lnTo>
                <a:lnTo>
                  <a:pt x="2151133" y="975283"/>
                </a:lnTo>
                <a:lnTo>
                  <a:pt x="2147958" y="977269"/>
                </a:lnTo>
                <a:lnTo>
                  <a:pt x="2145974" y="979653"/>
                </a:lnTo>
                <a:lnTo>
                  <a:pt x="2143593" y="982434"/>
                </a:lnTo>
                <a:lnTo>
                  <a:pt x="2142006" y="985612"/>
                </a:lnTo>
                <a:lnTo>
                  <a:pt x="2139625" y="990379"/>
                </a:lnTo>
                <a:lnTo>
                  <a:pt x="2137641" y="995543"/>
                </a:lnTo>
                <a:lnTo>
                  <a:pt x="2136450" y="1000707"/>
                </a:lnTo>
                <a:lnTo>
                  <a:pt x="2135260" y="1005871"/>
                </a:lnTo>
                <a:lnTo>
                  <a:pt x="2134466" y="1011433"/>
                </a:lnTo>
                <a:lnTo>
                  <a:pt x="2133673" y="1016597"/>
                </a:lnTo>
                <a:lnTo>
                  <a:pt x="2132879" y="1028514"/>
                </a:lnTo>
                <a:lnTo>
                  <a:pt x="2132085" y="1039637"/>
                </a:lnTo>
                <a:lnTo>
                  <a:pt x="2131292" y="1051158"/>
                </a:lnTo>
                <a:lnTo>
                  <a:pt x="2130895" y="1056719"/>
                </a:lnTo>
                <a:lnTo>
                  <a:pt x="2130101" y="1061883"/>
                </a:lnTo>
                <a:lnTo>
                  <a:pt x="2128911" y="1067445"/>
                </a:lnTo>
                <a:lnTo>
                  <a:pt x="2127721" y="1072212"/>
                </a:lnTo>
                <a:lnTo>
                  <a:pt x="2125736" y="1078170"/>
                </a:lnTo>
                <a:lnTo>
                  <a:pt x="2123355" y="1082937"/>
                </a:lnTo>
                <a:lnTo>
                  <a:pt x="2120578" y="1087307"/>
                </a:lnTo>
                <a:lnTo>
                  <a:pt x="2117800" y="1091280"/>
                </a:lnTo>
                <a:lnTo>
                  <a:pt x="2112245" y="1098430"/>
                </a:lnTo>
                <a:lnTo>
                  <a:pt x="2106293" y="1105183"/>
                </a:lnTo>
                <a:lnTo>
                  <a:pt x="2103515" y="1109156"/>
                </a:lnTo>
                <a:lnTo>
                  <a:pt x="2101134" y="1112731"/>
                </a:lnTo>
                <a:lnTo>
                  <a:pt x="2098356" y="1116703"/>
                </a:lnTo>
                <a:lnTo>
                  <a:pt x="2096372" y="1121470"/>
                </a:lnTo>
                <a:lnTo>
                  <a:pt x="2093991" y="1126237"/>
                </a:lnTo>
                <a:lnTo>
                  <a:pt x="2092801" y="1131799"/>
                </a:lnTo>
                <a:lnTo>
                  <a:pt x="2091610" y="1138155"/>
                </a:lnTo>
                <a:lnTo>
                  <a:pt x="2090817" y="1145305"/>
                </a:lnTo>
                <a:lnTo>
                  <a:pt x="2127721" y="1150470"/>
                </a:lnTo>
                <a:lnTo>
                  <a:pt x="2138435" y="1173907"/>
                </a:lnTo>
                <a:lnTo>
                  <a:pt x="2144783" y="1187016"/>
                </a:lnTo>
                <a:lnTo>
                  <a:pt x="2152323" y="1201317"/>
                </a:lnTo>
                <a:lnTo>
                  <a:pt x="2159863" y="1214426"/>
                </a:lnTo>
                <a:lnTo>
                  <a:pt x="2163831" y="1220782"/>
                </a:lnTo>
                <a:lnTo>
                  <a:pt x="2167799" y="1226741"/>
                </a:lnTo>
                <a:lnTo>
                  <a:pt x="2171767" y="1231905"/>
                </a:lnTo>
                <a:lnTo>
                  <a:pt x="2175735" y="1236672"/>
                </a:lnTo>
                <a:lnTo>
                  <a:pt x="2180497" y="1240645"/>
                </a:lnTo>
                <a:lnTo>
                  <a:pt x="2184862" y="1243823"/>
                </a:lnTo>
                <a:lnTo>
                  <a:pt x="2241606" y="1259713"/>
                </a:lnTo>
                <a:lnTo>
                  <a:pt x="2293192" y="1281164"/>
                </a:lnTo>
                <a:lnTo>
                  <a:pt x="2345572" y="1303807"/>
                </a:lnTo>
                <a:lnTo>
                  <a:pt x="2397951" y="1326053"/>
                </a:lnTo>
                <a:lnTo>
                  <a:pt x="2449140" y="1347902"/>
                </a:lnTo>
                <a:lnTo>
                  <a:pt x="2461045" y="1352669"/>
                </a:lnTo>
                <a:lnTo>
                  <a:pt x="2472552" y="1356641"/>
                </a:lnTo>
                <a:lnTo>
                  <a:pt x="2496361" y="1365381"/>
                </a:lnTo>
                <a:lnTo>
                  <a:pt x="2519773" y="1373723"/>
                </a:lnTo>
                <a:lnTo>
                  <a:pt x="2530884" y="1378093"/>
                </a:lnTo>
                <a:lnTo>
                  <a:pt x="2541995" y="1382860"/>
                </a:lnTo>
                <a:lnTo>
                  <a:pt x="2552312" y="1388421"/>
                </a:lnTo>
                <a:lnTo>
                  <a:pt x="2562233" y="1394380"/>
                </a:lnTo>
                <a:lnTo>
                  <a:pt x="2566597" y="1397558"/>
                </a:lnTo>
                <a:lnTo>
                  <a:pt x="2571756" y="1400736"/>
                </a:lnTo>
                <a:lnTo>
                  <a:pt x="2576121" y="1404311"/>
                </a:lnTo>
                <a:lnTo>
                  <a:pt x="2580089" y="1407886"/>
                </a:lnTo>
                <a:lnTo>
                  <a:pt x="2584057" y="1411859"/>
                </a:lnTo>
                <a:lnTo>
                  <a:pt x="2587629" y="1416228"/>
                </a:lnTo>
                <a:lnTo>
                  <a:pt x="2591200" y="1420598"/>
                </a:lnTo>
                <a:lnTo>
                  <a:pt x="2594375" y="1425365"/>
                </a:lnTo>
                <a:lnTo>
                  <a:pt x="2597946" y="1430132"/>
                </a:lnTo>
                <a:lnTo>
                  <a:pt x="2600723" y="1435296"/>
                </a:lnTo>
                <a:lnTo>
                  <a:pt x="2603105" y="1440858"/>
                </a:lnTo>
                <a:lnTo>
                  <a:pt x="2605089" y="1446817"/>
                </a:lnTo>
                <a:lnTo>
                  <a:pt x="2605485" y="1465487"/>
                </a:lnTo>
                <a:lnTo>
                  <a:pt x="2605882" y="1488528"/>
                </a:lnTo>
                <a:lnTo>
                  <a:pt x="2607073" y="1542951"/>
                </a:lnTo>
                <a:lnTo>
                  <a:pt x="2608263" y="1599757"/>
                </a:lnTo>
                <a:lnTo>
                  <a:pt x="2608263" y="1625975"/>
                </a:lnTo>
                <a:lnTo>
                  <a:pt x="2608263" y="1649413"/>
                </a:lnTo>
                <a:lnTo>
                  <a:pt x="2308271" y="1649413"/>
                </a:lnTo>
                <a:lnTo>
                  <a:pt x="2307081" y="1594196"/>
                </a:lnTo>
                <a:lnTo>
                  <a:pt x="2305493" y="1538581"/>
                </a:lnTo>
                <a:lnTo>
                  <a:pt x="2305097" y="1494486"/>
                </a:lnTo>
                <a:lnTo>
                  <a:pt x="2305097" y="1482172"/>
                </a:lnTo>
                <a:lnTo>
                  <a:pt x="2301129" y="1470651"/>
                </a:lnTo>
                <a:lnTo>
                  <a:pt x="2297557" y="1461117"/>
                </a:lnTo>
                <a:lnTo>
                  <a:pt x="2293986" y="1451981"/>
                </a:lnTo>
                <a:lnTo>
                  <a:pt x="2289224" y="1443241"/>
                </a:lnTo>
                <a:lnTo>
                  <a:pt x="2284859" y="1434899"/>
                </a:lnTo>
                <a:lnTo>
                  <a:pt x="2280097" y="1426954"/>
                </a:lnTo>
                <a:lnTo>
                  <a:pt x="2275335" y="1419406"/>
                </a:lnTo>
                <a:lnTo>
                  <a:pt x="2270177" y="1411859"/>
                </a:lnTo>
                <a:lnTo>
                  <a:pt x="2264621" y="1405106"/>
                </a:lnTo>
                <a:lnTo>
                  <a:pt x="2258669" y="1398352"/>
                </a:lnTo>
                <a:lnTo>
                  <a:pt x="2252717" y="1391996"/>
                </a:lnTo>
                <a:lnTo>
                  <a:pt x="2246765" y="1386435"/>
                </a:lnTo>
                <a:lnTo>
                  <a:pt x="2240416" y="1380079"/>
                </a:lnTo>
                <a:lnTo>
                  <a:pt x="2234067" y="1374915"/>
                </a:lnTo>
                <a:lnTo>
                  <a:pt x="2226924" y="1369750"/>
                </a:lnTo>
                <a:lnTo>
                  <a:pt x="2220178" y="1364983"/>
                </a:lnTo>
                <a:lnTo>
                  <a:pt x="2213433" y="1360217"/>
                </a:lnTo>
                <a:lnTo>
                  <a:pt x="2206290" y="1355450"/>
                </a:lnTo>
                <a:lnTo>
                  <a:pt x="2198750" y="1351080"/>
                </a:lnTo>
                <a:lnTo>
                  <a:pt x="2184465" y="1343532"/>
                </a:lnTo>
                <a:lnTo>
                  <a:pt x="2169386" y="1336382"/>
                </a:lnTo>
                <a:lnTo>
                  <a:pt x="2154307" y="1330026"/>
                </a:lnTo>
                <a:lnTo>
                  <a:pt x="2139228" y="1323670"/>
                </a:lnTo>
                <a:lnTo>
                  <a:pt x="2124546" y="1318108"/>
                </a:lnTo>
                <a:lnTo>
                  <a:pt x="2095578" y="1307780"/>
                </a:lnTo>
                <a:lnTo>
                  <a:pt x="2067405" y="1297849"/>
                </a:lnTo>
                <a:lnTo>
                  <a:pt x="2053913" y="1293082"/>
                </a:lnTo>
                <a:lnTo>
                  <a:pt x="2041215" y="1287917"/>
                </a:lnTo>
                <a:lnTo>
                  <a:pt x="1985264" y="1263685"/>
                </a:lnTo>
                <a:lnTo>
                  <a:pt x="1926932" y="1239056"/>
                </a:lnTo>
                <a:lnTo>
                  <a:pt x="1840427" y="1202112"/>
                </a:lnTo>
                <a:lnTo>
                  <a:pt x="1797571" y="1183441"/>
                </a:lnTo>
                <a:lnTo>
                  <a:pt x="1755111" y="1166359"/>
                </a:lnTo>
                <a:lnTo>
                  <a:pt x="1762651" y="1150470"/>
                </a:lnTo>
                <a:lnTo>
                  <a:pt x="1790031" y="1143716"/>
                </a:lnTo>
                <a:lnTo>
                  <a:pt x="1788047" y="1138155"/>
                </a:lnTo>
                <a:lnTo>
                  <a:pt x="1786460" y="1132196"/>
                </a:lnTo>
                <a:lnTo>
                  <a:pt x="1784873" y="1127429"/>
                </a:lnTo>
                <a:lnTo>
                  <a:pt x="1782492" y="1123457"/>
                </a:lnTo>
                <a:lnTo>
                  <a:pt x="1780111" y="1119484"/>
                </a:lnTo>
                <a:lnTo>
                  <a:pt x="1777730" y="1115909"/>
                </a:lnTo>
                <a:lnTo>
                  <a:pt x="1772571" y="1109950"/>
                </a:lnTo>
                <a:lnTo>
                  <a:pt x="1767413" y="1103594"/>
                </a:lnTo>
                <a:lnTo>
                  <a:pt x="1762254" y="1097636"/>
                </a:lnTo>
                <a:lnTo>
                  <a:pt x="1759476" y="1094458"/>
                </a:lnTo>
                <a:lnTo>
                  <a:pt x="1757095" y="1091280"/>
                </a:lnTo>
                <a:lnTo>
                  <a:pt x="1755111" y="1087307"/>
                </a:lnTo>
                <a:lnTo>
                  <a:pt x="1753524" y="1082937"/>
                </a:lnTo>
                <a:lnTo>
                  <a:pt x="1743207" y="973694"/>
                </a:lnTo>
                <a:lnTo>
                  <a:pt x="1743207" y="974091"/>
                </a:lnTo>
                <a:lnTo>
                  <a:pt x="1742413" y="974091"/>
                </a:lnTo>
                <a:lnTo>
                  <a:pt x="1739636" y="973694"/>
                </a:lnTo>
                <a:lnTo>
                  <a:pt x="1730112" y="972105"/>
                </a:lnTo>
                <a:lnTo>
                  <a:pt x="1720985" y="969324"/>
                </a:lnTo>
                <a:lnTo>
                  <a:pt x="1717414" y="968133"/>
                </a:lnTo>
                <a:lnTo>
                  <a:pt x="1715033" y="967338"/>
                </a:lnTo>
                <a:lnTo>
                  <a:pt x="1711065" y="963763"/>
                </a:lnTo>
                <a:lnTo>
                  <a:pt x="1707097" y="960188"/>
                </a:lnTo>
                <a:lnTo>
                  <a:pt x="1703129" y="955818"/>
                </a:lnTo>
                <a:lnTo>
                  <a:pt x="1699954" y="950654"/>
                </a:lnTo>
                <a:lnTo>
                  <a:pt x="1697177" y="945490"/>
                </a:lnTo>
                <a:lnTo>
                  <a:pt x="1694399" y="939531"/>
                </a:lnTo>
                <a:lnTo>
                  <a:pt x="1692018" y="932778"/>
                </a:lnTo>
                <a:lnTo>
                  <a:pt x="1689637" y="926422"/>
                </a:lnTo>
                <a:lnTo>
                  <a:pt x="1688050" y="919668"/>
                </a:lnTo>
                <a:lnTo>
                  <a:pt x="1686066" y="912518"/>
                </a:lnTo>
                <a:lnTo>
                  <a:pt x="1683288" y="897423"/>
                </a:lnTo>
                <a:lnTo>
                  <a:pt x="1681304" y="882327"/>
                </a:lnTo>
                <a:lnTo>
                  <a:pt x="1679717" y="867232"/>
                </a:lnTo>
                <a:lnTo>
                  <a:pt x="1684875" y="862465"/>
                </a:lnTo>
                <a:lnTo>
                  <a:pt x="1689637" y="857698"/>
                </a:lnTo>
                <a:lnTo>
                  <a:pt x="1694796" y="851739"/>
                </a:lnTo>
                <a:lnTo>
                  <a:pt x="1699161" y="845780"/>
                </a:lnTo>
                <a:lnTo>
                  <a:pt x="1703525" y="839424"/>
                </a:lnTo>
                <a:lnTo>
                  <a:pt x="1707891" y="832671"/>
                </a:lnTo>
                <a:lnTo>
                  <a:pt x="1711462" y="825918"/>
                </a:lnTo>
                <a:lnTo>
                  <a:pt x="1715033" y="818767"/>
                </a:lnTo>
                <a:lnTo>
                  <a:pt x="1718208" y="811617"/>
                </a:lnTo>
                <a:lnTo>
                  <a:pt x="1720985" y="804466"/>
                </a:lnTo>
                <a:lnTo>
                  <a:pt x="1726144" y="790166"/>
                </a:lnTo>
                <a:lnTo>
                  <a:pt x="1730509" y="776262"/>
                </a:lnTo>
                <a:lnTo>
                  <a:pt x="1734080" y="762755"/>
                </a:lnTo>
                <a:lnTo>
                  <a:pt x="1736858" y="750838"/>
                </a:lnTo>
                <a:lnTo>
                  <a:pt x="1738842" y="740510"/>
                </a:lnTo>
                <a:lnTo>
                  <a:pt x="1742413" y="720647"/>
                </a:lnTo>
                <a:lnTo>
                  <a:pt x="1743604" y="709524"/>
                </a:lnTo>
                <a:lnTo>
                  <a:pt x="1745191" y="698798"/>
                </a:lnTo>
                <a:lnTo>
                  <a:pt x="1746381" y="687278"/>
                </a:lnTo>
                <a:lnTo>
                  <a:pt x="1747175" y="675361"/>
                </a:lnTo>
                <a:lnTo>
                  <a:pt x="1747572" y="663443"/>
                </a:lnTo>
                <a:lnTo>
                  <a:pt x="1747572" y="651129"/>
                </a:lnTo>
                <a:lnTo>
                  <a:pt x="1747175" y="638814"/>
                </a:lnTo>
                <a:lnTo>
                  <a:pt x="1746381" y="626102"/>
                </a:lnTo>
                <a:lnTo>
                  <a:pt x="1744794" y="613787"/>
                </a:lnTo>
                <a:lnTo>
                  <a:pt x="1742810" y="601473"/>
                </a:lnTo>
                <a:lnTo>
                  <a:pt x="1740033" y="589158"/>
                </a:lnTo>
                <a:lnTo>
                  <a:pt x="1736461" y="576843"/>
                </a:lnTo>
                <a:lnTo>
                  <a:pt x="1732096" y="564529"/>
                </a:lnTo>
                <a:lnTo>
                  <a:pt x="1726937" y="553008"/>
                </a:lnTo>
                <a:lnTo>
                  <a:pt x="1723366" y="546255"/>
                </a:lnTo>
                <a:lnTo>
                  <a:pt x="1720192" y="539899"/>
                </a:lnTo>
                <a:lnTo>
                  <a:pt x="1715033" y="530365"/>
                </a:lnTo>
                <a:lnTo>
                  <a:pt x="1712652" y="526393"/>
                </a:lnTo>
                <a:lnTo>
                  <a:pt x="1711859" y="521229"/>
                </a:lnTo>
                <a:lnTo>
                  <a:pt x="1711859" y="516064"/>
                </a:lnTo>
                <a:lnTo>
                  <a:pt x="1711462" y="509708"/>
                </a:lnTo>
                <a:lnTo>
                  <a:pt x="1712255" y="493421"/>
                </a:lnTo>
                <a:lnTo>
                  <a:pt x="1716223" y="486271"/>
                </a:lnTo>
                <a:lnTo>
                  <a:pt x="1720192" y="479915"/>
                </a:lnTo>
                <a:lnTo>
                  <a:pt x="1724557" y="473559"/>
                </a:lnTo>
                <a:lnTo>
                  <a:pt x="1728922" y="467600"/>
                </a:lnTo>
                <a:lnTo>
                  <a:pt x="1734080" y="462039"/>
                </a:lnTo>
                <a:lnTo>
                  <a:pt x="1738842" y="456477"/>
                </a:lnTo>
                <a:lnTo>
                  <a:pt x="1743604" y="451313"/>
                </a:lnTo>
                <a:lnTo>
                  <a:pt x="1748762" y="446546"/>
                </a:lnTo>
                <a:lnTo>
                  <a:pt x="1754318" y="442176"/>
                </a:lnTo>
                <a:lnTo>
                  <a:pt x="1759476" y="438204"/>
                </a:lnTo>
                <a:lnTo>
                  <a:pt x="1765429" y="434231"/>
                </a:lnTo>
                <a:lnTo>
                  <a:pt x="1771381" y="430259"/>
                </a:lnTo>
                <a:lnTo>
                  <a:pt x="1776936" y="427081"/>
                </a:lnTo>
                <a:lnTo>
                  <a:pt x="1782888" y="424300"/>
                </a:lnTo>
                <a:lnTo>
                  <a:pt x="1789634" y="421917"/>
                </a:lnTo>
                <a:lnTo>
                  <a:pt x="1795587" y="419533"/>
                </a:lnTo>
                <a:lnTo>
                  <a:pt x="1820983" y="409999"/>
                </a:lnTo>
                <a:lnTo>
                  <a:pt x="1834871" y="404438"/>
                </a:lnTo>
                <a:lnTo>
                  <a:pt x="1849950" y="399273"/>
                </a:lnTo>
                <a:lnTo>
                  <a:pt x="1865823" y="394506"/>
                </a:lnTo>
                <a:lnTo>
                  <a:pt x="1882886" y="390137"/>
                </a:lnTo>
                <a:lnTo>
                  <a:pt x="1900742" y="386562"/>
                </a:lnTo>
                <a:lnTo>
                  <a:pt x="1909472" y="384973"/>
                </a:lnTo>
                <a:lnTo>
                  <a:pt x="1918599" y="383384"/>
                </a:lnTo>
                <a:lnTo>
                  <a:pt x="1927726" y="382589"/>
                </a:lnTo>
                <a:lnTo>
                  <a:pt x="1937249" y="381795"/>
                </a:lnTo>
                <a:lnTo>
                  <a:pt x="1946773" y="381397"/>
                </a:lnTo>
                <a:lnTo>
                  <a:pt x="1956693" y="381000"/>
                </a:lnTo>
                <a:close/>
                <a:moveTo>
                  <a:pt x="674585" y="381000"/>
                </a:moveTo>
                <a:lnTo>
                  <a:pt x="684505" y="381397"/>
                </a:lnTo>
                <a:lnTo>
                  <a:pt x="694029" y="382192"/>
                </a:lnTo>
                <a:lnTo>
                  <a:pt x="703552" y="382986"/>
                </a:lnTo>
                <a:lnTo>
                  <a:pt x="713870" y="384575"/>
                </a:lnTo>
                <a:lnTo>
                  <a:pt x="723790" y="386562"/>
                </a:lnTo>
                <a:lnTo>
                  <a:pt x="733710" y="388548"/>
                </a:lnTo>
                <a:lnTo>
                  <a:pt x="743631" y="391726"/>
                </a:lnTo>
                <a:lnTo>
                  <a:pt x="753551" y="394904"/>
                </a:lnTo>
                <a:lnTo>
                  <a:pt x="763868" y="398876"/>
                </a:lnTo>
                <a:lnTo>
                  <a:pt x="773789" y="403246"/>
                </a:lnTo>
                <a:lnTo>
                  <a:pt x="783709" y="408807"/>
                </a:lnTo>
                <a:lnTo>
                  <a:pt x="793629" y="414766"/>
                </a:lnTo>
                <a:lnTo>
                  <a:pt x="820216" y="438998"/>
                </a:lnTo>
                <a:lnTo>
                  <a:pt x="861088" y="446149"/>
                </a:lnTo>
                <a:lnTo>
                  <a:pt x="863866" y="468792"/>
                </a:lnTo>
                <a:lnTo>
                  <a:pt x="867040" y="491832"/>
                </a:lnTo>
                <a:lnTo>
                  <a:pt x="871008" y="514873"/>
                </a:lnTo>
                <a:lnTo>
                  <a:pt x="876167" y="539105"/>
                </a:lnTo>
                <a:lnTo>
                  <a:pt x="871405" y="548241"/>
                </a:lnTo>
                <a:lnTo>
                  <a:pt x="868231" y="554200"/>
                </a:lnTo>
                <a:lnTo>
                  <a:pt x="864659" y="560556"/>
                </a:lnTo>
                <a:lnTo>
                  <a:pt x="861088" y="568501"/>
                </a:lnTo>
                <a:lnTo>
                  <a:pt x="858310" y="577241"/>
                </a:lnTo>
                <a:lnTo>
                  <a:pt x="855533" y="586377"/>
                </a:lnTo>
                <a:lnTo>
                  <a:pt x="854342" y="591144"/>
                </a:lnTo>
                <a:lnTo>
                  <a:pt x="853548" y="596309"/>
                </a:lnTo>
                <a:lnTo>
                  <a:pt x="853152" y="602267"/>
                </a:lnTo>
                <a:lnTo>
                  <a:pt x="852755" y="607431"/>
                </a:lnTo>
                <a:lnTo>
                  <a:pt x="852755" y="613390"/>
                </a:lnTo>
                <a:lnTo>
                  <a:pt x="853152" y="619349"/>
                </a:lnTo>
                <a:lnTo>
                  <a:pt x="854739" y="642786"/>
                </a:lnTo>
                <a:lnTo>
                  <a:pt x="856723" y="670991"/>
                </a:lnTo>
                <a:lnTo>
                  <a:pt x="857913" y="686087"/>
                </a:lnTo>
                <a:lnTo>
                  <a:pt x="859501" y="700785"/>
                </a:lnTo>
                <a:lnTo>
                  <a:pt x="861485" y="716675"/>
                </a:lnTo>
                <a:lnTo>
                  <a:pt x="863469" y="732167"/>
                </a:lnTo>
                <a:lnTo>
                  <a:pt x="866247" y="748057"/>
                </a:lnTo>
                <a:lnTo>
                  <a:pt x="869818" y="763153"/>
                </a:lnTo>
                <a:lnTo>
                  <a:pt x="873786" y="779043"/>
                </a:lnTo>
                <a:lnTo>
                  <a:pt x="878548" y="793741"/>
                </a:lnTo>
                <a:lnTo>
                  <a:pt x="883706" y="808439"/>
                </a:lnTo>
                <a:lnTo>
                  <a:pt x="886881" y="815589"/>
                </a:lnTo>
                <a:lnTo>
                  <a:pt x="890055" y="822343"/>
                </a:lnTo>
                <a:lnTo>
                  <a:pt x="893230" y="829493"/>
                </a:lnTo>
                <a:lnTo>
                  <a:pt x="896801" y="835849"/>
                </a:lnTo>
                <a:lnTo>
                  <a:pt x="901166" y="842205"/>
                </a:lnTo>
                <a:lnTo>
                  <a:pt x="905134" y="848561"/>
                </a:lnTo>
                <a:lnTo>
                  <a:pt x="909896" y="854520"/>
                </a:lnTo>
                <a:lnTo>
                  <a:pt x="914261" y="860081"/>
                </a:lnTo>
                <a:lnTo>
                  <a:pt x="919420" y="865643"/>
                </a:lnTo>
                <a:lnTo>
                  <a:pt x="924578" y="870807"/>
                </a:lnTo>
                <a:lnTo>
                  <a:pt x="922594" y="885902"/>
                </a:lnTo>
                <a:lnTo>
                  <a:pt x="920213" y="899806"/>
                </a:lnTo>
                <a:lnTo>
                  <a:pt x="917436" y="913312"/>
                </a:lnTo>
                <a:lnTo>
                  <a:pt x="915451" y="920463"/>
                </a:lnTo>
                <a:lnTo>
                  <a:pt x="913467" y="927613"/>
                </a:lnTo>
                <a:lnTo>
                  <a:pt x="911087" y="934367"/>
                </a:lnTo>
                <a:lnTo>
                  <a:pt x="908309" y="941517"/>
                </a:lnTo>
                <a:lnTo>
                  <a:pt x="905134" y="947873"/>
                </a:lnTo>
                <a:lnTo>
                  <a:pt x="901563" y="953037"/>
                </a:lnTo>
                <a:lnTo>
                  <a:pt x="899182" y="955818"/>
                </a:lnTo>
                <a:lnTo>
                  <a:pt x="896801" y="958201"/>
                </a:lnTo>
                <a:lnTo>
                  <a:pt x="894420" y="960188"/>
                </a:lnTo>
                <a:lnTo>
                  <a:pt x="891643" y="961777"/>
                </a:lnTo>
                <a:lnTo>
                  <a:pt x="886087" y="965749"/>
                </a:lnTo>
                <a:lnTo>
                  <a:pt x="880532" y="968530"/>
                </a:lnTo>
                <a:lnTo>
                  <a:pt x="874580" y="971708"/>
                </a:lnTo>
                <a:lnTo>
                  <a:pt x="869024" y="975283"/>
                </a:lnTo>
                <a:lnTo>
                  <a:pt x="866247" y="977269"/>
                </a:lnTo>
                <a:lnTo>
                  <a:pt x="863866" y="979653"/>
                </a:lnTo>
                <a:lnTo>
                  <a:pt x="861881" y="982434"/>
                </a:lnTo>
                <a:lnTo>
                  <a:pt x="859897" y="985612"/>
                </a:lnTo>
                <a:lnTo>
                  <a:pt x="857913" y="990379"/>
                </a:lnTo>
                <a:lnTo>
                  <a:pt x="855929" y="995543"/>
                </a:lnTo>
                <a:lnTo>
                  <a:pt x="854342" y="1000707"/>
                </a:lnTo>
                <a:lnTo>
                  <a:pt x="853152" y="1005871"/>
                </a:lnTo>
                <a:lnTo>
                  <a:pt x="852358" y="1011433"/>
                </a:lnTo>
                <a:lnTo>
                  <a:pt x="851961" y="1016597"/>
                </a:lnTo>
                <a:lnTo>
                  <a:pt x="851167" y="1028514"/>
                </a:lnTo>
                <a:lnTo>
                  <a:pt x="850374" y="1039637"/>
                </a:lnTo>
                <a:lnTo>
                  <a:pt x="849580" y="1051158"/>
                </a:lnTo>
                <a:lnTo>
                  <a:pt x="849183" y="1056719"/>
                </a:lnTo>
                <a:lnTo>
                  <a:pt x="848390" y="1061883"/>
                </a:lnTo>
                <a:lnTo>
                  <a:pt x="847199" y="1067445"/>
                </a:lnTo>
                <a:lnTo>
                  <a:pt x="845612" y="1072212"/>
                </a:lnTo>
                <a:lnTo>
                  <a:pt x="843231" y="1078170"/>
                </a:lnTo>
                <a:lnTo>
                  <a:pt x="841247" y="1082937"/>
                </a:lnTo>
                <a:lnTo>
                  <a:pt x="838469" y="1087307"/>
                </a:lnTo>
                <a:lnTo>
                  <a:pt x="836089" y="1091280"/>
                </a:lnTo>
                <a:lnTo>
                  <a:pt x="830136" y="1098430"/>
                </a:lnTo>
                <a:lnTo>
                  <a:pt x="824581" y="1105183"/>
                </a:lnTo>
                <a:lnTo>
                  <a:pt x="821803" y="1109156"/>
                </a:lnTo>
                <a:lnTo>
                  <a:pt x="819026" y="1112731"/>
                </a:lnTo>
                <a:lnTo>
                  <a:pt x="816248" y="1116703"/>
                </a:lnTo>
                <a:lnTo>
                  <a:pt x="814264" y="1121470"/>
                </a:lnTo>
                <a:lnTo>
                  <a:pt x="812280" y="1126237"/>
                </a:lnTo>
                <a:lnTo>
                  <a:pt x="810692" y="1131799"/>
                </a:lnTo>
                <a:lnTo>
                  <a:pt x="809899" y="1138155"/>
                </a:lnTo>
                <a:lnTo>
                  <a:pt x="809105" y="1145305"/>
                </a:lnTo>
                <a:lnTo>
                  <a:pt x="845612" y="1150470"/>
                </a:lnTo>
                <a:lnTo>
                  <a:pt x="853152" y="1166757"/>
                </a:lnTo>
                <a:lnTo>
                  <a:pt x="811089" y="1183838"/>
                </a:lnTo>
                <a:lnTo>
                  <a:pt x="768233" y="1202112"/>
                </a:lnTo>
                <a:lnTo>
                  <a:pt x="682521" y="1239056"/>
                </a:lnTo>
                <a:lnTo>
                  <a:pt x="624586" y="1263685"/>
                </a:lnTo>
                <a:lnTo>
                  <a:pt x="568635" y="1287917"/>
                </a:lnTo>
                <a:lnTo>
                  <a:pt x="555541" y="1293082"/>
                </a:lnTo>
                <a:lnTo>
                  <a:pt x="542446" y="1297849"/>
                </a:lnTo>
                <a:lnTo>
                  <a:pt x="514669" y="1307780"/>
                </a:lnTo>
                <a:lnTo>
                  <a:pt x="485304" y="1318108"/>
                </a:lnTo>
                <a:lnTo>
                  <a:pt x="470225" y="1323670"/>
                </a:lnTo>
                <a:lnTo>
                  <a:pt x="455146" y="1330026"/>
                </a:lnTo>
                <a:lnTo>
                  <a:pt x="440464" y="1336382"/>
                </a:lnTo>
                <a:lnTo>
                  <a:pt x="425385" y="1343532"/>
                </a:lnTo>
                <a:lnTo>
                  <a:pt x="410703" y="1351080"/>
                </a:lnTo>
                <a:lnTo>
                  <a:pt x="403561" y="1355450"/>
                </a:lnTo>
                <a:lnTo>
                  <a:pt x="396418" y="1360217"/>
                </a:lnTo>
                <a:lnTo>
                  <a:pt x="389275" y="1364983"/>
                </a:lnTo>
                <a:lnTo>
                  <a:pt x="382529" y="1369750"/>
                </a:lnTo>
                <a:lnTo>
                  <a:pt x="376180" y="1374915"/>
                </a:lnTo>
                <a:lnTo>
                  <a:pt x="369038" y="1380079"/>
                </a:lnTo>
                <a:lnTo>
                  <a:pt x="363085" y="1386435"/>
                </a:lnTo>
                <a:lnTo>
                  <a:pt x="356736" y="1391996"/>
                </a:lnTo>
                <a:lnTo>
                  <a:pt x="350784" y="1398352"/>
                </a:lnTo>
                <a:lnTo>
                  <a:pt x="345229" y="1405106"/>
                </a:lnTo>
                <a:lnTo>
                  <a:pt x="339277" y="1411859"/>
                </a:lnTo>
                <a:lnTo>
                  <a:pt x="334118" y="1419406"/>
                </a:lnTo>
                <a:lnTo>
                  <a:pt x="329356" y="1426954"/>
                </a:lnTo>
                <a:lnTo>
                  <a:pt x="324594" y="1434899"/>
                </a:lnTo>
                <a:lnTo>
                  <a:pt x="320229" y="1443241"/>
                </a:lnTo>
                <a:lnTo>
                  <a:pt x="315865" y="1451981"/>
                </a:lnTo>
                <a:lnTo>
                  <a:pt x="311896" y="1461117"/>
                </a:lnTo>
                <a:lnTo>
                  <a:pt x="308325" y="1470651"/>
                </a:lnTo>
                <a:lnTo>
                  <a:pt x="304357" y="1482172"/>
                </a:lnTo>
                <a:lnTo>
                  <a:pt x="304357" y="1494486"/>
                </a:lnTo>
                <a:lnTo>
                  <a:pt x="303960" y="1538581"/>
                </a:lnTo>
                <a:lnTo>
                  <a:pt x="302770" y="1594196"/>
                </a:lnTo>
                <a:lnTo>
                  <a:pt x="301182" y="1649413"/>
                </a:lnTo>
                <a:lnTo>
                  <a:pt x="0" y="1649413"/>
                </a:lnTo>
                <a:lnTo>
                  <a:pt x="0" y="1625975"/>
                </a:lnTo>
                <a:lnTo>
                  <a:pt x="0" y="1599757"/>
                </a:lnTo>
                <a:lnTo>
                  <a:pt x="1190" y="1542951"/>
                </a:lnTo>
                <a:lnTo>
                  <a:pt x="2381" y="1488528"/>
                </a:lnTo>
                <a:lnTo>
                  <a:pt x="2778" y="1465487"/>
                </a:lnTo>
                <a:lnTo>
                  <a:pt x="2778" y="1446817"/>
                </a:lnTo>
                <a:lnTo>
                  <a:pt x="5159" y="1440858"/>
                </a:lnTo>
                <a:lnTo>
                  <a:pt x="7539" y="1435296"/>
                </a:lnTo>
                <a:lnTo>
                  <a:pt x="10317" y="1430132"/>
                </a:lnTo>
                <a:lnTo>
                  <a:pt x="13889" y="1425365"/>
                </a:lnTo>
                <a:lnTo>
                  <a:pt x="17063" y="1420598"/>
                </a:lnTo>
                <a:lnTo>
                  <a:pt x="20634" y="1416228"/>
                </a:lnTo>
                <a:lnTo>
                  <a:pt x="24206" y="1411859"/>
                </a:lnTo>
                <a:lnTo>
                  <a:pt x="28174" y="1407886"/>
                </a:lnTo>
                <a:lnTo>
                  <a:pt x="32142" y="1404311"/>
                </a:lnTo>
                <a:lnTo>
                  <a:pt x="36507" y="1400736"/>
                </a:lnTo>
                <a:lnTo>
                  <a:pt x="41269" y="1397558"/>
                </a:lnTo>
                <a:lnTo>
                  <a:pt x="46031" y="1394380"/>
                </a:lnTo>
                <a:lnTo>
                  <a:pt x="55951" y="1388421"/>
                </a:lnTo>
                <a:lnTo>
                  <a:pt x="66665" y="1382860"/>
                </a:lnTo>
                <a:lnTo>
                  <a:pt x="77379" y="1378093"/>
                </a:lnTo>
                <a:lnTo>
                  <a:pt x="88490" y="1373723"/>
                </a:lnTo>
                <a:lnTo>
                  <a:pt x="111902" y="1365381"/>
                </a:lnTo>
                <a:lnTo>
                  <a:pt x="135711" y="1356641"/>
                </a:lnTo>
                <a:lnTo>
                  <a:pt x="147218" y="1352669"/>
                </a:lnTo>
                <a:lnTo>
                  <a:pt x="158726" y="1347902"/>
                </a:lnTo>
                <a:lnTo>
                  <a:pt x="210312" y="1326053"/>
                </a:lnTo>
                <a:lnTo>
                  <a:pt x="263088" y="1303807"/>
                </a:lnTo>
                <a:lnTo>
                  <a:pt x="315071" y="1281164"/>
                </a:lnTo>
                <a:lnTo>
                  <a:pt x="366260" y="1259713"/>
                </a:lnTo>
                <a:lnTo>
                  <a:pt x="423401" y="1243823"/>
                </a:lnTo>
                <a:lnTo>
                  <a:pt x="428163" y="1240645"/>
                </a:lnTo>
                <a:lnTo>
                  <a:pt x="432131" y="1236672"/>
                </a:lnTo>
                <a:lnTo>
                  <a:pt x="436496" y="1231905"/>
                </a:lnTo>
                <a:lnTo>
                  <a:pt x="440464" y="1226741"/>
                </a:lnTo>
                <a:lnTo>
                  <a:pt x="444432" y="1220782"/>
                </a:lnTo>
                <a:lnTo>
                  <a:pt x="448401" y="1214426"/>
                </a:lnTo>
                <a:lnTo>
                  <a:pt x="456337" y="1201317"/>
                </a:lnTo>
                <a:lnTo>
                  <a:pt x="463480" y="1187016"/>
                </a:lnTo>
                <a:lnTo>
                  <a:pt x="469829" y="1173907"/>
                </a:lnTo>
                <a:lnTo>
                  <a:pt x="480543" y="1150470"/>
                </a:lnTo>
                <a:lnTo>
                  <a:pt x="507526" y="1143716"/>
                </a:lnTo>
                <a:lnTo>
                  <a:pt x="506336" y="1138155"/>
                </a:lnTo>
                <a:lnTo>
                  <a:pt x="504748" y="1132196"/>
                </a:lnTo>
                <a:lnTo>
                  <a:pt x="502764" y="1127429"/>
                </a:lnTo>
                <a:lnTo>
                  <a:pt x="500780" y="1123457"/>
                </a:lnTo>
                <a:lnTo>
                  <a:pt x="498399" y="1119484"/>
                </a:lnTo>
                <a:lnTo>
                  <a:pt x="496018" y="1115909"/>
                </a:lnTo>
                <a:lnTo>
                  <a:pt x="490860" y="1109950"/>
                </a:lnTo>
                <a:lnTo>
                  <a:pt x="485701" y="1103594"/>
                </a:lnTo>
                <a:lnTo>
                  <a:pt x="480146" y="1097636"/>
                </a:lnTo>
                <a:lnTo>
                  <a:pt x="477765" y="1094458"/>
                </a:lnTo>
                <a:lnTo>
                  <a:pt x="475384" y="1091280"/>
                </a:lnTo>
                <a:lnTo>
                  <a:pt x="473400" y="1087307"/>
                </a:lnTo>
                <a:lnTo>
                  <a:pt x="471813" y="1082937"/>
                </a:lnTo>
                <a:lnTo>
                  <a:pt x="461495" y="973694"/>
                </a:lnTo>
                <a:lnTo>
                  <a:pt x="461099" y="974091"/>
                </a:lnTo>
                <a:lnTo>
                  <a:pt x="460305" y="974091"/>
                </a:lnTo>
                <a:lnTo>
                  <a:pt x="457527" y="973694"/>
                </a:lnTo>
                <a:lnTo>
                  <a:pt x="448401" y="972105"/>
                </a:lnTo>
                <a:lnTo>
                  <a:pt x="438877" y="969324"/>
                </a:lnTo>
                <a:lnTo>
                  <a:pt x="435306" y="968133"/>
                </a:lnTo>
                <a:lnTo>
                  <a:pt x="433322" y="967338"/>
                </a:lnTo>
                <a:lnTo>
                  <a:pt x="430147" y="964557"/>
                </a:lnTo>
                <a:lnTo>
                  <a:pt x="426973" y="962174"/>
                </a:lnTo>
                <a:lnTo>
                  <a:pt x="424195" y="958996"/>
                </a:lnTo>
                <a:lnTo>
                  <a:pt x="421417" y="955818"/>
                </a:lnTo>
                <a:lnTo>
                  <a:pt x="419036" y="952243"/>
                </a:lnTo>
                <a:lnTo>
                  <a:pt x="416655" y="948270"/>
                </a:lnTo>
                <a:lnTo>
                  <a:pt x="414671" y="944298"/>
                </a:lnTo>
                <a:lnTo>
                  <a:pt x="412687" y="939928"/>
                </a:lnTo>
                <a:lnTo>
                  <a:pt x="409116" y="929997"/>
                </a:lnTo>
                <a:lnTo>
                  <a:pt x="406338" y="920066"/>
                </a:lnTo>
                <a:lnTo>
                  <a:pt x="403957" y="908943"/>
                </a:lnTo>
                <a:lnTo>
                  <a:pt x="401576" y="898217"/>
                </a:lnTo>
                <a:lnTo>
                  <a:pt x="399989" y="887094"/>
                </a:lnTo>
                <a:lnTo>
                  <a:pt x="398402" y="875574"/>
                </a:lnTo>
                <a:lnTo>
                  <a:pt x="396418" y="854122"/>
                </a:lnTo>
                <a:lnTo>
                  <a:pt x="394831" y="834260"/>
                </a:lnTo>
                <a:lnTo>
                  <a:pt x="393640" y="817576"/>
                </a:lnTo>
                <a:lnTo>
                  <a:pt x="393640" y="814795"/>
                </a:lnTo>
                <a:lnTo>
                  <a:pt x="394037" y="811617"/>
                </a:lnTo>
                <a:lnTo>
                  <a:pt x="395227" y="808439"/>
                </a:lnTo>
                <a:lnTo>
                  <a:pt x="396418" y="805261"/>
                </a:lnTo>
                <a:lnTo>
                  <a:pt x="399989" y="798905"/>
                </a:lnTo>
                <a:lnTo>
                  <a:pt x="403561" y="791755"/>
                </a:lnTo>
                <a:lnTo>
                  <a:pt x="407132" y="784604"/>
                </a:lnTo>
                <a:lnTo>
                  <a:pt x="408322" y="780234"/>
                </a:lnTo>
                <a:lnTo>
                  <a:pt x="409513" y="776262"/>
                </a:lnTo>
                <a:lnTo>
                  <a:pt x="410306" y="771495"/>
                </a:lnTo>
                <a:lnTo>
                  <a:pt x="410703" y="766331"/>
                </a:lnTo>
                <a:lnTo>
                  <a:pt x="410306" y="761166"/>
                </a:lnTo>
                <a:lnTo>
                  <a:pt x="409513" y="755605"/>
                </a:lnTo>
                <a:lnTo>
                  <a:pt x="406338" y="738126"/>
                </a:lnTo>
                <a:lnTo>
                  <a:pt x="403561" y="721839"/>
                </a:lnTo>
                <a:lnTo>
                  <a:pt x="401180" y="705552"/>
                </a:lnTo>
                <a:lnTo>
                  <a:pt x="399196" y="689662"/>
                </a:lnTo>
                <a:lnTo>
                  <a:pt x="397608" y="673772"/>
                </a:lnTo>
                <a:lnTo>
                  <a:pt x="397211" y="659074"/>
                </a:lnTo>
                <a:lnTo>
                  <a:pt x="396815" y="643978"/>
                </a:lnTo>
                <a:lnTo>
                  <a:pt x="396815" y="629677"/>
                </a:lnTo>
                <a:lnTo>
                  <a:pt x="397608" y="615774"/>
                </a:lnTo>
                <a:lnTo>
                  <a:pt x="398799" y="602267"/>
                </a:lnTo>
                <a:lnTo>
                  <a:pt x="400386" y="588761"/>
                </a:lnTo>
                <a:lnTo>
                  <a:pt x="402370" y="576446"/>
                </a:lnTo>
                <a:lnTo>
                  <a:pt x="404751" y="563734"/>
                </a:lnTo>
                <a:lnTo>
                  <a:pt x="407529" y="552214"/>
                </a:lnTo>
                <a:lnTo>
                  <a:pt x="410703" y="540297"/>
                </a:lnTo>
                <a:lnTo>
                  <a:pt x="414275" y="529571"/>
                </a:lnTo>
                <a:lnTo>
                  <a:pt x="418243" y="519242"/>
                </a:lnTo>
                <a:lnTo>
                  <a:pt x="422211" y="508914"/>
                </a:lnTo>
                <a:lnTo>
                  <a:pt x="426973" y="499380"/>
                </a:lnTo>
                <a:lnTo>
                  <a:pt x="432131" y="490243"/>
                </a:lnTo>
                <a:lnTo>
                  <a:pt x="437290" y="481504"/>
                </a:lnTo>
                <a:lnTo>
                  <a:pt x="442845" y="473162"/>
                </a:lnTo>
                <a:lnTo>
                  <a:pt x="448797" y="465614"/>
                </a:lnTo>
                <a:lnTo>
                  <a:pt x="454750" y="458066"/>
                </a:lnTo>
                <a:lnTo>
                  <a:pt x="461495" y="451710"/>
                </a:lnTo>
                <a:lnTo>
                  <a:pt x="468241" y="445752"/>
                </a:lnTo>
                <a:lnTo>
                  <a:pt x="474987" y="440190"/>
                </a:lnTo>
                <a:lnTo>
                  <a:pt x="482130" y="435026"/>
                </a:lnTo>
                <a:lnTo>
                  <a:pt x="490066" y="429862"/>
                </a:lnTo>
                <a:lnTo>
                  <a:pt x="497606" y="425889"/>
                </a:lnTo>
                <a:lnTo>
                  <a:pt x="505542" y="422711"/>
                </a:lnTo>
                <a:lnTo>
                  <a:pt x="513875" y="419533"/>
                </a:lnTo>
                <a:lnTo>
                  <a:pt x="538478" y="409999"/>
                </a:lnTo>
                <a:lnTo>
                  <a:pt x="553160" y="404438"/>
                </a:lnTo>
                <a:lnTo>
                  <a:pt x="568239" y="399273"/>
                </a:lnTo>
                <a:lnTo>
                  <a:pt x="584111" y="394506"/>
                </a:lnTo>
                <a:lnTo>
                  <a:pt x="601174" y="390137"/>
                </a:lnTo>
                <a:lnTo>
                  <a:pt x="618634" y="386562"/>
                </a:lnTo>
                <a:lnTo>
                  <a:pt x="627761" y="384973"/>
                </a:lnTo>
                <a:lnTo>
                  <a:pt x="636888" y="383384"/>
                </a:lnTo>
                <a:lnTo>
                  <a:pt x="646014" y="382589"/>
                </a:lnTo>
                <a:lnTo>
                  <a:pt x="655538" y="381795"/>
                </a:lnTo>
                <a:lnTo>
                  <a:pt x="665061" y="381397"/>
                </a:lnTo>
                <a:lnTo>
                  <a:pt x="674585" y="381000"/>
                </a:lnTo>
                <a:close/>
                <a:moveTo>
                  <a:pt x="1307704" y="0"/>
                </a:moveTo>
                <a:lnTo>
                  <a:pt x="1321601" y="0"/>
                </a:lnTo>
                <a:lnTo>
                  <a:pt x="1335100" y="0"/>
                </a:lnTo>
                <a:lnTo>
                  <a:pt x="1348997" y="1191"/>
                </a:lnTo>
                <a:lnTo>
                  <a:pt x="1362496" y="2381"/>
                </a:lnTo>
                <a:lnTo>
                  <a:pt x="1376790" y="4366"/>
                </a:lnTo>
                <a:lnTo>
                  <a:pt x="1390289" y="7144"/>
                </a:lnTo>
                <a:lnTo>
                  <a:pt x="1404583" y="10319"/>
                </a:lnTo>
                <a:lnTo>
                  <a:pt x="1418480" y="14684"/>
                </a:lnTo>
                <a:lnTo>
                  <a:pt x="1432773" y="19447"/>
                </a:lnTo>
                <a:lnTo>
                  <a:pt x="1446670" y="25003"/>
                </a:lnTo>
                <a:lnTo>
                  <a:pt x="1460566" y="31353"/>
                </a:lnTo>
                <a:lnTo>
                  <a:pt x="1474463" y="38497"/>
                </a:lnTo>
                <a:lnTo>
                  <a:pt x="1488757" y="46831"/>
                </a:lnTo>
                <a:lnTo>
                  <a:pt x="1525285" y="80963"/>
                </a:lnTo>
                <a:lnTo>
                  <a:pt x="1584841" y="90884"/>
                </a:lnTo>
                <a:lnTo>
                  <a:pt x="1590400" y="94853"/>
                </a:lnTo>
                <a:lnTo>
                  <a:pt x="1595958" y="99616"/>
                </a:lnTo>
                <a:lnTo>
                  <a:pt x="1600723" y="104775"/>
                </a:lnTo>
                <a:lnTo>
                  <a:pt x="1605487" y="110331"/>
                </a:lnTo>
                <a:lnTo>
                  <a:pt x="1609855" y="115888"/>
                </a:lnTo>
                <a:lnTo>
                  <a:pt x="1613825" y="122238"/>
                </a:lnTo>
                <a:lnTo>
                  <a:pt x="1617399" y="128984"/>
                </a:lnTo>
                <a:lnTo>
                  <a:pt x="1620575" y="134938"/>
                </a:lnTo>
                <a:lnTo>
                  <a:pt x="1626531" y="146447"/>
                </a:lnTo>
                <a:lnTo>
                  <a:pt x="1630898" y="156766"/>
                </a:lnTo>
                <a:lnTo>
                  <a:pt x="1634075" y="165894"/>
                </a:lnTo>
                <a:lnTo>
                  <a:pt x="1636854" y="177403"/>
                </a:lnTo>
                <a:lnTo>
                  <a:pt x="1639236" y="189309"/>
                </a:lnTo>
                <a:lnTo>
                  <a:pt x="1641619" y="200819"/>
                </a:lnTo>
                <a:lnTo>
                  <a:pt x="1643207" y="212725"/>
                </a:lnTo>
                <a:lnTo>
                  <a:pt x="1644795" y="223838"/>
                </a:lnTo>
                <a:lnTo>
                  <a:pt x="1646383" y="235347"/>
                </a:lnTo>
                <a:lnTo>
                  <a:pt x="1648368" y="258366"/>
                </a:lnTo>
                <a:lnTo>
                  <a:pt x="1649559" y="281781"/>
                </a:lnTo>
                <a:lnTo>
                  <a:pt x="1649957" y="304800"/>
                </a:lnTo>
                <a:lnTo>
                  <a:pt x="1649957" y="328613"/>
                </a:lnTo>
                <a:lnTo>
                  <a:pt x="1649559" y="352822"/>
                </a:lnTo>
                <a:lnTo>
                  <a:pt x="1648765" y="365919"/>
                </a:lnTo>
                <a:lnTo>
                  <a:pt x="1647177" y="385763"/>
                </a:lnTo>
                <a:lnTo>
                  <a:pt x="1642413" y="436959"/>
                </a:lnTo>
                <a:lnTo>
                  <a:pt x="1640427" y="464344"/>
                </a:lnTo>
                <a:lnTo>
                  <a:pt x="1638839" y="490141"/>
                </a:lnTo>
                <a:lnTo>
                  <a:pt x="1638442" y="501650"/>
                </a:lnTo>
                <a:lnTo>
                  <a:pt x="1638045" y="511969"/>
                </a:lnTo>
                <a:lnTo>
                  <a:pt x="1638442" y="521494"/>
                </a:lnTo>
                <a:lnTo>
                  <a:pt x="1638839" y="529034"/>
                </a:lnTo>
                <a:lnTo>
                  <a:pt x="1640030" y="538559"/>
                </a:lnTo>
                <a:lnTo>
                  <a:pt x="1642016" y="546497"/>
                </a:lnTo>
                <a:lnTo>
                  <a:pt x="1644001" y="553244"/>
                </a:lnTo>
                <a:lnTo>
                  <a:pt x="1646780" y="558800"/>
                </a:lnTo>
                <a:lnTo>
                  <a:pt x="1649559" y="563959"/>
                </a:lnTo>
                <a:lnTo>
                  <a:pt x="1653133" y="569516"/>
                </a:lnTo>
                <a:lnTo>
                  <a:pt x="1656706" y="576659"/>
                </a:lnTo>
                <a:lnTo>
                  <a:pt x="1661074" y="584597"/>
                </a:lnTo>
                <a:lnTo>
                  <a:pt x="1664250" y="592534"/>
                </a:lnTo>
                <a:lnTo>
                  <a:pt x="1667029" y="600869"/>
                </a:lnTo>
                <a:lnTo>
                  <a:pt x="1669412" y="609600"/>
                </a:lnTo>
                <a:lnTo>
                  <a:pt x="1671397" y="618331"/>
                </a:lnTo>
                <a:lnTo>
                  <a:pt x="1672588" y="627459"/>
                </a:lnTo>
                <a:lnTo>
                  <a:pt x="1673382" y="636984"/>
                </a:lnTo>
                <a:lnTo>
                  <a:pt x="1673779" y="646113"/>
                </a:lnTo>
                <a:lnTo>
                  <a:pt x="1674176" y="655241"/>
                </a:lnTo>
                <a:lnTo>
                  <a:pt x="1673779" y="665163"/>
                </a:lnTo>
                <a:lnTo>
                  <a:pt x="1673382" y="674291"/>
                </a:lnTo>
                <a:lnTo>
                  <a:pt x="1671794" y="692547"/>
                </a:lnTo>
                <a:lnTo>
                  <a:pt x="1669412" y="710009"/>
                </a:lnTo>
                <a:lnTo>
                  <a:pt x="1666632" y="726678"/>
                </a:lnTo>
                <a:lnTo>
                  <a:pt x="1664647" y="735806"/>
                </a:lnTo>
                <a:lnTo>
                  <a:pt x="1662662" y="745728"/>
                </a:lnTo>
                <a:lnTo>
                  <a:pt x="1659883" y="755650"/>
                </a:lnTo>
                <a:lnTo>
                  <a:pt x="1656706" y="765572"/>
                </a:lnTo>
                <a:lnTo>
                  <a:pt x="1653133" y="775891"/>
                </a:lnTo>
                <a:lnTo>
                  <a:pt x="1649162" y="785416"/>
                </a:lnTo>
                <a:lnTo>
                  <a:pt x="1644795" y="793750"/>
                </a:lnTo>
                <a:lnTo>
                  <a:pt x="1642413" y="798116"/>
                </a:lnTo>
                <a:lnTo>
                  <a:pt x="1639633" y="802084"/>
                </a:lnTo>
                <a:lnTo>
                  <a:pt x="1636854" y="805656"/>
                </a:lnTo>
                <a:lnTo>
                  <a:pt x="1633678" y="808831"/>
                </a:lnTo>
                <a:lnTo>
                  <a:pt x="1630104" y="811609"/>
                </a:lnTo>
                <a:lnTo>
                  <a:pt x="1626531" y="814388"/>
                </a:lnTo>
                <a:lnTo>
                  <a:pt x="1618193" y="818753"/>
                </a:lnTo>
                <a:lnTo>
                  <a:pt x="1610252" y="823119"/>
                </a:lnTo>
                <a:lnTo>
                  <a:pt x="1602311" y="827881"/>
                </a:lnTo>
                <a:lnTo>
                  <a:pt x="1598341" y="830263"/>
                </a:lnTo>
                <a:lnTo>
                  <a:pt x="1593973" y="832644"/>
                </a:lnTo>
                <a:lnTo>
                  <a:pt x="1590797" y="835819"/>
                </a:lnTo>
                <a:lnTo>
                  <a:pt x="1587223" y="838994"/>
                </a:lnTo>
                <a:lnTo>
                  <a:pt x="1584444" y="842963"/>
                </a:lnTo>
                <a:lnTo>
                  <a:pt x="1581665" y="846931"/>
                </a:lnTo>
                <a:lnTo>
                  <a:pt x="1578489" y="854075"/>
                </a:lnTo>
                <a:lnTo>
                  <a:pt x="1576106" y="860822"/>
                </a:lnTo>
                <a:lnTo>
                  <a:pt x="1574121" y="867966"/>
                </a:lnTo>
                <a:lnTo>
                  <a:pt x="1572533" y="875506"/>
                </a:lnTo>
                <a:lnTo>
                  <a:pt x="1571342" y="883444"/>
                </a:lnTo>
                <a:lnTo>
                  <a:pt x="1570151" y="890984"/>
                </a:lnTo>
                <a:lnTo>
                  <a:pt x="1568959" y="906859"/>
                </a:lnTo>
                <a:lnTo>
                  <a:pt x="1568165" y="923131"/>
                </a:lnTo>
                <a:lnTo>
                  <a:pt x="1566974" y="939006"/>
                </a:lnTo>
                <a:lnTo>
                  <a:pt x="1565783" y="946944"/>
                </a:lnTo>
                <a:lnTo>
                  <a:pt x="1564989" y="954484"/>
                </a:lnTo>
                <a:lnTo>
                  <a:pt x="1563401" y="961628"/>
                </a:lnTo>
                <a:lnTo>
                  <a:pt x="1561415" y="969169"/>
                </a:lnTo>
                <a:lnTo>
                  <a:pt x="1558636" y="976709"/>
                </a:lnTo>
                <a:lnTo>
                  <a:pt x="1555460" y="983456"/>
                </a:lnTo>
                <a:lnTo>
                  <a:pt x="1551887" y="989409"/>
                </a:lnTo>
                <a:lnTo>
                  <a:pt x="1548313" y="995363"/>
                </a:lnTo>
                <a:lnTo>
                  <a:pt x="1544343" y="1000522"/>
                </a:lnTo>
                <a:lnTo>
                  <a:pt x="1539578" y="1005284"/>
                </a:lnTo>
                <a:lnTo>
                  <a:pt x="1531637" y="1014809"/>
                </a:lnTo>
                <a:lnTo>
                  <a:pt x="1527667" y="1019969"/>
                </a:lnTo>
                <a:lnTo>
                  <a:pt x="1524093" y="1025525"/>
                </a:lnTo>
                <a:lnTo>
                  <a:pt x="1520520" y="1031081"/>
                </a:lnTo>
                <a:lnTo>
                  <a:pt x="1517741" y="1037431"/>
                </a:lnTo>
                <a:lnTo>
                  <a:pt x="1514961" y="1044178"/>
                </a:lnTo>
                <a:lnTo>
                  <a:pt x="1512976" y="1052513"/>
                </a:lnTo>
                <a:lnTo>
                  <a:pt x="1510991" y="1061244"/>
                </a:lnTo>
                <a:lnTo>
                  <a:pt x="1510197" y="1070769"/>
                </a:lnTo>
                <a:lnTo>
                  <a:pt x="1561415" y="1078309"/>
                </a:lnTo>
                <a:lnTo>
                  <a:pt x="1576900" y="1111250"/>
                </a:lnTo>
                <a:lnTo>
                  <a:pt x="1585635" y="1129903"/>
                </a:lnTo>
                <a:lnTo>
                  <a:pt x="1596355" y="1149350"/>
                </a:lnTo>
                <a:lnTo>
                  <a:pt x="1601517" y="1158478"/>
                </a:lnTo>
                <a:lnTo>
                  <a:pt x="1606679" y="1168003"/>
                </a:lnTo>
                <a:lnTo>
                  <a:pt x="1612237" y="1176734"/>
                </a:lnTo>
                <a:lnTo>
                  <a:pt x="1617796" y="1184672"/>
                </a:lnTo>
                <a:lnTo>
                  <a:pt x="1624149" y="1192609"/>
                </a:lnTo>
                <a:lnTo>
                  <a:pt x="1629707" y="1198959"/>
                </a:lnTo>
                <a:lnTo>
                  <a:pt x="1635663" y="1204516"/>
                </a:lnTo>
                <a:lnTo>
                  <a:pt x="1641619" y="1209278"/>
                </a:lnTo>
                <a:lnTo>
                  <a:pt x="1721821" y="1231106"/>
                </a:lnTo>
                <a:lnTo>
                  <a:pt x="1793687" y="1261269"/>
                </a:lnTo>
                <a:lnTo>
                  <a:pt x="1867537" y="1292622"/>
                </a:lnTo>
                <a:lnTo>
                  <a:pt x="1941387" y="1324372"/>
                </a:lnTo>
                <a:lnTo>
                  <a:pt x="2013649" y="1354931"/>
                </a:lnTo>
                <a:lnTo>
                  <a:pt x="2029531" y="1361678"/>
                </a:lnTo>
                <a:lnTo>
                  <a:pt x="2046207" y="1367631"/>
                </a:lnTo>
                <a:lnTo>
                  <a:pt x="2079161" y="1379141"/>
                </a:lnTo>
                <a:lnTo>
                  <a:pt x="2095440" y="1385094"/>
                </a:lnTo>
                <a:lnTo>
                  <a:pt x="2112116" y="1391444"/>
                </a:lnTo>
                <a:lnTo>
                  <a:pt x="2127998" y="1397397"/>
                </a:lnTo>
                <a:lnTo>
                  <a:pt x="2143085" y="1404144"/>
                </a:lnTo>
                <a:lnTo>
                  <a:pt x="2150232" y="1407716"/>
                </a:lnTo>
                <a:lnTo>
                  <a:pt x="2157776" y="1411684"/>
                </a:lnTo>
                <a:lnTo>
                  <a:pt x="2164923" y="1416050"/>
                </a:lnTo>
                <a:lnTo>
                  <a:pt x="2171673" y="1420019"/>
                </a:lnTo>
                <a:lnTo>
                  <a:pt x="2178423" y="1424384"/>
                </a:lnTo>
                <a:lnTo>
                  <a:pt x="2184775" y="1429147"/>
                </a:lnTo>
                <a:lnTo>
                  <a:pt x="2191128" y="1433909"/>
                </a:lnTo>
                <a:lnTo>
                  <a:pt x="2196687" y="1439069"/>
                </a:lnTo>
                <a:lnTo>
                  <a:pt x="2202245" y="1445022"/>
                </a:lnTo>
                <a:lnTo>
                  <a:pt x="2207804" y="1450578"/>
                </a:lnTo>
                <a:lnTo>
                  <a:pt x="2212965" y="1456928"/>
                </a:lnTo>
                <a:lnTo>
                  <a:pt x="2217333" y="1463278"/>
                </a:lnTo>
                <a:lnTo>
                  <a:pt x="2221700" y="1470422"/>
                </a:lnTo>
                <a:lnTo>
                  <a:pt x="2225274" y="1477566"/>
                </a:lnTo>
                <a:lnTo>
                  <a:pt x="2228847" y="1485503"/>
                </a:lnTo>
                <a:lnTo>
                  <a:pt x="2232023" y="1493441"/>
                </a:lnTo>
                <a:lnTo>
                  <a:pt x="2232023" y="1519634"/>
                </a:lnTo>
                <a:lnTo>
                  <a:pt x="2232817" y="1552178"/>
                </a:lnTo>
                <a:lnTo>
                  <a:pt x="2234406" y="1628378"/>
                </a:lnTo>
                <a:lnTo>
                  <a:pt x="2235597" y="1668859"/>
                </a:lnTo>
                <a:lnTo>
                  <a:pt x="2236391" y="1708150"/>
                </a:lnTo>
                <a:lnTo>
                  <a:pt x="2236788" y="1745059"/>
                </a:lnTo>
                <a:lnTo>
                  <a:pt x="2236391" y="1778000"/>
                </a:lnTo>
                <a:lnTo>
                  <a:pt x="374650" y="1778000"/>
                </a:lnTo>
                <a:lnTo>
                  <a:pt x="374650" y="1745059"/>
                </a:lnTo>
                <a:lnTo>
                  <a:pt x="374650" y="1708150"/>
                </a:lnTo>
                <a:lnTo>
                  <a:pt x="375444" y="1668859"/>
                </a:lnTo>
                <a:lnTo>
                  <a:pt x="376238" y="1628378"/>
                </a:lnTo>
                <a:lnTo>
                  <a:pt x="377826" y="1552178"/>
                </a:lnTo>
                <a:lnTo>
                  <a:pt x="378620" y="1519634"/>
                </a:lnTo>
                <a:lnTo>
                  <a:pt x="379017" y="1493441"/>
                </a:lnTo>
                <a:lnTo>
                  <a:pt x="381797" y="1485503"/>
                </a:lnTo>
                <a:lnTo>
                  <a:pt x="385370" y="1477566"/>
                </a:lnTo>
                <a:lnTo>
                  <a:pt x="389341" y="1470422"/>
                </a:lnTo>
                <a:lnTo>
                  <a:pt x="393311" y="1463278"/>
                </a:lnTo>
                <a:lnTo>
                  <a:pt x="398076" y="1456928"/>
                </a:lnTo>
                <a:lnTo>
                  <a:pt x="403237" y="1450578"/>
                </a:lnTo>
                <a:lnTo>
                  <a:pt x="408399" y="1445022"/>
                </a:lnTo>
                <a:lnTo>
                  <a:pt x="413957" y="1439069"/>
                </a:lnTo>
                <a:lnTo>
                  <a:pt x="419516" y="1433909"/>
                </a:lnTo>
                <a:lnTo>
                  <a:pt x="425869" y="1429147"/>
                </a:lnTo>
                <a:lnTo>
                  <a:pt x="432618" y="1424384"/>
                </a:lnTo>
                <a:lnTo>
                  <a:pt x="438971" y="1420019"/>
                </a:lnTo>
                <a:lnTo>
                  <a:pt x="445721" y="1416050"/>
                </a:lnTo>
                <a:lnTo>
                  <a:pt x="452868" y="1411684"/>
                </a:lnTo>
                <a:lnTo>
                  <a:pt x="460412" y="1407716"/>
                </a:lnTo>
                <a:lnTo>
                  <a:pt x="467558" y="1404144"/>
                </a:lnTo>
                <a:lnTo>
                  <a:pt x="482646" y="1397397"/>
                </a:lnTo>
                <a:lnTo>
                  <a:pt x="498925" y="1391444"/>
                </a:lnTo>
                <a:lnTo>
                  <a:pt x="515204" y="1385094"/>
                </a:lnTo>
                <a:lnTo>
                  <a:pt x="531483" y="1379141"/>
                </a:lnTo>
                <a:lnTo>
                  <a:pt x="564437" y="1367631"/>
                </a:lnTo>
                <a:lnTo>
                  <a:pt x="581113" y="1361678"/>
                </a:lnTo>
                <a:lnTo>
                  <a:pt x="597392" y="1354931"/>
                </a:lnTo>
                <a:lnTo>
                  <a:pt x="669257" y="1324372"/>
                </a:lnTo>
                <a:lnTo>
                  <a:pt x="743504" y="1292622"/>
                </a:lnTo>
                <a:lnTo>
                  <a:pt x="817354" y="1261269"/>
                </a:lnTo>
                <a:lnTo>
                  <a:pt x="888822" y="1231106"/>
                </a:lnTo>
                <a:lnTo>
                  <a:pt x="969025" y="1209278"/>
                </a:lnTo>
                <a:lnTo>
                  <a:pt x="974981" y="1204516"/>
                </a:lnTo>
                <a:lnTo>
                  <a:pt x="980937" y="1198959"/>
                </a:lnTo>
                <a:lnTo>
                  <a:pt x="986892" y="1192609"/>
                </a:lnTo>
                <a:lnTo>
                  <a:pt x="992848" y="1184672"/>
                </a:lnTo>
                <a:lnTo>
                  <a:pt x="998407" y="1176734"/>
                </a:lnTo>
                <a:lnTo>
                  <a:pt x="1003965" y="1168003"/>
                </a:lnTo>
                <a:lnTo>
                  <a:pt x="1009524" y="1158478"/>
                </a:lnTo>
                <a:lnTo>
                  <a:pt x="1015083" y="1149350"/>
                </a:lnTo>
                <a:lnTo>
                  <a:pt x="1025009" y="1129903"/>
                </a:lnTo>
                <a:lnTo>
                  <a:pt x="1034141" y="1111250"/>
                </a:lnTo>
                <a:lnTo>
                  <a:pt x="1049228" y="1078309"/>
                </a:lnTo>
                <a:lnTo>
                  <a:pt x="1087345" y="1068784"/>
                </a:lnTo>
                <a:lnTo>
                  <a:pt x="1085359" y="1060450"/>
                </a:lnTo>
                <a:lnTo>
                  <a:pt x="1082977" y="1053306"/>
                </a:lnTo>
                <a:lnTo>
                  <a:pt x="1080595" y="1046163"/>
                </a:lnTo>
                <a:lnTo>
                  <a:pt x="1077419" y="1040209"/>
                </a:lnTo>
                <a:lnTo>
                  <a:pt x="1074242" y="1034653"/>
                </a:lnTo>
                <a:lnTo>
                  <a:pt x="1071066" y="1029891"/>
                </a:lnTo>
                <a:lnTo>
                  <a:pt x="1067492" y="1025525"/>
                </a:lnTo>
                <a:lnTo>
                  <a:pt x="1063125" y="1020763"/>
                </a:lnTo>
                <a:lnTo>
                  <a:pt x="1055978" y="1012825"/>
                </a:lnTo>
                <a:lnTo>
                  <a:pt x="1048434" y="1004491"/>
                </a:lnTo>
                <a:lnTo>
                  <a:pt x="1045258" y="1000125"/>
                </a:lnTo>
                <a:lnTo>
                  <a:pt x="1042082" y="995363"/>
                </a:lnTo>
                <a:lnTo>
                  <a:pt x="1038905" y="989409"/>
                </a:lnTo>
                <a:lnTo>
                  <a:pt x="1036523" y="983456"/>
                </a:lnTo>
                <a:lnTo>
                  <a:pt x="1022229" y="830659"/>
                </a:lnTo>
                <a:lnTo>
                  <a:pt x="1021832" y="831056"/>
                </a:lnTo>
                <a:lnTo>
                  <a:pt x="1020641" y="831056"/>
                </a:lnTo>
                <a:lnTo>
                  <a:pt x="1016671" y="830659"/>
                </a:lnTo>
                <a:lnTo>
                  <a:pt x="1010715" y="829469"/>
                </a:lnTo>
                <a:lnTo>
                  <a:pt x="1003965" y="828278"/>
                </a:lnTo>
                <a:lnTo>
                  <a:pt x="990863" y="824309"/>
                </a:lnTo>
                <a:lnTo>
                  <a:pt x="985701" y="822325"/>
                </a:lnTo>
                <a:lnTo>
                  <a:pt x="982525" y="821134"/>
                </a:lnTo>
                <a:lnTo>
                  <a:pt x="978157" y="817959"/>
                </a:lnTo>
                <a:lnTo>
                  <a:pt x="973790" y="814388"/>
                </a:lnTo>
                <a:lnTo>
                  <a:pt x="969819" y="810419"/>
                </a:lnTo>
                <a:lnTo>
                  <a:pt x="966246" y="805656"/>
                </a:lnTo>
                <a:lnTo>
                  <a:pt x="962673" y="800497"/>
                </a:lnTo>
                <a:lnTo>
                  <a:pt x="959496" y="794941"/>
                </a:lnTo>
                <a:lnTo>
                  <a:pt x="956717" y="788988"/>
                </a:lnTo>
                <a:lnTo>
                  <a:pt x="953541" y="783034"/>
                </a:lnTo>
                <a:lnTo>
                  <a:pt x="951158" y="776684"/>
                </a:lnTo>
                <a:lnTo>
                  <a:pt x="948776" y="769541"/>
                </a:lnTo>
                <a:lnTo>
                  <a:pt x="944409" y="755253"/>
                </a:lnTo>
                <a:lnTo>
                  <a:pt x="941232" y="740172"/>
                </a:lnTo>
                <a:lnTo>
                  <a:pt x="938056" y="724694"/>
                </a:lnTo>
                <a:lnTo>
                  <a:pt x="935674" y="708819"/>
                </a:lnTo>
                <a:lnTo>
                  <a:pt x="934085" y="693341"/>
                </a:lnTo>
                <a:lnTo>
                  <a:pt x="932497" y="677466"/>
                </a:lnTo>
                <a:lnTo>
                  <a:pt x="931306" y="662781"/>
                </a:lnTo>
                <a:lnTo>
                  <a:pt x="929321" y="635000"/>
                </a:lnTo>
                <a:lnTo>
                  <a:pt x="926939" y="611981"/>
                </a:lnTo>
                <a:lnTo>
                  <a:pt x="926939" y="607616"/>
                </a:lnTo>
                <a:lnTo>
                  <a:pt x="927733" y="603250"/>
                </a:lnTo>
                <a:lnTo>
                  <a:pt x="929321" y="598884"/>
                </a:lnTo>
                <a:lnTo>
                  <a:pt x="931306" y="594519"/>
                </a:lnTo>
                <a:lnTo>
                  <a:pt x="935674" y="585391"/>
                </a:lnTo>
                <a:lnTo>
                  <a:pt x="940835" y="575866"/>
                </a:lnTo>
                <a:lnTo>
                  <a:pt x="943217" y="570706"/>
                </a:lnTo>
                <a:lnTo>
                  <a:pt x="945600" y="565150"/>
                </a:lnTo>
                <a:lnTo>
                  <a:pt x="947585" y="559594"/>
                </a:lnTo>
                <a:lnTo>
                  <a:pt x="949173" y="553641"/>
                </a:lnTo>
                <a:lnTo>
                  <a:pt x="950364" y="547291"/>
                </a:lnTo>
                <a:lnTo>
                  <a:pt x="950761" y="539750"/>
                </a:lnTo>
                <a:lnTo>
                  <a:pt x="950364" y="532606"/>
                </a:lnTo>
                <a:lnTo>
                  <a:pt x="949173" y="524669"/>
                </a:lnTo>
                <a:lnTo>
                  <a:pt x="944409" y="500856"/>
                </a:lnTo>
                <a:lnTo>
                  <a:pt x="940438" y="477441"/>
                </a:lnTo>
                <a:lnTo>
                  <a:pt x="937262" y="454422"/>
                </a:lnTo>
                <a:lnTo>
                  <a:pt x="934880" y="432197"/>
                </a:lnTo>
                <a:lnTo>
                  <a:pt x="933291" y="410766"/>
                </a:lnTo>
                <a:lnTo>
                  <a:pt x="932100" y="389334"/>
                </a:lnTo>
                <a:lnTo>
                  <a:pt x="931703" y="368300"/>
                </a:lnTo>
                <a:lnTo>
                  <a:pt x="932100" y="348059"/>
                </a:lnTo>
                <a:lnTo>
                  <a:pt x="932894" y="328613"/>
                </a:lnTo>
                <a:lnTo>
                  <a:pt x="934483" y="309563"/>
                </a:lnTo>
                <a:lnTo>
                  <a:pt x="936468" y="290909"/>
                </a:lnTo>
                <a:lnTo>
                  <a:pt x="939247" y="273447"/>
                </a:lnTo>
                <a:lnTo>
                  <a:pt x="942423" y="255984"/>
                </a:lnTo>
                <a:lnTo>
                  <a:pt x="946394" y="239713"/>
                </a:lnTo>
                <a:lnTo>
                  <a:pt x="950761" y="223441"/>
                </a:lnTo>
                <a:lnTo>
                  <a:pt x="956320" y="207566"/>
                </a:lnTo>
                <a:lnTo>
                  <a:pt x="961482" y="193278"/>
                </a:lnTo>
                <a:lnTo>
                  <a:pt x="967437" y="178991"/>
                </a:lnTo>
                <a:lnTo>
                  <a:pt x="973790" y="165497"/>
                </a:lnTo>
                <a:lnTo>
                  <a:pt x="980937" y="152400"/>
                </a:lnTo>
                <a:lnTo>
                  <a:pt x="988481" y="140494"/>
                </a:lnTo>
                <a:lnTo>
                  <a:pt x="996421" y="129381"/>
                </a:lnTo>
                <a:lnTo>
                  <a:pt x="1004362" y="118269"/>
                </a:lnTo>
                <a:lnTo>
                  <a:pt x="1013494" y="108347"/>
                </a:lnTo>
                <a:lnTo>
                  <a:pt x="1022229" y="99219"/>
                </a:lnTo>
                <a:lnTo>
                  <a:pt x="1031758" y="90091"/>
                </a:lnTo>
                <a:lnTo>
                  <a:pt x="1041685" y="82550"/>
                </a:lnTo>
                <a:lnTo>
                  <a:pt x="1051611" y="75406"/>
                </a:lnTo>
                <a:lnTo>
                  <a:pt x="1061934" y="68659"/>
                </a:lnTo>
                <a:lnTo>
                  <a:pt x="1073051" y="63103"/>
                </a:lnTo>
                <a:lnTo>
                  <a:pt x="1084168" y="58341"/>
                </a:lnTo>
                <a:lnTo>
                  <a:pt x="1095683" y="53975"/>
                </a:lnTo>
                <a:lnTo>
                  <a:pt x="1112358" y="47228"/>
                </a:lnTo>
                <a:lnTo>
                  <a:pt x="1131019" y="40084"/>
                </a:lnTo>
                <a:lnTo>
                  <a:pt x="1150872" y="32544"/>
                </a:lnTo>
                <a:lnTo>
                  <a:pt x="1171915" y="25400"/>
                </a:lnTo>
                <a:lnTo>
                  <a:pt x="1194547" y="18653"/>
                </a:lnTo>
                <a:lnTo>
                  <a:pt x="1206458" y="15875"/>
                </a:lnTo>
                <a:lnTo>
                  <a:pt x="1218369" y="12303"/>
                </a:lnTo>
                <a:lnTo>
                  <a:pt x="1230281" y="9525"/>
                </a:lnTo>
                <a:lnTo>
                  <a:pt x="1242986" y="7144"/>
                </a:lnTo>
                <a:lnTo>
                  <a:pt x="1255294" y="5159"/>
                </a:lnTo>
                <a:lnTo>
                  <a:pt x="1268397" y="3175"/>
                </a:lnTo>
                <a:lnTo>
                  <a:pt x="1281102" y="1588"/>
                </a:lnTo>
                <a:lnTo>
                  <a:pt x="1294602" y="794"/>
                </a:lnTo>
                <a:lnTo>
                  <a:pt x="1307704" y="0"/>
                </a:lnTo>
                <a:close/>
              </a:path>
            </a:pathLst>
          </a:custGeom>
          <a:solidFill>
            <a:srgbClr val="199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3" name="头像"/>
          <p:cNvSpPr/>
          <p:nvPr/>
        </p:nvSpPr>
        <p:spPr bwMode="auto">
          <a:xfrm>
            <a:off x="3283585" y="5048250"/>
            <a:ext cx="539750" cy="471170"/>
          </a:xfrm>
          <a:custGeom>
            <a:avLst/>
            <a:gdLst/>
            <a:ahLst/>
            <a:cxnLst/>
            <a:rect l="0" t="0" r="r" b="b"/>
            <a:pathLst>
              <a:path w="1917701" h="1819275">
                <a:moveTo>
                  <a:pt x="711992" y="795933"/>
                </a:moveTo>
                <a:lnTo>
                  <a:pt x="722042" y="796197"/>
                </a:lnTo>
                <a:lnTo>
                  <a:pt x="731828" y="796462"/>
                </a:lnTo>
                <a:lnTo>
                  <a:pt x="742143" y="796991"/>
                </a:lnTo>
                <a:lnTo>
                  <a:pt x="751929" y="797784"/>
                </a:lnTo>
                <a:lnTo>
                  <a:pt x="761979" y="798577"/>
                </a:lnTo>
                <a:lnTo>
                  <a:pt x="771765" y="799635"/>
                </a:lnTo>
                <a:lnTo>
                  <a:pt x="781551" y="800957"/>
                </a:lnTo>
                <a:lnTo>
                  <a:pt x="791337" y="802544"/>
                </a:lnTo>
                <a:lnTo>
                  <a:pt x="800858" y="804130"/>
                </a:lnTo>
                <a:lnTo>
                  <a:pt x="810644" y="805981"/>
                </a:lnTo>
                <a:lnTo>
                  <a:pt x="820166" y="807832"/>
                </a:lnTo>
                <a:lnTo>
                  <a:pt x="829687" y="810212"/>
                </a:lnTo>
                <a:lnTo>
                  <a:pt x="839473" y="812592"/>
                </a:lnTo>
                <a:lnTo>
                  <a:pt x="848994" y="814972"/>
                </a:lnTo>
                <a:lnTo>
                  <a:pt x="858252" y="817616"/>
                </a:lnTo>
                <a:lnTo>
                  <a:pt x="867773" y="820525"/>
                </a:lnTo>
                <a:lnTo>
                  <a:pt x="886551" y="826871"/>
                </a:lnTo>
                <a:lnTo>
                  <a:pt x="905065" y="833746"/>
                </a:lnTo>
                <a:lnTo>
                  <a:pt x="923315" y="841415"/>
                </a:lnTo>
                <a:lnTo>
                  <a:pt x="941300" y="849612"/>
                </a:lnTo>
                <a:lnTo>
                  <a:pt x="959284" y="858603"/>
                </a:lnTo>
                <a:lnTo>
                  <a:pt x="976740" y="868122"/>
                </a:lnTo>
                <a:lnTo>
                  <a:pt x="993932" y="878170"/>
                </a:lnTo>
                <a:lnTo>
                  <a:pt x="1011123" y="889012"/>
                </a:lnTo>
                <a:lnTo>
                  <a:pt x="1003189" y="891392"/>
                </a:lnTo>
                <a:lnTo>
                  <a:pt x="995254" y="893772"/>
                </a:lnTo>
                <a:lnTo>
                  <a:pt x="987055" y="896416"/>
                </a:lnTo>
                <a:lnTo>
                  <a:pt x="979121" y="899325"/>
                </a:lnTo>
                <a:lnTo>
                  <a:pt x="971186" y="902762"/>
                </a:lnTo>
                <a:lnTo>
                  <a:pt x="962987" y="905936"/>
                </a:lnTo>
                <a:lnTo>
                  <a:pt x="955053" y="909638"/>
                </a:lnTo>
                <a:lnTo>
                  <a:pt x="947383" y="913604"/>
                </a:lnTo>
                <a:lnTo>
                  <a:pt x="939448" y="917835"/>
                </a:lnTo>
                <a:lnTo>
                  <a:pt x="932043" y="922066"/>
                </a:lnTo>
                <a:lnTo>
                  <a:pt x="924637" y="926826"/>
                </a:lnTo>
                <a:lnTo>
                  <a:pt x="917231" y="931850"/>
                </a:lnTo>
                <a:lnTo>
                  <a:pt x="910090" y="936874"/>
                </a:lnTo>
                <a:lnTo>
                  <a:pt x="902949" y="942427"/>
                </a:lnTo>
                <a:lnTo>
                  <a:pt x="896073" y="948509"/>
                </a:lnTo>
                <a:lnTo>
                  <a:pt x="889461" y="954326"/>
                </a:lnTo>
                <a:lnTo>
                  <a:pt x="883113" y="960937"/>
                </a:lnTo>
                <a:lnTo>
                  <a:pt x="877030" y="967812"/>
                </a:lnTo>
                <a:lnTo>
                  <a:pt x="871211" y="974952"/>
                </a:lnTo>
                <a:lnTo>
                  <a:pt x="865393" y="982356"/>
                </a:lnTo>
                <a:lnTo>
                  <a:pt x="859838" y="990024"/>
                </a:lnTo>
                <a:lnTo>
                  <a:pt x="854813" y="998486"/>
                </a:lnTo>
                <a:lnTo>
                  <a:pt x="850052" y="1006683"/>
                </a:lnTo>
                <a:lnTo>
                  <a:pt x="845556" y="1015674"/>
                </a:lnTo>
                <a:lnTo>
                  <a:pt x="841324" y="1025193"/>
                </a:lnTo>
                <a:lnTo>
                  <a:pt x="837886" y="1034713"/>
                </a:lnTo>
                <a:lnTo>
                  <a:pt x="834183" y="1044761"/>
                </a:lnTo>
                <a:lnTo>
                  <a:pt x="831274" y="1055074"/>
                </a:lnTo>
                <a:lnTo>
                  <a:pt x="828629" y="1066180"/>
                </a:lnTo>
                <a:lnTo>
                  <a:pt x="826249" y="1077550"/>
                </a:lnTo>
                <a:lnTo>
                  <a:pt x="824398" y="1089185"/>
                </a:lnTo>
                <a:lnTo>
                  <a:pt x="823340" y="1101349"/>
                </a:lnTo>
                <a:lnTo>
                  <a:pt x="822017" y="1115893"/>
                </a:lnTo>
                <a:lnTo>
                  <a:pt x="821488" y="1129907"/>
                </a:lnTo>
                <a:lnTo>
                  <a:pt x="821488" y="1143129"/>
                </a:lnTo>
                <a:lnTo>
                  <a:pt x="821753" y="1156086"/>
                </a:lnTo>
                <a:lnTo>
                  <a:pt x="822546" y="1168514"/>
                </a:lnTo>
                <a:lnTo>
                  <a:pt x="824133" y="1180413"/>
                </a:lnTo>
                <a:lnTo>
                  <a:pt x="825984" y="1192048"/>
                </a:lnTo>
                <a:lnTo>
                  <a:pt x="828100" y="1203154"/>
                </a:lnTo>
                <a:lnTo>
                  <a:pt x="830745" y="1213731"/>
                </a:lnTo>
                <a:lnTo>
                  <a:pt x="833654" y="1224044"/>
                </a:lnTo>
                <a:lnTo>
                  <a:pt x="836828" y="1233828"/>
                </a:lnTo>
                <a:lnTo>
                  <a:pt x="840531" y="1243348"/>
                </a:lnTo>
                <a:lnTo>
                  <a:pt x="844763" y="1252338"/>
                </a:lnTo>
                <a:lnTo>
                  <a:pt x="848994" y="1260800"/>
                </a:lnTo>
                <a:lnTo>
                  <a:pt x="853491" y="1269262"/>
                </a:lnTo>
                <a:lnTo>
                  <a:pt x="858516" y="1276930"/>
                </a:lnTo>
                <a:lnTo>
                  <a:pt x="863806" y="1284334"/>
                </a:lnTo>
                <a:lnTo>
                  <a:pt x="869360" y="1291474"/>
                </a:lnTo>
                <a:lnTo>
                  <a:pt x="874914" y="1298349"/>
                </a:lnTo>
                <a:lnTo>
                  <a:pt x="880997" y="1304960"/>
                </a:lnTo>
                <a:lnTo>
                  <a:pt x="887080" y="1311042"/>
                </a:lnTo>
                <a:lnTo>
                  <a:pt x="893428" y="1316859"/>
                </a:lnTo>
                <a:lnTo>
                  <a:pt x="900040" y="1322412"/>
                </a:lnTo>
                <a:lnTo>
                  <a:pt x="906652" y="1327436"/>
                </a:lnTo>
                <a:lnTo>
                  <a:pt x="913264" y="1332196"/>
                </a:lnTo>
                <a:lnTo>
                  <a:pt x="920405" y="1336956"/>
                </a:lnTo>
                <a:lnTo>
                  <a:pt x="927546" y="1341187"/>
                </a:lnTo>
                <a:lnTo>
                  <a:pt x="934687" y="1345417"/>
                </a:lnTo>
                <a:lnTo>
                  <a:pt x="941828" y="1349119"/>
                </a:lnTo>
                <a:lnTo>
                  <a:pt x="949234" y="1352821"/>
                </a:lnTo>
                <a:lnTo>
                  <a:pt x="956904" y="1355995"/>
                </a:lnTo>
                <a:lnTo>
                  <a:pt x="964310" y="1358903"/>
                </a:lnTo>
                <a:lnTo>
                  <a:pt x="971715" y="1361812"/>
                </a:lnTo>
                <a:lnTo>
                  <a:pt x="979121" y="1364456"/>
                </a:lnTo>
                <a:lnTo>
                  <a:pt x="986526" y="1366836"/>
                </a:lnTo>
                <a:lnTo>
                  <a:pt x="993932" y="1368952"/>
                </a:lnTo>
                <a:lnTo>
                  <a:pt x="1008479" y="1372654"/>
                </a:lnTo>
                <a:lnTo>
                  <a:pt x="1023025" y="1375562"/>
                </a:lnTo>
                <a:lnTo>
                  <a:pt x="1037043" y="1378471"/>
                </a:lnTo>
                <a:lnTo>
                  <a:pt x="1050532" y="1380058"/>
                </a:lnTo>
                <a:lnTo>
                  <a:pt x="1063227" y="1381380"/>
                </a:lnTo>
                <a:lnTo>
                  <a:pt x="1075129" y="1382438"/>
                </a:lnTo>
                <a:lnTo>
                  <a:pt x="1086237" y="1382702"/>
                </a:lnTo>
                <a:lnTo>
                  <a:pt x="1096287" y="1383231"/>
                </a:lnTo>
                <a:lnTo>
                  <a:pt x="1105015" y="1383495"/>
                </a:lnTo>
                <a:lnTo>
                  <a:pt x="1112421" y="1383231"/>
                </a:lnTo>
                <a:lnTo>
                  <a:pt x="1122736" y="1382702"/>
                </a:lnTo>
                <a:lnTo>
                  <a:pt x="1126703" y="1382438"/>
                </a:lnTo>
                <a:lnTo>
                  <a:pt x="1126703" y="1394337"/>
                </a:lnTo>
                <a:lnTo>
                  <a:pt x="1126968" y="1406236"/>
                </a:lnTo>
                <a:lnTo>
                  <a:pt x="1127232" y="1417607"/>
                </a:lnTo>
                <a:lnTo>
                  <a:pt x="1128025" y="1428977"/>
                </a:lnTo>
                <a:lnTo>
                  <a:pt x="1129083" y="1439554"/>
                </a:lnTo>
                <a:lnTo>
                  <a:pt x="1130141" y="1450131"/>
                </a:lnTo>
                <a:lnTo>
                  <a:pt x="1131728" y="1460444"/>
                </a:lnTo>
                <a:lnTo>
                  <a:pt x="1133580" y="1470228"/>
                </a:lnTo>
                <a:lnTo>
                  <a:pt x="1135431" y="1480012"/>
                </a:lnTo>
                <a:lnTo>
                  <a:pt x="1137547" y="1489267"/>
                </a:lnTo>
                <a:lnTo>
                  <a:pt x="1139927" y="1498522"/>
                </a:lnTo>
                <a:lnTo>
                  <a:pt x="1142572" y="1507513"/>
                </a:lnTo>
                <a:lnTo>
                  <a:pt x="1145481" y="1515710"/>
                </a:lnTo>
                <a:lnTo>
                  <a:pt x="1148391" y="1524172"/>
                </a:lnTo>
                <a:lnTo>
                  <a:pt x="1151564" y="1532105"/>
                </a:lnTo>
                <a:lnTo>
                  <a:pt x="1155003" y="1539773"/>
                </a:lnTo>
                <a:lnTo>
                  <a:pt x="1158441" y="1547442"/>
                </a:lnTo>
                <a:lnTo>
                  <a:pt x="1162408" y="1554581"/>
                </a:lnTo>
                <a:lnTo>
                  <a:pt x="1166111" y="1561721"/>
                </a:lnTo>
                <a:lnTo>
                  <a:pt x="1170078" y="1568596"/>
                </a:lnTo>
                <a:lnTo>
                  <a:pt x="1174575" y="1575207"/>
                </a:lnTo>
                <a:lnTo>
                  <a:pt x="1178806" y="1581553"/>
                </a:lnTo>
                <a:lnTo>
                  <a:pt x="1183038" y="1587370"/>
                </a:lnTo>
                <a:lnTo>
                  <a:pt x="1187799" y="1593452"/>
                </a:lnTo>
                <a:lnTo>
                  <a:pt x="1192560" y="1599005"/>
                </a:lnTo>
                <a:lnTo>
                  <a:pt x="1197320" y="1604558"/>
                </a:lnTo>
                <a:lnTo>
                  <a:pt x="1202346" y="1609582"/>
                </a:lnTo>
                <a:lnTo>
                  <a:pt x="1207635" y="1614607"/>
                </a:lnTo>
                <a:lnTo>
                  <a:pt x="1212660" y="1619366"/>
                </a:lnTo>
                <a:lnTo>
                  <a:pt x="1217950" y="1624126"/>
                </a:lnTo>
                <a:lnTo>
                  <a:pt x="1223240" y="1628357"/>
                </a:lnTo>
                <a:lnTo>
                  <a:pt x="1229058" y="1632852"/>
                </a:lnTo>
                <a:lnTo>
                  <a:pt x="1234348" y="1636819"/>
                </a:lnTo>
                <a:lnTo>
                  <a:pt x="1239902" y="1640521"/>
                </a:lnTo>
                <a:lnTo>
                  <a:pt x="1245721" y="1644487"/>
                </a:lnTo>
                <a:lnTo>
                  <a:pt x="1251540" y="1647660"/>
                </a:lnTo>
                <a:lnTo>
                  <a:pt x="1263177" y="1654271"/>
                </a:lnTo>
                <a:lnTo>
                  <a:pt x="1274814" y="1660353"/>
                </a:lnTo>
                <a:lnTo>
                  <a:pt x="1286716" y="1665377"/>
                </a:lnTo>
                <a:lnTo>
                  <a:pt x="1298882" y="1670137"/>
                </a:lnTo>
                <a:lnTo>
                  <a:pt x="1310784" y="1673839"/>
                </a:lnTo>
                <a:lnTo>
                  <a:pt x="1322686" y="1677541"/>
                </a:lnTo>
                <a:lnTo>
                  <a:pt x="1334588" y="1680714"/>
                </a:lnTo>
                <a:lnTo>
                  <a:pt x="1346225" y="1683094"/>
                </a:lnTo>
                <a:lnTo>
                  <a:pt x="1357862" y="1685474"/>
                </a:lnTo>
                <a:lnTo>
                  <a:pt x="1368971" y="1687325"/>
                </a:lnTo>
                <a:lnTo>
                  <a:pt x="1380079" y="1688382"/>
                </a:lnTo>
                <a:lnTo>
                  <a:pt x="1390658" y="1689705"/>
                </a:lnTo>
                <a:lnTo>
                  <a:pt x="1401238" y="1690498"/>
                </a:lnTo>
                <a:lnTo>
                  <a:pt x="1411024" y="1690762"/>
                </a:lnTo>
                <a:lnTo>
                  <a:pt x="1411817" y="1709537"/>
                </a:lnTo>
                <a:lnTo>
                  <a:pt x="1412346" y="1728311"/>
                </a:lnTo>
                <a:lnTo>
                  <a:pt x="1412875" y="1747086"/>
                </a:lnTo>
                <a:lnTo>
                  <a:pt x="1412875" y="1766125"/>
                </a:lnTo>
                <a:lnTo>
                  <a:pt x="1412346" y="1792832"/>
                </a:lnTo>
                <a:lnTo>
                  <a:pt x="1411553" y="1819275"/>
                </a:lnTo>
                <a:lnTo>
                  <a:pt x="793" y="1811078"/>
                </a:lnTo>
                <a:lnTo>
                  <a:pt x="264" y="1784635"/>
                </a:lnTo>
                <a:lnTo>
                  <a:pt x="0" y="1757928"/>
                </a:lnTo>
                <a:lnTo>
                  <a:pt x="529" y="1733071"/>
                </a:lnTo>
                <a:lnTo>
                  <a:pt x="1058" y="1708215"/>
                </a:lnTo>
                <a:lnTo>
                  <a:pt x="2645" y="1683623"/>
                </a:lnTo>
                <a:lnTo>
                  <a:pt x="4232" y="1659031"/>
                </a:lnTo>
                <a:lnTo>
                  <a:pt x="6612" y="1634968"/>
                </a:lnTo>
                <a:lnTo>
                  <a:pt x="8992" y="1610905"/>
                </a:lnTo>
                <a:lnTo>
                  <a:pt x="12166" y="1587106"/>
                </a:lnTo>
                <a:lnTo>
                  <a:pt x="15340" y="1563307"/>
                </a:lnTo>
                <a:lnTo>
                  <a:pt x="19307" y="1539773"/>
                </a:lnTo>
                <a:lnTo>
                  <a:pt x="23804" y="1516503"/>
                </a:lnTo>
                <a:lnTo>
                  <a:pt x="28300" y="1493762"/>
                </a:lnTo>
                <a:lnTo>
                  <a:pt x="33590" y="1470757"/>
                </a:lnTo>
                <a:lnTo>
                  <a:pt x="38879" y="1448280"/>
                </a:lnTo>
                <a:lnTo>
                  <a:pt x="44962" y="1425804"/>
                </a:lnTo>
                <a:lnTo>
                  <a:pt x="51045" y="1403856"/>
                </a:lnTo>
                <a:lnTo>
                  <a:pt x="57658" y="1382173"/>
                </a:lnTo>
                <a:lnTo>
                  <a:pt x="64799" y="1360754"/>
                </a:lnTo>
                <a:lnTo>
                  <a:pt x="72204" y="1339336"/>
                </a:lnTo>
                <a:lnTo>
                  <a:pt x="79874" y="1318710"/>
                </a:lnTo>
                <a:lnTo>
                  <a:pt x="88073" y="1298085"/>
                </a:lnTo>
                <a:lnTo>
                  <a:pt x="96272" y="1277459"/>
                </a:lnTo>
                <a:lnTo>
                  <a:pt x="105265" y="1257627"/>
                </a:lnTo>
                <a:lnTo>
                  <a:pt x="114522" y="1238059"/>
                </a:lnTo>
                <a:lnTo>
                  <a:pt x="123779" y="1218491"/>
                </a:lnTo>
                <a:lnTo>
                  <a:pt x="133565" y="1199452"/>
                </a:lnTo>
                <a:lnTo>
                  <a:pt x="143615" y="1180678"/>
                </a:lnTo>
                <a:lnTo>
                  <a:pt x="153930" y="1162432"/>
                </a:lnTo>
                <a:lnTo>
                  <a:pt x="165038" y="1144451"/>
                </a:lnTo>
                <a:lnTo>
                  <a:pt x="176147" y="1126734"/>
                </a:lnTo>
                <a:lnTo>
                  <a:pt x="187255" y="1109546"/>
                </a:lnTo>
                <a:lnTo>
                  <a:pt x="198892" y="1092623"/>
                </a:lnTo>
                <a:lnTo>
                  <a:pt x="210794" y="1075964"/>
                </a:lnTo>
                <a:lnTo>
                  <a:pt x="222960" y="1059834"/>
                </a:lnTo>
                <a:lnTo>
                  <a:pt x="235391" y="1044232"/>
                </a:lnTo>
                <a:lnTo>
                  <a:pt x="248351" y="1028895"/>
                </a:lnTo>
                <a:lnTo>
                  <a:pt x="261310" y="1013823"/>
                </a:lnTo>
                <a:lnTo>
                  <a:pt x="274799" y="999544"/>
                </a:lnTo>
                <a:lnTo>
                  <a:pt x="288288" y="985529"/>
                </a:lnTo>
                <a:lnTo>
                  <a:pt x="302041" y="971779"/>
                </a:lnTo>
                <a:lnTo>
                  <a:pt x="316059" y="958557"/>
                </a:lnTo>
                <a:lnTo>
                  <a:pt x="330341" y="946129"/>
                </a:lnTo>
                <a:lnTo>
                  <a:pt x="344888" y="933965"/>
                </a:lnTo>
                <a:lnTo>
                  <a:pt x="359963" y="922066"/>
                </a:lnTo>
                <a:lnTo>
                  <a:pt x="374774" y="910695"/>
                </a:lnTo>
                <a:lnTo>
                  <a:pt x="389850" y="899589"/>
                </a:lnTo>
                <a:lnTo>
                  <a:pt x="405454" y="889541"/>
                </a:lnTo>
                <a:lnTo>
                  <a:pt x="420794" y="879757"/>
                </a:lnTo>
                <a:lnTo>
                  <a:pt x="436664" y="870238"/>
                </a:lnTo>
                <a:lnTo>
                  <a:pt x="452533" y="861511"/>
                </a:lnTo>
                <a:lnTo>
                  <a:pt x="468666" y="853314"/>
                </a:lnTo>
                <a:lnTo>
                  <a:pt x="485064" y="845646"/>
                </a:lnTo>
                <a:lnTo>
                  <a:pt x="501727" y="838242"/>
                </a:lnTo>
                <a:lnTo>
                  <a:pt x="518389" y="831631"/>
                </a:lnTo>
                <a:lnTo>
                  <a:pt x="535316" y="825285"/>
                </a:lnTo>
                <a:lnTo>
                  <a:pt x="552243" y="819732"/>
                </a:lnTo>
                <a:lnTo>
                  <a:pt x="569435" y="814972"/>
                </a:lnTo>
                <a:lnTo>
                  <a:pt x="586891" y="810477"/>
                </a:lnTo>
                <a:lnTo>
                  <a:pt x="604347" y="806510"/>
                </a:lnTo>
                <a:lnTo>
                  <a:pt x="622067" y="803337"/>
                </a:lnTo>
                <a:lnTo>
                  <a:pt x="639787" y="800693"/>
                </a:lnTo>
                <a:lnTo>
                  <a:pt x="657508" y="798577"/>
                </a:lnTo>
                <a:lnTo>
                  <a:pt x="675757" y="796991"/>
                </a:lnTo>
                <a:lnTo>
                  <a:pt x="693742" y="796197"/>
                </a:lnTo>
                <a:lnTo>
                  <a:pt x="711992" y="795933"/>
                </a:lnTo>
                <a:close/>
                <a:moveTo>
                  <a:pt x="1463280" y="660400"/>
                </a:moveTo>
                <a:lnTo>
                  <a:pt x="1469893" y="660400"/>
                </a:lnTo>
                <a:lnTo>
                  <a:pt x="1477034" y="660665"/>
                </a:lnTo>
                <a:lnTo>
                  <a:pt x="1483912" y="660929"/>
                </a:lnTo>
                <a:lnTo>
                  <a:pt x="1490789" y="661988"/>
                </a:lnTo>
                <a:lnTo>
                  <a:pt x="1497666" y="663046"/>
                </a:lnTo>
                <a:lnTo>
                  <a:pt x="1504279" y="664898"/>
                </a:lnTo>
                <a:lnTo>
                  <a:pt x="1510891" y="666750"/>
                </a:lnTo>
                <a:lnTo>
                  <a:pt x="1516975" y="668867"/>
                </a:lnTo>
                <a:lnTo>
                  <a:pt x="1523323" y="671248"/>
                </a:lnTo>
                <a:lnTo>
                  <a:pt x="1529142" y="673894"/>
                </a:lnTo>
                <a:lnTo>
                  <a:pt x="1535226" y="676804"/>
                </a:lnTo>
                <a:lnTo>
                  <a:pt x="1540780" y="679979"/>
                </a:lnTo>
                <a:lnTo>
                  <a:pt x="1546599" y="683683"/>
                </a:lnTo>
                <a:lnTo>
                  <a:pt x="1551625" y="687123"/>
                </a:lnTo>
                <a:lnTo>
                  <a:pt x="1556915" y="691356"/>
                </a:lnTo>
                <a:lnTo>
                  <a:pt x="1561676" y="695590"/>
                </a:lnTo>
                <a:lnTo>
                  <a:pt x="1566437" y="700088"/>
                </a:lnTo>
                <a:lnTo>
                  <a:pt x="1570934" y="704850"/>
                </a:lnTo>
                <a:lnTo>
                  <a:pt x="1575431" y="709613"/>
                </a:lnTo>
                <a:lnTo>
                  <a:pt x="1579134" y="714640"/>
                </a:lnTo>
                <a:lnTo>
                  <a:pt x="1583101" y="719931"/>
                </a:lnTo>
                <a:lnTo>
                  <a:pt x="1586540" y="725223"/>
                </a:lnTo>
                <a:lnTo>
                  <a:pt x="1589978" y="731044"/>
                </a:lnTo>
                <a:lnTo>
                  <a:pt x="1592888" y="736600"/>
                </a:lnTo>
                <a:lnTo>
                  <a:pt x="1595533" y="742685"/>
                </a:lnTo>
                <a:lnTo>
                  <a:pt x="1597914" y="748771"/>
                </a:lnTo>
                <a:lnTo>
                  <a:pt x="1600030" y="754856"/>
                </a:lnTo>
                <a:lnTo>
                  <a:pt x="1601881" y="761206"/>
                </a:lnTo>
                <a:lnTo>
                  <a:pt x="1603204" y="767556"/>
                </a:lnTo>
                <a:lnTo>
                  <a:pt x="1604526" y="774435"/>
                </a:lnTo>
                <a:lnTo>
                  <a:pt x="1605320" y="781050"/>
                </a:lnTo>
                <a:lnTo>
                  <a:pt x="1605584" y="787665"/>
                </a:lnTo>
                <a:lnTo>
                  <a:pt x="1605849" y="794544"/>
                </a:lnTo>
                <a:lnTo>
                  <a:pt x="1604791" y="967581"/>
                </a:lnTo>
                <a:lnTo>
                  <a:pt x="1781745" y="968375"/>
                </a:lnTo>
                <a:lnTo>
                  <a:pt x="1788887" y="968640"/>
                </a:lnTo>
                <a:lnTo>
                  <a:pt x="1795764" y="969169"/>
                </a:lnTo>
                <a:lnTo>
                  <a:pt x="1802641" y="970227"/>
                </a:lnTo>
                <a:lnTo>
                  <a:pt x="1809518" y="971285"/>
                </a:lnTo>
                <a:lnTo>
                  <a:pt x="1815866" y="972873"/>
                </a:lnTo>
                <a:lnTo>
                  <a:pt x="1822479" y="974725"/>
                </a:lnTo>
                <a:lnTo>
                  <a:pt x="1828827" y="977106"/>
                </a:lnTo>
                <a:lnTo>
                  <a:pt x="1834911" y="979488"/>
                </a:lnTo>
                <a:lnTo>
                  <a:pt x="1840994" y="982133"/>
                </a:lnTo>
                <a:lnTo>
                  <a:pt x="1846813" y="985044"/>
                </a:lnTo>
                <a:lnTo>
                  <a:pt x="1852633" y="988219"/>
                </a:lnTo>
                <a:lnTo>
                  <a:pt x="1857923" y="991923"/>
                </a:lnTo>
                <a:lnTo>
                  <a:pt x="1863213" y="995363"/>
                </a:lnTo>
                <a:lnTo>
                  <a:pt x="1868503" y="999596"/>
                </a:lnTo>
                <a:lnTo>
                  <a:pt x="1873264" y="1003829"/>
                </a:lnTo>
                <a:lnTo>
                  <a:pt x="1878025" y="1008327"/>
                </a:lnTo>
                <a:lnTo>
                  <a:pt x="1882522" y="1012825"/>
                </a:lnTo>
                <a:lnTo>
                  <a:pt x="1886754" y="1017852"/>
                </a:lnTo>
                <a:lnTo>
                  <a:pt x="1890986" y="1022879"/>
                </a:lnTo>
                <a:lnTo>
                  <a:pt x="1894689" y="1027906"/>
                </a:lnTo>
                <a:lnTo>
                  <a:pt x="1898128" y="1033463"/>
                </a:lnTo>
                <a:lnTo>
                  <a:pt x="1901302" y="1039283"/>
                </a:lnTo>
                <a:lnTo>
                  <a:pt x="1904211" y="1044840"/>
                </a:lnTo>
                <a:lnTo>
                  <a:pt x="1907385" y="1050660"/>
                </a:lnTo>
                <a:lnTo>
                  <a:pt x="1909766" y="1056746"/>
                </a:lnTo>
                <a:lnTo>
                  <a:pt x="1911882" y="1063096"/>
                </a:lnTo>
                <a:lnTo>
                  <a:pt x="1913469" y="1069181"/>
                </a:lnTo>
                <a:lnTo>
                  <a:pt x="1915056" y="1075796"/>
                </a:lnTo>
                <a:lnTo>
                  <a:pt x="1916114" y="1082410"/>
                </a:lnTo>
                <a:lnTo>
                  <a:pt x="1916908" y="1089290"/>
                </a:lnTo>
                <a:lnTo>
                  <a:pt x="1917436" y="1095640"/>
                </a:lnTo>
                <a:lnTo>
                  <a:pt x="1917701" y="1102783"/>
                </a:lnTo>
                <a:lnTo>
                  <a:pt x="1917436" y="1109663"/>
                </a:lnTo>
                <a:lnTo>
                  <a:pt x="1916908" y="1116277"/>
                </a:lnTo>
                <a:lnTo>
                  <a:pt x="1915849" y="1123156"/>
                </a:lnTo>
                <a:lnTo>
                  <a:pt x="1914791" y="1129506"/>
                </a:lnTo>
                <a:lnTo>
                  <a:pt x="1913204" y="1136121"/>
                </a:lnTo>
                <a:lnTo>
                  <a:pt x="1911088" y="1142471"/>
                </a:lnTo>
                <a:lnTo>
                  <a:pt x="1908972" y="1148556"/>
                </a:lnTo>
                <a:lnTo>
                  <a:pt x="1906592" y="1154642"/>
                </a:lnTo>
                <a:lnTo>
                  <a:pt x="1903682" y="1160463"/>
                </a:lnTo>
                <a:lnTo>
                  <a:pt x="1900773" y="1166283"/>
                </a:lnTo>
                <a:lnTo>
                  <a:pt x="1897599" y="1171840"/>
                </a:lnTo>
                <a:lnTo>
                  <a:pt x="1893896" y="1177131"/>
                </a:lnTo>
                <a:lnTo>
                  <a:pt x="1889928" y="1182158"/>
                </a:lnTo>
                <a:lnTo>
                  <a:pt x="1885960" y="1187450"/>
                </a:lnTo>
                <a:lnTo>
                  <a:pt x="1881728" y="1192213"/>
                </a:lnTo>
                <a:lnTo>
                  <a:pt x="1876967" y="1196975"/>
                </a:lnTo>
                <a:lnTo>
                  <a:pt x="1872206" y="1201208"/>
                </a:lnTo>
                <a:lnTo>
                  <a:pt x="1867445" y="1205442"/>
                </a:lnTo>
                <a:lnTo>
                  <a:pt x="1862155" y="1209411"/>
                </a:lnTo>
                <a:lnTo>
                  <a:pt x="1856600" y="1212850"/>
                </a:lnTo>
                <a:lnTo>
                  <a:pt x="1851046" y="1216554"/>
                </a:lnTo>
                <a:lnTo>
                  <a:pt x="1845491" y="1219465"/>
                </a:lnTo>
                <a:lnTo>
                  <a:pt x="1839407" y="1222375"/>
                </a:lnTo>
                <a:lnTo>
                  <a:pt x="1833588" y="1225021"/>
                </a:lnTo>
                <a:lnTo>
                  <a:pt x="1827240" y="1227402"/>
                </a:lnTo>
                <a:lnTo>
                  <a:pt x="1821156" y="1229519"/>
                </a:lnTo>
                <a:lnTo>
                  <a:pt x="1814544" y="1231371"/>
                </a:lnTo>
                <a:lnTo>
                  <a:pt x="1807931" y="1232958"/>
                </a:lnTo>
                <a:lnTo>
                  <a:pt x="1801054" y="1234017"/>
                </a:lnTo>
                <a:lnTo>
                  <a:pt x="1794177" y="1234546"/>
                </a:lnTo>
                <a:lnTo>
                  <a:pt x="1787300" y="1235340"/>
                </a:lnTo>
                <a:lnTo>
                  <a:pt x="1780158" y="1235340"/>
                </a:lnTo>
                <a:lnTo>
                  <a:pt x="1603204" y="1234281"/>
                </a:lnTo>
                <a:lnTo>
                  <a:pt x="1602410" y="1407319"/>
                </a:lnTo>
                <a:lnTo>
                  <a:pt x="1602146" y="1413933"/>
                </a:lnTo>
                <a:lnTo>
                  <a:pt x="1601617" y="1420813"/>
                </a:lnTo>
                <a:lnTo>
                  <a:pt x="1600559" y="1427692"/>
                </a:lnTo>
                <a:lnTo>
                  <a:pt x="1599501" y="1434306"/>
                </a:lnTo>
                <a:lnTo>
                  <a:pt x="1597914" y="1440392"/>
                </a:lnTo>
                <a:lnTo>
                  <a:pt x="1595798" y="1446742"/>
                </a:lnTo>
                <a:lnTo>
                  <a:pt x="1593682" y="1453092"/>
                </a:lnTo>
                <a:lnTo>
                  <a:pt x="1591301" y="1459177"/>
                </a:lnTo>
                <a:lnTo>
                  <a:pt x="1588656" y="1464998"/>
                </a:lnTo>
                <a:lnTo>
                  <a:pt x="1585482" y="1470819"/>
                </a:lnTo>
                <a:lnTo>
                  <a:pt x="1582043" y="1476111"/>
                </a:lnTo>
                <a:lnTo>
                  <a:pt x="1578605" y="1481931"/>
                </a:lnTo>
                <a:lnTo>
                  <a:pt x="1574637" y="1486958"/>
                </a:lnTo>
                <a:lnTo>
                  <a:pt x="1570670" y="1491986"/>
                </a:lnTo>
                <a:lnTo>
                  <a:pt x="1566437" y="1496748"/>
                </a:lnTo>
                <a:lnTo>
                  <a:pt x="1561941" y="1501511"/>
                </a:lnTo>
                <a:lnTo>
                  <a:pt x="1557180" y="1505744"/>
                </a:lnTo>
                <a:lnTo>
                  <a:pt x="1552154" y="1509713"/>
                </a:lnTo>
                <a:lnTo>
                  <a:pt x="1546864" y="1513946"/>
                </a:lnTo>
                <a:lnTo>
                  <a:pt x="1541309" y="1517650"/>
                </a:lnTo>
                <a:lnTo>
                  <a:pt x="1536019" y="1521090"/>
                </a:lnTo>
                <a:lnTo>
                  <a:pt x="1530200" y="1524000"/>
                </a:lnTo>
                <a:lnTo>
                  <a:pt x="1524381" y="1527175"/>
                </a:lnTo>
                <a:lnTo>
                  <a:pt x="1518297" y="1529821"/>
                </a:lnTo>
                <a:lnTo>
                  <a:pt x="1511949" y="1532202"/>
                </a:lnTo>
                <a:lnTo>
                  <a:pt x="1505601" y="1534319"/>
                </a:lnTo>
                <a:lnTo>
                  <a:pt x="1499253" y="1535906"/>
                </a:lnTo>
                <a:lnTo>
                  <a:pt x="1492640" y="1537494"/>
                </a:lnTo>
                <a:lnTo>
                  <a:pt x="1485763" y="1538288"/>
                </a:lnTo>
                <a:lnTo>
                  <a:pt x="1478886" y="1539346"/>
                </a:lnTo>
                <a:lnTo>
                  <a:pt x="1472009" y="1539875"/>
                </a:lnTo>
                <a:lnTo>
                  <a:pt x="1464867" y="1539875"/>
                </a:lnTo>
                <a:lnTo>
                  <a:pt x="1458255" y="1539611"/>
                </a:lnTo>
                <a:lnTo>
                  <a:pt x="1451113" y="1539346"/>
                </a:lnTo>
                <a:lnTo>
                  <a:pt x="1444236" y="1538288"/>
                </a:lnTo>
                <a:lnTo>
                  <a:pt x="1437623" y="1536965"/>
                </a:lnTo>
                <a:lnTo>
                  <a:pt x="1431010" y="1535377"/>
                </a:lnTo>
                <a:lnTo>
                  <a:pt x="1424398" y="1533525"/>
                </a:lnTo>
                <a:lnTo>
                  <a:pt x="1418314" y="1531673"/>
                </a:lnTo>
                <a:lnTo>
                  <a:pt x="1411966" y="1529292"/>
                </a:lnTo>
                <a:lnTo>
                  <a:pt x="1406147" y="1526381"/>
                </a:lnTo>
                <a:lnTo>
                  <a:pt x="1400063" y="1523471"/>
                </a:lnTo>
                <a:lnTo>
                  <a:pt x="1394509" y="1520296"/>
                </a:lnTo>
                <a:lnTo>
                  <a:pt x="1388690" y="1516592"/>
                </a:lnTo>
                <a:lnTo>
                  <a:pt x="1383399" y="1512888"/>
                </a:lnTo>
                <a:lnTo>
                  <a:pt x="1378374" y="1508919"/>
                </a:lnTo>
                <a:lnTo>
                  <a:pt x="1373348" y="1504686"/>
                </a:lnTo>
                <a:lnTo>
                  <a:pt x="1368852" y="1500188"/>
                </a:lnTo>
                <a:lnTo>
                  <a:pt x="1364355" y="1495425"/>
                </a:lnTo>
                <a:lnTo>
                  <a:pt x="1359858" y="1490663"/>
                </a:lnTo>
                <a:lnTo>
                  <a:pt x="1356155" y="1485636"/>
                </a:lnTo>
                <a:lnTo>
                  <a:pt x="1352188" y="1480344"/>
                </a:lnTo>
                <a:lnTo>
                  <a:pt x="1348749" y="1475052"/>
                </a:lnTo>
                <a:lnTo>
                  <a:pt x="1345311" y="1469496"/>
                </a:lnTo>
                <a:lnTo>
                  <a:pt x="1342401" y="1463675"/>
                </a:lnTo>
                <a:lnTo>
                  <a:pt x="1339756" y="1457854"/>
                </a:lnTo>
                <a:lnTo>
                  <a:pt x="1337375" y="1451504"/>
                </a:lnTo>
                <a:lnTo>
                  <a:pt x="1335259" y="1445154"/>
                </a:lnTo>
                <a:lnTo>
                  <a:pt x="1333408" y="1439069"/>
                </a:lnTo>
                <a:lnTo>
                  <a:pt x="1332085" y="1432454"/>
                </a:lnTo>
                <a:lnTo>
                  <a:pt x="1330763" y="1425840"/>
                </a:lnTo>
                <a:lnTo>
                  <a:pt x="1329969" y="1419490"/>
                </a:lnTo>
                <a:lnTo>
                  <a:pt x="1329440" y="1412611"/>
                </a:lnTo>
                <a:lnTo>
                  <a:pt x="1329440" y="1405731"/>
                </a:lnTo>
                <a:lnTo>
                  <a:pt x="1330234" y="1232958"/>
                </a:lnTo>
                <a:lnTo>
                  <a:pt x="1153279" y="1231636"/>
                </a:lnTo>
                <a:lnTo>
                  <a:pt x="1146402" y="1231371"/>
                </a:lnTo>
                <a:lnTo>
                  <a:pt x="1139525" y="1231106"/>
                </a:lnTo>
                <a:lnTo>
                  <a:pt x="1132648" y="1230048"/>
                </a:lnTo>
                <a:lnTo>
                  <a:pt x="1125771" y="1228990"/>
                </a:lnTo>
                <a:lnTo>
                  <a:pt x="1119423" y="1227138"/>
                </a:lnTo>
                <a:lnTo>
                  <a:pt x="1112810" y="1225286"/>
                </a:lnTo>
                <a:lnTo>
                  <a:pt x="1106462" y="1223433"/>
                </a:lnTo>
                <a:lnTo>
                  <a:pt x="1100378" y="1221052"/>
                </a:lnTo>
                <a:lnTo>
                  <a:pt x="1094295" y="1218406"/>
                </a:lnTo>
                <a:lnTo>
                  <a:pt x="1088476" y="1215231"/>
                </a:lnTo>
                <a:lnTo>
                  <a:pt x="1082656" y="1212056"/>
                </a:lnTo>
                <a:lnTo>
                  <a:pt x="1077102" y="1208352"/>
                </a:lnTo>
                <a:lnTo>
                  <a:pt x="1071812" y="1204648"/>
                </a:lnTo>
                <a:lnTo>
                  <a:pt x="1066786" y="1200679"/>
                </a:lnTo>
                <a:lnTo>
                  <a:pt x="1062025" y="1196446"/>
                </a:lnTo>
                <a:lnTo>
                  <a:pt x="1057264" y="1192213"/>
                </a:lnTo>
                <a:lnTo>
                  <a:pt x="1052767" y="1187450"/>
                </a:lnTo>
                <a:lnTo>
                  <a:pt x="1048271" y="1182688"/>
                </a:lnTo>
                <a:lnTo>
                  <a:pt x="1044303" y="1177396"/>
                </a:lnTo>
                <a:lnTo>
                  <a:pt x="1040600" y="1172104"/>
                </a:lnTo>
                <a:lnTo>
                  <a:pt x="1036897" y="1166813"/>
                </a:lnTo>
                <a:lnTo>
                  <a:pt x="1033723" y="1161256"/>
                </a:lnTo>
                <a:lnTo>
                  <a:pt x="1030549" y="1155435"/>
                </a:lnTo>
                <a:lnTo>
                  <a:pt x="1027904" y="1149615"/>
                </a:lnTo>
                <a:lnTo>
                  <a:pt x="1025523" y="1143265"/>
                </a:lnTo>
                <a:lnTo>
                  <a:pt x="1023407" y="1137444"/>
                </a:lnTo>
                <a:lnTo>
                  <a:pt x="1021820" y="1130829"/>
                </a:lnTo>
                <a:lnTo>
                  <a:pt x="1020233" y="1124215"/>
                </a:lnTo>
                <a:lnTo>
                  <a:pt x="1019175" y="1117600"/>
                </a:lnTo>
                <a:lnTo>
                  <a:pt x="1018117" y="1111250"/>
                </a:lnTo>
                <a:lnTo>
                  <a:pt x="1017853" y="1104371"/>
                </a:lnTo>
                <a:lnTo>
                  <a:pt x="1017588" y="1097492"/>
                </a:lnTo>
                <a:lnTo>
                  <a:pt x="1017853" y="1090613"/>
                </a:lnTo>
                <a:lnTo>
                  <a:pt x="1018382" y="1083733"/>
                </a:lnTo>
                <a:lnTo>
                  <a:pt x="1019440" y="1077383"/>
                </a:lnTo>
                <a:lnTo>
                  <a:pt x="1020498" y="1070769"/>
                </a:lnTo>
                <a:lnTo>
                  <a:pt x="1022085" y="1064154"/>
                </a:lnTo>
                <a:lnTo>
                  <a:pt x="1024201" y="1057804"/>
                </a:lnTo>
                <a:lnTo>
                  <a:pt x="1026317" y="1051719"/>
                </a:lnTo>
                <a:lnTo>
                  <a:pt x="1028697" y="1045633"/>
                </a:lnTo>
                <a:lnTo>
                  <a:pt x="1031607" y="1039813"/>
                </a:lnTo>
                <a:lnTo>
                  <a:pt x="1034516" y="1033992"/>
                </a:lnTo>
                <a:lnTo>
                  <a:pt x="1037690" y="1028435"/>
                </a:lnTo>
                <a:lnTo>
                  <a:pt x="1041394" y="1023144"/>
                </a:lnTo>
                <a:lnTo>
                  <a:pt x="1045361" y="1017852"/>
                </a:lnTo>
                <a:lnTo>
                  <a:pt x="1049329" y="1012825"/>
                </a:lnTo>
                <a:lnTo>
                  <a:pt x="1053561" y="1008063"/>
                </a:lnTo>
                <a:lnTo>
                  <a:pt x="1058057" y="1003565"/>
                </a:lnTo>
                <a:lnTo>
                  <a:pt x="1062818" y="999067"/>
                </a:lnTo>
                <a:lnTo>
                  <a:pt x="1067844" y="994833"/>
                </a:lnTo>
                <a:lnTo>
                  <a:pt x="1073134" y="990865"/>
                </a:lnTo>
                <a:lnTo>
                  <a:pt x="1078689" y="987160"/>
                </a:lnTo>
                <a:lnTo>
                  <a:pt x="1083979" y="983721"/>
                </a:lnTo>
                <a:lnTo>
                  <a:pt x="1089798" y="980546"/>
                </a:lnTo>
                <a:lnTo>
                  <a:pt x="1095617" y="977635"/>
                </a:lnTo>
                <a:lnTo>
                  <a:pt x="1101701" y="975254"/>
                </a:lnTo>
                <a:lnTo>
                  <a:pt x="1108049" y="972873"/>
                </a:lnTo>
                <a:lnTo>
                  <a:pt x="1114133" y="970756"/>
                </a:lnTo>
                <a:lnTo>
                  <a:pt x="1120745" y="968904"/>
                </a:lnTo>
                <a:lnTo>
                  <a:pt x="1127358" y="967581"/>
                </a:lnTo>
                <a:lnTo>
                  <a:pt x="1134235" y="966258"/>
                </a:lnTo>
                <a:lnTo>
                  <a:pt x="1141112" y="965465"/>
                </a:lnTo>
                <a:lnTo>
                  <a:pt x="1147989" y="965200"/>
                </a:lnTo>
                <a:lnTo>
                  <a:pt x="1155131" y="964935"/>
                </a:lnTo>
                <a:lnTo>
                  <a:pt x="1332085" y="965994"/>
                </a:lnTo>
                <a:lnTo>
                  <a:pt x="1332879" y="793221"/>
                </a:lnTo>
                <a:lnTo>
                  <a:pt x="1333143" y="786342"/>
                </a:lnTo>
                <a:lnTo>
                  <a:pt x="1333672" y="779463"/>
                </a:lnTo>
                <a:lnTo>
                  <a:pt x="1334730" y="772583"/>
                </a:lnTo>
                <a:lnTo>
                  <a:pt x="1335788" y="765969"/>
                </a:lnTo>
                <a:lnTo>
                  <a:pt x="1337375" y="759883"/>
                </a:lnTo>
                <a:lnTo>
                  <a:pt x="1339227" y="753269"/>
                </a:lnTo>
                <a:lnTo>
                  <a:pt x="1341608" y="747448"/>
                </a:lnTo>
                <a:lnTo>
                  <a:pt x="1343988" y="741098"/>
                </a:lnTo>
                <a:lnTo>
                  <a:pt x="1346633" y="735013"/>
                </a:lnTo>
                <a:lnTo>
                  <a:pt x="1349807" y="729456"/>
                </a:lnTo>
                <a:lnTo>
                  <a:pt x="1353246" y="723900"/>
                </a:lnTo>
                <a:lnTo>
                  <a:pt x="1356684" y="718344"/>
                </a:lnTo>
                <a:lnTo>
                  <a:pt x="1360652" y="713317"/>
                </a:lnTo>
                <a:lnTo>
                  <a:pt x="1364355" y="708290"/>
                </a:lnTo>
                <a:lnTo>
                  <a:pt x="1368852" y="703527"/>
                </a:lnTo>
                <a:lnTo>
                  <a:pt x="1373348" y="698765"/>
                </a:lnTo>
                <a:lnTo>
                  <a:pt x="1378109" y="694267"/>
                </a:lnTo>
                <a:lnTo>
                  <a:pt x="1383135" y="690298"/>
                </a:lnTo>
                <a:lnTo>
                  <a:pt x="1388161" y="686329"/>
                </a:lnTo>
                <a:lnTo>
                  <a:pt x="1393451" y="682890"/>
                </a:lnTo>
                <a:lnTo>
                  <a:pt x="1399270" y="679186"/>
                </a:lnTo>
                <a:lnTo>
                  <a:pt x="1404824" y="676275"/>
                </a:lnTo>
                <a:lnTo>
                  <a:pt x="1410908" y="673365"/>
                </a:lnTo>
                <a:lnTo>
                  <a:pt x="1416992" y="670454"/>
                </a:lnTo>
                <a:lnTo>
                  <a:pt x="1423075" y="668073"/>
                </a:lnTo>
                <a:lnTo>
                  <a:pt x="1429688" y="666221"/>
                </a:lnTo>
                <a:lnTo>
                  <a:pt x="1436036" y="664369"/>
                </a:lnTo>
                <a:lnTo>
                  <a:pt x="1442649" y="662781"/>
                </a:lnTo>
                <a:lnTo>
                  <a:pt x="1449261" y="661988"/>
                </a:lnTo>
                <a:lnTo>
                  <a:pt x="1456138" y="660929"/>
                </a:lnTo>
                <a:lnTo>
                  <a:pt x="1463280" y="660400"/>
                </a:lnTo>
                <a:close/>
                <a:moveTo>
                  <a:pt x="714108" y="0"/>
                </a:moveTo>
                <a:lnTo>
                  <a:pt x="723364" y="0"/>
                </a:lnTo>
                <a:lnTo>
                  <a:pt x="732621" y="264"/>
                </a:lnTo>
                <a:lnTo>
                  <a:pt x="741349" y="529"/>
                </a:lnTo>
                <a:lnTo>
                  <a:pt x="750606" y="1058"/>
                </a:lnTo>
                <a:lnTo>
                  <a:pt x="759599" y="2115"/>
                </a:lnTo>
                <a:lnTo>
                  <a:pt x="768591" y="3173"/>
                </a:lnTo>
                <a:lnTo>
                  <a:pt x="777319" y="4495"/>
                </a:lnTo>
                <a:lnTo>
                  <a:pt x="786312" y="5817"/>
                </a:lnTo>
                <a:lnTo>
                  <a:pt x="795040" y="7404"/>
                </a:lnTo>
                <a:lnTo>
                  <a:pt x="803503" y="9520"/>
                </a:lnTo>
                <a:lnTo>
                  <a:pt x="812231" y="11635"/>
                </a:lnTo>
                <a:lnTo>
                  <a:pt x="820959" y="14015"/>
                </a:lnTo>
                <a:lnTo>
                  <a:pt x="829158" y="16395"/>
                </a:lnTo>
                <a:lnTo>
                  <a:pt x="837622" y="19039"/>
                </a:lnTo>
                <a:lnTo>
                  <a:pt x="845821" y="21948"/>
                </a:lnTo>
                <a:lnTo>
                  <a:pt x="853755" y="24856"/>
                </a:lnTo>
                <a:lnTo>
                  <a:pt x="861954" y="28294"/>
                </a:lnTo>
                <a:lnTo>
                  <a:pt x="869889" y="31732"/>
                </a:lnTo>
                <a:lnTo>
                  <a:pt x="877559" y="35434"/>
                </a:lnTo>
                <a:lnTo>
                  <a:pt x="885493" y="39136"/>
                </a:lnTo>
                <a:lnTo>
                  <a:pt x="892899" y="43102"/>
                </a:lnTo>
                <a:lnTo>
                  <a:pt x="900569" y="47333"/>
                </a:lnTo>
                <a:lnTo>
                  <a:pt x="907710" y="51299"/>
                </a:lnTo>
                <a:lnTo>
                  <a:pt x="915116" y="56059"/>
                </a:lnTo>
                <a:lnTo>
                  <a:pt x="922257" y="60554"/>
                </a:lnTo>
                <a:lnTo>
                  <a:pt x="929398" y="65314"/>
                </a:lnTo>
                <a:lnTo>
                  <a:pt x="936274" y="70338"/>
                </a:lnTo>
                <a:lnTo>
                  <a:pt x="943151" y="75362"/>
                </a:lnTo>
                <a:lnTo>
                  <a:pt x="949763" y="80915"/>
                </a:lnTo>
                <a:lnTo>
                  <a:pt x="956111" y="86204"/>
                </a:lnTo>
                <a:lnTo>
                  <a:pt x="962458" y="91757"/>
                </a:lnTo>
                <a:lnTo>
                  <a:pt x="968806" y="97575"/>
                </a:lnTo>
                <a:lnTo>
                  <a:pt x="974889" y="103392"/>
                </a:lnTo>
                <a:lnTo>
                  <a:pt x="980972" y="109474"/>
                </a:lnTo>
                <a:lnTo>
                  <a:pt x="986526" y="115556"/>
                </a:lnTo>
                <a:lnTo>
                  <a:pt x="992080" y="121902"/>
                </a:lnTo>
                <a:lnTo>
                  <a:pt x="997635" y="128513"/>
                </a:lnTo>
                <a:lnTo>
                  <a:pt x="1002924" y="134859"/>
                </a:lnTo>
                <a:lnTo>
                  <a:pt x="1008214" y="141470"/>
                </a:lnTo>
                <a:lnTo>
                  <a:pt x="1013239" y="148345"/>
                </a:lnTo>
                <a:lnTo>
                  <a:pt x="1018000" y="155220"/>
                </a:lnTo>
                <a:lnTo>
                  <a:pt x="1022761" y="162360"/>
                </a:lnTo>
                <a:lnTo>
                  <a:pt x="1027257" y="169499"/>
                </a:lnTo>
                <a:lnTo>
                  <a:pt x="1031489" y="176903"/>
                </a:lnTo>
                <a:lnTo>
                  <a:pt x="1035720" y="184043"/>
                </a:lnTo>
                <a:lnTo>
                  <a:pt x="1039688" y="191711"/>
                </a:lnTo>
                <a:lnTo>
                  <a:pt x="1043655" y="199115"/>
                </a:lnTo>
                <a:lnTo>
                  <a:pt x="1047093" y="206784"/>
                </a:lnTo>
                <a:lnTo>
                  <a:pt x="1050532" y="214717"/>
                </a:lnTo>
                <a:lnTo>
                  <a:pt x="1053705" y="222650"/>
                </a:lnTo>
                <a:lnTo>
                  <a:pt x="1057144" y="230318"/>
                </a:lnTo>
                <a:lnTo>
                  <a:pt x="1059788" y="238780"/>
                </a:lnTo>
                <a:lnTo>
                  <a:pt x="1062433" y="246713"/>
                </a:lnTo>
                <a:lnTo>
                  <a:pt x="1064814" y="255175"/>
                </a:lnTo>
                <a:lnTo>
                  <a:pt x="1067194" y="263372"/>
                </a:lnTo>
                <a:lnTo>
                  <a:pt x="1069310" y="271834"/>
                </a:lnTo>
                <a:lnTo>
                  <a:pt x="1070897" y="280031"/>
                </a:lnTo>
                <a:lnTo>
                  <a:pt x="1072484" y="288757"/>
                </a:lnTo>
                <a:lnTo>
                  <a:pt x="1074071" y="297219"/>
                </a:lnTo>
                <a:lnTo>
                  <a:pt x="1075129" y="305945"/>
                </a:lnTo>
                <a:lnTo>
                  <a:pt x="1076186" y="314936"/>
                </a:lnTo>
                <a:lnTo>
                  <a:pt x="1076980" y="323397"/>
                </a:lnTo>
                <a:lnTo>
                  <a:pt x="1077509" y="332388"/>
                </a:lnTo>
                <a:lnTo>
                  <a:pt x="1077773" y="341379"/>
                </a:lnTo>
                <a:lnTo>
                  <a:pt x="1077773" y="350369"/>
                </a:lnTo>
                <a:lnTo>
                  <a:pt x="1077509" y="359360"/>
                </a:lnTo>
                <a:lnTo>
                  <a:pt x="1077244" y="368350"/>
                </a:lnTo>
                <a:lnTo>
                  <a:pt x="1076716" y="377341"/>
                </a:lnTo>
                <a:lnTo>
                  <a:pt x="1075658" y="385803"/>
                </a:lnTo>
                <a:lnTo>
                  <a:pt x="1074600" y="394793"/>
                </a:lnTo>
                <a:lnTo>
                  <a:pt x="1073277" y="403519"/>
                </a:lnTo>
                <a:lnTo>
                  <a:pt x="1071955" y="411981"/>
                </a:lnTo>
                <a:lnTo>
                  <a:pt x="1070103" y="420707"/>
                </a:lnTo>
                <a:lnTo>
                  <a:pt x="1068252" y="428905"/>
                </a:lnTo>
                <a:lnTo>
                  <a:pt x="1065872" y="437366"/>
                </a:lnTo>
                <a:lnTo>
                  <a:pt x="1063756" y="445564"/>
                </a:lnTo>
                <a:lnTo>
                  <a:pt x="1061111" y="454026"/>
                </a:lnTo>
                <a:lnTo>
                  <a:pt x="1058466" y="461958"/>
                </a:lnTo>
                <a:lnTo>
                  <a:pt x="1055557" y="469891"/>
                </a:lnTo>
                <a:lnTo>
                  <a:pt x="1052383" y="478089"/>
                </a:lnTo>
                <a:lnTo>
                  <a:pt x="1048945" y="485757"/>
                </a:lnTo>
                <a:lnTo>
                  <a:pt x="1045506" y="493426"/>
                </a:lnTo>
                <a:lnTo>
                  <a:pt x="1041804" y="501358"/>
                </a:lnTo>
                <a:lnTo>
                  <a:pt x="1038101" y="508762"/>
                </a:lnTo>
                <a:lnTo>
                  <a:pt x="1033869" y="516166"/>
                </a:lnTo>
                <a:lnTo>
                  <a:pt x="1029637" y="523570"/>
                </a:lnTo>
                <a:lnTo>
                  <a:pt x="1025141" y="530710"/>
                </a:lnTo>
                <a:lnTo>
                  <a:pt x="1020380" y="537850"/>
                </a:lnTo>
                <a:lnTo>
                  <a:pt x="1015620" y="544725"/>
                </a:lnTo>
                <a:lnTo>
                  <a:pt x="1010859" y="551864"/>
                </a:lnTo>
                <a:lnTo>
                  <a:pt x="1005834" y="558211"/>
                </a:lnTo>
                <a:lnTo>
                  <a:pt x="1000544" y="564821"/>
                </a:lnTo>
                <a:lnTo>
                  <a:pt x="995254" y="571432"/>
                </a:lnTo>
                <a:lnTo>
                  <a:pt x="989436" y="578043"/>
                </a:lnTo>
                <a:lnTo>
                  <a:pt x="983882" y="584125"/>
                </a:lnTo>
                <a:lnTo>
                  <a:pt x="977798" y="590207"/>
                </a:lnTo>
                <a:lnTo>
                  <a:pt x="971980" y="596024"/>
                </a:lnTo>
                <a:lnTo>
                  <a:pt x="965632" y="601842"/>
                </a:lnTo>
                <a:lnTo>
                  <a:pt x="959549" y="607659"/>
                </a:lnTo>
                <a:lnTo>
                  <a:pt x="953201" y="612948"/>
                </a:lnTo>
                <a:lnTo>
                  <a:pt x="946325" y="618501"/>
                </a:lnTo>
                <a:lnTo>
                  <a:pt x="939713" y="623789"/>
                </a:lnTo>
                <a:lnTo>
                  <a:pt x="933100" y="628813"/>
                </a:lnTo>
                <a:lnTo>
                  <a:pt x="926224" y="633573"/>
                </a:lnTo>
                <a:lnTo>
                  <a:pt x="919083" y="638333"/>
                </a:lnTo>
                <a:lnTo>
                  <a:pt x="911942" y="642828"/>
                </a:lnTo>
                <a:lnTo>
                  <a:pt x="904536" y="647323"/>
                </a:lnTo>
                <a:lnTo>
                  <a:pt x="897131" y="651290"/>
                </a:lnTo>
                <a:lnTo>
                  <a:pt x="889461" y="655521"/>
                </a:lnTo>
                <a:lnTo>
                  <a:pt x="881791" y="659487"/>
                </a:lnTo>
                <a:lnTo>
                  <a:pt x="874120" y="663189"/>
                </a:lnTo>
                <a:lnTo>
                  <a:pt x="866186" y="666627"/>
                </a:lnTo>
                <a:lnTo>
                  <a:pt x="857987" y="670064"/>
                </a:lnTo>
                <a:lnTo>
                  <a:pt x="850052" y="672973"/>
                </a:lnTo>
                <a:lnTo>
                  <a:pt x="841853" y="676146"/>
                </a:lnTo>
                <a:lnTo>
                  <a:pt x="833654" y="679055"/>
                </a:lnTo>
                <a:lnTo>
                  <a:pt x="825455" y="681699"/>
                </a:lnTo>
                <a:lnTo>
                  <a:pt x="816992" y="684079"/>
                </a:lnTo>
                <a:lnTo>
                  <a:pt x="808264" y="686195"/>
                </a:lnTo>
                <a:lnTo>
                  <a:pt x="799800" y="688310"/>
                </a:lnTo>
                <a:lnTo>
                  <a:pt x="791072" y="690161"/>
                </a:lnTo>
                <a:lnTo>
                  <a:pt x="782609" y="691483"/>
                </a:lnTo>
                <a:lnTo>
                  <a:pt x="773616" y="693070"/>
                </a:lnTo>
                <a:lnTo>
                  <a:pt x="764624" y="694128"/>
                </a:lnTo>
                <a:lnTo>
                  <a:pt x="755632" y="695185"/>
                </a:lnTo>
                <a:lnTo>
                  <a:pt x="746639" y="695714"/>
                </a:lnTo>
                <a:lnTo>
                  <a:pt x="737647" y="696243"/>
                </a:lnTo>
                <a:lnTo>
                  <a:pt x="728390" y="696507"/>
                </a:lnTo>
                <a:lnTo>
                  <a:pt x="719133" y="696507"/>
                </a:lnTo>
                <a:lnTo>
                  <a:pt x="709876" y="696507"/>
                </a:lnTo>
                <a:lnTo>
                  <a:pt x="700883" y="695979"/>
                </a:lnTo>
                <a:lnTo>
                  <a:pt x="691891" y="695450"/>
                </a:lnTo>
                <a:lnTo>
                  <a:pt x="682898" y="694392"/>
                </a:lnTo>
                <a:lnTo>
                  <a:pt x="673906" y="693599"/>
                </a:lnTo>
                <a:lnTo>
                  <a:pt x="664913" y="692541"/>
                </a:lnTo>
                <a:lnTo>
                  <a:pt x="656186" y="690954"/>
                </a:lnTo>
                <a:lnTo>
                  <a:pt x="647458" y="689103"/>
                </a:lnTo>
                <a:lnTo>
                  <a:pt x="638730" y="687252"/>
                </a:lnTo>
                <a:lnTo>
                  <a:pt x="630266" y="684872"/>
                </a:lnTo>
                <a:lnTo>
                  <a:pt x="621538" y="683021"/>
                </a:lnTo>
                <a:lnTo>
                  <a:pt x="613339" y="680113"/>
                </a:lnTo>
                <a:lnTo>
                  <a:pt x="604876" y="677468"/>
                </a:lnTo>
                <a:lnTo>
                  <a:pt x="596676" y="674824"/>
                </a:lnTo>
                <a:lnTo>
                  <a:pt x="588478" y="671651"/>
                </a:lnTo>
                <a:lnTo>
                  <a:pt x="580543" y="668213"/>
                </a:lnTo>
                <a:lnTo>
                  <a:pt x="572873" y="665040"/>
                </a:lnTo>
                <a:lnTo>
                  <a:pt x="564674" y="661603"/>
                </a:lnTo>
                <a:lnTo>
                  <a:pt x="557004" y="657636"/>
                </a:lnTo>
                <a:lnTo>
                  <a:pt x="549598" y="653405"/>
                </a:lnTo>
                <a:lnTo>
                  <a:pt x="541928" y="649439"/>
                </a:lnTo>
                <a:lnTo>
                  <a:pt x="534787" y="645208"/>
                </a:lnTo>
                <a:lnTo>
                  <a:pt x="527382" y="640713"/>
                </a:lnTo>
                <a:lnTo>
                  <a:pt x="520241" y="635953"/>
                </a:lnTo>
                <a:lnTo>
                  <a:pt x="513364" y="631193"/>
                </a:lnTo>
                <a:lnTo>
                  <a:pt x="506223" y="626169"/>
                </a:lnTo>
                <a:lnTo>
                  <a:pt x="499611" y="621145"/>
                </a:lnTo>
                <a:lnTo>
                  <a:pt x="492734" y="615592"/>
                </a:lnTo>
                <a:lnTo>
                  <a:pt x="486122" y="610303"/>
                </a:lnTo>
                <a:lnTo>
                  <a:pt x="480039" y="604750"/>
                </a:lnTo>
                <a:lnTo>
                  <a:pt x="473691" y="598933"/>
                </a:lnTo>
                <a:lnTo>
                  <a:pt x="467873" y="593115"/>
                </a:lnTo>
                <a:lnTo>
                  <a:pt x="461790" y="587298"/>
                </a:lnTo>
                <a:lnTo>
                  <a:pt x="455971" y="580952"/>
                </a:lnTo>
                <a:lnTo>
                  <a:pt x="450152" y="574605"/>
                </a:lnTo>
                <a:lnTo>
                  <a:pt x="444863" y="568523"/>
                </a:lnTo>
                <a:lnTo>
                  <a:pt x="439573" y="561913"/>
                </a:lnTo>
                <a:lnTo>
                  <a:pt x="434283" y="555038"/>
                </a:lnTo>
                <a:lnTo>
                  <a:pt x="429258" y="548162"/>
                </a:lnTo>
                <a:lnTo>
                  <a:pt x="424497" y="541287"/>
                </a:lnTo>
                <a:lnTo>
                  <a:pt x="419737" y="534148"/>
                </a:lnTo>
                <a:lnTo>
                  <a:pt x="415240" y="527008"/>
                </a:lnTo>
                <a:lnTo>
                  <a:pt x="411009" y="519868"/>
                </a:lnTo>
                <a:lnTo>
                  <a:pt x="406777" y="512464"/>
                </a:lnTo>
                <a:lnTo>
                  <a:pt x="402545" y="505060"/>
                </a:lnTo>
                <a:lnTo>
                  <a:pt x="398842" y="497392"/>
                </a:lnTo>
                <a:lnTo>
                  <a:pt x="395140" y="489988"/>
                </a:lnTo>
                <a:lnTo>
                  <a:pt x="391966" y="481791"/>
                </a:lnTo>
                <a:lnTo>
                  <a:pt x="388792" y="474122"/>
                </a:lnTo>
                <a:lnTo>
                  <a:pt x="385618" y="466189"/>
                </a:lnTo>
                <a:lnTo>
                  <a:pt x="382709" y="458256"/>
                </a:lnTo>
                <a:lnTo>
                  <a:pt x="380064" y="449795"/>
                </a:lnTo>
                <a:lnTo>
                  <a:pt x="377684" y="441862"/>
                </a:lnTo>
                <a:lnTo>
                  <a:pt x="375303" y="433400"/>
                </a:lnTo>
                <a:lnTo>
                  <a:pt x="373187" y="425203"/>
                </a:lnTo>
                <a:lnTo>
                  <a:pt x="371336" y="416477"/>
                </a:lnTo>
                <a:lnTo>
                  <a:pt x="370014" y="407750"/>
                </a:lnTo>
                <a:lnTo>
                  <a:pt x="368427" y="399289"/>
                </a:lnTo>
                <a:lnTo>
                  <a:pt x="367369" y="390562"/>
                </a:lnTo>
                <a:lnTo>
                  <a:pt x="366311" y="382101"/>
                </a:lnTo>
                <a:lnTo>
                  <a:pt x="365517" y="373110"/>
                </a:lnTo>
                <a:lnTo>
                  <a:pt x="364988" y="364120"/>
                </a:lnTo>
                <a:lnTo>
                  <a:pt x="364724" y="355129"/>
                </a:lnTo>
                <a:lnTo>
                  <a:pt x="364724" y="346403"/>
                </a:lnTo>
                <a:lnTo>
                  <a:pt x="364988" y="337412"/>
                </a:lnTo>
                <a:lnTo>
                  <a:pt x="365253" y="328422"/>
                </a:lnTo>
                <a:lnTo>
                  <a:pt x="365782" y="319695"/>
                </a:lnTo>
                <a:lnTo>
                  <a:pt x="366575" y="310705"/>
                </a:lnTo>
                <a:lnTo>
                  <a:pt x="367898" y="301979"/>
                </a:lnTo>
                <a:lnTo>
                  <a:pt x="368956" y="292988"/>
                </a:lnTo>
                <a:lnTo>
                  <a:pt x="370542" y="284791"/>
                </a:lnTo>
                <a:lnTo>
                  <a:pt x="372394" y="276064"/>
                </a:lnTo>
                <a:lnTo>
                  <a:pt x="374245" y="267603"/>
                </a:lnTo>
                <a:lnTo>
                  <a:pt x="376626" y="259141"/>
                </a:lnTo>
                <a:lnTo>
                  <a:pt x="378477" y="250944"/>
                </a:lnTo>
                <a:lnTo>
                  <a:pt x="381386" y="242746"/>
                </a:lnTo>
                <a:lnTo>
                  <a:pt x="384031" y="234549"/>
                </a:lnTo>
                <a:lnTo>
                  <a:pt x="386940" y="226616"/>
                </a:lnTo>
                <a:lnTo>
                  <a:pt x="390114" y="218683"/>
                </a:lnTo>
                <a:lnTo>
                  <a:pt x="393553" y="210750"/>
                </a:lnTo>
                <a:lnTo>
                  <a:pt x="396991" y="203082"/>
                </a:lnTo>
                <a:lnTo>
                  <a:pt x="400694" y="195678"/>
                </a:lnTo>
                <a:lnTo>
                  <a:pt x="404396" y="187745"/>
                </a:lnTo>
                <a:lnTo>
                  <a:pt x="408628" y="180341"/>
                </a:lnTo>
                <a:lnTo>
                  <a:pt x="412860" y="173201"/>
                </a:lnTo>
                <a:lnTo>
                  <a:pt x="417356" y="165797"/>
                </a:lnTo>
                <a:lnTo>
                  <a:pt x="422117" y="158658"/>
                </a:lnTo>
                <a:lnTo>
                  <a:pt x="426878" y="151783"/>
                </a:lnTo>
                <a:lnTo>
                  <a:pt x="431638" y="144907"/>
                </a:lnTo>
                <a:lnTo>
                  <a:pt x="436664" y="138297"/>
                </a:lnTo>
                <a:lnTo>
                  <a:pt x="441953" y="131686"/>
                </a:lnTo>
                <a:lnTo>
                  <a:pt x="447243" y="125075"/>
                </a:lnTo>
                <a:lnTo>
                  <a:pt x="453062" y="118993"/>
                </a:lnTo>
                <a:lnTo>
                  <a:pt x="458616" y="112647"/>
                </a:lnTo>
                <a:lnTo>
                  <a:pt x="464434" y="106301"/>
                </a:lnTo>
                <a:lnTo>
                  <a:pt x="470518" y="100483"/>
                </a:lnTo>
                <a:lnTo>
                  <a:pt x="476865" y="94666"/>
                </a:lnTo>
                <a:lnTo>
                  <a:pt x="482948" y="89113"/>
                </a:lnTo>
                <a:lnTo>
                  <a:pt x="489560" y="83560"/>
                </a:lnTo>
                <a:lnTo>
                  <a:pt x="496172" y="78271"/>
                </a:lnTo>
                <a:lnTo>
                  <a:pt x="502520" y="72983"/>
                </a:lnTo>
                <a:lnTo>
                  <a:pt x="509397" y="67958"/>
                </a:lnTo>
                <a:lnTo>
                  <a:pt x="516538" y="62934"/>
                </a:lnTo>
                <a:lnTo>
                  <a:pt x="523414" y="58175"/>
                </a:lnTo>
                <a:lnTo>
                  <a:pt x="530820" y="53679"/>
                </a:lnTo>
                <a:lnTo>
                  <a:pt x="537961" y="49184"/>
                </a:lnTo>
                <a:lnTo>
                  <a:pt x="545367" y="45217"/>
                </a:lnTo>
                <a:lnTo>
                  <a:pt x="553301" y="40987"/>
                </a:lnTo>
                <a:lnTo>
                  <a:pt x="560707" y="37020"/>
                </a:lnTo>
                <a:lnTo>
                  <a:pt x="568377" y="33583"/>
                </a:lnTo>
                <a:lnTo>
                  <a:pt x="576311" y="29881"/>
                </a:lnTo>
                <a:lnTo>
                  <a:pt x="584510" y="26707"/>
                </a:lnTo>
                <a:lnTo>
                  <a:pt x="592445" y="23534"/>
                </a:lnTo>
                <a:lnTo>
                  <a:pt x="600379" y="20361"/>
                </a:lnTo>
                <a:lnTo>
                  <a:pt x="608843" y="17717"/>
                </a:lnTo>
                <a:lnTo>
                  <a:pt x="617042" y="15073"/>
                </a:lnTo>
                <a:lnTo>
                  <a:pt x="625505" y="12693"/>
                </a:lnTo>
                <a:lnTo>
                  <a:pt x="633969" y="10313"/>
                </a:lnTo>
                <a:lnTo>
                  <a:pt x="642697" y="8462"/>
                </a:lnTo>
                <a:lnTo>
                  <a:pt x="651425" y="6875"/>
                </a:lnTo>
                <a:lnTo>
                  <a:pt x="659888" y="5024"/>
                </a:lnTo>
                <a:lnTo>
                  <a:pt x="668881" y="3702"/>
                </a:lnTo>
                <a:lnTo>
                  <a:pt x="677873" y="2644"/>
                </a:lnTo>
                <a:lnTo>
                  <a:pt x="686601" y="1851"/>
                </a:lnTo>
                <a:lnTo>
                  <a:pt x="695858" y="793"/>
                </a:lnTo>
                <a:lnTo>
                  <a:pt x="704851" y="264"/>
                </a:lnTo>
                <a:lnTo>
                  <a:pt x="714108" y="0"/>
                </a:lnTo>
                <a:close/>
              </a:path>
            </a:pathLst>
          </a:custGeom>
          <a:solidFill>
            <a:srgbClr val="199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5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" grpId="0"/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extBox 4"/>
          <p:cNvSpPr txBox="1"/>
          <p:nvPr/>
        </p:nvSpPr>
        <p:spPr>
          <a:xfrm>
            <a:off x="4088396" y="3911476"/>
            <a:ext cx="40344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营销推广</a:t>
            </a:r>
            <a:endParaRPr lang="zh-CN" altLang="en-US" sz="24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4088130" y="4609465"/>
            <a:ext cx="420370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 fontAlgn="auto">
              <a:lnSpc>
                <a:spcPct val="150000"/>
              </a:lnSpc>
            </a:pPr>
            <a:r>
              <a:rPr lang="zh-CN" sz="1400" dirty="0">
                <a:latin typeface="微软雅黑" panose="020B0503020204020204" charset="-122"/>
                <a:ea typeface="微软雅黑" panose="020B0503020204020204" charset="-122"/>
              </a:rPr>
              <a:t>朋友圈信息发布；推广活动信息发布。</a:t>
            </a:r>
            <a:endParaRPr lang="zh-CN" altLang="zh-CN" sz="1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805680" y="1079500"/>
            <a:ext cx="2598420" cy="2598420"/>
            <a:chOff x="7568" y="1700"/>
            <a:chExt cx="4092" cy="4092"/>
          </a:xfrm>
        </p:grpSpPr>
        <p:sp>
          <p:nvSpPr>
            <p:cNvPr id="11" name="椭圆 10"/>
            <p:cNvSpPr/>
            <p:nvPr/>
          </p:nvSpPr>
          <p:spPr>
            <a:xfrm>
              <a:off x="7568" y="1700"/>
              <a:ext cx="4092" cy="4092"/>
            </a:xfrm>
            <a:prstGeom prst="ellipse">
              <a:avLst/>
            </a:prstGeom>
            <a:solidFill>
              <a:srgbClr val="01A49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715" y="1847"/>
              <a:ext cx="3798" cy="3798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标题 1"/>
            <p:cNvSpPr txBox="1"/>
            <p:nvPr/>
          </p:nvSpPr>
          <p:spPr>
            <a:xfrm>
              <a:off x="7892" y="2850"/>
              <a:ext cx="3444" cy="179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66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02</a:t>
              </a:r>
              <a:endParaRPr lang="zh-CN" altLang="en-US" sz="6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9878060" y="3724275"/>
            <a:ext cx="1200785" cy="1200785"/>
          </a:xfrm>
          <a:prstGeom prst="ellipse">
            <a:avLst/>
          </a:prstGeom>
          <a:solidFill>
            <a:srgbClr val="5F5C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202055" y="3724275"/>
            <a:ext cx="1200785" cy="1200785"/>
          </a:xfrm>
          <a:prstGeom prst="ellipse">
            <a:avLst/>
          </a:prstGeom>
          <a:solidFill>
            <a:srgbClr val="199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49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49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5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3"/>
          <p:cNvSpPr>
            <a:spLocks noGrp="1"/>
          </p:cNvSpPr>
          <p:nvPr/>
        </p:nvSpPr>
        <p:spPr>
          <a:xfrm>
            <a:off x="1981200" y="549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朋友圈信息发布</a:t>
            </a:r>
            <a:endParaRPr lang="zh-CN" altLang="en-US" sz="2800" b="1" spc="15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  <p:pic>
        <p:nvPicPr>
          <p:cNvPr id="61442" name="图片 1" descr="问号8.jp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1692275"/>
            <a:ext cx="330708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文本框 53"/>
          <p:cNvSpPr txBox="1"/>
          <p:nvPr/>
        </p:nvSpPr>
        <p:spPr>
          <a:xfrm>
            <a:off x="5516880" y="1868170"/>
            <a:ext cx="46939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如何正确的在朋友圈发内容？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017" name="Freeform 8"/>
          <p:cNvSpPr>
            <a:spLocks noEditPoints="1"/>
          </p:cNvSpPr>
          <p:nvPr/>
        </p:nvSpPr>
        <p:spPr>
          <a:xfrm>
            <a:off x="5426393" y="2649855"/>
            <a:ext cx="581025" cy="579438"/>
          </a:xfrm>
          <a:custGeom>
            <a:avLst/>
            <a:gdLst/>
            <a:ahLst/>
            <a:cxnLst>
              <a:cxn ang="0">
                <a:pos x="290513" y="0"/>
              </a:cxn>
              <a:cxn ang="0">
                <a:pos x="581026" y="289719"/>
              </a:cxn>
              <a:cxn ang="0">
                <a:pos x="290513" y="579437"/>
              </a:cxn>
              <a:cxn ang="0">
                <a:pos x="0" y="289719"/>
              </a:cxn>
              <a:cxn ang="0">
                <a:pos x="290513" y="0"/>
              </a:cxn>
              <a:cxn ang="0">
                <a:pos x="513703" y="182442"/>
              </a:cxn>
              <a:cxn ang="0">
                <a:pos x="458820" y="127710"/>
              </a:cxn>
              <a:cxn ang="0">
                <a:pos x="242948" y="342262"/>
              </a:cxn>
              <a:cxn ang="0">
                <a:pos x="122206" y="221850"/>
              </a:cxn>
              <a:cxn ang="0">
                <a:pos x="67323" y="276583"/>
              </a:cxn>
              <a:cxn ang="0">
                <a:pos x="188065" y="397724"/>
              </a:cxn>
              <a:cxn ang="0">
                <a:pos x="242948" y="452457"/>
              </a:cxn>
              <a:cxn ang="0">
                <a:pos x="298562" y="397724"/>
              </a:cxn>
              <a:cxn ang="0">
                <a:pos x="298562" y="397724"/>
              </a:cxn>
              <a:cxn ang="0">
                <a:pos x="513703" y="182442"/>
              </a:cxn>
            </a:cxnLst>
            <a:pathLst>
              <a:path w="794" h="794">
                <a:moveTo>
                  <a:pt x="397" y="0"/>
                </a:moveTo>
                <a:cubicBezTo>
                  <a:pt x="616" y="0"/>
                  <a:pt x="794" y="178"/>
                  <a:pt x="794" y="397"/>
                </a:cubicBezTo>
                <a:cubicBezTo>
                  <a:pt x="794" y="617"/>
                  <a:pt x="616" y="794"/>
                  <a:pt x="397" y="794"/>
                </a:cubicBezTo>
                <a:cubicBezTo>
                  <a:pt x="178" y="794"/>
                  <a:pt x="0" y="617"/>
                  <a:pt x="0" y="397"/>
                </a:cubicBezTo>
                <a:cubicBezTo>
                  <a:pt x="0" y="178"/>
                  <a:pt x="178" y="0"/>
                  <a:pt x="397" y="0"/>
                </a:cubicBezTo>
                <a:close/>
                <a:moveTo>
                  <a:pt x="702" y="250"/>
                </a:moveTo>
                <a:lnTo>
                  <a:pt x="627" y="175"/>
                </a:lnTo>
                <a:lnTo>
                  <a:pt x="332" y="469"/>
                </a:lnTo>
                <a:lnTo>
                  <a:pt x="167" y="304"/>
                </a:lnTo>
                <a:lnTo>
                  <a:pt x="92" y="379"/>
                </a:lnTo>
                <a:lnTo>
                  <a:pt x="257" y="545"/>
                </a:lnTo>
                <a:lnTo>
                  <a:pt x="332" y="620"/>
                </a:lnTo>
                <a:lnTo>
                  <a:pt x="408" y="545"/>
                </a:lnTo>
                <a:lnTo>
                  <a:pt x="408" y="545"/>
                </a:lnTo>
                <a:lnTo>
                  <a:pt x="702" y="250"/>
                </a:lnTo>
                <a:close/>
              </a:path>
            </a:pathLst>
          </a:custGeom>
          <a:solidFill>
            <a:srgbClr val="01A49F"/>
          </a:solidFill>
          <a:ln w="9525">
            <a:noFill/>
          </a:ln>
        </p:spPr>
        <p:txBody>
          <a:bodyPr/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151245" y="2755265"/>
            <a:ext cx="3425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注意软度，广告不要太生硬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Freeform 8"/>
          <p:cNvSpPr>
            <a:spLocks noEditPoints="1"/>
          </p:cNvSpPr>
          <p:nvPr/>
        </p:nvSpPr>
        <p:spPr>
          <a:xfrm>
            <a:off x="5423853" y="3748405"/>
            <a:ext cx="581025" cy="579438"/>
          </a:xfrm>
          <a:custGeom>
            <a:avLst/>
            <a:gdLst/>
            <a:ahLst/>
            <a:cxnLst>
              <a:cxn ang="0">
                <a:pos x="290513" y="0"/>
              </a:cxn>
              <a:cxn ang="0">
                <a:pos x="581026" y="289719"/>
              </a:cxn>
              <a:cxn ang="0">
                <a:pos x="290513" y="579437"/>
              </a:cxn>
              <a:cxn ang="0">
                <a:pos x="0" y="289719"/>
              </a:cxn>
              <a:cxn ang="0">
                <a:pos x="290513" y="0"/>
              </a:cxn>
              <a:cxn ang="0">
                <a:pos x="513703" y="182442"/>
              </a:cxn>
              <a:cxn ang="0">
                <a:pos x="458820" y="127710"/>
              </a:cxn>
              <a:cxn ang="0">
                <a:pos x="242948" y="342262"/>
              </a:cxn>
              <a:cxn ang="0">
                <a:pos x="122206" y="221850"/>
              </a:cxn>
              <a:cxn ang="0">
                <a:pos x="67323" y="276583"/>
              </a:cxn>
              <a:cxn ang="0">
                <a:pos x="188065" y="397724"/>
              </a:cxn>
              <a:cxn ang="0">
                <a:pos x="242948" y="452457"/>
              </a:cxn>
              <a:cxn ang="0">
                <a:pos x="298562" y="397724"/>
              </a:cxn>
              <a:cxn ang="0">
                <a:pos x="298562" y="397724"/>
              </a:cxn>
              <a:cxn ang="0">
                <a:pos x="513703" y="182442"/>
              </a:cxn>
            </a:cxnLst>
            <a:pathLst>
              <a:path w="794" h="794">
                <a:moveTo>
                  <a:pt x="397" y="0"/>
                </a:moveTo>
                <a:cubicBezTo>
                  <a:pt x="616" y="0"/>
                  <a:pt x="794" y="178"/>
                  <a:pt x="794" y="397"/>
                </a:cubicBezTo>
                <a:cubicBezTo>
                  <a:pt x="794" y="617"/>
                  <a:pt x="616" y="794"/>
                  <a:pt x="397" y="794"/>
                </a:cubicBezTo>
                <a:cubicBezTo>
                  <a:pt x="178" y="794"/>
                  <a:pt x="0" y="617"/>
                  <a:pt x="0" y="397"/>
                </a:cubicBezTo>
                <a:cubicBezTo>
                  <a:pt x="0" y="178"/>
                  <a:pt x="178" y="0"/>
                  <a:pt x="397" y="0"/>
                </a:cubicBezTo>
                <a:close/>
                <a:moveTo>
                  <a:pt x="702" y="250"/>
                </a:moveTo>
                <a:lnTo>
                  <a:pt x="627" y="175"/>
                </a:lnTo>
                <a:lnTo>
                  <a:pt x="332" y="469"/>
                </a:lnTo>
                <a:lnTo>
                  <a:pt x="167" y="304"/>
                </a:lnTo>
                <a:lnTo>
                  <a:pt x="92" y="379"/>
                </a:lnTo>
                <a:lnTo>
                  <a:pt x="257" y="545"/>
                </a:lnTo>
                <a:lnTo>
                  <a:pt x="332" y="620"/>
                </a:lnTo>
                <a:lnTo>
                  <a:pt x="408" y="545"/>
                </a:lnTo>
                <a:lnTo>
                  <a:pt x="408" y="545"/>
                </a:lnTo>
                <a:lnTo>
                  <a:pt x="702" y="250"/>
                </a:lnTo>
                <a:close/>
              </a:path>
            </a:pathLst>
          </a:custGeom>
          <a:solidFill>
            <a:srgbClr val="01A49F"/>
          </a:solidFill>
          <a:ln w="9525">
            <a:noFill/>
          </a:ln>
        </p:spPr>
        <p:txBody>
          <a:bodyPr/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6148705" y="3562350"/>
            <a:ext cx="342519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注意频率，同类内容不要频繁刷屏，每天推送1-2条为宜，太少起不到效果，太多会让用户厌烦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Freeform 8"/>
          <p:cNvSpPr>
            <a:spLocks noEditPoints="1"/>
          </p:cNvSpPr>
          <p:nvPr/>
        </p:nvSpPr>
        <p:spPr>
          <a:xfrm>
            <a:off x="5421313" y="4868545"/>
            <a:ext cx="581025" cy="579438"/>
          </a:xfrm>
          <a:custGeom>
            <a:avLst/>
            <a:gdLst/>
            <a:ahLst/>
            <a:cxnLst>
              <a:cxn ang="0">
                <a:pos x="290513" y="0"/>
              </a:cxn>
              <a:cxn ang="0">
                <a:pos x="581026" y="289719"/>
              </a:cxn>
              <a:cxn ang="0">
                <a:pos x="290513" y="579437"/>
              </a:cxn>
              <a:cxn ang="0">
                <a:pos x="0" y="289719"/>
              </a:cxn>
              <a:cxn ang="0">
                <a:pos x="290513" y="0"/>
              </a:cxn>
              <a:cxn ang="0">
                <a:pos x="513703" y="182442"/>
              </a:cxn>
              <a:cxn ang="0">
                <a:pos x="458820" y="127710"/>
              </a:cxn>
              <a:cxn ang="0">
                <a:pos x="242948" y="342262"/>
              </a:cxn>
              <a:cxn ang="0">
                <a:pos x="122206" y="221850"/>
              </a:cxn>
              <a:cxn ang="0">
                <a:pos x="67323" y="276583"/>
              </a:cxn>
              <a:cxn ang="0">
                <a:pos x="188065" y="397724"/>
              </a:cxn>
              <a:cxn ang="0">
                <a:pos x="242948" y="452457"/>
              </a:cxn>
              <a:cxn ang="0">
                <a:pos x="298562" y="397724"/>
              </a:cxn>
              <a:cxn ang="0">
                <a:pos x="298562" y="397724"/>
              </a:cxn>
              <a:cxn ang="0">
                <a:pos x="513703" y="182442"/>
              </a:cxn>
            </a:cxnLst>
            <a:pathLst>
              <a:path w="794" h="794">
                <a:moveTo>
                  <a:pt x="397" y="0"/>
                </a:moveTo>
                <a:cubicBezTo>
                  <a:pt x="616" y="0"/>
                  <a:pt x="794" y="178"/>
                  <a:pt x="794" y="397"/>
                </a:cubicBezTo>
                <a:cubicBezTo>
                  <a:pt x="794" y="617"/>
                  <a:pt x="616" y="794"/>
                  <a:pt x="397" y="794"/>
                </a:cubicBezTo>
                <a:cubicBezTo>
                  <a:pt x="178" y="794"/>
                  <a:pt x="0" y="617"/>
                  <a:pt x="0" y="397"/>
                </a:cubicBezTo>
                <a:cubicBezTo>
                  <a:pt x="0" y="178"/>
                  <a:pt x="178" y="0"/>
                  <a:pt x="397" y="0"/>
                </a:cubicBezTo>
                <a:close/>
                <a:moveTo>
                  <a:pt x="702" y="250"/>
                </a:moveTo>
                <a:lnTo>
                  <a:pt x="627" y="175"/>
                </a:lnTo>
                <a:lnTo>
                  <a:pt x="332" y="469"/>
                </a:lnTo>
                <a:lnTo>
                  <a:pt x="167" y="304"/>
                </a:lnTo>
                <a:lnTo>
                  <a:pt x="92" y="379"/>
                </a:lnTo>
                <a:lnTo>
                  <a:pt x="257" y="545"/>
                </a:lnTo>
                <a:lnTo>
                  <a:pt x="332" y="620"/>
                </a:lnTo>
                <a:lnTo>
                  <a:pt x="408" y="545"/>
                </a:lnTo>
                <a:lnTo>
                  <a:pt x="408" y="545"/>
                </a:lnTo>
                <a:lnTo>
                  <a:pt x="702" y="250"/>
                </a:lnTo>
                <a:close/>
              </a:path>
            </a:pathLst>
          </a:custGeom>
          <a:solidFill>
            <a:srgbClr val="01A49F"/>
          </a:solidFill>
          <a:ln w="9525">
            <a:noFill/>
          </a:ln>
        </p:spPr>
        <p:txBody>
          <a:bodyPr/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6148705" y="4751070"/>
            <a:ext cx="342519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</a:rPr>
              <a:t>注意长度，配文不要太长，否则用户很难阅读下去，要直截了当说明要讲的内容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"/>
                            </p:stCondLst>
                            <p:childTnLst>
                              <p:par>
                                <p:cTn id="2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"/>
                            </p:stCondLst>
                            <p:childTnLst>
                              <p:par>
                                <p:cTn id="3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00"/>
                            </p:stCondLst>
                            <p:childTnLst>
                              <p:par>
                                <p:cTn id="4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3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4" grpId="0"/>
      <p:bldP spid="55" grpId="0"/>
      <p:bldP spid="57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3"/>
          <p:cNvSpPr>
            <a:spLocks noGrp="1"/>
          </p:cNvSpPr>
          <p:nvPr/>
        </p:nvSpPr>
        <p:spPr>
          <a:xfrm>
            <a:off x="1981200" y="549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 b="1" spc="15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推广活动信息发布</a:t>
            </a:r>
            <a:endParaRPr lang="zh-CN" altLang="en-US" sz="2800" b="1" spc="15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201493093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" y="-6350"/>
            <a:ext cx="2990281" cy="900007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61260" y="2358390"/>
            <a:ext cx="2489200" cy="2768600"/>
            <a:chOff x="3876" y="3714"/>
            <a:chExt cx="3920" cy="4360"/>
          </a:xfrm>
        </p:grpSpPr>
        <p:sp>
          <p:nvSpPr>
            <p:cNvPr id="91" name="Freeform 6"/>
            <p:cNvSpPr/>
            <p:nvPr/>
          </p:nvSpPr>
          <p:spPr bwMode="auto">
            <a:xfrm>
              <a:off x="3876" y="3714"/>
              <a:ext cx="3920" cy="4361"/>
            </a:xfrm>
            <a:custGeom>
              <a:avLst/>
              <a:gdLst>
                <a:gd name="T0" fmla="*/ 2033 w 3659"/>
                <a:gd name="T1" fmla="*/ 0 h 4065"/>
                <a:gd name="T2" fmla="*/ 3659 w 3659"/>
                <a:gd name="T3" fmla="*/ 813 h 4065"/>
                <a:gd name="T4" fmla="*/ 3276 w 3659"/>
                <a:gd name="T5" fmla="*/ 2033 h 4065"/>
                <a:gd name="T6" fmla="*/ 3659 w 3659"/>
                <a:gd name="T7" fmla="*/ 3252 h 4065"/>
                <a:gd name="T8" fmla="*/ 2033 w 3659"/>
                <a:gd name="T9" fmla="*/ 4065 h 4065"/>
                <a:gd name="T10" fmla="*/ 0 w 3659"/>
                <a:gd name="T11" fmla="*/ 2033 h 4065"/>
                <a:gd name="T12" fmla="*/ 2033 w 3659"/>
                <a:gd name="T13" fmla="*/ 0 h 4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59" h="4065">
                  <a:moveTo>
                    <a:pt x="2033" y="0"/>
                  </a:moveTo>
                  <a:cubicBezTo>
                    <a:pt x="2698" y="0"/>
                    <a:pt x="3288" y="319"/>
                    <a:pt x="3659" y="813"/>
                  </a:cubicBezTo>
                  <a:cubicBezTo>
                    <a:pt x="3417" y="1159"/>
                    <a:pt x="3276" y="1579"/>
                    <a:pt x="3276" y="2033"/>
                  </a:cubicBezTo>
                  <a:cubicBezTo>
                    <a:pt x="3276" y="2486"/>
                    <a:pt x="3417" y="2907"/>
                    <a:pt x="3659" y="3252"/>
                  </a:cubicBezTo>
                  <a:cubicBezTo>
                    <a:pt x="3288" y="3746"/>
                    <a:pt x="2698" y="4065"/>
                    <a:pt x="2033" y="4065"/>
                  </a:cubicBezTo>
                  <a:cubicBezTo>
                    <a:pt x="910" y="4065"/>
                    <a:pt x="0" y="3155"/>
                    <a:pt x="0" y="2033"/>
                  </a:cubicBezTo>
                  <a:cubicBezTo>
                    <a:pt x="0" y="910"/>
                    <a:pt x="910" y="0"/>
                    <a:pt x="2033" y="0"/>
                  </a:cubicBezTo>
                  <a:close/>
                </a:path>
              </a:pathLst>
            </a:custGeom>
            <a:solidFill>
              <a:srgbClr val="1990AE"/>
            </a:solidFill>
            <a:ln w="9" cap="flat">
              <a:noFill/>
              <a:prstDash val="solid"/>
              <a:miter lim="800000"/>
            </a:ln>
          </p:spPr>
          <p:txBody>
            <a:bodyPr vert="horz" wrap="square" lIns="68562" tIns="34281" rIns="68562" bIns="34281" numCol="1" anchor="t" anchorCtr="0" compatLnSpc="1"/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94A5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5" name="Line 10"/>
            <p:cNvSpPr>
              <a:spLocks noChangeShapeType="1"/>
            </p:cNvSpPr>
            <p:nvPr/>
          </p:nvSpPr>
          <p:spPr bwMode="auto">
            <a:xfrm>
              <a:off x="4461" y="5216"/>
              <a:ext cx="284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62" tIns="34281" rIns="68562" bIns="34281" numCol="1" anchor="t" anchorCtr="0" compatLnSpc="1"/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94A5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695" y="5814"/>
              <a:ext cx="2695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000" b="1" dirty="0" smtClean="0">
                  <a:solidFill>
                    <a:srgbClr val="FFFF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点赞赠送</a:t>
              </a:r>
              <a:endParaRPr lang="zh-CN" altLang="en-US" sz="2000" b="1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000" b="1" dirty="0" smtClean="0">
                  <a:solidFill>
                    <a:srgbClr val="FFFF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或包邮</a:t>
              </a:r>
              <a:endParaRPr lang="zh-CN" altLang="en-US" sz="2000" b="1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050" name="大拇指"/>
            <p:cNvSpPr/>
            <p:nvPr/>
          </p:nvSpPr>
          <p:spPr bwMode="auto">
            <a:xfrm>
              <a:off x="5764" y="4248"/>
              <a:ext cx="651" cy="770"/>
            </a:xfrm>
            <a:custGeom>
              <a:avLst/>
              <a:gdLst/>
              <a:ahLst/>
              <a:cxnLst/>
              <a:rect l="0" t="0" r="r" b="b"/>
              <a:pathLst>
                <a:path w="1019175" h="1524001">
                  <a:moveTo>
                    <a:pt x="643934" y="1322388"/>
                  </a:moveTo>
                  <a:lnTo>
                    <a:pt x="649244" y="1322388"/>
                  </a:lnTo>
                  <a:lnTo>
                    <a:pt x="835334" y="1322388"/>
                  </a:lnTo>
                  <a:lnTo>
                    <a:pt x="840643" y="1322388"/>
                  </a:lnTo>
                  <a:lnTo>
                    <a:pt x="845156" y="1323178"/>
                  </a:lnTo>
                  <a:lnTo>
                    <a:pt x="849935" y="1323704"/>
                  </a:lnTo>
                  <a:lnTo>
                    <a:pt x="854182" y="1324494"/>
                  </a:lnTo>
                  <a:lnTo>
                    <a:pt x="858695" y="1325547"/>
                  </a:lnTo>
                  <a:lnTo>
                    <a:pt x="862411" y="1327126"/>
                  </a:lnTo>
                  <a:lnTo>
                    <a:pt x="866128" y="1328705"/>
                  </a:lnTo>
                  <a:lnTo>
                    <a:pt x="869579" y="1330547"/>
                  </a:lnTo>
                  <a:lnTo>
                    <a:pt x="872499" y="1332390"/>
                  </a:lnTo>
                  <a:lnTo>
                    <a:pt x="875685" y="1334495"/>
                  </a:lnTo>
                  <a:lnTo>
                    <a:pt x="878605" y="1336864"/>
                  </a:lnTo>
                  <a:lnTo>
                    <a:pt x="880994" y="1339759"/>
                  </a:lnTo>
                  <a:lnTo>
                    <a:pt x="883383" y="1342392"/>
                  </a:lnTo>
                  <a:lnTo>
                    <a:pt x="885507" y="1345287"/>
                  </a:lnTo>
                  <a:lnTo>
                    <a:pt x="887896" y="1348708"/>
                  </a:lnTo>
                  <a:lnTo>
                    <a:pt x="889754" y="1352130"/>
                  </a:lnTo>
                  <a:lnTo>
                    <a:pt x="891347" y="1355552"/>
                  </a:lnTo>
                  <a:lnTo>
                    <a:pt x="892674" y="1359236"/>
                  </a:lnTo>
                  <a:lnTo>
                    <a:pt x="894267" y="1362921"/>
                  </a:lnTo>
                  <a:lnTo>
                    <a:pt x="895594" y="1366869"/>
                  </a:lnTo>
                  <a:lnTo>
                    <a:pt x="897718" y="1375292"/>
                  </a:lnTo>
                  <a:lnTo>
                    <a:pt x="899311" y="1383977"/>
                  </a:lnTo>
                  <a:lnTo>
                    <a:pt x="900638" y="1393190"/>
                  </a:lnTo>
                  <a:lnTo>
                    <a:pt x="901169" y="1402928"/>
                  </a:lnTo>
                  <a:lnTo>
                    <a:pt x="901700" y="1412930"/>
                  </a:lnTo>
                  <a:lnTo>
                    <a:pt x="901700" y="1423458"/>
                  </a:lnTo>
                  <a:lnTo>
                    <a:pt x="901700" y="1433460"/>
                  </a:lnTo>
                  <a:lnTo>
                    <a:pt x="901169" y="1443461"/>
                  </a:lnTo>
                  <a:lnTo>
                    <a:pt x="900638" y="1453200"/>
                  </a:lnTo>
                  <a:lnTo>
                    <a:pt x="899311" y="1462412"/>
                  </a:lnTo>
                  <a:lnTo>
                    <a:pt x="897718" y="1471097"/>
                  </a:lnTo>
                  <a:lnTo>
                    <a:pt x="895594" y="1479520"/>
                  </a:lnTo>
                  <a:lnTo>
                    <a:pt x="894267" y="1483468"/>
                  </a:lnTo>
                  <a:lnTo>
                    <a:pt x="892674" y="1487153"/>
                  </a:lnTo>
                  <a:lnTo>
                    <a:pt x="891347" y="1490838"/>
                  </a:lnTo>
                  <a:lnTo>
                    <a:pt x="889754" y="1494259"/>
                  </a:lnTo>
                  <a:lnTo>
                    <a:pt x="887896" y="1497681"/>
                  </a:lnTo>
                  <a:lnTo>
                    <a:pt x="885507" y="1500839"/>
                  </a:lnTo>
                  <a:lnTo>
                    <a:pt x="883383" y="1503998"/>
                  </a:lnTo>
                  <a:lnTo>
                    <a:pt x="880994" y="1506630"/>
                  </a:lnTo>
                  <a:lnTo>
                    <a:pt x="878605" y="1509525"/>
                  </a:lnTo>
                  <a:lnTo>
                    <a:pt x="875685" y="1511631"/>
                  </a:lnTo>
                  <a:lnTo>
                    <a:pt x="872499" y="1513999"/>
                  </a:lnTo>
                  <a:lnTo>
                    <a:pt x="869579" y="1515842"/>
                  </a:lnTo>
                  <a:lnTo>
                    <a:pt x="866128" y="1517684"/>
                  </a:lnTo>
                  <a:lnTo>
                    <a:pt x="862411" y="1519263"/>
                  </a:lnTo>
                  <a:lnTo>
                    <a:pt x="858695" y="1520843"/>
                  </a:lnTo>
                  <a:lnTo>
                    <a:pt x="854182" y="1521896"/>
                  </a:lnTo>
                  <a:lnTo>
                    <a:pt x="849935" y="1522685"/>
                  </a:lnTo>
                  <a:lnTo>
                    <a:pt x="845156" y="1523212"/>
                  </a:lnTo>
                  <a:lnTo>
                    <a:pt x="840643" y="1523738"/>
                  </a:lnTo>
                  <a:lnTo>
                    <a:pt x="835334" y="1524001"/>
                  </a:lnTo>
                  <a:lnTo>
                    <a:pt x="649244" y="1524001"/>
                  </a:lnTo>
                  <a:lnTo>
                    <a:pt x="643934" y="1523738"/>
                  </a:lnTo>
                  <a:lnTo>
                    <a:pt x="638891" y="1523212"/>
                  </a:lnTo>
                  <a:lnTo>
                    <a:pt x="634643" y="1522685"/>
                  </a:lnTo>
                  <a:lnTo>
                    <a:pt x="630130" y="1521896"/>
                  </a:lnTo>
                  <a:lnTo>
                    <a:pt x="625883" y="1520843"/>
                  </a:lnTo>
                  <a:lnTo>
                    <a:pt x="622166" y="1519263"/>
                  </a:lnTo>
                  <a:lnTo>
                    <a:pt x="618450" y="1517684"/>
                  </a:lnTo>
                  <a:lnTo>
                    <a:pt x="614999" y="1515842"/>
                  </a:lnTo>
                  <a:lnTo>
                    <a:pt x="611813" y="1513999"/>
                  </a:lnTo>
                  <a:lnTo>
                    <a:pt x="608628" y="1511631"/>
                  </a:lnTo>
                  <a:lnTo>
                    <a:pt x="605973" y="1509525"/>
                  </a:lnTo>
                  <a:lnTo>
                    <a:pt x="603318" y="1506630"/>
                  </a:lnTo>
                  <a:lnTo>
                    <a:pt x="600929" y="1503998"/>
                  </a:lnTo>
                  <a:lnTo>
                    <a:pt x="598805" y="1500839"/>
                  </a:lnTo>
                  <a:lnTo>
                    <a:pt x="596416" y="1497681"/>
                  </a:lnTo>
                  <a:lnTo>
                    <a:pt x="594558" y="1494259"/>
                  </a:lnTo>
                  <a:lnTo>
                    <a:pt x="592700" y="1490838"/>
                  </a:lnTo>
                  <a:lnTo>
                    <a:pt x="591372" y="1487153"/>
                  </a:lnTo>
                  <a:lnTo>
                    <a:pt x="590045" y="1483468"/>
                  </a:lnTo>
                  <a:lnTo>
                    <a:pt x="588718" y="1479520"/>
                  </a:lnTo>
                  <a:lnTo>
                    <a:pt x="586594" y="1471097"/>
                  </a:lnTo>
                  <a:lnTo>
                    <a:pt x="585001" y="1462412"/>
                  </a:lnTo>
                  <a:lnTo>
                    <a:pt x="583674" y="1453200"/>
                  </a:lnTo>
                  <a:lnTo>
                    <a:pt x="583143" y="1443461"/>
                  </a:lnTo>
                  <a:lnTo>
                    <a:pt x="582612" y="1433460"/>
                  </a:lnTo>
                  <a:lnTo>
                    <a:pt x="582612" y="1423458"/>
                  </a:lnTo>
                  <a:lnTo>
                    <a:pt x="582612" y="1412930"/>
                  </a:lnTo>
                  <a:lnTo>
                    <a:pt x="583143" y="1402928"/>
                  </a:lnTo>
                  <a:lnTo>
                    <a:pt x="583674" y="1393190"/>
                  </a:lnTo>
                  <a:lnTo>
                    <a:pt x="585001" y="1383977"/>
                  </a:lnTo>
                  <a:lnTo>
                    <a:pt x="586594" y="1375292"/>
                  </a:lnTo>
                  <a:lnTo>
                    <a:pt x="588718" y="1366869"/>
                  </a:lnTo>
                  <a:lnTo>
                    <a:pt x="590045" y="1362921"/>
                  </a:lnTo>
                  <a:lnTo>
                    <a:pt x="591372" y="1359236"/>
                  </a:lnTo>
                  <a:lnTo>
                    <a:pt x="592700" y="1355552"/>
                  </a:lnTo>
                  <a:lnTo>
                    <a:pt x="594558" y="1352130"/>
                  </a:lnTo>
                  <a:lnTo>
                    <a:pt x="596416" y="1348708"/>
                  </a:lnTo>
                  <a:lnTo>
                    <a:pt x="598805" y="1345287"/>
                  </a:lnTo>
                  <a:lnTo>
                    <a:pt x="600929" y="1342392"/>
                  </a:lnTo>
                  <a:lnTo>
                    <a:pt x="603318" y="1339759"/>
                  </a:lnTo>
                  <a:lnTo>
                    <a:pt x="605973" y="1336864"/>
                  </a:lnTo>
                  <a:lnTo>
                    <a:pt x="608628" y="1334495"/>
                  </a:lnTo>
                  <a:lnTo>
                    <a:pt x="611813" y="1332390"/>
                  </a:lnTo>
                  <a:lnTo>
                    <a:pt x="614999" y="1330547"/>
                  </a:lnTo>
                  <a:lnTo>
                    <a:pt x="618450" y="1328705"/>
                  </a:lnTo>
                  <a:lnTo>
                    <a:pt x="622166" y="1327126"/>
                  </a:lnTo>
                  <a:lnTo>
                    <a:pt x="625883" y="1325547"/>
                  </a:lnTo>
                  <a:lnTo>
                    <a:pt x="630130" y="1324494"/>
                  </a:lnTo>
                  <a:lnTo>
                    <a:pt x="634643" y="1323704"/>
                  </a:lnTo>
                  <a:lnTo>
                    <a:pt x="638891" y="1323178"/>
                  </a:lnTo>
                  <a:lnTo>
                    <a:pt x="643934" y="1322388"/>
                  </a:lnTo>
                  <a:close/>
                  <a:moveTo>
                    <a:pt x="589756" y="1073150"/>
                  </a:moveTo>
                  <a:lnTo>
                    <a:pt x="595048" y="1073150"/>
                  </a:lnTo>
                  <a:lnTo>
                    <a:pt x="921015" y="1073150"/>
                  </a:lnTo>
                  <a:lnTo>
                    <a:pt x="926306" y="1073150"/>
                  </a:lnTo>
                  <a:lnTo>
                    <a:pt x="930804" y="1073415"/>
                  </a:lnTo>
                  <a:lnTo>
                    <a:pt x="935567" y="1074476"/>
                  </a:lnTo>
                  <a:lnTo>
                    <a:pt x="939800" y="1075007"/>
                  </a:lnTo>
                  <a:lnTo>
                    <a:pt x="943769" y="1076333"/>
                  </a:lnTo>
                  <a:lnTo>
                    <a:pt x="948002" y="1077660"/>
                  </a:lnTo>
                  <a:lnTo>
                    <a:pt x="951706" y="1079517"/>
                  </a:lnTo>
                  <a:lnTo>
                    <a:pt x="955146" y="1080843"/>
                  </a:lnTo>
                  <a:lnTo>
                    <a:pt x="958056" y="1083231"/>
                  </a:lnTo>
                  <a:lnTo>
                    <a:pt x="961231" y="1085353"/>
                  </a:lnTo>
                  <a:lnTo>
                    <a:pt x="964142" y="1087740"/>
                  </a:lnTo>
                  <a:lnTo>
                    <a:pt x="966523" y="1090393"/>
                  </a:lnTo>
                  <a:lnTo>
                    <a:pt x="968904" y="1093311"/>
                  </a:lnTo>
                  <a:lnTo>
                    <a:pt x="971286" y="1096229"/>
                  </a:lnTo>
                  <a:lnTo>
                    <a:pt x="973402" y="1099678"/>
                  </a:lnTo>
                  <a:lnTo>
                    <a:pt x="975254" y="1102861"/>
                  </a:lnTo>
                  <a:lnTo>
                    <a:pt x="976842" y="1106575"/>
                  </a:lnTo>
                  <a:lnTo>
                    <a:pt x="978429" y="1110289"/>
                  </a:lnTo>
                  <a:lnTo>
                    <a:pt x="979752" y="1114002"/>
                  </a:lnTo>
                  <a:lnTo>
                    <a:pt x="981075" y="1117981"/>
                  </a:lnTo>
                  <a:lnTo>
                    <a:pt x="983192" y="1126470"/>
                  </a:lnTo>
                  <a:lnTo>
                    <a:pt x="984779" y="1134959"/>
                  </a:lnTo>
                  <a:lnTo>
                    <a:pt x="986102" y="1144509"/>
                  </a:lnTo>
                  <a:lnTo>
                    <a:pt x="986631" y="1154059"/>
                  </a:lnTo>
                  <a:lnTo>
                    <a:pt x="987425" y="1164404"/>
                  </a:lnTo>
                  <a:lnTo>
                    <a:pt x="987425" y="1174485"/>
                  </a:lnTo>
                  <a:lnTo>
                    <a:pt x="987425" y="1185096"/>
                  </a:lnTo>
                  <a:lnTo>
                    <a:pt x="986631" y="1195176"/>
                  </a:lnTo>
                  <a:lnTo>
                    <a:pt x="986102" y="1204726"/>
                  </a:lnTo>
                  <a:lnTo>
                    <a:pt x="984779" y="1214011"/>
                  </a:lnTo>
                  <a:lnTo>
                    <a:pt x="983192" y="1223030"/>
                  </a:lnTo>
                  <a:lnTo>
                    <a:pt x="981075" y="1231519"/>
                  </a:lnTo>
                  <a:lnTo>
                    <a:pt x="979752" y="1235498"/>
                  </a:lnTo>
                  <a:lnTo>
                    <a:pt x="978429" y="1239212"/>
                  </a:lnTo>
                  <a:lnTo>
                    <a:pt x="976842" y="1242926"/>
                  </a:lnTo>
                  <a:lnTo>
                    <a:pt x="975254" y="1246374"/>
                  </a:lnTo>
                  <a:lnTo>
                    <a:pt x="973402" y="1249823"/>
                  </a:lnTo>
                  <a:lnTo>
                    <a:pt x="971286" y="1253006"/>
                  </a:lnTo>
                  <a:lnTo>
                    <a:pt x="968904" y="1255924"/>
                  </a:lnTo>
                  <a:lnTo>
                    <a:pt x="966523" y="1258842"/>
                  </a:lnTo>
                  <a:lnTo>
                    <a:pt x="964142" y="1261230"/>
                  </a:lnTo>
                  <a:lnTo>
                    <a:pt x="961231" y="1263882"/>
                  </a:lnTo>
                  <a:lnTo>
                    <a:pt x="958056" y="1266004"/>
                  </a:lnTo>
                  <a:lnTo>
                    <a:pt x="955146" y="1268127"/>
                  </a:lnTo>
                  <a:lnTo>
                    <a:pt x="951706" y="1269984"/>
                  </a:lnTo>
                  <a:lnTo>
                    <a:pt x="948002" y="1271575"/>
                  </a:lnTo>
                  <a:lnTo>
                    <a:pt x="943769" y="1272902"/>
                  </a:lnTo>
                  <a:lnTo>
                    <a:pt x="939800" y="1273963"/>
                  </a:lnTo>
                  <a:lnTo>
                    <a:pt x="935567" y="1275024"/>
                  </a:lnTo>
                  <a:lnTo>
                    <a:pt x="930804" y="1275554"/>
                  </a:lnTo>
                  <a:lnTo>
                    <a:pt x="926306" y="1275820"/>
                  </a:lnTo>
                  <a:lnTo>
                    <a:pt x="921015" y="1276350"/>
                  </a:lnTo>
                  <a:lnTo>
                    <a:pt x="595048" y="1276350"/>
                  </a:lnTo>
                  <a:lnTo>
                    <a:pt x="589756" y="1275820"/>
                  </a:lnTo>
                  <a:lnTo>
                    <a:pt x="584993" y="1275554"/>
                  </a:lnTo>
                  <a:lnTo>
                    <a:pt x="580496" y="1275024"/>
                  </a:lnTo>
                  <a:lnTo>
                    <a:pt x="575998" y="1273963"/>
                  </a:lnTo>
                  <a:lnTo>
                    <a:pt x="572029" y="1272902"/>
                  </a:lnTo>
                  <a:lnTo>
                    <a:pt x="568060" y="1271575"/>
                  </a:lnTo>
                  <a:lnTo>
                    <a:pt x="564620" y="1269984"/>
                  </a:lnTo>
                  <a:lnTo>
                    <a:pt x="561181" y="1268127"/>
                  </a:lnTo>
                  <a:lnTo>
                    <a:pt x="557741" y="1266004"/>
                  </a:lnTo>
                  <a:lnTo>
                    <a:pt x="554831" y="1263882"/>
                  </a:lnTo>
                  <a:lnTo>
                    <a:pt x="552185" y="1261230"/>
                  </a:lnTo>
                  <a:lnTo>
                    <a:pt x="549275" y="1258842"/>
                  </a:lnTo>
                  <a:lnTo>
                    <a:pt x="546893" y="1255924"/>
                  </a:lnTo>
                  <a:lnTo>
                    <a:pt x="544777" y="1253006"/>
                  </a:lnTo>
                  <a:lnTo>
                    <a:pt x="542925" y="1249823"/>
                  </a:lnTo>
                  <a:lnTo>
                    <a:pt x="541073" y="1246374"/>
                  </a:lnTo>
                  <a:lnTo>
                    <a:pt x="539220" y="1242926"/>
                  </a:lnTo>
                  <a:lnTo>
                    <a:pt x="537633" y="1239212"/>
                  </a:lnTo>
                  <a:lnTo>
                    <a:pt x="536045" y="1235498"/>
                  </a:lnTo>
                  <a:lnTo>
                    <a:pt x="534723" y="1231519"/>
                  </a:lnTo>
                  <a:lnTo>
                    <a:pt x="532606" y="1223030"/>
                  </a:lnTo>
                  <a:lnTo>
                    <a:pt x="531018" y="1214011"/>
                  </a:lnTo>
                  <a:lnTo>
                    <a:pt x="529695" y="1204726"/>
                  </a:lnTo>
                  <a:lnTo>
                    <a:pt x="529166" y="1195176"/>
                  </a:lnTo>
                  <a:lnTo>
                    <a:pt x="528902" y="1185096"/>
                  </a:lnTo>
                  <a:lnTo>
                    <a:pt x="528637" y="1174485"/>
                  </a:lnTo>
                  <a:lnTo>
                    <a:pt x="528902" y="1164404"/>
                  </a:lnTo>
                  <a:lnTo>
                    <a:pt x="529166" y="1154059"/>
                  </a:lnTo>
                  <a:lnTo>
                    <a:pt x="529695" y="1144509"/>
                  </a:lnTo>
                  <a:lnTo>
                    <a:pt x="531018" y="1134959"/>
                  </a:lnTo>
                  <a:lnTo>
                    <a:pt x="532606" y="1126470"/>
                  </a:lnTo>
                  <a:lnTo>
                    <a:pt x="534723" y="1117981"/>
                  </a:lnTo>
                  <a:lnTo>
                    <a:pt x="536045" y="1114002"/>
                  </a:lnTo>
                  <a:lnTo>
                    <a:pt x="537633" y="1110289"/>
                  </a:lnTo>
                  <a:lnTo>
                    <a:pt x="539220" y="1106575"/>
                  </a:lnTo>
                  <a:lnTo>
                    <a:pt x="541073" y="1102861"/>
                  </a:lnTo>
                  <a:lnTo>
                    <a:pt x="542925" y="1099678"/>
                  </a:lnTo>
                  <a:lnTo>
                    <a:pt x="544777" y="1096229"/>
                  </a:lnTo>
                  <a:lnTo>
                    <a:pt x="546893" y="1093311"/>
                  </a:lnTo>
                  <a:lnTo>
                    <a:pt x="549275" y="1090393"/>
                  </a:lnTo>
                  <a:lnTo>
                    <a:pt x="552185" y="1087740"/>
                  </a:lnTo>
                  <a:lnTo>
                    <a:pt x="554831" y="1085353"/>
                  </a:lnTo>
                  <a:lnTo>
                    <a:pt x="557741" y="1083231"/>
                  </a:lnTo>
                  <a:lnTo>
                    <a:pt x="561181" y="1080843"/>
                  </a:lnTo>
                  <a:lnTo>
                    <a:pt x="564620" y="1079517"/>
                  </a:lnTo>
                  <a:lnTo>
                    <a:pt x="568060" y="1077660"/>
                  </a:lnTo>
                  <a:lnTo>
                    <a:pt x="572029" y="1076333"/>
                  </a:lnTo>
                  <a:lnTo>
                    <a:pt x="575998" y="1075007"/>
                  </a:lnTo>
                  <a:lnTo>
                    <a:pt x="580496" y="1074476"/>
                  </a:lnTo>
                  <a:lnTo>
                    <a:pt x="584993" y="1073415"/>
                  </a:lnTo>
                  <a:lnTo>
                    <a:pt x="589756" y="1073150"/>
                  </a:lnTo>
                  <a:close/>
                  <a:moveTo>
                    <a:pt x="535633" y="830263"/>
                  </a:moveTo>
                  <a:lnTo>
                    <a:pt x="540912" y="830263"/>
                  </a:lnTo>
                  <a:lnTo>
                    <a:pt x="952926" y="830263"/>
                  </a:lnTo>
                  <a:lnTo>
                    <a:pt x="958204" y="830263"/>
                  </a:lnTo>
                  <a:lnTo>
                    <a:pt x="962955" y="830790"/>
                  </a:lnTo>
                  <a:lnTo>
                    <a:pt x="967442" y="831317"/>
                  </a:lnTo>
                  <a:lnTo>
                    <a:pt x="971929" y="832371"/>
                  </a:lnTo>
                  <a:lnTo>
                    <a:pt x="976153" y="833426"/>
                  </a:lnTo>
                  <a:lnTo>
                    <a:pt x="979848" y="834743"/>
                  </a:lnTo>
                  <a:lnTo>
                    <a:pt x="983543" y="836325"/>
                  </a:lnTo>
                  <a:lnTo>
                    <a:pt x="986974" y="838170"/>
                  </a:lnTo>
                  <a:lnTo>
                    <a:pt x="990141" y="840014"/>
                  </a:lnTo>
                  <a:lnTo>
                    <a:pt x="993309" y="842386"/>
                  </a:lnTo>
                  <a:lnTo>
                    <a:pt x="995948" y="844758"/>
                  </a:lnTo>
                  <a:lnTo>
                    <a:pt x="998588" y="847394"/>
                  </a:lnTo>
                  <a:lnTo>
                    <a:pt x="1000963" y="850293"/>
                  </a:lnTo>
                  <a:lnTo>
                    <a:pt x="1003075" y="853455"/>
                  </a:lnTo>
                  <a:lnTo>
                    <a:pt x="1005186" y="856354"/>
                  </a:lnTo>
                  <a:lnTo>
                    <a:pt x="1007298" y="859780"/>
                  </a:lnTo>
                  <a:lnTo>
                    <a:pt x="1009145" y="863206"/>
                  </a:lnTo>
                  <a:lnTo>
                    <a:pt x="1010465" y="866896"/>
                  </a:lnTo>
                  <a:lnTo>
                    <a:pt x="1011785" y="870586"/>
                  </a:lnTo>
                  <a:lnTo>
                    <a:pt x="1013104" y="874802"/>
                  </a:lnTo>
                  <a:lnTo>
                    <a:pt x="1015216" y="882972"/>
                  </a:lnTo>
                  <a:lnTo>
                    <a:pt x="1016800" y="891669"/>
                  </a:lnTo>
                  <a:lnTo>
                    <a:pt x="1018119" y="900894"/>
                  </a:lnTo>
                  <a:lnTo>
                    <a:pt x="1018911" y="910908"/>
                  </a:lnTo>
                  <a:lnTo>
                    <a:pt x="1019175" y="920660"/>
                  </a:lnTo>
                  <a:lnTo>
                    <a:pt x="1019175" y="930938"/>
                  </a:lnTo>
                  <a:lnTo>
                    <a:pt x="1019175" y="941480"/>
                  </a:lnTo>
                  <a:lnTo>
                    <a:pt x="1018911" y="951231"/>
                  </a:lnTo>
                  <a:lnTo>
                    <a:pt x="1018119" y="961246"/>
                  </a:lnTo>
                  <a:lnTo>
                    <a:pt x="1016800" y="970470"/>
                  </a:lnTo>
                  <a:lnTo>
                    <a:pt x="1015216" y="979167"/>
                  </a:lnTo>
                  <a:lnTo>
                    <a:pt x="1013104" y="987337"/>
                  </a:lnTo>
                  <a:lnTo>
                    <a:pt x="1011785" y="991554"/>
                  </a:lnTo>
                  <a:lnTo>
                    <a:pt x="1010465" y="995243"/>
                  </a:lnTo>
                  <a:lnTo>
                    <a:pt x="1009145" y="998933"/>
                  </a:lnTo>
                  <a:lnTo>
                    <a:pt x="1007298" y="1002359"/>
                  </a:lnTo>
                  <a:lnTo>
                    <a:pt x="1005186" y="1005785"/>
                  </a:lnTo>
                  <a:lnTo>
                    <a:pt x="1003075" y="1008684"/>
                  </a:lnTo>
                  <a:lnTo>
                    <a:pt x="1000963" y="1011847"/>
                  </a:lnTo>
                  <a:lnTo>
                    <a:pt x="998588" y="1014746"/>
                  </a:lnTo>
                  <a:lnTo>
                    <a:pt x="995948" y="1017381"/>
                  </a:lnTo>
                  <a:lnTo>
                    <a:pt x="993309" y="1020017"/>
                  </a:lnTo>
                  <a:lnTo>
                    <a:pt x="990141" y="1022125"/>
                  </a:lnTo>
                  <a:lnTo>
                    <a:pt x="986974" y="1023970"/>
                  </a:lnTo>
                  <a:lnTo>
                    <a:pt x="983543" y="1025815"/>
                  </a:lnTo>
                  <a:lnTo>
                    <a:pt x="979848" y="1027396"/>
                  </a:lnTo>
                  <a:lnTo>
                    <a:pt x="976153" y="1028977"/>
                  </a:lnTo>
                  <a:lnTo>
                    <a:pt x="971929" y="1029768"/>
                  </a:lnTo>
                  <a:lnTo>
                    <a:pt x="967442" y="1030822"/>
                  </a:lnTo>
                  <a:lnTo>
                    <a:pt x="962955" y="1031349"/>
                  </a:lnTo>
                  <a:lnTo>
                    <a:pt x="958204" y="1031876"/>
                  </a:lnTo>
                  <a:lnTo>
                    <a:pt x="952926" y="1031876"/>
                  </a:lnTo>
                  <a:lnTo>
                    <a:pt x="540912" y="1031876"/>
                  </a:lnTo>
                  <a:lnTo>
                    <a:pt x="535633" y="1031876"/>
                  </a:lnTo>
                  <a:lnTo>
                    <a:pt x="530882" y="1031349"/>
                  </a:lnTo>
                  <a:lnTo>
                    <a:pt x="526395" y="1030822"/>
                  </a:lnTo>
                  <a:lnTo>
                    <a:pt x="521908" y="1029768"/>
                  </a:lnTo>
                  <a:lnTo>
                    <a:pt x="517685" y="1028977"/>
                  </a:lnTo>
                  <a:lnTo>
                    <a:pt x="513990" y="1027396"/>
                  </a:lnTo>
                  <a:lnTo>
                    <a:pt x="510294" y="1025815"/>
                  </a:lnTo>
                  <a:lnTo>
                    <a:pt x="506863" y="1023970"/>
                  </a:lnTo>
                  <a:lnTo>
                    <a:pt x="503696" y="1022125"/>
                  </a:lnTo>
                  <a:lnTo>
                    <a:pt x="500792" y="1020017"/>
                  </a:lnTo>
                  <a:lnTo>
                    <a:pt x="497889" y="1017381"/>
                  </a:lnTo>
                  <a:lnTo>
                    <a:pt x="495514" y="1014746"/>
                  </a:lnTo>
                  <a:lnTo>
                    <a:pt x="492874" y="1011847"/>
                  </a:lnTo>
                  <a:lnTo>
                    <a:pt x="490763" y="1008684"/>
                  </a:lnTo>
                  <a:lnTo>
                    <a:pt x="488651" y="1005785"/>
                  </a:lnTo>
                  <a:lnTo>
                    <a:pt x="486803" y="1002359"/>
                  </a:lnTo>
                  <a:lnTo>
                    <a:pt x="485220" y="998933"/>
                  </a:lnTo>
                  <a:lnTo>
                    <a:pt x="483636" y="995243"/>
                  </a:lnTo>
                  <a:lnTo>
                    <a:pt x="482053" y="991554"/>
                  </a:lnTo>
                  <a:lnTo>
                    <a:pt x="480997" y="987337"/>
                  </a:lnTo>
                  <a:lnTo>
                    <a:pt x="478621" y="979167"/>
                  </a:lnTo>
                  <a:lnTo>
                    <a:pt x="477038" y="970470"/>
                  </a:lnTo>
                  <a:lnTo>
                    <a:pt x="475982" y="961246"/>
                  </a:lnTo>
                  <a:lnTo>
                    <a:pt x="475190" y="951231"/>
                  </a:lnTo>
                  <a:lnTo>
                    <a:pt x="474662" y="941480"/>
                  </a:lnTo>
                  <a:lnTo>
                    <a:pt x="474662" y="930938"/>
                  </a:lnTo>
                  <a:lnTo>
                    <a:pt x="474662" y="920660"/>
                  </a:lnTo>
                  <a:lnTo>
                    <a:pt x="475190" y="910908"/>
                  </a:lnTo>
                  <a:lnTo>
                    <a:pt x="475982" y="900894"/>
                  </a:lnTo>
                  <a:lnTo>
                    <a:pt x="477038" y="891669"/>
                  </a:lnTo>
                  <a:lnTo>
                    <a:pt x="478621" y="882972"/>
                  </a:lnTo>
                  <a:lnTo>
                    <a:pt x="480997" y="874802"/>
                  </a:lnTo>
                  <a:lnTo>
                    <a:pt x="482053" y="870586"/>
                  </a:lnTo>
                  <a:lnTo>
                    <a:pt x="483636" y="866896"/>
                  </a:lnTo>
                  <a:lnTo>
                    <a:pt x="485220" y="863206"/>
                  </a:lnTo>
                  <a:lnTo>
                    <a:pt x="486803" y="859780"/>
                  </a:lnTo>
                  <a:lnTo>
                    <a:pt x="488651" y="856354"/>
                  </a:lnTo>
                  <a:lnTo>
                    <a:pt x="490763" y="853455"/>
                  </a:lnTo>
                  <a:lnTo>
                    <a:pt x="492874" y="850293"/>
                  </a:lnTo>
                  <a:lnTo>
                    <a:pt x="495514" y="847394"/>
                  </a:lnTo>
                  <a:lnTo>
                    <a:pt x="497889" y="844758"/>
                  </a:lnTo>
                  <a:lnTo>
                    <a:pt x="500792" y="842386"/>
                  </a:lnTo>
                  <a:lnTo>
                    <a:pt x="503696" y="840014"/>
                  </a:lnTo>
                  <a:lnTo>
                    <a:pt x="506863" y="838170"/>
                  </a:lnTo>
                  <a:lnTo>
                    <a:pt x="510294" y="836325"/>
                  </a:lnTo>
                  <a:lnTo>
                    <a:pt x="513990" y="834743"/>
                  </a:lnTo>
                  <a:lnTo>
                    <a:pt x="517685" y="833426"/>
                  </a:lnTo>
                  <a:lnTo>
                    <a:pt x="521908" y="832371"/>
                  </a:lnTo>
                  <a:lnTo>
                    <a:pt x="526395" y="831317"/>
                  </a:lnTo>
                  <a:lnTo>
                    <a:pt x="530882" y="830790"/>
                  </a:lnTo>
                  <a:lnTo>
                    <a:pt x="535633" y="830263"/>
                  </a:lnTo>
                  <a:close/>
                  <a:moveTo>
                    <a:pt x="591344" y="588963"/>
                  </a:moveTo>
                  <a:lnTo>
                    <a:pt x="596636" y="588963"/>
                  </a:lnTo>
                  <a:lnTo>
                    <a:pt x="905404" y="588963"/>
                  </a:lnTo>
                  <a:lnTo>
                    <a:pt x="910431" y="588963"/>
                  </a:lnTo>
                  <a:lnTo>
                    <a:pt x="915458" y="589759"/>
                  </a:lnTo>
                  <a:lnTo>
                    <a:pt x="919956" y="590289"/>
                  </a:lnTo>
                  <a:lnTo>
                    <a:pt x="924190" y="591351"/>
                  </a:lnTo>
                  <a:lnTo>
                    <a:pt x="928423" y="592146"/>
                  </a:lnTo>
                  <a:lnTo>
                    <a:pt x="932392" y="593738"/>
                  </a:lnTo>
                  <a:lnTo>
                    <a:pt x="936096" y="595330"/>
                  </a:lnTo>
                  <a:lnTo>
                    <a:pt x="939271" y="597187"/>
                  </a:lnTo>
                  <a:lnTo>
                    <a:pt x="942446" y="599044"/>
                  </a:lnTo>
                  <a:lnTo>
                    <a:pt x="945621" y="601166"/>
                  </a:lnTo>
                  <a:lnTo>
                    <a:pt x="948267" y="603818"/>
                  </a:lnTo>
                  <a:lnTo>
                    <a:pt x="950913" y="606471"/>
                  </a:lnTo>
                  <a:lnTo>
                    <a:pt x="953294" y="609389"/>
                  </a:lnTo>
                  <a:lnTo>
                    <a:pt x="955411" y="612307"/>
                  </a:lnTo>
                  <a:lnTo>
                    <a:pt x="957792" y="615491"/>
                  </a:lnTo>
                  <a:lnTo>
                    <a:pt x="959644" y="618939"/>
                  </a:lnTo>
                  <a:lnTo>
                    <a:pt x="961231" y="622388"/>
                  </a:lnTo>
                  <a:lnTo>
                    <a:pt x="962554" y="626102"/>
                  </a:lnTo>
                  <a:lnTo>
                    <a:pt x="964142" y="629815"/>
                  </a:lnTo>
                  <a:lnTo>
                    <a:pt x="965465" y="633794"/>
                  </a:lnTo>
                  <a:lnTo>
                    <a:pt x="967581" y="642283"/>
                  </a:lnTo>
                  <a:lnTo>
                    <a:pt x="969169" y="651037"/>
                  </a:lnTo>
                  <a:lnTo>
                    <a:pt x="970492" y="660322"/>
                  </a:lnTo>
                  <a:lnTo>
                    <a:pt x="971021" y="670137"/>
                  </a:lnTo>
                  <a:lnTo>
                    <a:pt x="971550" y="680217"/>
                  </a:lnTo>
                  <a:lnTo>
                    <a:pt x="971550" y="690828"/>
                  </a:lnTo>
                  <a:lnTo>
                    <a:pt x="971550" y="700909"/>
                  </a:lnTo>
                  <a:lnTo>
                    <a:pt x="971021" y="710989"/>
                  </a:lnTo>
                  <a:lnTo>
                    <a:pt x="970492" y="721070"/>
                  </a:lnTo>
                  <a:lnTo>
                    <a:pt x="969169" y="730354"/>
                  </a:lnTo>
                  <a:lnTo>
                    <a:pt x="967581" y="738843"/>
                  </a:lnTo>
                  <a:lnTo>
                    <a:pt x="965465" y="747332"/>
                  </a:lnTo>
                  <a:lnTo>
                    <a:pt x="964142" y="751311"/>
                  </a:lnTo>
                  <a:lnTo>
                    <a:pt x="962554" y="755025"/>
                  </a:lnTo>
                  <a:lnTo>
                    <a:pt x="961231" y="759004"/>
                  </a:lnTo>
                  <a:lnTo>
                    <a:pt x="959644" y="762187"/>
                  </a:lnTo>
                  <a:lnTo>
                    <a:pt x="957792" y="765636"/>
                  </a:lnTo>
                  <a:lnTo>
                    <a:pt x="955411" y="769084"/>
                  </a:lnTo>
                  <a:lnTo>
                    <a:pt x="953294" y="772002"/>
                  </a:lnTo>
                  <a:lnTo>
                    <a:pt x="950913" y="774655"/>
                  </a:lnTo>
                  <a:lnTo>
                    <a:pt x="948267" y="777573"/>
                  </a:lnTo>
                  <a:lnTo>
                    <a:pt x="945621" y="779961"/>
                  </a:lnTo>
                  <a:lnTo>
                    <a:pt x="942446" y="782083"/>
                  </a:lnTo>
                  <a:lnTo>
                    <a:pt x="939271" y="783940"/>
                  </a:lnTo>
                  <a:lnTo>
                    <a:pt x="936096" y="786062"/>
                  </a:lnTo>
                  <a:lnTo>
                    <a:pt x="932392" y="787388"/>
                  </a:lnTo>
                  <a:lnTo>
                    <a:pt x="928423" y="788980"/>
                  </a:lnTo>
                  <a:lnTo>
                    <a:pt x="924190" y="790041"/>
                  </a:lnTo>
                  <a:lnTo>
                    <a:pt x="919956" y="790837"/>
                  </a:lnTo>
                  <a:lnTo>
                    <a:pt x="915458" y="791633"/>
                  </a:lnTo>
                  <a:lnTo>
                    <a:pt x="910431" y="792163"/>
                  </a:lnTo>
                  <a:lnTo>
                    <a:pt x="905404" y="792163"/>
                  </a:lnTo>
                  <a:lnTo>
                    <a:pt x="596636" y="792163"/>
                  </a:lnTo>
                  <a:lnTo>
                    <a:pt x="591344" y="792163"/>
                  </a:lnTo>
                  <a:lnTo>
                    <a:pt x="586317" y="791633"/>
                  </a:lnTo>
                  <a:lnTo>
                    <a:pt x="582083" y="790837"/>
                  </a:lnTo>
                  <a:lnTo>
                    <a:pt x="577850" y="790041"/>
                  </a:lnTo>
                  <a:lnTo>
                    <a:pt x="573352" y="788980"/>
                  </a:lnTo>
                  <a:lnTo>
                    <a:pt x="569648" y="787388"/>
                  </a:lnTo>
                  <a:lnTo>
                    <a:pt x="565944" y="786062"/>
                  </a:lnTo>
                  <a:lnTo>
                    <a:pt x="562504" y="783940"/>
                  </a:lnTo>
                  <a:lnTo>
                    <a:pt x="559329" y="782083"/>
                  </a:lnTo>
                  <a:lnTo>
                    <a:pt x="556419" y="779961"/>
                  </a:lnTo>
                  <a:lnTo>
                    <a:pt x="553508" y="777573"/>
                  </a:lnTo>
                  <a:lnTo>
                    <a:pt x="551127" y="774655"/>
                  </a:lnTo>
                  <a:lnTo>
                    <a:pt x="548481" y="772002"/>
                  </a:lnTo>
                  <a:lnTo>
                    <a:pt x="546365" y="769084"/>
                  </a:lnTo>
                  <a:lnTo>
                    <a:pt x="544248" y="765636"/>
                  </a:lnTo>
                  <a:lnTo>
                    <a:pt x="542396" y="762187"/>
                  </a:lnTo>
                  <a:lnTo>
                    <a:pt x="540544" y="759004"/>
                  </a:lnTo>
                  <a:lnTo>
                    <a:pt x="538956" y="755025"/>
                  </a:lnTo>
                  <a:lnTo>
                    <a:pt x="537633" y="751311"/>
                  </a:lnTo>
                  <a:lnTo>
                    <a:pt x="536575" y="747332"/>
                  </a:lnTo>
                  <a:lnTo>
                    <a:pt x="534458" y="738843"/>
                  </a:lnTo>
                  <a:lnTo>
                    <a:pt x="532871" y="730354"/>
                  </a:lnTo>
                  <a:lnTo>
                    <a:pt x="531548" y="721070"/>
                  </a:lnTo>
                  <a:lnTo>
                    <a:pt x="530490" y="710989"/>
                  </a:lnTo>
                  <a:lnTo>
                    <a:pt x="530225" y="700909"/>
                  </a:lnTo>
                  <a:lnTo>
                    <a:pt x="530225" y="690828"/>
                  </a:lnTo>
                  <a:lnTo>
                    <a:pt x="530225" y="680217"/>
                  </a:lnTo>
                  <a:lnTo>
                    <a:pt x="530490" y="670137"/>
                  </a:lnTo>
                  <a:lnTo>
                    <a:pt x="531548" y="660322"/>
                  </a:lnTo>
                  <a:lnTo>
                    <a:pt x="532871" y="651037"/>
                  </a:lnTo>
                  <a:lnTo>
                    <a:pt x="534458" y="642283"/>
                  </a:lnTo>
                  <a:lnTo>
                    <a:pt x="536575" y="633794"/>
                  </a:lnTo>
                  <a:lnTo>
                    <a:pt x="537633" y="629815"/>
                  </a:lnTo>
                  <a:lnTo>
                    <a:pt x="538956" y="626102"/>
                  </a:lnTo>
                  <a:lnTo>
                    <a:pt x="540544" y="622388"/>
                  </a:lnTo>
                  <a:lnTo>
                    <a:pt x="542396" y="618939"/>
                  </a:lnTo>
                  <a:lnTo>
                    <a:pt x="544248" y="615491"/>
                  </a:lnTo>
                  <a:lnTo>
                    <a:pt x="546365" y="612307"/>
                  </a:lnTo>
                  <a:lnTo>
                    <a:pt x="548481" y="609389"/>
                  </a:lnTo>
                  <a:lnTo>
                    <a:pt x="551127" y="606471"/>
                  </a:lnTo>
                  <a:lnTo>
                    <a:pt x="553508" y="603818"/>
                  </a:lnTo>
                  <a:lnTo>
                    <a:pt x="556419" y="601166"/>
                  </a:lnTo>
                  <a:lnTo>
                    <a:pt x="559329" y="599044"/>
                  </a:lnTo>
                  <a:lnTo>
                    <a:pt x="562504" y="597187"/>
                  </a:lnTo>
                  <a:lnTo>
                    <a:pt x="565944" y="595330"/>
                  </a:lnTo>
                  <a:lnTo>
                    <a:pt x="569648" y="593738"/>
                  </a:lnTo>
                  <a:lnTo>
                    <a:pt x="573352" y="592146"/>
                  </a:lnTo>
                  <a:lnTo>
                    <a:pt x="577850" y="591351"/>
                  </a:lnTo>
                  <a:lnTo>
                    <a:pt x="582083" y="590289"/>
                  </a:lnTo>
                  <a:lnTo>
                    <a:pt x="586317" y="589759"/>
                  </a:lnTo>
                  <a:lnTo>
                    <a:pt x="591344" y="588963"/>
                  </a:lnTo>
                  <a:close/>
                  <a:moveTo>
                    <a:pt x="573015" y="0"/>
                  </a:moveTo>
                  <a:lnTo>
                    <a:pt x="580426" y="0"/>
                  </a:lnTo>
                  <a:lnTo>
                    <a:pt x="588630" y="265"/>
                  </a:lnTo>
                  <a:lnTo>
                    <a:pt x="597365" y="1058"/>
                  </a:lnTo>
                  <a:lnTo>
                    <a:pt x="606628" y="1588"/>
                  </a:lnTo>
                  <a:lnTo>
                    <a:pt x="616421" y="2910"/>
                  </a:lnTo>
                  <a:lnTo>
                    <a:pt x="626743" y="4498"/>
                  </a:lnTo>
                  <a:lnTo>
                    <a:pt x="637595" y="6615"/>
                  </a:lnTo>
                  <a:lnTo>
                    <a:pt x="648446" y="8996"/>
                  </a:lnTo>
                  <a:lnTo>
                    <a:pt x="659563" y="12171"/>
                  </a:lnTo>
                  <a:lnTo>
                    <a:pt x="670679" y="15875"/>
                  </a:lnTo>
                  <a:lnTo>
                    <a:pt x="682060" y="20638"/>
                  </a:lnTo>
                  <a:lnTo>
                    <a:pt x="693176" y="25400"/>
                  </a:lnTo>
                  <a:lnTo>
                    <a:pt x="698734" y="28310"/>
                  </a:lnTo>
                  <a:lnTo>
                    <a:pt x="704027" y="31485"/>
                  </a:lnTo>
                  <a:lnTo>
                    <a:pt x="709586" y="34396"/>
                  </a:lnTo>
                  <a:lnTo>
                    <a:pt x="714879" y="38100"/>
                  </a:lnTo>
                  <a:lnTo>
                    <a:pt x="719908" y="41540"/>
                  </a:lnTo>
                  <a:lnTo>
                    <a:pt x="725201" y="45773"/>
                  </a:lnTo>
                  <a:lnTo>
                    <a:pt x="729965" y="49742"/>
                  </a:lnTo>
                  <a:lnTo>
                    <a:pt x="734994" y="53975"/>
                  </a:lnTo>
                  <a:lnTo>
                    <a:pt x="739758" y="58738"/>
                  </a:lnTo>
                  <a:lnTo>
                    <a:pt x="744258" y="63235"/>
                  </a:lnTo>
                  <a:lnTo>
                    <a:pt x="748757" y="68527"/>
                  </a:lnTo>
                  <a:lnTo>
                    <a:pt x="752992" y="73819"/>
                  </a:lnTo>
                  <a:lnTo>
                    <a:pt x="756962" y="79375"/>
                  </a:lnTo>
                  <a:lnTo>
                    <a:pt x="761197" y="85460"/>
                  </a:lnTo>
                  <a:lnTo>
                    <a:pt x="764902" y="91546"/>
                  </a:lnTo>
                  <a:lnTo>
                    <a:pt x="768343" y="98160"/>
                  </a:lnTo>
                  <a:lnTo>
                    <a:pt x="771519" y="104510"/>
                  </a:lnTo>
                  <a:lnTo>
                    <a:pt x="774695" y="111654"/>
                  </a:lnTo>
                  <a:lnTo>
                    <a:pt x="777606" y="119063"/>
                  </a:lnTo>
                  <a:lnTo>
                    <a:pt x="780253" y="126735"/>
                  </a:lnTo>
                  <a:lnTo>
                    <a:pt x="782370" y="134673"/>
                  </a:lnTo>
                  <a:lnTo>
                    <a:pt x="784752" y="143140"/>
                  </a:lnTo>
                  <a:lnTo>
                    <a:pt x="786340" y="151606"/>
                  </a:lnTo>
                  <a:lnTo>
                    <a:pt x="787664" y="160338"/>
                  </a:lnTo>
                  <a:lnTo>
                    <a:pt x="788987" y="169598"/>
                  </a:lnTo>
                  <a:lnTo>
                    <a:pt x="789516" y="179388"/>
                  </a:lnTo>
                  <a:lnTo>
                    <a:pt x="790310" y="189706"/>
                  </a:lnTo>
                  <a:lnTo>
                    <a:pt x="790575" y="199760"/>
                  </a:lnTo>
                  <a:lnTo>
                    <a:pt x="790310" y="209550"/>
                  </a:lnTo>
                  <a:lnTo>
                    <a:pt x="790046" y="218810"/>
                  </a:lnTo>
                  <a:lnTo>
                    <a:pt x="788987" y="237067"/>
                  </a:lnTo>
                  <a:lnTo>
                    <a:pt x="787134" y="254794"/>
                  </a:lnTo>
                  <a:lnTo>
                    <a:pt x="785017" y="271992"/>
                  </a:lnTo>
                  <a:lnTo>
                    <a:pt x="781841" y="288396"/>
                  </a:lnTo>
                  <a:lnTo>
                    <a:pt x="778400" y="304536"/>
                  </a:lnTo>
                  <a:lnTo>
                    <a:pt x="774430" y="320146"/>
                  </a:lnTo>
                  <a:lnTo>
                    <a:pt x="770195" y="334963"/>
                  </a:lnTo>
                  <a:lnTo>
                    <a:pt x="765167" y="349250"/>
                  </a:lnTo>
                  <a:lnTo>
                    <a:pt x="760138" y="363008"/>
                  </a:lnTo>
                  <a:lnTo>
                    <a:pt x="754580" y="376238"/>
                  </a:lnTo>
                  <a:lnTo>
                    <a:pt x="749022" y="389202"/>
                  </a:lnTo>
                  <a:lnTo>
                    <a:pt x="743199" y="401373"/>
                  </a:lnTo>
                  <a:lnTo>
                    <a:pt x="737111" y="413279"/>
                  </a:lnTo>
                  <a:lnTo>
                    <a:pt x="731024" y="424656"/>
                  </a:lnTo>
                  <a:lnTo>
                    <a:pt x="724672" y="435504"/>
                  </a:lnTo>
                  <a:lnTo>
                    <a:pt x="718584" y="445823"/>
                  </a:lnTo>
                  <a:lnTo>
                    <a:pt x="712497" y="455613"/>
                  </a:lnTo>
                  <a:lnTo>
                    <a:pt x="700057" y="474398"/>
                  </a:lnTo>
                  <a:lnTo>
                    <a:pt x="678354" y="506148"/>
                  </a:lnTo>
                  <a:lnTo>
                    <a:pt x="668826" y="519906"/>
                  </a:lnTo>
                  <a:lnTo>
                    <a:pt x="665121" y="525992"/>
                  </a:lnTo>
                  <a:lnTo>
                    <a:pt x="661680" y="532342"/>
                  </a:lnTo>
                  <a:lnTo>
                    <a:pt x="659033" y="537633"/>
                  </a:lnTo>
                  <a:lnTo>
                    <a:pt x="656651" y="542925"/>
                  </a:lnTo>
                  <a:lnTo>
                    <a:pt x="655063" y="547688"/>
                  </a:lnTo>
                  <a:lnTo>
                    <a:pt x="654004" y="552450"/>
                  </a:lnTo>
                  <a:lnTo>
                    <a:pt x="591013" y="552450"/>
                  </a:lnTo>
                  <a:lnTo>
                    <a:pt x="581749" y="552715"/>
                  </a:lnTo>
                  <a:lnTo>
                    <a:pt x="573280" y="553773"/>
                  </a:lnTo>
                  <a:lnTo>
                    <a:pt x="565339" y="554831"/>
                  </a:lnTo>
                  <a:lnTo>
                    <a:pt x="557929" y="556683"/>
                  </a:lnTo>
                  <a:lnTo>
                    <a:pt x="551047" y="559329"/>
                  </a:lnTo>
                  <a:lnTo>
                    <a:pt x="544430" y="561975"/>
                  </a:lnTo>
                  <a:lnTo>
                    <a:pt x="538607" y="565150"/>
                  </a:lnTo>
                  <a:lnTo>
                    <a:pt x="533049" y="568590"/>
                  </a:lnTo>
                  <a:lnTo>
                    <a:pt x="528021" y="572294"/>
                  </a:lnTo>
                  <a:lnTo>
                    <a:pt x="523521" y="576263"/>
                  </a:lnTo>
                  <a:lnTo>
                    <a:pt x="519286" y="580231"/>
                  </a:lnTo>
                  <a:lnTo>
                    <a:pt x="515581" y="584729"/>
                  </a:lnTo>
                  <a:lnTo>
                    <a:pt x="512140" y="588963"/>
                  </a:lnTo>
                  <a:lnTo>
                    <a:pt x="509229" y="593461"/>
                  </a:lnTo>
                  <a:lnTo>
                    <a:pt x="506318" y="597694"/>
                  </a:lnTo>
                  <a:lnTo>
                    <a:pt x="504200" y="601663"/>
                  </a:lnTo>
                  <a:lnTo>
                    <a:pt x="502083" y="606161"/>
                  </a:lnTo>
                  <a:lnTo>
                    <a:pt x="500230" y="610129"/>
                  </a:lnTo>
                  <a:lnTo>
                    <a:pt x="498377" y="614892"/>
                  </a:lnTo>
                  <a:lnTo>
                    <a:pt x="496789" y="619390"/>
                  </a:lnTo>
                  <a:lnTo>
                    <a:pt x="493878" y="629179"/>
                  </a:lnTo>
                  <a:lnTo>
                    <a:pt x="491496" y="639498"/>
                  </a:lnTo>
                  <a:lnTo>
                    <a:pt x="489908" y="650875"/>
                  </a:lnTo>
                  <a:lnTo>
                    <a:pt x="488584" y="663046"/>
                  </a:lnTo>
                  <a:lnTo>
                    <a:pt x="487790" y="676275"/>
                  </a:lnTo>
                  <a:lnTo>
                    <a:pt x="487790" y="690827"/>
                  </a:lnTo>
                  <a:lnTo>
                    <a:pt x="487790" y="705115"/>
                  </a:lnTo>
                  <a:lnTo>
                    <a:pt x="488584" y="718079"/>
                  </a:lnTo>
                  <a:lnTo>
                    <a:pt x="489908" y="730515"/>
                  </a:lnTo>
                  <a:lnTo>
                    <a:pt x="491496" y="741892"/>
                  </a:lnTo>
                  <a:lnTo>
                    <a:pt x="493878" y="752211"/>
                  </a:lnTo>
                  <a:lnTo>
                    <a:pt x="496789" y="762000"/>
                  </a:lnTo>
                  <a:lnTo>
                    <a:pt x="498377" y="766498"/>
                  </a:lnTo>
                  <a:lnTo>
                    <a:pt x="500230" y="770996"/>
                  </a:lnTo>
                  <a:lnTo>
                    <a:pt x="502083" y="775494"/>
                  </a:lnTo>
                  <a:lnTo>
                    <a:pt x="504200" y="779463"/>
                  </a:lnTo>
                  <a:lnTo>
                    <a:pt x="506053" y="783167"/>
                  </a:lnTo>
                  <a:lnTo>
                    <a:pt x="508170" y="786871"/>
                  </a:lnTo>
                  <a:lnTo>
                    <a:pt x="510817" y="790575"/>
                  </a:lnTo>
                  <a:lnTo>
                    <a:pt x="513464" y="794015"/>
                  </a:lnTo>
                  <a:lnTo>
                    <a:pt x="507112" y="795602"/>
                  </a:lnTo>
                  <a:lnTo>
                    <a:pt x="500759" y="797190"/>
                  </a:lnTo>
                  <a:lnTo>
                    <a:pt x="494937" y="799306"/>
                  </a:lnTo>
                  <a:lnTo>
                    <a:pt x="489379" y="801688"/>
                  </a:lnTo>
                  <a:lnTo>
                    <a:pt x="484350" y="804333"/>
                  </a:lnTo>
                  <a:lnTo>
                    <a:pt x="479321" y="806979"/>
                  </a:lnTo>
                  <a:lnTo>
                    <a:pt x="475086" y="810154"/>
                  </a:lnTo>
                  <a:lnTo>
                    <a:pt x="471116" y="813329"/>
                  </a:lnTo>
                  <a:lnTo>
                    <a:pt x="466881" y="816769"/>
                  </a:lnTo>
                  <a:lnTo>
                    <a:pt x="463441" y="820208"/>
                  </a:lnTo>
                  <a:lnTo>
                    <a:pt x="460529" y="823648"/>
                  </a:lnTo>
                  <a:lnTo>
                    <a:pt x="457353" y="827352"/>
                  </a:lnTo>
                  <a:lnTo>
                    <a:pt x="454442" y="831056"/>
                  </a:lnTo>
                  <a:lnTo>
                    <a:pt x="452060" y="834761"/>
                  </a:lnTo>
                  <a:lnTo>
                    <a:pt x="448090" y="841904"/>
                  </a:lnTo>
                  <a:lnTo>
                    <a:pt x="445972" y="846138"/>
                  </a:lnTo>
                  <a:lnTo>
                    <a:pt x="444120" y="850106"/>
                  </a:lnTo>
                  <a:lnTo>
                    <a:pt x="442267" y="854869"/>
                  </a:lnTo>
                  <a:lnTo>
                    <a:pt x="440679" y="859102"/>
                  </a:lnTo>
                  <a:lnTo>
                    <a:pt x="437767" y="869156"/>
                  </a:lnTo>
                  <a:lnTo>
                    <a:pt x="435650" y="879740"/>
                  </a:lnTo>
                  <a:lnTo>
                    <a:pt x="433797" y="890852"/>
                  </a:lnTo>
                  <a:lnTo>
                    <a:pt x="432474" y="903288"/>
                  </a:lnTo>
                  <a:lnTo>
                    <a:pt x="431945" y="916252"/>
                  </a:lnTo>
                  <a:lnTo>
                    <a:pt x="431680" y="930540"/>
                  </a:lnTo>
                  <a:lnTo>
                    <a:pt x="431945" y="945092"/>
                  </a:lnTo>
                  <a:lnTo>
                    <a:pt x="432474" y="958056"/>
                  </a:lnTo>
                  <a:lnTo>
                    <a:pt x="433797" y="970492"/>
                  </a:lnTo>
                  <a:lnTo>
                    <a:pt x="435650" y="981604"/>
                  </a:lnTo>
                  <a:lnTo>
                    <a:pt x="437767" y="992188"/>
                  </a:lnTo>
                  <a:lnTo>
                    <a:pt x="440679" y="1001977"/>
                  </a:lnTo>
                  <a:lnTo>
                    <a:pt x="442267" y="1006475"/>
                  </a:lnTo>
                  <a:lnTo>
                    <a:pt x="444120" y="1011238"/>
                  </a:lnTo>
                  <a:lnTo>
                    <a:pt x="445972" y="1015206"/>
                  </a:lnTo>
                  <a:lnTo>
                    <a:pt x="448090" y="1019440"/>
                  </a:lnTo>
                  <a:lnTo>
                    <a:pt x="449942" y="1023144"/>
                  </a:lnTo>
                  <a:lnTo>
                    <a:pt x="452324" y="1026848"/>
                  </a:lnTo>
                  <a:lnTo>
                    <a:pt x="454971" y="1030817"/>
                  </a:lnTo>
                  <a:lnTo>
                    <a:pt x="457618" y="1034521"/>
                  </a:lnTo>
                  <a:lnTo>
                    <a:pt x="460529" y="1038225"/>
                  </a:lnTo>
                  <a:lnTo>
                    <a:pt x="463970" y="1041665"/>
                  </a:lnTo>
                  <a:lnTo>
                    <a:pt x="467675" y="1045369"/>
                  </a:lnTo>
                  <a:lnTo>
                    <a:pt x="471645" y="1048809"/>
                  </a:lnTo>
                  <a:lnTo>
                    <a:pt x="475616" y="1051719"/>
                  </a:lnTo>
                  <a:lnTo>
                    <a:pt x="480380" y="1054894"/>
                  </a:lnTo>
                  <a:lnTo>
                    <a:pt x="485144" y="1057804"/>
                  </a:lnTo>
                  <a:lnTo>
                    <a:pt x="490437" y="1060186"/>
                  </a:lnTo>
                  <a:lnTo>
                    <a:pt x="496260" y="1062567"/>
                  </a:lnTo>
                  <a:lnTo>
                    <a:pt x="502347" y="1064419"/>
                  </a:lnTo>
                  <a:lnTo>
                    <a:pt x="508435" y="1066271"/>
                  </a:lnTo>
                  <a:lnTo>
                    <a:pt x="515316" y="1067594"/>
                  </a:lnTo>
                  <a:lnTo>
                    <a:pt x="511876" y="1071827"/>
                  </a:lnTo>
                  <a:lnTo>
                    <a:pt x="508435" y="1076590"/>
                  </a:lnTo>
                  <a:lnTo>
                    <a:pt x="505788" y="1080823"/>
                  </a:lnTo>
                  <a:lnTo>
                    <a:pt x="503141" y="1085586"/>
                  </a:lnTo>
                  <a:lnTo>
                    <a:pt x="501024" y="1089554"/>
                  </a:lnTo>
                  <a:lnTo>
                    <a:pt x="499171" y="1094052"/>
                  </a:lnTo>
                  <a:lnTo>
                    <a:pt x="497583" y="1098286"/>
                  </a:lnTo>
                  <a:lnTo>
                    <a:pt x="495731" y="1103048"/>
                  </a:lnTo>
                  <a:lnTo>
                    <a:pt x="493084" y="1112838"/>
                  </a:lnTo>
                  <a:lnTo>
                    <a:pt x="490967" y="1123156"/>
                  </a:lnTo>
                  <a:lnTo>
                    <a:pt x="489114" y="1134534"/>
                  </a:lnTo>
                  <a:lnTo>
                    <a:pt x="487790" y="1146704"/>
                  </a:lnTo>
                  <a:lnTo>
                    <a:pt x="487261" y="1159934"/>
                  </a:lnTo>
                  <a:lnTo>
                    <a:pt x="486732" y="1174221"/>
                  </a:lnTo>
                  <a:lnTo>
                    <a:pt x="487261" y="1188509"/>
                  </a:lnTo>
                  <a:lnTo>
                    <a:pt x="487790" y="1202002"/>
                  </a:lnTo>
                  <a:lnTo>
                    <a:pt x="489114" y="1214438"/>
                  </a:lnTo>
                  <a:lnTo>
                    <a:pt x="490967" y="1225550"/>
                  </a:lnTo>
                  <a:lnTo>
                    <a:pt x="493084" y="1236134"/>
                  </a:lnTo>
                  <a:lnTo>
                    <a:pt x="495731" y="1245659"/>
                  </a:lnTo>
                  <a:lnTo>
                    <a:pt x="497583" y="1250156"/>
                  </a:lnTo>
                  <a:lnTo>
                    <a:pt x="499171" y="1254654"/>
                  </a:lnTo>
                  <a:lnTo>
                    <a:pt x="501024" y="1258888"/>
                  </a:lnTo>
                  <a:lnTo>
                    <a:pt x="503141" y="1263121"/>
                  </a:lnTo>
                  <a:lnTo>
                    <a:pt x="505523" y="1267090"/>
                  </a:lnTo>
                  <a:lnTo>
                    <a:pt x="507641" y="1270794"/>
                  </a:lnTo>
                  <a:lnTo>
                    <a:pt x="510288" y="1274498"/>
                  </a:lnTo>
                  <a:lnTo>
                    <a:pt x="513199" y="1278467"/>
                  </a:lnTo>
                  <a:lnTo>
                    <a:pt x="516375" y="1282171"/>
                  </a:lnTo>
                  <a:lnTo>
                    <a:pt x="519816" y="1285875"/>
                  </a:lnTo>
                  <a:lnTo>
                    <a:pt x="523521" y="1289315"/>
                  </a:lnTo>
                  <a:lnTo>
                    <a:pt x="527756" y="1292754"/>
                  </a:lnTo>
                  <a:lnTo>
                    <a:pt x="531991" y="1296194"/>
                  </a:lnTo>
                  <a:lnTo>
                    <a:pt x="536755" y="1299369"/>
                  </a:lnTo>
                  <a:lnTo>
                    <a:pt x="542048" y="1302015"/>
                  </a:lnTo>
                  <a:lnTo>
                    <a:pt x="547606" y="1304661"/>
                  </a:lnTo>
                  <a:lnTo>
                    <a:pt x="553429" y="1307042"/>
                  </a:lnTo>
                  <a:lnTo>
                    <a:pt x="559781" y="1308894"/>
                  </a:lnTo>
                  <a:lnTo>
                    <a:pt x="566663" y="1310481"/>
                  </a:lnTo>
                  <a:lnTo>
                    <a:pt x="573809" y="1311804"/>
                  </a:lnTo>
                  <a:lnTo>
                    <a:pt x="568780" y="1317361"/>
                  </a:lnTo>
                  <a:lnTo>
                    <a:pt x="564016" y="1322917"/>
                  </a:lnTo>
                  <a:lnTo>
                    <a:pt x="560311" y="1328738"/>
                  </a:lnTo>
                  <a:lnTo>
                    <a:pt x="557135" y="1334294"/>
                  </a:lnTo>
                  <a:lnTo>
                    <a:pt x="555017" y="1338792"/>
                  </a:lnTo>
                  <a:lnTo>
                    <a:pt x="553164" y="1342761"/>
                  </a:lnTo>
                  <a:lnTo>
                    <a:pt x="551312" y="1347259"/>
                  </a:lnTo>
                  <a:lnTo>
                    <a:pt x="549724" y="1351756"/>
                  </a:lnTo>
                  <a:lnTo>
                    <a:pt x="547077" y="1361546"/>
                  </a:lnTo>
                  <a:lnTo>
                    <a:pt x="544430" y="1372129"/>
                  </a:lnTo>
                  <a:lnTo>
                    <a:pt x="543107" y="1383242"/>
                  </a:lnTo>
                  <a:lnTo>
                    <a:pt x="541784" y="1395677"/>
                  </a:lnTo>
                  <a:lnTo>
                    <a:pt x="540725" y="1408642"/>
                  </a:lnTo>
                  <a:lnTo>
                    <a:pt x="540725" y="1423459"/>
                  </a:lnTo>
                  <a:lnTo>
                    <a:pt x="540725" y="1437481"/>
                  </a:lnTo>
                  <a:lnTo>
                    <a:pt x="541784" y="1450711"/>
                  </a:lnTo>
                  <a:lnTo>
                    <a:pt x="543107" y="1463146"/>
                  </a:lnTo>
                  <a:lnTo>
                    <a:pt x="544430" y="1474259"/>
                  </a:lnTo>
                  <a:lnTo>
                    <a:pt x="547077" y="1484842"/>
                  </a:lnTo>
                  <a:lnTo>
                    <a:pt x="549724" y="1494367"/>
                  </a:lnTo>
                  <a:lnTo>
                    <a:pt x="551312" y="1499129"/>
                  </a:lnTo>
                  <a:lnTo>
                    <a:pt x="553164" y="1503627"/>
                  </a:lnTo>
                  <a:lnTo>
                    <a:pt x="555017" y="1507596"/>
                  </a:lnTo>
                  <a:lnTo>
                    <a:pt x="557135" y="1512094"/>
                  </a:lnTo>
                  <a:lnTo>
                    <a:pt x="559781" y="1516327"/>
                  </a:lnTo>
                  <a:lnTo>
                    <a:pt x="562428" y="1520825"/>
                  </a:lnTo>
                  <a:lnTo>
                    <a:pt x="321047" y="1520825"/>
                  </a:lnTo>
                  <a:lnTo>
                    <a:pt x="312842" y="1520825"/>
                  </a:lnTo>
                  <a:lnTo>
                    <a:pt x="304373" y="1520296"/>
                  </a:lnTo>
                  <a:lnTo>
                    <a:pt x="296433" y="1519767"/>
                  </a:lnTo>
                  <a:lnTo>
                    <a:pt x="288228" y="1519238"/>
                  </a:lnTo>
                  <a:lnTo>
                    <a:pt x="280288" y="1518179"/>
                  </a:lnTo>
                  <a:lnTo>
                    <a:pt x="272083" y="1517121"/>
                  </a:lnTo>
                  <a:lnTo>
                    <a:pt x="264407" y="1515798"/>
                  </a:lnTo>
                  <a:lnTo>
                    <a:pt x="256203" y="1514211"/>
                  </a:lnTo>
                  <a:lnTo>
                    <a:pt x="248527" y="1512623"/>
                  </a:lnTo>
                  <a:lnTo>
                    <a:pt x="240852" y="1510771"/>
                  </a:lnTo>
                  <a:lnTo>
                    <a:pt x="233441" y="1508654"/>
                  </a:lnTo>
                  <a:lnTo>
                    <a:pt x="225501" y="1506538"/>
                  </a:lnTo>
                  <a:lnTo>
                    <a:pt x="218090" y="1503892"/>
                  </a:lnTo>
                  <a:lnTo>
                    <a:pt x="210679" y="1501511"/>
                  </a:lnTo>
                  <a:lnTo>
                    <a:pt x="203268" y="1498600"/>
                  </a:lnTo>
                  <a:lnTo>
                    <a:pt x="196122" y="1495690"/>
                  </a:lnTo>
                  <a:lnTo>
                    <a:pt x="188976" y="1492515"/>
                  </a:lnTo>
                  <a:lnTo>
                    <a:pt x="181830" y="1489075"/>
                  </a:lnTo>
                  <a:lnTo>
                    <a:pt x="174948" y="1485636"/>
                  </a:lnTo>
                  <a:lnTo>
                    <a:pt x="168067" y="1482196"/>
                  </a:lnTo>
                  <a:lnTo>
                    <a:pt x="161450" y="1478227"/>
                  </a:lnTo>
                  <a:lnTo>
                    <a:pt x="154569" y="1474523"/>
                  </a:lnTo>
                  <a:lnTo>
                    <a:pt x="147952" y="1470290"/>
                  </a:lnTo>
                  <a:lnTo>
                    <a:pt x="141600" y="1466056"/>
                  </a:lnTo>
                  <a:lnTo>
                    <a:pt x="129160" y="1457061"/>
                  </a:lnTo>
                  <a:lnTo>
                    <a:pt x="116985" y="1447536"/>
                  </a:lnTo>
                  <a:lnTo>
                    <a:pt x="105075" y="1437481"/>
                  </a:lnTo>
                  <a:lnTo>
                    <a:pt x="93959" y="1426634"/>
                  </a:lnTo>
                  <a:lnTo>
                    <a:pt x="83372" y="1415521"/>
                  </a:lnTo>
                  <a:lnTo>
                    <a:pt x="73579" y="1404144"/>
                  </a:lnTo>
                  <a:lnTo>
                    <a:pt x="64051" y="1391973"/>
                  </a:lnTo>
                  <a:lnTo>
                    <a:pt x="55052" y="1379273"/>
                  </a:lnTo>
                  <a:lnTo>
                    <a:pt x="50552" y="1373188"/>
                  </a:lnTo>
                  <a:lnTo>
                    <a:pt x="46582" y="1366309"/>
                  </a:lnTo>
                  <a:lnTo>
                    <a:pt x="42612" y="1359694"/>
                  </a:lnTo>
                  <a:lnTo>
                    <a:pt x="38907" y="1352815"/>
                  </a:lnTo>
                  <a:lnTo>
                    <a:pt x="35466" y="1346200"/>
                  </a:lnTo>
                  <a:lnTo>
                    <a:pt x="31761" y="1339056"/>
                  </a:lnTo>
                  <a:lnTo>
                    <a:pt x="28585" y="1332177"/>
                  </a:lnTo>
                  <a:lnTo>
                    <a:pt x="25409" y="1325034"/>
                  </a:lnTo>
                  <a:lnTo>
                    <a:pt x="22497" y="1317625"/>
                  </a:lnTo>
                  <a:lnTo>
                    <a:pt x="19586" y="1310481"/>
                  </a:lnTo>
                  <a:lnTo>
                    <a:pt x="17204" y="1303073"/>
                  </a:lnTo>
                  <a:lnTo>
                    <a:pt x="14557" y="1295665"/>
                  </a:lnTo>
                  <a:lnTo>
                    <a:pt x="12440" y="1287727"/>
                  </a:lnTo>
                  <a:lnTo>
                    <a:pt x="10322" y="1280054"/>
                  </a:lnTo>
                  <a:lnTo>
                    <a:pt x="8470" y="1272646"/>
                  </a:lnTo>
                  <a:lnTo>
                    <a:pt x="6617" y="1264444"/>
                  </a:lnTo>
                  <a:lnTo>
                    <a:pt x="5294" y="1256771"/>
                  </a:lnTo>
                  <a:lnTo>
                    <a:pt x="3706" y="1248834"/>
                  </a:lnTo>
                  <a:lnTo>
                    <a:pt x="2912" y="1240896"/>
                  </a:lnTo>
                  <a:lnTo>
                    <a:pt x="1853" y="1232959"/>
                  </a:lnTo>
                  <a:lnTo>
                    <a:pt x="1059" y="1224756"/>
                  </a:lnTo>
                  <a:lnTo>
                    <a:pt x="529" y="1216554"/>
                  </a:lnTo>
                  <a:lnTo>
                    <a:pt x="265" y="1208352"/>
                  </a:lnTo>
                  <a:lnTo>
                    <a:pt x="0" y="1200150"/>
                  </a:lnTo>
                  <a:lnTo>
                    <a:pt x="0" y="857515"/>
                  </a:lnTo>
                  <a:lnTo>
                    <a:pt x="265" y="847196"/>
                  </a:lnTo>
                  <a:lnTo>
                    <a:pt x="1059" y="836348"/>
                  </a:lnTo>
                  <a:lnTo>
                    <a:pt x="1588" y="826029"/>
                  </a:lnTo>
                  <a:lnTo>
                    <a:pt x="2912" y="815711"/>
                  </a:lnTo>
                  <a:lnTo>
                    <a:pt x="4500" y="805656"/>
                  </a:lnTo>
                  <a:lnTo>
                    <a:pt x="6352" y="795602"/>
                  </a:lnTo>
                  <a:lnTo>
                    <a:pt x="8205" y="785813"/>
                  </a:lnTo>
                  <a:lnTo>
                    <a:pt x="10587" y="776023"/>
                  </a:lnTo>
                  <a:lnTo>
                    <a:pt x="13498" y="766498"/>
                  </a:lnTo>
                  <a:lnTo>
                    <a:pt x="16410" y="757238"/>
                  </a:lnTo>
                  <a:lnTo>
                    <a:pt x="19851" y="747713"/>
                  </a:lnTo>
                  <a:lnTo>
                    <a:pt x="23291" y="738717"/>
                  </a:lnTo>
                  <a:lnTo>
                    <a:pt x="27261" y="730250"/>
                  </a:lnTo>
                  <a:lnTo>
                    <a:pt x="31761" y="721519"/>
                  </a:lnTo>
                  <a:lnTo>
                    <a:pt x="35996" y="712788"/>
                  </a:lnTo>
                  <a:lnTo>
                    <a:pt x="41024" y="704850"/>
                  </a:lnTo>
                  <a:lnTo>
                    <a:pt x="46053" y="696648"/>
                  </a:lnTo>
                  <a:lnTo>
                    <a:pt x="51346" y="688711"/>
                  </a:lnTo>
                  <a:lnTo>
                    <a:pt x="56905" y="680773"/>
                  </a:lnTo>
                  <a:lnTo>
                    <a:pt x="62727" y="673365"/>
                  </a:lnTo>
                  <a:lnTo>
                    <a:pt x="68550" y="666221"/>
                  </a:lnTo>
                  <a:lnTo>
                    <a:pt x="75167" y="659077"/>
                  </a:lnTo>
                  <a:lnTo>
                    <a:pt x="81519" y="652198"/>
                  </a:lnTo>
                  <a:lnTo>
                    <a:pt x="88401" y="645848"/>
                  </a:lnTo>
                  <a:lnTo>
                    <a:pt x="95547" y="639498"/>
                  </a:lnTo>
                  <a:lnTo>
                    <a:pt x="102958" y="633413"/>
                  </a:lnTo>
                  <a:lnTo>
                    <a:pt x="110368" y="627592"/>
                  </a:lnTo>
                  <a:lnTo>
                    <a:pt x="118308" y="622036"/>
                  </a:lnTo>
                  <a:lnTo>
                    <a:pt x="126249" y="616744"/>
                  </a:lnTo>
                  <a:lnTo>
                    <a:pt x="134453" y="611452"/>
                  </a:lnTo>
                  <a:lnTo>
                    <a:pt x="143188" y="606690"/>
                  </a:lnTo>
                  <a:lnTo>
                    <a:pt x="151392" y="602192"/>
                  </a:lnTo>
                  <a:lnTo>
                    <a:pt x="168596" y="587904"/>
                  </a:lnTo>
                  <a:lnTo>
                    <a:pt x="189505" y="569913"/>
                  </a:lnTo>
                  <a:lnTo>
                    <a:pt x="214120" y="548481"/>
                  </a:lnTo>
                  <a:lnTo>
                    <a:pt x="241381" y="524140"/>
                  </a:lnTo>
                  <a:lnTo>
                    <a:pt x="270760" y="497152"/>
                  </a:lnTo>
                  <a:lnTo>
                    <a:pt x="301726" y="468048"/>
                  </a:lnTo>
                  <a:lnTo>
                    <a:pt x="317342" y="452967"/>
                  </a:lnTo>
                  <a:lnTo>
                    <a:pt x="333222" y="437356"/>
                  </a:lnTo>
                  <a:lnTo>
                    <a:pt x="349367" y="421217"/>
                  </a:lnTo>
                  <a:lnTo>
                    <a:pt x="365247" y="405077"/>
                  </a:lnTo>
                  <a:lnTo>
                    <a:pt x="381128" y="388408"/>
                  </a:lnTo>
                  <a:lnTo>
                    <a:pt x="396479" y="371740"/>
                  </a:lnTo>
                  <a:lnTo>
                    <a:pt x="412094" y="354542"/>
                  </a:lnTo>
                  <a:lnTo>
                    <a:pt x="426916" y="337608"/>
                  </a:lnTo>
                  <a:lnTo>
                    <a:pt x="441473" y="320411"/>
                  </a:lnTo>
                  <a:lnTo>
                    <a:pt x="455765" y="303477"/>
                  </a:lnTo>
                  <a:lnTo>
                    <a:pt x="469263" y="286015"/>
                  </a:lnTo>
                  <a:lnTo>
                    <a:pt x="482232" y="269081"/>
                  </a:lnTo>
                  <a:lnTo>
                    <a:pt x="494143" y="252148"/>
                  </a:lnTo>
                  <a:lnTo>
                    <a:pt x="505523" y="235215"/>
                  </a:lnTo>
                  <a:lnTo>
                    <a:pt x="515581" y="218810"/>
                  </a:lnTo>
                  <a:lnTo>
                    <a:pt x="520610" y="210344"/>
                  </a:lnTo>
                  <a:lnTo>
                    <a:pt x="525374" y="202406"/>
                  </a:lnTo>
                  <a:lnTo>
                    <a:pt x="529344" y="194204"/>
                  </a:lnTo>
                  <a:lnTo>
                    <a:pt x="533314" y="186267"/>
                  </a:lnTo>
                  <a:lnTo>
                    <a:pt x="537019" y="178329"/>
                  </a:lnTo>
                  <a:lnTo>
                    <a:pt x="540460" y="170656"/>
                  </a:lnTo>
                  <a:lnTo>
                    <a:pt x="543636" y="162983"/>
                  </a:lnTo>
                  <a:lnTo>
                    <a:pt x="546283" y="155575"/>
                  </a:lnTo>
                  <a:lnTo>
                    <a:pt x="548930" y="147902"/>
                  </a:lnTo>
                  <a:lnTo>
                    <a:pt x="551047" y="140494"/>
                  </a:lnTo>
                  <a:lnTo>
                    <a:pt x="551047" y="1058"/>
                  </a:lnTo>
                  <a:lnTo>
                    <a:pt x="553958" y="794"/>
                  </a:lnTo>
                  <a:lnTo>
                    <a:pt x="561369" y="265"/>
                  </a:lnTo>
                  <a:lnTo>
                    <a:pt x="57301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758690" y="2358390"/>
            <a:ext cx="2490470" cy="2768600"/>
            <a:chOff x="7494" y="3714"/>
            <a:chExt cx="3922" cy="4360"/>
          </a:xfrm>
        </p:grpSpPr>
        <p:sp>
          <p:nvSpPr>
            <p:cNvPr id="92" name="Freeform 7"/>
            <p:cNvSpPr/>
            <p:nvPr/>
          </p:nvSpPr>
          <p:spPr bwMode="auto">
            <a:xfrm>
              <a:off x="7494" y="3714"/>
              <a:ext cx="3923" cy="4361"/>
            </a:xfrm>
            <a:custGeom>
              <a:avLst/>
              <a:gdLst>
                <a:gd name="T0" fmla="*/ 2032 w 3659"/>
                <a:gd name="T1" fmla="*/ 0 h 4065"/>
                <a:gd name="T2" fmla="*/ 3659 w 3659"/>
                <a:gd name="T3" fmla="*/ 813 h 4065"/>
                <a:gd name="T4" fmla="*/ 3275 w 3659"/>
                <a:gd name="T5" fmla="*/ 2033 h 4065"/>
                <a:gd name="T6" fmla="*/ 3659 w 3659"/>
                <a:gd name="T7" fmla="*/ 3252 h 4065"/>
                <a:gd name="T8" fmla="*/ 2032 w 3659"/>
                <a:gd name="T9" fmla="*/ 4065 h 4065"/>
                <a:gd name="T10" fmla="*/ 0 w 3659"/>
                <a:gd name="T11" fmla="*/ 2033 h 4065"/>
                <a:gd name="T12" fmla="*/ 2032 w 3659"/>
                <a:gd name="T13" fmla="*/ 0 h 4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59" h="4065">
                  <a:moveTo>
                    <a:pt x="2032" y="0"/>
                  </a:moveTo>
                  <a:cubicBezTo>
                    <a:pt x="2697" y="0"/>
                    <a:pt x="3288" y="319"/>
                    <a:pt x="3659" y="813"/>
                  </a:cubicBezTo>
                  <a:cubicBezTo>
                    <a:pt x="3417" y="1159"/>
                    <a:pt x="3275" y="1579"/>
                    <a:pt x="3275" y="2033"/>
                  </a:cubicBezTo>
                  <a:cubicBezTo>
                    <a:pt x="3275" y="2486"/>
                    <a:pt x="3417" y="2907"/>
                    <a:pt x="3659" y="3252"/>
                  </a:cubicBezTo>
                  <a:cubicBezTo>
                    <a:pt x="3288" y="3746"/>
                    <a:pt x="2697" y="4065"/>
                    <a:pt x="2032" y="4065"/>
                  </a:cubicBezTo>
                  <a:cubicBezTo>
                    <a:pt x="910" y="4065"/>
                    <a:pt x="0" y="3155"/>
                    <a:pt x="0" y="2033"/>
                  </a:cubicBezTo>
                  <a:cubicBezTo>
                    <a:pt x="0" y="910"/>
                    <a:pt x="910" y="0"/>
                    <a:pt x="2032" y="0"/>
                  </a:cubicBezTo>
                  <a:close/>
                </a:path>
              </a:pathLst>
            </a:custGeom>
            <a:solidFill>
              <a:srgbClr val="01A49F"/>
            </a:solidFill>
            <a:ln w="9" cap="flat">
              <a:noFill/>
              <a:prstDash val="solid"/>
              <a:miter lim="800000"/>
            </a:ln>
          </p:spPr>
          <p:txBody>
            <a:bodyPr vert="horz" wrap="square" lIns="68562" tIns="34281" rIns="68562" bIns="34281" numCol="1" anchor="t" anchorCtr="0" compatLnSpc="1"/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94A5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6" name="Line 11"/>
            <p:cNvSpPr>
              <a:spLocks noChangeShapeType="1"/>
            </p:cNvSpPr>
            <p:nvPr/>
          </p:nvSpPr>
          <p:spPr bwMode="auto">
            <a:xfrm>
              <a:off x="8074" y="5216"/>
              <a:ext cx="284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62" tIns="34281" rIns="68562" bIns="34281" numCol="1" anchor="t" anchorCtr="0" compatLnSpc="1"/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94A5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9" name="TextBox 103"/>
            <p:cNvSpPr txBox="1"/>
            <p:nvPr/>
          </p:nvSpPr>
          <p:spPr>
            <a:xfrm>
              <a:off x="8147" y="5972"/>
              <a:ext cx="269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000" b="1" dirty="0" smtClean="0">
                  <a:solidFill>
                    <a:srgbClr val="FFFF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特价秒杀</a:t>
              </a:r>
              <a:endParaRPr lang="zh-CN" altLang="en-US" sz="2000" b="1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54" name="钟"/>
            <p:cNvSpPr/>
            <p:nvPr/>
          </p:nvSpPr>
          <p:spPr bwMode="auto">
            <a:xfrm>
              <a:off x="9259" y="4370"/>
              <a:ext cx="683" cy="648"/>
            </a:xfrm>
            <a:custGeom>
              <a:avLst/>
              <a:gdLst/>
              <a:ahLst/>
              <a:cxnLst/>
              <a:rect l="0" t="0" r="r" b="b"/>
              <a:pathLst>
                <a:path w="14245316" h="14255088">
                  <a:moveTo>
                    <a:pt x="7593642" y="12119807"/>
                  </a:moveTo>
                  <a:lnTo>
                    <a:pt x="7662036" y="12774427"/>
                  </a:lnTo>
                  <a:lnTo>
                    <a:pt x="7564332" y="12784197"/>
                  </a:lnTo>
                  <a:lnTo>
                    <a:pt x="7505708" y="12129577"/>
                  </a:lnTo>
                  <a:lnTo>
                    <a:pt x="7593642" y="12119807"/>
                  </a:lnTo>
                  <a:close/>
                  <a:moveTo>
                    <a:pt x="6626368" y="12119807"/>
                  </a:moveTo>
                  <a:lnTo>
                    <a:pt x="6714302" y="12129577"/>
                  </a:lnTo>
                  <a:lnTo>
                    <a:pt x="6665448" y="12784197"/>
                  </a:lnTo>
                  <a:lnTo>
                    <a:pt x="6567744" y="12774427"/>
                  </a:lnTo>
                  <a:lnTo>
                    <a:pt x="6626368" y="12119807"/>
                  </a:lnTo>
                  <a:close/>
                  <a:moveTo>
                    <a:pt x="8463212" y="11963479"/>
                  </a:moveTo>
                  <a:lnTo>
                    <a:pt x="8639080" y="12598559"/>
                  </a:lnTo>
                  <a:lnTo>
                    <a:pt x="8541376" y="12618100"/>
                  </a:lnTo>
                  <a:lnTo>
                    <a:pt x="8375278" y="11983020"/>
                  </a:lnTo>
                  <a:lnTo>
                    <a:pt x="8463212" y="11963479"/>
                  </a:lnTo>
                  <a:close/>
                  <a:moveTo>
                    <a:pt x="5756798" y="11953709"/>
                  </a:moveTo>
                  <a:lnTo>
                    <a:pt x="5844732" y="11983020"/>
                  </a:lnTo>
                  <a:lnTo>
                    <a:pt x="5678634" y="12618100"/>
                  </a:lnTo>
                  <a:lnTo>
                    <a:pt x="5590700" y="12598559"/>
                  </a:lnTo>
                  <a:lnTo>
                    <a:pt x="5756798" y="11953709"/>
                  </a:lnTo>
                  <a:close/>
                  <a:moveTo>
                    <a:pt x="7085580" y="11728989"/>
                  </a:moveTo>
                  <a:lnTo>
                    <a:pt x="7173512" y="11728989"/>
                  </a:lnTo>
                  <a:lnTo>
                    <a:pt x="7173512" y="12803738"/>
                  </a:lnTo>
                  <a:lnTo>
                    <a:pt x="7085580" y="12803738"/>
                  </a:lnTo>
                  <a:lnTo>
                    <a:pt x="7085580" y="11728989"/>
                  </a:lnTo>
                  <a:close/>
                  <a:moveTo>
                    <a:pt x="6264860" y="11650825"/>
                  </a:moveTo>
                  <a:lnTo>
                    <a:pt x="6352796" y="11660595"/>
                  </a:lnTo>
                  <a:lnTo>
                    <a:pt x="6167156" y="12725575"/>
                  </a:lnTo>
                  <a:lnTo>
                    <a:pt x="6079222" y="12706034"/>
                  </a:lnTo>
                  <a:lnTo>
                    <a:pt x="6264860" y="11650825"/>
                  </a:lnTo>
                  <a:close/>
                  <a:moveTo>
                    <a:pt x="4936080" y="11650825"/>
                  </a:moveTo>
                  <a:lnTo>
                    <a:pt x="5014244" y="11689907"/>
                  </a:lnTo>
                  <a:lnTo>
                    <a:pt x="4740672" y="12285904"/>
                  </a:lnTo>
                  <a:lnTo>
                    <a:pt x="4652736" y="12246823"/>
                  </a:lnTo>
                  <a:lnTo>
                    <a:pt x="4936080" y="11650825"/>
                  </a:lnTo>
                  <a:close/>
                  <a:moveTo>
                    <a:pt x="9303472" y="11641055"/>
                  </a:moveTo>
                  <a:lnTo>
                    <a:pt x="9596584" y="12237052"/>
                  </a:lnTo>
                  <a:lnTo>
                    <a:pt x="9508650" y="12276134"/>
                  </a:lnTo>
                  <a:lnTo>
                    <a:pt x="9225308" y="11680136"/>
                  </a:lnTo>
                  <a:lnTo>
                    <a:pt x="9303472" y="11641055"/>
                  </a:lnTo>
                  <a:close/>
                  <a:moveTo>
                    <a:pt x="7974690" y="11641055"/>
                  </a:moveTo>
                  <a:lnTo>
                    <a:pt x="8160328" y="12706034"/>
                  </a:lnTo>
                  <a:lnTo>
                    <a:pt x="8072394" y="12725575"/>
                  </a:lnTo>
                  <a:lnTo>
                    <a:pt x="7886756" y="11660595"/>
                  </a:lnTo>
                  <a:lnTo>
                    <a:pt x="7974690" y="11641055"/>
                  </a:lnTo>
                  <a:close/>
                  <a:moveTo>
                    <a:pt x="5492996" y="11435875"/>
                  </a:moveTo>
                  <a:lnTo>
                    <a:pt x="5580928" y="11465186"/>
                  </a:lnTo>
                  <a:lnTo>
                    <a:pt x="5209652" y="12481313"/>
                  </a:lnTo>
                  <a:lnTo>
                    <a:pt x="5121718" y="12452002"/>
                  </a:lnTo>
                  <a:lnTo>
                    <a:pt x="5492996" y="11435875"/>
                  </a:lnTo>
                  <a:close/>
                  <a:moveTo>
                    <a:pt x="8756326" y="11426105"/>
                  </a:moveTo>
                  <a:lnTo>
                    <a:pt x="9127604" y="12442232"/>
                  </a:lnTo>
                  <a:lnTo>
                    <a:pt x="9039668" y="12471543"/>
                  </a:lnTo>
                  <a:lnTo>
                    <a:pt x="8668392" y="11455416"/>
                  </a:lnTo>
                  <a:lnTo>
                    <a:pt x="8756326" y="11426105"/>
                  </a:lnTo>
                  <a:close/>
                  <a:moveTo>
                    <a:pt x="10065566" y="11191614"/>
                  </a:moveTo>
                  <a:lnTo>
                    <a:pt x="10446612" y="11738759"/>
                  </a:lnTo>
                  <a:lnTo>
                    <a:pt x="10368450" y="11787611"/>
                  </a:lnTo>
                  <a:lnTo>
                    <a:pt x="9987402" y="11250237"/>
                  </a:lnTo>
                  <a:lnTo>
                    <a:pt x="10065566" y="11191614"/>
                  </a:lnTo>
                  <a:close/>
                  <a:moveTo>
                    <a:pt x="4154444" y="11191614"/>
                  </a:moveTo>
                  <a:lnTo>
                    <a:pt x="4232608" y="11240466"/>
                  </a:lnTo>
                  <a:lnTo>
                    <a:pt x="3851560" y="11787611"/>
                  </a:lnTo>
                  <a:lnTo>
                    <a:pt x="3773396" y="11728989"/>
                  </a:lnTo>
                  <a:lnTo>
                    <a:pt x="4154444" y="11191614"/>
                  </a:lnTo>
                  <a:close/>
                  <a:moveTo>
                    <a:pt x="4760212" y="11084139"/>
                  </a:moveTo>
                  <a:lnTo>
                    <a:pt x="4838376" y="11132991"/>
                  </a:lnTo>
                  <a:lnTo>
                    <a:pt x="4301000" y="12070954"/>
                  </a:lnTo>
                  <a:lnTo>
                    <a:pt x="4222836" y="12022102"/>
                  </a:lnTo>
                  <a:lnTo>
                    <a:pt x="4760212" y="11084139"/>
                  </a:lnTo>
                  <a:close/>
                  <a:moveTo>
                    <a:pt x="9489108" y="11074368"/>
                  </a:moveTo>
                  <a:lnTo>
                    <a:pt x="10026484" y="12012332"/>
                  </a:lnTo>
                  <a:lnTo>
                    <a:pt x="9948320" y="12051414"/>
                  </a:lnTo>
                  <a:lnTo>
                    <a:pt x="9401176" y="11123221"/>
                  </a:lnTo>
                  <a:lnTo>
                    <a:pt x="9489108" y="11074368"/>
                  </a:lnTo>
                  <a:close/>
                  <a:moveTo>
                    <a:pt x="10739728" y="10615157"/>
                  </a:moveTo>
                  <a:lnTo>
                    <a:pt x="11208708" y="11084139"/>
                  </a:lnTo>
                  <a:lnTo>
                    <a:pt x="11140316" y="11152532"/>
                  </a:lnTo>
                  <a:lnTo>
                    <a:pt x="10671334" y="10683550"/>
                  </a:lnTo>
                  <a:lnTo>
                    <a:pt x="10739728" y="10615157"/>
                  </a:lnTo>
                  <a:close/>
                  <a:moveTo>
                    <a:pt x="4095820" y="10615157"/>
                  </a:moveTo>
                  <a:lnTo>
                    <a:pt x="4164214" y="10673780"/>
                  </a:lnTo>
                  <a:lnTo>
                    <a:pt x="3470512" y="11504268"/>
                  </a:lnTo>
                  <a:lnTo>
                    <a:pt x="3402120" y="11435875"/>
                  </a:lnTo>
                  <a:lnTo>
                    <a:pt x="4095820" y="10615157"/>
                  </a:lnTo>
                  <a:close/>
                  <a:moveTo>
                    <a:pt x="10133960" y="10605387"/>
                  </a:moveTo>
                  <a:lnTo>
                    <a:pt x="10827660" y="11435875"/>
                  </a:lnTo>
                  <a:lnTo>
                    <a:pt x="10759268" y="11494498"/>
                  </a:lnTo>
                  <a:lnTo>
                    <a:pt x="10065566" y="10664009"/>
                  </a:lnTo>
                  <a:lnTo>
                    <a:pt x="10133960" y="10605387"/>
                  </a:lnTo>
                  <a:close/>
                  <a:moveTo>
                    <a:pt x="3529136" y="10038701"/>
                  </a:moveTo>
                  <a:lnTo>
                    <a:pt x="3587758" y="10116864"/>
                  </a:lnTo>
                  <a:lnTo>
                    <a:pt x="2767040" y="10810566"/>
                  </a:lnTo>
                  <a:lnTo>
                    <a:pt x="2708416" y="10732403"/>
                  </a:lnTo>
                  <a:lnTo>
                    <a:pt x="3529136" y="10038701"/>
                  </a:lnTo>
                  <a:close/>
                  <a:moveTo>
                    <a:pt x="10710416" y="10019160"/>
                  </a:moveTo>
                  <a:lnTo>
                    <a:pt x="11540904" y="10712862"/>
                  </a:lnTo>
                  <a:lnTo>
                    <a:pt x="11482280" y="10781255"/>
                  </a:lnTo>
                  <a:lnTo>
                    <a:pt x="10651792" y="10087553"/>
                  </a:lnTo>
                  <a:lnTo>
                    <a:pt x="10710416" y="10019160"/>
                  </a:lnTo>
                  <a:close/>
                  <a:moveTo>
                    <a:pt x="11296644" y="9940996"/>
                  </a:moveTo>
                  <a:lnTo>
                    <a:pt x="11843788" y="10312273"/>
                  </a:lnTo>
                  <a:lnTo>
                    <a:pt x="11785164" y="10390437"/>
                  </a:lnTo>
                  <a:lnTo>
                    <a:pt x="11238020" y="10009389"/>
                  </a:lnTo>
                  <a:lnTo>
                    <a:pt x="11296644" y="9940996"/>
                  </a:lnTo>
                  <a:close/>
                  <a:moveTo>
                    <a:pt x="2933136" y="9940996"/>
                  </a:moveTo>
                  <a:lnTo>
                    <a:pt x="2981990" y="10009389"/>
                  </a:lnTo>
                  <a:lnTo>
                    <a:pt x="2444616" y="10400207"/>
                  </a:lnTo>
                  <a:lnTo>
                    <a:pt x="2385992" y="10322044"/>
                  </a:lnTo>
                  <a:lnTo>
                    <a:pt x="2933136" y="9940996"/>
                  </a:lnTo>
                  <a:close/>
                  <a:moveTo>
                    <a:pt x="3069924" y="9364540"/>
                  </a:moveTo>
                  <a:lnTo>
                    <a:pt x="3109006" y="9442703"/>
                  </a:lnTo>
                  <a:lnTo>
                    <a:pt x="2180812" y="9989848"/>
                  </a:lnTo>
                  <a:lnTo>
                    <a:pt x="2131960" y="9901914"/>
                  </a:lnTo>
                  <a:lnTo>
                    <a:pt x="3069924" y="9364540"/>
                  </a:lnTo>
                  <a:close/>
                  <a:moveTo>
                    <a:pt x="11159856" y="9354769"/>
                  </a:moveTo>
                  <a:lnTo>
                    <a:pt x="12097820" y="9892144"/>
                  </a:lnTo>
                  <a:lnTo>
                    <a:pt x="12048968" y="9980078"/>
                  </a:lnTo>
                  <a:lnTo>
                    <a:pt x="11120774" y="9432933"/>
                  </a:lnTo>
                  <a:lnTo>
                    <a:pt x="11159856" y="9354769"/>
                  </a:lnTo>
                  <a:close/>
                  <a:moveTo>
                    <a:pt x="2513008" y="9208213"/>
                  </a:moveTo>
                  <a:lnTo>
                    <a:pt x="2552090" y="9286376"/>
                  </a:lnTo>
                  <a:lnTo>
                    <a:pt x="1965864" y="9589260"/>
                  </a:lnTo>
                  <a:lnTo>
                    <a:pt x="1917012" y="9501326"/>
                  </a:lnTo>
                  <a:lnTo>
                    <a:pt x="2513008" y="9208213"/>
                  </a:lnTo>
                  <a:close/>
                  <a:moveTo>
                    <a:pt x="11726542" y="9169131"/>
                  </a:moveTo>
                  <a:lnTo>
                    <a:pt x="12332310" y="9442703"/>
                  </a:lnTo>
                  <a:lnTo>
                    <a:pt x="12283458" y="9530637"/>
                  </a:lnTo>
                  <a:lnTo>
                    <a:pt x="11687460" y="9257065"/>
                  </a:lnTo>
                  <a:lnTo>
                    <a:pt x="11726542" y="9169131"/>
                  </a:lnTo>
                  <a:close/>
                  <a:moveTo>
                    <a:pt x="2737728" y="8641526"/>
                  </a:moveTo>
                  <a:lnTo>
                    <a:pt x="2767040" y="8719690"/>
                  </a:lnTo>
                  <a:lnTo>
                    <a:pt x="1750912" y="9100738"/>
                  </a:lnTo>
                  <a:lnTo>
                    <a:pt x="1721602" y="9003033"/>
                  </a:lnTo>
                  <a:lnTo>
                    <a:pt x="2737728" y="8641526"/>
                  </a:lnTo>
                  <a:close/>
                  <a:moveTo>
                    <a:pt x="11462740" y="8612215"/>
                  </a:moveTo>
                  <a:lnTo>
                    <a:pt x="12517948" y="8983492"/>
                  </a:lnTo>
                  <a:lnTo>
                    <a:pt x="12478868" y="9071426"/>
                  </a:lnTo>
                  <a:lnTo>
                    <a:pt x="11433428" y="8690379"/>
                  </a:lnTo>
                  <a:lnTo>
                    <a:pt x="11462740" y="8612215"/>
                  </a:lnTo>
                  <a:close/>
                  <a:moveTo>
                    <a:pt x="2219896" y="8377724"/>
                  </a:moveTo>
                  <a:lnTo>
                    <a:pt x="2239436" y="8465658"/>
                  </a:lnTo>
                  <a:lnTo>
                    <a:pt x="1604356" y="8661067"/>
                  </a:lnTo>
                  <a:lnTo>
                    <a:pt x="1584816" y="8563363"/>
                  </a:lnTo>
                  <a:lnTo>
                    <a:pt x="2219896" y="8377724"/>
                  </a:lnTo>
                  <a:close/>
                  <a:moveTo>
                    <a:pt x="12019656" y="8319101"/>
                  </a:moveTo>
                  <a:lnTo>
                    <a:pt x="12664506" y="8485199"/>
                  </a:lnTo>
                  <a:lnTo>
                    <a:pt x="12644964" y="8573133"/>
                  </a:lnTo>
                  <a:lnTo>
                    <a:pt x="12000116" y="8407036"/>
                  </a:lnTo>
                  <a:lnTo>
                    <a:pt x="12019656" y="8319101"/>
                  </a:lnTo>
                  <a:close/>
                  <a:moveTo>
                    <a:pt x="2532548" y="7859890"/>
                  </a:moveTo>
                  <a:lnTo>
                    <a:pt x="2542320" y="7947824"/>
                  </a:lnTo>
                  <a:lnTo>
                    <a:pt x="1487112" y="8133463"/>
                  </a:lnTo>
                  <a:lnTo>
                    <a:pt x="1467570" y="8045529"/>
                  </a:lnTo>
                  <a:lnTo>
                    <a:pt x="2532548" y="7859890"/>
                  </a:lnTo>
                  <a:close/>
                  <a:moveTo>
                    <a:pt x="11667920" y="7830579"/>
                  </a:moveTo>
                  <a:lnTo>
                    <a:pt x="12762210" y="8016218"/>
                  </a:lnTo>
                  <a:lnTo>
                    <a:pt x="12742668" y="8113922"/>
                  </a:lnTo>
                  <a:lnTo>
                    <a:pt x="11648380" y="7918513"/>
                  </a:lnTo>
                  <a:lnTo>
                    <a:pt x="11667920" y="7830579"/>
                  </a:lnTo>
                  <a:close/>
                  <a:moveTo>
                    <a:pt x="2063568" y="7488613"/>
                  </a:moveTo>
                  <a:lnTo>
                    <a:pt x="2073338" y="7586318"/>
                  </a:lnTo>
                  <a:lnTo>
                    <a:pt x="1408948" y="7654711"/>
                  </a:lnTo>
                  <a:lnTo>
                    <a:pt x="1408948" y="7566777"/>
                  </a:lnTo>
                  <a:lnTo>
                    <a:pt x="2063568" y="7488613"/>
                  </a:lnTo>
                  <a:close/>
                  <a:moveTo>
                    <a:pt x="12166212" y="7459302"/>
                  </a:moveTo>
                  <a:lnTo>
                    <a:pt x="12830604" y="7508154"/>
                  </a:lnTo>
                  <a:lnTo>
                    <a:pt x="12820832" y="7596088"/>
                  </a:lnTo>
                  <a:lnTo>
                    <a:pt x="12156442" y="7547236"/>
                  </a:lnTo>
                  <a:lnTo>
                    <a:pt x="12166212" y="7459302"/>
                  </a:lnTo>
                  <a:close/>
                  <a:moveTo>
                    <a:pt x="1379636" y="7039172"/>
                  </a:moveTo>
                  <a:lnTo>
                    <a:pt x="2464156" y="7039172"/>
                  </a:lnTo>
                  <a:lnTo>
                    <a:pt x="2464156" y="7127106"/>
                  </a:lnTo>
                  <a:lnTo>
                    <a:pt x="1379636" y="7136877"/>
                  </a:lnTo>
                  <a:lnTo>
                    <a:pt x="1379636" y="7039172"/>
                  </a:lnTo>
                  <a:close/>
                  <a:moveTo>
                    <a:pt x="11726542" y="7019632"/>
                  </a:moveTo>
                  <a:lnTo>
                    <a:pt x="12840374" y="7019632"/>
                  </a:lnTo>
                  <a:lnTo>
                    <a:pt x="12840374" y="7107566"/>
                  </a:lnTo>
                  <a:lnTo>
                    <a:pt x="11726542" y="7117336"/>
                  </a:lnTo>
                  <a:lnTo>
                    <a:pt x="11726542" y="7019632"/>
                  </a:lnTo>
                  <a:close/>
                  <a:moveTo>
                    <a:pt x="1408948" y="6550650"/>
                  </a:moveTo>
                  <a:lnTo>
                    <a:pt x="2063568" y="6599502"/>
                  </a:lnTo>
                  <a:lnTo>
                    <a:pt x="2063568" y="6687436"/>
                  </a:lnTo>
                  <a:lnTo>
                    <a:pt x="1399176" y="6648354"/>
                  </a:lnTo>
                  <a:lnTo>
                    <a:pt x="1408948" y="6550650"/>
                  </a:lnTo>
                  <a:close/>
                  <a:moveTo>
                    <a:pt x="12811062" y="6492028"/>
                  </a:moveTo>
                  <a:lnTo>
                    <a:pt x="12820832" y="6589732"/>
                  </a:lnTo>
                  <a:lnTo>
                    <a:pt x="12166212" y="6648354"/>
                  </a:lnTo>
                  <a:lnTo>
                    <a:pt x="12156442" y="6560420"/>
                  </a:lnTo>
                  <a:lnTo>
                    <a:pt x="12811062" y="6492028"/>
                  </a:lnTo>
                  <a:close/>
                  <a:moveTo>
                    <a:pt x="1477340" y="6032816"/>
                  </a:moveTo>
                  <a:lnTo>
                    <a:pt x="2542320" y="6228225"/>
                  </a:lnTo>
                  <a:lnTo>
                    <a:pt x="2522778" y="6316159"/>
                  </a:lnTo>
                  <a:lnTo>
                    <a:pt x="1457800" y="6130520"/>
                  </a:lnTo>
                  <a:lnTo>
                    <a:pt x="1477340" y="6032816"/>
                  </a:lnTo>
                  <a:close/>
                  <a:moveTo>
                    <a:pt x="12742668" y="6013276"/>
                  </a:moveTo>
                  <a:lnTo>
                    <a:pt x="12762210" y="6110980"/>
                  </a:lnTo>
                  <a:lnTo>
                    <a:pt x="11658148" y="6306389"/>
                  </a:lnTo>
                  <a:lnTo>
                    <a:pt x="11648380" y="6218455"/>
                  </a:lnTo>
                  <a:lnTo>
                    <a:pt x="12742668" y="6013276"/>
                  </a:lnTo>
                  <a:close/>
                  <a:moveTo>
                    <a:pt x="1584816" y="5573605"/>
                  </a:moveTo>
                  <a:lnTo>
                    <a:pt x="2229664" y="5729932"/>
                  </a:lnTo>
                  <a:lnTo>
                    <a:pt x="2200354" y="5817866"/>
                  </a:lnTo>
                  <a:lnTo>
                    <a:pt x="1555504" y="5661539"/>
                  </a:lnTo>
                  <a:lnTo>
                    <a:pt x="1584816" y="5573605"/>
                  </a:lnTo>
                  <a:close/>
                  <a:moveTo>
                    <a:pt x="12615652" y="5495441"/>
                  </a:moveTo>
                  <a:lnTo>
                    <a:pt x="12644964" y="5583375"/>
                  </a:lnTo>
                  <a:lnTo>
                    <a:pt x="12009884" y="5759243"/>
                  </a:lnTo>
                  <a:lnTo>
                    <a:pt x="11980574" y="5671309"/>
                  </a:lnTo>
                  <a:lnTo>
                    <a:pt x="12615652" y="5495441"/>
                  </a:lnTo>
                  <a:close/>
                  <a:moveTo>
                    <a:pt x="1741144" y="5075312"/>
                  </a:moveTo>
                  <a:lnTo>
                    <a:pt x="2757268" y="5446589"/>
                  </a:lnTo>
                  <a:lnTo>
                    <a:pt x="2727958" y="5534523"/>
                  </a:lnTo>
                  <a:lnTo>
                    <a:pt x="1711832" y="5163246"/>
                  </a:lnTo>
                  <a:lnTo>
                    <a:pt x="1741144" y="5075312"/>
                  </a:lnTo>
                  <a:close/>
                  <a:moveTo>
                    <a:pt x="12469096" y="5055771"/>
                  </a:moveTo>
                  <a:lnTo>
                    <a:pt x="12508178" y="5143705"/>
                  </a:lnTo>
                  <a:lnTo>
                    <a:pt x="11462740" y="5524752"/>
                  </a:lnTo>
                  <a:lnTo>
                    <a:pt x="11423658" y="5446589"/>
                  </a:lnTo>
                  <a:lnTo>
                    <a:pt x="12469096" y="5055771"/>
                  </a:lnTo>
                  <a:close/>
                  <a:moveTo>
                    <a:pt x="1936552" y="4616101"/>
                  </a:moveTo>
                  <a:lnTo>
                    <a:pt x="2542320" y="4889673"/>
                  </a:lnTo>
                  <a:lnTo>
                    <a:pt x="2503238" y="4967837"/>
                  </a:lnTo>
                  <a:lnTo>
                    <a:pt x="1897470" y="4704035"/>
                  </a:lnTo>
                  <a:lnTo>
                    <a:pt x="1936552" y="4616101"/>
                  </a:lnTo>
                  <a:close/>
                  <a:moveTo>
                    <a:pt x="12263916" y="4567248"/>
                  </a:moveTo>
                  <a:lnTo>
                    <a:pt x="12303000" y="4645412"/>
                  </a:lnTo>
                  <a:lnTo>
                    <a:pt x="11707000" y="4938527"/>
                  </a:lnTo>
                  <a:lnTo>
                    <a:pt x="11667920" y="4850592"/>
                  </a:lnTo>
                  <a:lnTo>
                    <a:pt x="12263916" y="4567248"/>
                  </a:lnTo>
                  <a:close/>
                  <a:moveTo>
                    <a:pt x="12048968" y="4166660"/>
                  </a:moveTo>
                  <a:lnTo>
                    <a:pt x="12097820" y="4244824"/>
                  </a:lnTo>
                  <a:lnTo>
                    <a:pt x="11130544" y="4801739"/>
                  </a:lnTo>
                  <a:lnTo>
                    <a:pt x="11081692" y="4723576"/>
                  </a:lnTo>
                  <a:lnTo>
                    <a:pt x="12048968" y="4166660"/>
                  </a:lnTo>
                  <a:close/>
                  <a:moveTo>
                    <a:pt x="2171042" y="4166660"/>
                  </a:moveTo>
                  <a:lnTo>
                    <a:pt x="3138316" y="4723576"/>
                  </a:lnTo>
                  <a:lnTo>
                    <a:pt x="3099236" y="4811510"/>
                  </a:lnTo>
                  <a:lnTo>
                    <a:pt x="2122190" y="4254594"/>
                  </a:lnTo>
                  <a:lnTo>
                    <a:pt x="2171042" y="4166660"/>
                  </a:lnTo>
                  <a:close/>
                  <a:moveTo>
                    <a:pt x="11785164" y="3756301"/>
                  </a:moveTo>
                  <a:lnTo>
                    <a:pt x="11834016" y="3834465"/>
                  </a:lnTo>
                  <a:lnTo>
                    <a:pt x="11296644" y="4215512"/>
                  </a:lnTo>
                  <a:lnTo>
                    <a:pt x="11247790" y="4147119"/>
                  </a:lnTo>
                  <a:lnTo>
                    <a:pt x="11785164" y="3756301"/>
                  </a:lnTo>
                  <a:close/>
                  <a:moveTo>
                    <a:pt x="2444616" y="3756301"/>
                  </a:moveTo>
                  <a:lnTo>
                    <a:pt x="2991760" y="4127578"/>
                  </a:lnTo>
                  <a:lnTo>
                    <a:pt x="2933136" y="4205742"/>
                  </a:lnTo>
                  <a:lnTo>
                    <a:pt x="2385992" y="3834465"/>
                  </a:lnTo>
                  <a:lnTo>
                    <a:pt x="2444616" y="3756301"/>
                  </a:lnTo>
                  <a:close/>
                  <a:moveTo>
                    <a:pt x="2747500" y="3365483"/>
                  </a:moveTo>
                  <a:lnTo>
                    <a:pt x="3607300" y="4078726"/>
                  </a:lnTo>
                  <a:lnTo>
                    <a:pt x="3548676" y="4147119"/>
                  </a:lnTo>
                  <a:lnTo>
                    <a:pt x="2688876" y="3433876"/>
                  </a:lnTo>
                  <a:lnTo>
                    <a:pt x="2747500" y="3365483"/>
                  </a:lnTo>
                  <a:close/>
                  <a:moveTo>
                    <a:pt x="11462740" y="3336172"/>
                  </a:moveTo>
                  <a:lnTo>
                    <a:pt x="11521364" y="3414335"/>
                  </a:lnTo>
                  <a:lnTo>
                    <a:pt x="10671334" y="4137349"/>
                  </a:lnTo>
                  <a:lnTo>
                    <a:pt x="10602940" y="4059185"/>
                  </a:lnTo>
                  <a:lnTo>
                    <a:pt x="11462740" y="3336172"/>
                  </a:lnTo>
                  <a:close/>
                  <a:moveTo>
                    <a:pt x="3079694" y="3003979"/>
                  </a:moveTo>
                  <a:lnTo>
                    <a:pt x="3558446" y="3463187"/>
                  </a:lnTo>
                  <a:lnTo>
                    <a:pt x="3490052" y="3521810"/>
                  </a:lnTo>
                  <a:lnTo>
                    <a:pt x="3021072" y="3072369"/>
                  </a:lnTo>
                  <a:lnTo>
                    <a:pt x="3079694" y="3003979"/>
                  </a:lnTo>
                  <a:close/>
                  <a:moveTo>
                    <a:pt x="11391810" y="2760793"/>
                  </a:moveTo>
                  <a:lnTo>
                    <a:pt x="7705476" y="7719161"/>
                  </a:lnTo>
                  <a:lnTo>
                    <a:pt x="7706432" y="7720110"/>
                  </a:lnTo>
                  <a:lnTo>
                    <a:pt x="7702608" y="7723017"/>
                  </a:lnTo>
                  <a:lnTo>
                    <a:pt x="7699740" y="7726874"/>
                  </a:lnTo>
                  <a:lnTo>
                    <a:pt x="7698782" y="7725925"/>
                  </a:lnTo>
                  <a:lnTo>
                    <a:pt x="2779492" y="11464244"/>
                  </a:lnTo>
                  <a:lnTo>
                    <a:pt x="2968736" y="11644670"/>
                  </a:lnTo>
                  <a:cubicBezTo>
                    <a:pt x="4056068" y="12632934"/>
                    <a:pt x="5500482" y="13235266"/>
                    <a:pt x="7085580" y="13235266"/>
                  </a:cubicBezTo>
                  <a:cubicBezTo>
                    <a:pt x="10467116" y="13235266"/>
                    <a:pt x="13208396" y="10493988"/>
                    <a:pt x="13208396" y="7112449"/>
                  </a:cubicBezTo>
                  <a:cubicBezTo>
                    <a:pt x="13208396" y="5421680"/>
                    <a:pt x="12523076" y="3890975"/>
                    <a:pt x="11415064" y="2782964"/>
                  </a:cubicBezTo>
                  <a:lnTo>
                    <a:pt x="11391810" y="2760793"/>
                  </a:lnTo>
                  <a:close/>
                  <a:moveTo>
                    <a:pt x="10749496" y="2652240"/>
                  </a:moveTo>
                  <a:lnTo>
                    <a:pt x="10827660" y="2710863"/>
                  </a:lnTo>
                  <a:lnTo>
                    <a:pt x="10104648" y="3570662"/>
                  </a:lnTo>
                  <a:lnTo>
                    <a:pt x="10036254" y="3512040"/>
                  </a:lnTo>
                  <a:lnTo>
                    <a:pt x="10749496" y="2652240"/>
                  </a:lnTo>
                  <a:close/>
                  <a:moveTo>
                    <a:pt x="3470512" y="2652240"/>
                  </a:moveTo>
                  <a:lnTo>
                    <a:pt x="4183756" y="3512040"/>
                  </a:lnTo>
                  <a:lnTo>
                    <a:pt x="4115362" y="3570662"/>
                  </a:lnTo>
                  <a:lnTo>
                    <a:pt x="3392348" y="2710863"/>
                  </a:lnTo>
                  <a:lnTo>
                    <a:pt x="3470512" y="2652240"/>
                  </a:lnTo>
                  <a:close/>
                  <a:moveTo>
                    <a:pt x="10368450" y="2359126"/>
                  </a:moveTo>
                  <a:lnTo>
                    <a:pt x="10446612" y="2417749"/>
                  </a:lnTo>
                  <a:lnTo>
                    <a:pt x="10075336" y="2964894"/>
                  </a:lnTo>
                  <a:lnTo>
                    <a:pt x="9997172" y="2906275"/>
                  </a:lnTo>
                  <a:lnTo>
                    <a:pt x="10368450" y="2359126"/>
                  </a:lnTo>
                  <a:close/>
                  <a:moveTo>
                    <a:pt x="3861330" y="2359126"/>
                  </a:moveTo>
                  <a:lnTo>
                    <a:pt x="4242378" y="2896501"/>
                  </a:lnTo>
                  <a:lnTo>
                    <a:pt x="4173984" y="2945353"/>
                  </a:lnTo>
                  <a:lnTo>
                    <a:pt x="3783168" y="2417749"/>
                  </a:lnTo>
                  <a:lnTo>
                    <a:pt x="3861330" y="2359126"/>
                  </a:lnTo>
                  <a:close/>
                  <a:moveTo>
                    <a:pt x="4281460" y="2095324"/>
                  </a:moveTo>
                  <a:lnTo>
                    <a:pt x="4838376" y="3062599"/>
                  </a:lnTo>
                  <a:lnTo>
                    <a:pt x="4760212" y="3101681"/>
                  </a:lnTo>
                  <a:lnTo>
                    <a:pt x="4203296" y="2144177"/>
                  </a:lnTo>
                  <a:lnTo>
                    <a:pt x="4281460" y="2095324"/>
                  </a:lnTo>
                  <a:close/>
                  <a:moveTo>
                    <a:pt x="9919008" y="2075783"/>
                  </a:moveTo>
                  <a:lnTo>
                    <a:pt x="10006944" y="2124636"/>
                  </a:lnTo>
                  <a:lnTo>
                    <a:pt x="9450028" y="3091910"/>
                  </a:lnTo>
                  <a:lnTo>
                    <a:pt x="9371864" y="3052828"/>
                  </a:lnTo>
                  <a:lnTo>
                    <a:pt x="9919008" y="2075783"/>
                  </a:lnTo>
                  <a:close/>
                  <a:moveTo>
                    <a:pt x="4721130" y="1870604"/>
                  </a:moveTo>
                  <a:lnTo>
                    <a:pt x="5004472" y="2466601"/>
                  </a:lnTo>
                  <a:lnTo>
                    <a:pt x="4926308" y="2505683"/>
                  </a:lnTo>
                  <a:lnTo>
                    <a:pt x="4633196" y="1909686"/>
                  </a:lnTo>
                  <a:lnTo>
                    <a:pt x="4721130" y="1870604"/>
                  </a:lnTo>
                  <a:close/>
                  <a:moveTo>
                    <a:pt x="9479340" y="1860833"/>
                  </a:moveTo>
                  <a:lnTo>
                    <a:pt x="9567272" y="1899915"/>
                  </a:lnTo>
                  <a:lnTo>
                    <a:pt x="9303472" y="2505683"/>
                  </a:lnTo>
                  <a:lnTo>
                    <a:pt x="9215536" y="2466601"/>
                  </a:lnTo>
                  <a:lnTo>
                    <a:pt x="9479340" y="1860833"/>
                  </a:lnTo>
                  <a:close/>
                  <a:moveTo>
                    <a:pt x="5190112" y="1675195"/>
                  </a:moveTo>
                  <a:lnTo>
                    <a:pt x="5571160" y="2730403"/>
                  </a:lnTo>
                  <a:lnTo>
                    <a:pt x="5483224" y="2759715"/>
                  </a:lnTo>
                  <a:lnTo>
                    <a:pt x="5102176" y="1714277"/>
                  </a:lnTo>
                  <a:lnTo>
                    <a:pt x="5190112" y="1675195"/>
                  </a:lnTo>
                  <a:close/>
                  <a:moveTo>
                    <a:pt x="9010356" y="1665425"/>
                  </a:moveTo>
                  <a:lnTo>
                    <a:pt x="9098292" y="1704506"/>
                  </a:lnTo>
                  <a:lnTo>
                    <a:pt x="8727014" y="2749944"/>
                  </a:lnTo>
                  <a:lnTo>
                    <a:pt x="8639080" y="2720633"/>
                  </a:lnTo>
                  <a:lnTo>
                    <a:pt x="9010356" y="1665425"/>
                  </a:lnTo>
                  <a:close/>
                  <a:moveTo>
                    <a:pt x="8551146" y="1528638"/>
                  </a:moveTo>
                  <a:lnTo>
                    <a:pt x="8639080" y="1548179"/>
                  </a:lnTo>
                  <a:lnTo>
                    <a:pt x="8472984" y="2193029"/>
                  </a:lnTo>
                  <a:lnTo>
                    <a:pt x="8385048" y="2173488"/>
                  </a:lnTo>
                  <a:lnTo>
                    <a:pt x="8551146" y="1528638"/>
                  </a:lnTo>
                  <a:close/>
                  <a:moveTo>
                    <a:pt x="5678634" y="1528638"/>
                  </a:moveTo>
                  <a:lnTo>
                    <a:pt x="5864272" y="2163717"/>
                  </a:lnTo>
                  <a:lnTo>
                    <a:pt x="5766568" y="2183261"/>
                  </a:lnTo>
                  <a:lnTo>
                    <a:pt x="5590700" y="1548179"/>
                  </a:lnTo>
                  <a:lnTo>
                    <a:pt x="5678634" y="1528638"/>
                  </a:lnTo>
                  <a:close/>
                  <a:moveTo>
                    <a:pt x="8052852" y="1421164"/>
                  </a:moveTo>
                  <a:lnTo>
                    <a:pt x="8150558" y="1440704"/>
                  </a:lnTo>
                  <a:lnTo>
                    <a:pt x="7955148" y="2534995"/>
                  </a:lnTo>
                  <a:lnTo>
                    <a:pt x="7867216" y="2525224"/>
                  </a:lnTo>
                  <a:lnTo>
                    <a:pt x="8052852" y="1421164"/>
                  </a:lnTo>
                  <a:close/>
                  <a:moveTo>
                    <a:pt x="6157386" y="1421164"/>
                  </a:moveTo>
                  <a:lnTo>
                    <a:pt x="6352796" y="2525224"/>
                  </a:lnTo>
                  <a:lnTo>
                    <a:pt x="6264860" y="2544768"/>
                  </a:lnTo>
                  <a:lnTo>
                    <a:pt x="6059680" y="1440704"/>
                  </a:lnTo>
                  <a:lnTo>
                    <a:pt x="6157386" y="1421164"/>
                  </a:lnTo>
                  <a:close/>
                  <a:moveTo>
                    <a:pt x="7564332" y="1362543"/>
                  </a:moveTo>
                  <a:lnTo>
                    <a:pt x="7652264" y="1372311"/>
                  </a:lnTo>
                  <a:lnTo>
                    <a:pt x="7603412" y="2026931"/>
                  </a:lnTo>
                  <a:lnTo>
                    <a:pt x="7515480" y="2026931"/>
                  </a:lnTo>
                  <a:lnTo>
                    <a:pt x="7564332" y="1362543"/>
                  </a:lnTo>
                  <a:close/>
                  <a:moveTo>
                    <a:pt x="6655680" y="1362543"/>
                  </a:moveTo>
                  <a:lnTo>
                    <a:pt x="6724072" y="2017164"/>
                  </a:lnTo>
                  <a:lnTo>
                    <a:pt x="6636138" y="2026931"/>
                  </a:lnTo>
                  <a:lnTo>
                    <a:pt x="6567744" y="1372311"/>
                  </a:lnTo>
                  <a:lnTo>
                    <a:pt x="6655680" y="1362543"/>
                  </a:lnTo>
                  <a:close/>
                  <a:moveTo>
                    <a:pt x="7046496" y="1342999"/>
                  </a:moveTo>
                  <a:lnTo>
                    <a:pt x="7144200" y="1342999"/>
                  </a:lnTo>
                  <a:lnTo>
                    <a:pt x="7144200" y="2466601"/>
                  </a:lnTo>
                  <a:lnTo>
                    <a:pt x="7056268" y="2466601"/>
                  </a:lnTo>
                  <a:lnTo>
                    <a:pt x="7046496" y="1342999"/>
                  </a:lnTo>
                  <a:close/>
                  <a:moveTo>
                    <a:pt x="7085580" y="989632"/>
                  </a:moveTo>
                  <a:cubicBezTo>
                    <a:pt x="3704040" y="989632"/>
                    <a:pt x="962764" y="3730910"/>
                    <a:pt x="962764" y="7112449"/>
                  </a:cubicBezTo>
                  <a:cubicBezTo>
                    <a:pt x="962764" y="8803219"/>
                    <a:pt x="1648082" y="10333923"/>
                    <a:pt x="2756092" y="11441934"/>
                  </a:cubicBezTo>
                  <a:lnTo>
                    <a:pt x="2779362" y="11464120"/>
                  </a:lnTo>
                  <a:lnTo>
                    <a:pt x="6588734" y="6627501"/>
                  </a:lnTo>
                  <a:lnTo>
                    <a:pt x="6587966" y="6626741"/>
                  </a:lnTo>
                  <a:lnTo>
                    <a:pt x="6591696" y="6623740"/>
                  </a:lnTo>
                  <a:lnTo>
                    <a:pt x="6594660" y="6619978"/>
                  </a:lnTo>
                  <a:lnTo>
                    <a:pt x="6595428" y="6620737"/>
                  </a:lnTo>
                  <a:lnTo>
                    <a:pt x="11391680" y="2760668"/>
                  </a:lnTo>
                  <a:lnTo>
                    <a:pt x="11202422" y="2580229"/>
                  </a:lnTo>
                  <a:cubicBezTo>
                    <a:pt x="10115088" y="1591964"/>
                    <a:pt x="8670676" y="989632"/>
                    <a:pt x="7085580" y="989632"/>
                  </a:cubicBezTo>
                  <a:close/>
                  <a:moveTo>
                    <a:pt x="4474866" y="0"/>
                  </a:moveTo>
                  <a:lnTo>
                    <a:pt x="9770450" y="0"/>
                  </a:lnTo>
                  <a:lnTo>
                    <a:pt x="10288284" y="9771"/>
                  </a:lnTo>
                  <a:lnTo>
                    <a:pt x="10718184" y="9771"/>
                  </a:lnTo>
                  <a:lnTo>
                    <a:pt x="10962444" y="19541"/>
                  </a:lnTo>
                  <a:lnTo>
                    <a:pt x="11196936" y="29312"/>
                  </a:lnTo>
                  <a:lnTo>
                    <a:pt x="11431426" y="58623"/>
                  </a:lnTo>
                  <a:lnTo>
                    <a:pt x="11656148" y="87934"/>
                  </a:lnTo>
                  <a:lnTo>
                    <a:pt x="11880868" y="136787"/>
                  </a:lnTo>
                  <a:lnTo>
                    <a:pt x="12105588" y="205180"/>
                  </a:lnTo>
                  <a:lnTo>
                    <a:pt x="12330308" y="283343"/>
                  </a:lnTo>
                  <a:lnTo>
                    <a:pt x="12545258" y="381048"/>
                  </a:lnTo>
                  <a:lnTo>
                    <a:pt x="12652732" y="439671"/>
                  </a:lnTo>
                  <a:lnTo>
                    <a:pt x="12750436" y="498293"/>
                  </a:lnTo>
                  <a:lnTo>
                    <a:pt x="12945846" y="635080"/>
                  </a:lnTo>
                  <a:lnTo>
                    <a:pt x="13131484" y="781636"/>
                  </a:lnTo>
                  <a:lnTo>
                    <a:pt x="13307352" y="947734"/>
                  </a:lnTo>
                  <a:lnTo>
                    <a:pt x="13463680" y="1113832"/>
                  </a:lnTo>
                  <a:lnTo>
                    <a:pt x="13620008" y="1299470"/>
                  </a:lnTo>
                  <a:lnTo>
                    <a:pt x="13756792" y="1504650"/>
                  </a:lnTo>
                  <a:lnTo>
                    <a:pt x="13815416" y="1602354"/>
                  </a:lnTo>
                  <a:lnTo>
                    <a:pt x="13874040" y="1709829"/>
                  </a:lnTo>
                  <a:lnTo>
                    <a:pt x="13971744" y="1924779"/>
                  </a:lnTo>
                  <a:lnTo>
                    <a:pt x="14049908" y="2139729"/>
                  </a:lnTo>
                  <a:lnTo>
                    <a:pt x="14108530" y="2364450"/>
                  </a:lnTo>
                  <a:lnTo>
                    <a:pt x="14157382" y="2598940"/>
                  </a:lnTo>
                  <a:lnTo>
                    <a:pt x="14196464" y="2823661"/>
                  </a:lnTo>
                  <a:lnTo>
                    <a:pt x="14216004" y="3058152"/>
                  </a:lnTo>
                  <a:lnTo>
                    <a:pt x="14235546" y="3292642"/>
                  </a:lnTo>
                  <a:lnTo>
                    <a:pt x="14245316" y="3527133"/>
                  </a:lnTo>
                  <a:lnTo>
                    <a:pt x="14245316" y="3957033"/>
                  </a:lnTo>
                  <a:lnTo>
                    <a:pt x="14245316" y="4484637"/>
                  </a:lnTo>
                  <a:lnTo>
                    <a:pt x="14245316" y="9770451"/>
                  </a:lnTo>
                  <a:lnTo>
                    <a:pt x="14245316" y="10298055"/>
                  </a:lnTo>
                  <a:lnTo>
                    <a:pt x="14245316" y="10727955"/>
                  </a:lnTo>
                  <a:lnTo>
                    <a:pt x="14235546" y="10962446"/>
                  </a:lnTo>
                  <a:lnTo>
                    <a:pt x="14216004" y="11206707"/>
                  </a:lnTo>
                  <a:lnTo>
                    <a:pt x="14196464" y="11431428"/>
                  </a:lnTo>
                  <a:lnTo>
                    <a:pt x="14157382" y="11656148"/>
                  </a:lnTo>
                  <a:lnTo>
                    <a:pt x="14108530" y="11890639"/>
                  </a:lnTo>
                  <a:lnTo>
                    <a:pt x="14049908" y="12115359"/>
                  </a:lnTo>
                  <a:lnTo>
                    <a:pt x="13971744" y="12330309"/>
                  </a:lnTo>
                  <a:lnTo>
                    <a:pt x="13874040" y="12545259"/>
                  </a:lnTo>
                  <a:lnTo>
                    <a:pt x="13815416" y="12652734"/>
                  </a:lnTo>
                  <a:lnTo>
                    <a:pt x="13756792" y="12760209"/>
                  </a:lnTo>
                  <a:lnTo>
                    <a:pt x="13620008" y="12955618"/>
                  </a:lnTo>
                  <a:lnTo>
                    <a:pt x="13463680" y="13141257"/>
                  </a:lnTo>
                  <a:lnTo>
                    <a:pt x="13307352" y="13317125"/>
                  </a:lnTo>
                  <a:lnTo>
                    <a:pt x="13131484" y="13473452"/>
                  </a:lnTo>
                  <a:lnTo>
                    <a:pt x="12945846" y="13620009"/>
                  </a:lnTo>
                  <a:lnTo>
                    <a:pt x="12750436" y="13756795"/>
                  </a:lnTo>
                  <a:lnTo>
                    <a:pt x="12652732" y="13825188"/>
                  </a:lnTo>
                  <a:lnTo>
                    <a:pt x="12545258" y="13883811"/>
                  </a:lnTo>
                  <a:lnTo>
                    <a:pt x="12330308" y="13981515"/>
                  </a:lnTo>
                  <a:lnTo>
                    <a:pt x="12105588" y="14059679"/>
                  </a:lnTo>
                  <a:lnTo>
                    <a:pt x="11880868" y="14118302"/>
                  </a:lnTo>
                  <a:lnTo>
                    <a:pt x="11656148" y="14167154"/>
                  </a:lnTo>
                  <a:lnTo>
                    <a:pt x="11431426" y="14196465"/>
                  </a:lnTo>
                  <a:lnTo>
                    <a:pt x="11196936" y="14225777"/>
                  </a:lnTo>
                  <a:lnTo>
                    <a:pt x="10962444" y="14235547"/>
                  </a:lnTo>
                  <a:lnTo>
                    <a:pt x="10718184" y="14245318"/>
                  </a:lnTo>
                  <a:lnTo>
                    <a:pt x="10288284" y="14255088"/>
                  </a:lnTo>
                  <a:lnTo>
                    <a:pt x="9770450" y="14255088"/>
                  </a:lnTo>
                  <a:lnTo>
                    <a:pt x="4474866" y="14255088"/>
                  </a:lnTo>
                  <a:lnTo>
                    <a:pt x="3957032" y="14255088"/>
                  </a:lnTo>
                  <a:lnTo>
                    <a:pt x="3527132" y="14245318"/>
                  </a:lnTo>
                  <a:lnTo>
                    <a:pt x="3282870" y="14235547"/>
                  </a:lnTo>
                  <a:lnTo>
                    <a:pt x="3048380" y="14225777"/>
                  </a:lnTo>
                  <a:lnTo>
                    <a:pt x="2813888" y="14196465"/>
                  </a:lnTo>
                  <a:lnTo>
                    <a:pt x="2589168" y="14167154"/>
                  </a:lnTo>
                  <a:lnTo>
                    <a:pt x="2364448" y="14118302"/>
                  </a:lnTo>
                  <a:lnTo>
                    <a:pt x="2139728" y="14059679"/>
                  </a:lnTo>
                  <a:lnTo>
                    <a:pt x="1924778" y="13981515"/>
                  </a:lnTo>
                  <a:lnTo>
                    <a:pt x="1709828" y="13883811"/>
                  </a:lnTo>
                  <a:lnTo>
                    <a:pt x="1602352" y="13825188"/>
                  </a:lnTo>
                  <a:lnTo>
                    <a:pt x="1494878" y="13756795"/>
                  </a:lnTo>
                  <a:lnTo>
                    <a:pt x="1299468" y="13620009"/>
                  </a:lnTo>
                  <a:lnTo>
                    <a:pt x="1113832" y="13473452"/>
                  </a:lnTo>
                  <a:lnTo>
                    <a:pt x="937964" y="13317125"/>
                  </a:lnTo>
                  <a:lnTo>
                    <a:pt x="781636" y="13141257"/>
                  </a:lnTo>
                  <a:lnTo>
                    <a:pt x="625308" y="12955618"/>
                  </a:lnTo>
                  <a:lnTo>
                    <a:pt x="488520" y="12760209"/>
                  </a:lnTo>
                  <a:lnTo>
                    <a:pt x="429900" y="12652734"/>
                  </a:lnTo>
                  <a:lnTo>
                    <a:pt x="371276" y="12545259"/>
                  </a:lnTo>
                  <a:lnTo>
                    <a:pt x="273572" y="12330309"/>
                  </a:lnTo>
                  <a:lnTo>
                    <a:pt x="195408" y="12115359"/>
                  </a:lnTo>
                  <a:lnTo>
                    <a:pt x="136784" y="11890639"/>
                  </a:lnTo>
                  <a:lnTo>
                    <a:pt x="87932" y="11656148"/>
                  </a:lnTo>
                  <a:lnTo>
                    <a:pt x="48852" y="11431428"/>
                  </a:lnTo>
                  <a:lnTo>
                    <a:pt x="29312" y="11206707"/>
                  </a:lnTo>
                  <a:lnTo>
                    <a:pt x="9768" y="10962446"/>
                  </a:lnTo>
                  <a:lnTo>
                    <a:pt x="9768" y="10727955"/>
                  </a:lnTo>
                  <a:lnTo>
                    <a:pt x="0" y="10298055"/>
                  </a:lnTo>
                  <a:lnTo>
                    <a:pt x="0" y="9770451"/>
                  </a:lnTo>
                  <a:lnTo>
                    <a:pt x="0" y="4484637"/>
                  </a:lnTo>
                  <a:lnTo>
                    <a:pt x="0" y="3957033"/>
                  </a:lnTo>
                  <a:lnTo>
                    <a:pt x="9768" y="3527133"/>
                  </a:lnTo>
                  <a:lnTo>
                    <a:pt x="9768" y="3292642"/>
                  </a:lnTo>
                  <a:lnTo>
                    <a:pt x="29312" y="3058152"/>
                  </a:lnTo>
                  <a:lnTo>
                    <a:pt x="48852" y="2823661"/>
                  </a:lnTo>
                  <a:lnTo>
                    <a:pt x="87932" y="2598940"/>
                  </a:lnTo>
                  <a:lnTo>
                    <a:pt x="136784" y="2364450"/>
                  </a:lnTo>
                  <a:lnTo>
                    <a:pt x="195408" y="2139729"/>
                  </a:lnTo>
                  <a:lnTo>
                    <a:pt x="273572" y="1924779"/>
                  </a:lnTo>
                  <a:lnTo>
                    <a:pt x="371276" y="1709829"/>
                  </a:lnTo>
                  <a:lnTo>
                    <a:pt x="429900" y="1602354"/>
                  </a:lnTo>
                  <a:lnTo>
                    <a:pt x="488520" y="1504650"/>
                  </a:lnTo>
                  <a:lnTo>
                    <a:pt x="625308" y="1299470"/>
                  </a:lnTo>
                  <a:lnTo>
                    <a:pt x="781636" y="1113832"/>
                  </a:lnTo>
                  <a:lnTo>
                    <a:pt x="937964" y="947734"/>
                  </a:lnTo>
                  <a:lnTo>
                    <a:pt x="1113832" y="781636"/>
                  </a:lnTo>
                  <a:lnTo>
                    <a:pt x="1299468" y="635080"/>
                  </a:lnTo>
                  <a:lnTo>
                    <a:pt x="1494878" y="498293"/>
                  </a:lnTo>
                  <a:lnTo>
                    <a:pt x="1602352" y="439671"/>
                  </a:lnTo>
                  <a:lnTo>
                    <a:pt x="1709828" y="381048"/>
                  </a:lnTo>
                  <a:lnTo>
                    <a:pt x="1924778" y="283343"/>
                  </a:lnTo>
                  <a:lnTo>
                    <a:pt x="2139728" y="205180"/>
                  </a:lnTo>
                  <a:lnTo>
                    <a:pt x="2364448" y="136787"/>
                  </a:lnTo>
                  <a:lnTo>
                    <a:pt x="2589168" y="87934"/>
                  </a:lnTo>
                  <a:lnTo>
                    <a:pt x="2813888" y="58623"/>
                  </a:lnTo>
                  <a:lnTo>
                    <a:pt x="3048380" y="29312"/>
                  </a:lnTo>
                  <a:lnTo>
                    <a:pt x="3282870" y="19541"/>
                  </a:lnTo>
                  <a:lnTo>
                    <a:pt x="3527132" y="9771"/>
                  </a:lnTo>
                  <a:lnTo>
                    <a:pt x="3957032" y="9771"/>
                  </a:lnTo>
                  <a:lnTo>
                    <a:pt x="447486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056120" y="2369185"/>
            <a:ext cx="2757170" cy="2758440"/>
            <a:chOff x="11112" y="3731"/>
            <a:chExt cx="4342" cy="4344"/>
          </a:xfrm>
        </p:grpSpPr>
        <p:sp>
          <p:nvSpPr>
            <p:cNvPr id="94" name="Oval 9"/>
            <p:cNvSpPr>
              <a:spLocks noChangeArrowheads="1"/>
            </p:cNvSpPr>
            <p:nvPr/>
          </p:nvSpPr>
          <p:spPr bwMode="auto">
            <a:xfrm>
              <a:off x="11112" y="3731"/>
              <a:ext cx="4343" cy="4344"/>
            </a:xfrm>
            <a:prstGeom prst="ellipse">
              <a:avLst/>
            </a:prstGeom>
            <a:solidFill>
              <a:srgbClr val="70AD47"/>
            </a:solidFill>
            <a:ln w="9" cap="flat">
              <a:noFill/>
              <a:prstDash val="solid"/>
              <a:miter lim="800000"/>
            </a:ln>
          </p:spPr>
          <p:txBody>
            <a:bodyPr vert="horz" wrap="square" lIns="68562" tIns="34281" rIns="68562" bIns="34281" numCol="1" anchor="t" anchorCtr="0" compatLnSpc="1"/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94A5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7" name="Line 12"/>
            <p:cNvSpPr>
              <a:spLocks noChangeShapeType="1"/>
            </p:cNvSpPr>
            <p:nvPr/>
          </p:nvSpPr>
          <p:spPr bwMode="auto">
            <a:xfrm>
              <a:off x="11819" y="5216"/>
              <a:ext cx="2844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62" tIns="34281" rIns="68562" bIns="34281" numCol="1" anchor="t" anchorCtr="0" compatLnSpc="1"/>
            <a:p>
              <a:pPr marL="0" marR="0" lvl="0" indent="0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94A5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0" name="TextBox 103"/>
            <p:cNvSpPr txBox="1"/>
            <p:nvPr/>
          </p:nvSpPr>
          <p:spPr>
            <a:xfrm>
              <a:off x="12015" y="5814"/>
              <a:ext cx="2695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000" b="1" dirty="0" smtClean="0">
                  <a:solidFill>
                    <a:srgbClr val="FFFF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针对节假日推出折扣</a:t>
              </a:r>
              <a:endParaRPr lang="zh-CN" altLang="en-US" sz="2000" b="1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55" name="硬币"/>
            <p:cNvSpPr/>
            <p:nvPr/>
          </p:nvSpPr>
          <p:spPr bwMode="auto">
            <a:xfrm>
              <a:off x="12995" y="4370"/>
              <a:ext cx="735" cy="683"/>
            </a:xfrm>
            <a:custGeom>
              <a:avLst/>
              <a:gdLst>
                <a:gd name="T0" fmla="*/ 1306858 w 3440"/>
                <a:gd name="T1" fmla="*/ 56020 h 2703"/>
                <a:gd name="T2" fmla="*/ 1543422 w 3440"/>
                <a:gd name="T3" fmla="*/ 419367 h 2703"/>
                <a:gd name="T4" fmla="*/ 1800397 w 3440"/>
                <a:gd name="T5" fmla="*/ 848158 h 2703"/>
                <a:gd name="T6" fmla="*/ 1495272 w 3440"/>
                <a:gd name="T7" fmla="*/ 1209934 h 2703"/>
                <a:gd name="T8" fmla="*/ 253835 w 3440"/>
                <a:gd name="T9" fmla="*/ 1373283 h 2703"/>
                <a:gd name="T10" fmla="*/ 0 w 3440"/>
                <a:gd name="T11" fmla="*/ 945015 h 2703"/>
                <a:gd name="T12" fmla="*/ 253312 w 3440"/>
                <a:gd name="T13" fmla="*/ 781666 h 2703"/>
                <a:gd name="T14" fmla="*/ 262209 w 3440"/>
                <a:gd name="T15" fmla="*/ 633501 h 2703"/>
                <a:gd name="T16" fmla="*/ 8374 w 3440"/>
                <a:gd name="T17" fmla="*/ 205233 h 2703"/>
                <a:gd name="T18" fmla="*/ 261686 w 3440"/>
                <a:gd name="T19" fmla="*/ 41884 h 2703"/>
                <a:gd name="T20" fmla="*/ 326584 w 3440"/>
                <a:gd name="T21" fmla="*/ 905749 h 2703"/>
                <a:gd name="T22" fmla="*/ 164339 w 3440"/>
                <a:gd name="T23" fmla="*/ 951298 h 2703"/>
                <a:gd name="T24" fmla="*/ 178470 w 3440"/>
                <a:gd name="T25" fmla="*/ 1116741 h 2703"/>
                <a:gd name="T26" fmla="*/ 267443 w 3440"/>
                <a:gd name="T27" fmla="*/ 1138207 h 2703"/>
                <a:gd name="T28" fmla="*/ 1264988 w 3440"/>
                <a:gd name="T29" fmla="*/ 1130354 h 2703"/>
                <a:gd name="T30" fmla="*/ 1356055 w 3440"/>
                <a:gd name="T31" fmla="*/ 1195274 h 2703"/>
                <a:gd name="T32" fmla="*/ 1177062 w 3440"/>
                <a:gd name="T33" fmla="*/ 1247630 h 2703"/>
                <a:gd name="T34" fmla="*/ 1066107 w 3440"/>
                <a:gd name="T35" fmla="*/ 1262813 h 2703"/>
                <a:gd name="T36" fmla="*/ 978181 w 3440"/>
                <a:gd name="T37" fmla="*/ 1169097 h 2703"/>
                <a:gd name="T38" fmla="*/ 978181 w 3440"/>
                <a:gd name="T39" fmla="*/ 1271190 h 2703"/>
                <a:gd name="T40" fmla="*/ 735337 w 3440"/>
                <a:gd name="T41" fmla="*/ 1279043 h 2703"/>
                <a:gd name="T42" fmla="*/ 497203 w 3440"/>
                <a:gd name="T43" fmla="*/ 1269619 h 2703"/>
                <a:gd name="T44" fmla="*/ 355369 w 3440"/>
                <a:gd name="T45" fmla="*/ 1253389 h 2703"/>
                <a:gd name="T46" fmla="*/ 1250334 w 3440"/>
                <a:gd name="T47" fmla="*/ 633501 h 2703"/>
                <a:gd name="T48" fmla="*/ 1636058 w 3440"/>
                <a:gd name="T49" fmla="*/ 588998 h 2703"/>
                <a:gd name="T50" fmla="*/ 1468580 w 3440"/>
                <a:gd name="T51" fmla="*/ 543449 h 2703"/>
                <a:gd name="T52" fmla="*/ 572568 w 3440"/>
                <a:gd name="T53" fmla="*/ 875906 h 2703"/>
                <a:gd name="T54" fmla="*/ 484118 w 3440"/>
                <a:gd name="T55" fmla="*/ 754965 h 2703"/>
                <a:gd name="T56" fmla="*/ 1662750 w 3440"/>
                <a:gd name="T57" fmla="*/ 848681 h 2703"/>
                <a:gd name="T58" fmla="*/ 1570114 w 3440"/>
                <a:gd name="T59" fmla="*/ 768578 h 2703"/>
                <a:gd name="T60" fmla="*/ 1371233 w 3440"/>
                <a:gd name="T61" fmla="*/ 799467 h 2703"/>
                <a:gd name="T62" fmla="*/ 1283306 w 3440"/>
                <a:gd name="T63" fmla="*/ 908890 h 2703"/>
                <a:gd name="T64" fmla="*/ 1128388 w 3440"/>
                <a:gd name="T65" fmla="*/ 916220 h 2703"/>
                <a:gd name="T66" fmla="*/ 890254 w 3440"/>
                <a:gd name="T67" fmla="*/ 913079 h 2703"/>
                <a:gd name="T68" fmla="*/ 890254 w 3440"/>
                <a:gd name="T69" fmla="*/ 811509 h 2703"/>
                <a:gd name="T70" fmla="*/ 660494 w 3440"/>
                <a:gd name="T71" fmla="*/ 790567 h 2703"/>
                <a:gd name="T72" fmla="*/ 187367 w 3440"/>
                <a:gd name="T73" fmla="*/ 377483 h 2703"/>
                <a:gd name="T74" fmla="*/ 276340 w 3440"/>
                <a:gd name="T75" fmla="*/ 398948 h 2703"/>
                <a:gd name="T76" fmla="*/ 1273886 w 3440"/>
                <a:gd name="T77" fmla="*/ 391095 h 2703"/>
                <a:gd name="T78" fmla="*/ 1364429 w 3440"/>
                <a:gd name="T79" fmla="*/ 456016 h 2703"/>
                <a:gd name="T80" fmla="*/ 1185959 w 3440"/>
                <a:gd name="T81" fmla="*/ 508371 h 2703"/>
                <a:gd name="T82" fmla="*/ 1074481 w 3440"/>
                <a:gd name="T83" fmla="*/ 523554 h 2703"/>
                <a:gd name="T84" fmla="*/ 986555 w 3440"/>
                <a:gd name="T85" fmla="*/ 429838 h 2703"/>
                <a:gd name="T86" fmla="*/ 986555 w 3440"/>
                <a:gd name="T87" fmla="*/ 531408 h 2703"/>
                <a:gd name="T88" fmla="*/ 744234 w 3440"/>
                <a:gd name="T89" fmla="*/ 539784 h 2703"/>
                <a:gd name="T90" fmla="*/ 506100 w 3440"/>
                <a:gd name="T91" fmla="*/ 529837 h 2703"/>
                <a:gd name="T92" fmla="*/ 364266 w 3440"/>
                <a:gd name="T93" fmla="*/ 514130 h 2703"/>
                <a:gd name="T94" fmla="*/ 172713 w 3440"/>
                <a:gd name="T95" fmla="*/ 212039 h 2703"/>
                <a:gd name="T96" fmla="*/ 1220502 w 3440"/>
                <a:gd name="T97" fmla="*/ 236123 h 2703"/>
                <a:gd name="T98" fmla="*/ 1220502 w 3440"/>
                <a:gd name="T99" fmla="*/ 174344 h 2703"/>
                <a:gd name="T100" fmla="*/ 175853 w 3440"/>
                <a:gd name="T101" fmla="*/ 197903 h 270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440" h="2703">
                  <a:moveTo>
                    <a:pt x="1442" y="0"/>
                  </a:moveTo>
                  <a:cubicBezTo>
                    <a:pt x="1806" y="0"/>
                    <a:pt x="2139" y="31"/>
                    <a:pt x="2383" y="80"/>
                  </a:cubicBezTo>
                  <a:cubicBezTo>
                    <a:pt x="2423" y="88"/>
                    <a:pt x="2461" y="97"/>
                    <a:pt x="2497" y="107"/>
                  </a:cubicBezTo>
                  <a:cubicBezTo>
                    <a:pt x="2601" y="136"/>
                    <a:pt x="2867" y="226"/>
                    <a:pt x="2867" y="364"/>
                  </a:cubicBezTo>
                  <a:cubicBezTo>
                    <a:pt x="2872" y="787"/>
                    <a:pt x="2872" y="787"/>
                    <a:pt x="2872" y="787"/>
                  </a:cubicBezTo>
                  <a:cubicBezTo>
                    <a:pt x="2899" y="791"/>
                    <a:pt x="2925" y="796"/>
                    <a:pt x="2949" y="801"/>
                  </a:cubicBezTo>
                  <a:cubicBezTo>
                    <a:pt x="2989" y="809"/>
                    <a:pt x="3027" y="818"/>
                    <a:pt x="3063" y="828"/>
                  </a:cubicBezTo>
                  <a:cubicBezTo>
                    <a:pt x="3167" y="857"/>
                    <a:pt x="3433" y="947"/>
                    <a:pt x="3433" y="1085"/>
                  </a:cubicBezTo>
                  <a:cubicBezTo>
                    <a:pt x="3440" y="1620"/>
                    <a:pt x="3440" y="1620"/>
                    <a:pt x="3440" y="1620"/>
                  </a:cubicBezTo>
                  <a:cubicBezTo>
                    <a:pt x="3440" y="1762"/>
                    <a:pt x="3255" y="1871"/>
                    <a:pt x="2956" y="1932"/>
                  </a:cubicBezTo>
                  <a:cubicBezTo>
                    <a:pt x="2923" y="1938"/>
                    <a:pt x="2888" y="1945"/>
                    <a:pt x="2852" y="1950"/>
                  </a:cubicBezTo>
                  <a:cubicBezTo>
                    <a:pt x="2857" y="2311"/>
                    <a:pt x="2857" y="2311"/>
                    <a:pt x="2857" y="2311"/>
                  </a:cubicBezTo>
                  <a:cubicBezTo>
                    <a:pt x="2857" y="2454"/>
                    <a:pt x="2672" y="2562"/>
                    <a:pt x="2373" y="2623"/>
                  </a:cubicBezTo>
                  <a:cubicBezTo>
                    <a:pt x="2128" y="2672"/>
                    <a:pt x="1794" y="2703"/>
                    <a:pt x="1429" y="2703"/>
                  </a:cubicBezTo>
                  <a:cubicBezTo>
                    <a:pt x="1063" y="2703"/>
                    <a:pt x="729" y="2672"/>
                    <a:pt x="485" y="2623"/>
                  </a:cubicBezTo>
                  <a:cubicBezTo>
                    <a:pt x="185" y="2562"/>
                    <a:pt x="0" y="2454"/>
                    <a:pt x="0" y="2311"/>
                  </a:cubicBezTo>
                  <a:cubicBezTo>
                    <a:pt x="0" y="1856"/>
                    <a:pt x="0" y="1856"/>
                    <a:pt x="0" y="1856"/>
                  </a:cubicBezTo>
                  <a:cubicBezTo>
                    <a:pt x="0" y="1805"/>
                    <a:pt x="0" y="1805"/>
                    <a:pt x="0" y="1805"/>
                  </a:cubicBezTo>
                  <a:cubicBezTo>
                    <a:pt x="0" y="1777"/>
                    <a:pt x="0" y="1777"/>
                    <a:pt x="0" y="1777"/>
                  </a:cubicBezTo>
                  <a:cubicBezTo>
                    <a:pt x="0" y="1665"/>
                    <a:pt x="180" y="1584"/>
                    <a:pt x="269" y="1551"/>
                  </a:cubicBezTo>
                  <a:cubicBezTo>
                    <a:pt x="331" y="1528"/>
                    <a:pt x="403" y="1509"/>
                    <a:pt x="484" y="1493"/>
                  </a:cubicBezTo>
                  <a:cubicBezTo>
                    <a:pt x="515" y="1486"/>
                    <a:pt x="549" y="1480"/>
                    <a:pt x="583" y="1474"/>
                  </a:cubicBezTo>
                  <a:cubicBezTo>
                    <a:pt x="583" y="1226"/>
                    <a:pt x="583" y="1226"/>
                    <a:pt x="583" y="1226"/>
                  </a:cubicBezTo>
                  <a:cubicBezTo>
                    <a:pt x="555" y="1221"/>
                    <a:pt x="528" y="1216"/>
                    <a:pt x="501" y="1210"/>
                  </a:cubicBezTo>
                  <a:cubicBezTo>
                    <a:pt x="202" y="1150"/>
                    <a:pt x="16" y="1041"/>
                    <a:pt x="16" y="898"/>
                  </a:cubicBezTo>
                  <a:cubicBezTo>
                    <a:pt x="16" y="444"/>
                    <a:pt x="16" y="444"/>
                    <a:pt x="16" y="444"/>
                  </a:cubicBezTo>
                  <a:cubicBezTo>
                    <a:pt x="16" y="392"/>
                    <a:pt x="16" y="392"/>
                    <a:pt x="16" y="392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16" y="252"/>
                    <a:pt x="197" y="172"/>
                    <a:pt x="285" y="139"/>
                  </a:cubicBezTo>
                  <a:cubicBezTo>
                    <a:pt x="348" y="116"/>
                    <a:pt x="420" y="96"/>
                    <a:pt x="500" y="80"/>
                  </a:cubicBezTo>
                  <a:cubicBezTo>
                    <a:pt x="744" y="31"/>
                    <a:pt x="1077" y="0"/>
                    <a:pt x="1442" y="0"/>
                  </a:cubicBezTo>
                  <a:close/>
                  <a:moveTo>
                    <a:pt x="1036" y="1925"/>
                  </a:moveTo>
                  <a:cubicBezTo>
                    <a:pt x="835" y="1881"/>
                    <a:pt x="690" y="1814"/>
                    <a:pt x="624" y="1730"/>
                  </a:cubicBezTo>
                  <a:cubicBezTo>
                    <a:pt x="593" y="1735"/>
                    <a:pt x="563" y="1740"/>
                    <a:pt x="534" y="1746"/>
                  </a:cubicBezTo>
                  <a:cubicBezTo>
                    <a:pt x="441" y="1765"/>
                    <a:pt x="367" y="1780"/>
                    <a:pt x="320" y="1790"/>
                  </a:cubicBezTo>
                  <a:cubicBezTo>
                    <a:pt x="319" y="1800"/>
                    <a:pt x="317" y="1809"/>
                    <a:pt x="314" y="1817"/>
                  </a:cubicBezTo>
                  <a:cubicBezTo>
                    <a:pt x="361" y="1828"/>
                    <a:pt x="437" y="1843"/>
                    <a:pt x="534" y="1863"/>
                  </a:cubicBezTo>
                  <a:cubicBezTo>
                    <a:pt x="672" y="1891"/>
                    <a:pt x="843" y="1912"/>
                    <a:pt x="1036" y="1925"/>
                  </a:cubicBezTo>
                  <a:close/>
                  <a:moveTo>
                    <a:pt x="341" y="2133"/>
                  </a:moveTo>
                  <a:cubicBezTo>
                    <a:pt x="341" y="2330"/>
                    <a:pt x="341" y="2330"/>
                    <a:pt x="341" y="2330"/>
                  </a:cubicBezTo>
                  <a:cubicBezTo>
                    <a:pt x="384" y="2339"/>
                    <a:pt x="442" y="2350"/>
                    <a:pt x="511" y="2365"/>
                  </a:cubicBezTo>
                  <a:cubicBezTo>
                    <a:pt x="511" y="2174"/>
                    <a:pt x="511" y="2174"/>
                    <a:pt x="511" y="2174"/>
                  </a:cubicBezTo>
                  <a:cubicBezTo>
                    <a:pt x="502" y="2172"/>
                    <a:pt x="494" y="2170"/>
                    <a:pt x="485" y="2169"/>
                  </a:cubicBezTo>
                  <a:cubicBezTo>
                    <a:pt x="433" y="2158"/>
                    <a:pt x="386" y="2147"/>
                    <a:pt x="341" y="2133"/>
                  </a:cubicBezTo>
                  <a:close/>
                  <a:moveTo>
                    <a:pt x="2417" y="2159"/>
                  </a:moveTo>
                  <a:cubicBezTo>
                    <a:pt x="2417" y="2350"/>
                    <a:pt x="2417" y="2350"/>
                    <a:pt x="2417" y="2350"/>
                  </a:cubicBezTo>
                  <a:cubicBezTo>
                    <a:pt x="2515" y="2330"/>
                    <a:pt x="2578" y="2317"/>
                    <a:pt x="2594" y="2312"/>
                  </a:cubicBezTo>
                  <a:cubicBezTo>
                    <a:pt x="2592" y="2303"/>
                    <a:pt x="2591" y="2293"/>
                    <a:pt x="2591" y="2283"/>
                  </a:cubicBezTo>
                  <a:cubicBezTo>
                    <a:pt x="2591" y="2109"/>
                    <a:pt x="2591" y="2109"/>
                    <a:pt x="2591" y="2109"/>
                  </a:cubicBezTo>
                  <a:cubicBezTo>
                    <a:pt x="2539" y="2128"/>
                    <a:pt x="2481" y="2144"/>
                    <a:pt x="2417" y="2159"/>
                  </a:cubicBezTo>
                  <a:close/>
                  <a:moveTo>
                    <a:pt x="2249" y="2383"/>
                  </a:moveTo>
                  <a:cubicBezTo>
                    <a:pt x="2249" y="2191"/>
                    <a:pt x="2249" y="2191"/>
                    <a:pt x="2249" y="2191"/>
                  </a:cubicBezTo>
                  <a:cubicBezTo>
                    <a:pt x="2183" y="2201"/>
                    <a:pt x="2112" y="2210"/>
                    <a:pt x="2037" y="2218"/>
                  </a:cubicBezTo>
                  <a:cubicBezTo>
                    <a:pt x="2037" y="2412"/>
                    <a:pt x="2037" y="2412"/>
                    <a:pt x="2037" y="2412"/>
                  </a:cubicBezTo>
                  <a:cubicBezTo>
                    <a:pt x="2113" y="2404"/>
                    <a:pt x="2184" y="2394"/>
                    <a:pt x="2249" y="2383"/>
                  </a:cubicBezTo>
                  <a:close/>
                  <a:moveTo>
                    <a:pt x="1869" y="2428"/>
                  </a:moveTo>
                  <a:cubicBezTo>
                    <a:pt x="1869" y="2233"/>
                    <a:pt x="1869" y="2233"/>
                    <a:pt x="1869" y="2233"/>
                  </a:cubicBezTo>
                  <a:cubicBezTo>
                    <a:pt x="1775" y="2240"/>
                    <a:pt x="1675" y="2245"/>
                    <a:pt x="1573" y="2247"/>
                  </a:cubicBezTo>
                  <a:cubicBezTo>
                    <a:pt x="1573" y="2441"/>
                    <a:pt x="1573" y="2441"/>
                    <a:pt x="1573" y="2441"/>
                  </a:cubicBezTo>
                  <a:cubicBezTo>
                    <a:pt x="1676" y="2439"/>
                    <a:pt x="1775" y="2435"/>
                    <a:pt x="1869" y="2428"/>
                  </a:cubicBezTo>
                  <a:close/>
                  <a:moveTo>
                    <a:pt x="1118" y="2241"/>
                  </a:moveTo>
                  <a:cubicBezTo>
                    <a:pt x="1118" y="2436"/>
                    <a:pt x="1118" y="2436"/>
                    <a:pt x="1118" y="2436"/>
                  </a:cubicBezTo>
                  <a:cubicBezTo>
                    <a:pt x="1210" y="2440"/>
                    <a:pt x="1306" y="2443"/>
                    <a:pt x="1405" y="2443"/>
                  </a:cubicBezTo>
                  <a:cubicBezTo>
                    <a:pt x="1405" y="2248"/>
                    <a:pt x="1405" y="2248"/>
                    <a:pt x="1405" y="2248"/>
                  </a:cubicBezTo>
                  <a:cubicBezTo>
                    <a:pt x="1307" y="2248"/>
                    <a:pt x="1211" y="2246"/>
                    <a:pt x="1118" y="2241"/>
                  </a:cubicBezTo>
                  <a:close/>
                  <a:moveTo>
                    <a:pt x="950" y="2425"/>
                  </a:moveTo>
                  <a:cubicBezTo>
                    <a:pt x="950" y="2230"/>
                    <a:pt x="950" y="2230"/>
                    <a:pt x="950" y="2230"/>
                  </a:cubicBezTo>
                  <a:cubicBezTo>
                    <a:pt x="854" y="2223"/>
                    <a:pt x="764" y="2213"/>
                    <a:pt x="679" y="2201"/>
                  </a:cubicBezTo>
                  <a:cubicBezTo>
                    <a:pt x="679" y="2394"/>
                    <a:pt x="679" y="2394"/>
                    <a:pt x="679" y="2394"/>
                  </a:cubicBezTo>
                  <a:cubicBezTo>
                    <a:pt x="762" y="2407"/>
                    <a:pt x="853" y="2417"/>
                    <a:pt x="950" y="2425"/>
                  </a:cubicBezTo>
                  <a:close/>
                  <a:moveTo>
                    <a:pt x="2806" y="1038"/>
                  </a:moveTo>
                  <a:cubicBezTo>
                    <a:pt x="2727" y="1113"/>
                    <a:pt x="2582" y="1172"/>
                    <a:pt x="2389" y="1210"/>
                  </a:cubicBezTo>
                  <a:cubicBezTo>
                    <a:pt x="2330" y="1223"/>
                    <a:pt x="2266" y="1233"/>
                    <a:pt x="2197" y="1243"/>
                  </a:cubicBezTo>
                  <a:cubicBezTo>
                    <a:pt x="2471" y="1235"/>
                    <a:pt x="2715" y="1209"/>
                    <a:pt x="2899" y="1172"/>
                  </a:cubicBezTo>
                  <a:cubicBezTo>
                    <a:pt x="3001" y="1151"/>
                    <a:pt x="3080" y="1135"/>
                    <a:pt x="3126" y="1125"/>
                  </a:cubicBezTo>
                  <a:cubicBezTo>
                    <a:pt x="3124" y="1117"/>
                    <a:pt x="3122" y="1109"/>
                    <a:pt x="3121" y="1100"/>
                  </a:cubicBezTo>
                  <a:cubicBezTo>
                    <a:pt x="3074" y="1090"/>
                    <a:pt x="2997" y="1074"/>
                    <a:pt x="2899" y="1055"/>
                  </a:cubicBezTo>
                  <a:cubicBezTo>
                    <a:pt x="2869" y="1049"/>
                    <a:pt x="2839" y="1043"/>
                    <a:pt x="2806" y="1038"/>
                  </a:cubicBezTo>
                  <a:close/>
                  <a:moveTo>
                    <a:pt x="925" y="1442"/>
                  </a:moveTo>
                  <a:cubicBezTo>
                    <a:pt x="925" y="1638"/>
                    <a:pt x="925" y="1638"/>
                    <a:pt x="925" y="1638"/>
                  </a:cubicBezTo>
                  <a:cubicBezTo>
                    <a:pt x="967" y="1647"/>
                    <a:pt x="1025" y="1659"/>
                    <a:pt x="1094" y="1673"/>
                  </a:cubicBezTo>
                  <a:cubicBezTo>
                    <a:pt x="1094" y="1482"/>
                    <a:pt x="1094" y="1482"/>
                    <a:pt x="1094" y="1482"/>
                  </a:cubicBezTo>
                  <a:cubicBezTo>
                    <a:pt x="1085" y="1481"/>
                    <a:pt x="1077" y="1479"/>
                    <a:pt x="1068" y="1477"/>
                  </a:cubicBezTo>
                  <a:cubicBezTo>
                    <a:pt x="1017" y="1467"/>
                    <a:pt x="969" y="1455"/>
                    <a:pt x="925" y="1442"/>
                  </a:cubicBezTo>
                  <a:close/>
                  <a:moveTo>
                    <a:pt x="3000" y="1468"/>
                  </a:moveTo>
                  <a:cubicBezTo>
                    <a:pt x="3000" y="1659"/>
                    <a:pt x="3000" y="1659"/>
                    <a:pt x="3000" y="1659"/>
                  </a:cubicBezTo>
                  <a:cubicBezTo>
                    <a:pt x="3098" y="1639"/>
                    <a:pt x="3161" y="1625"/>
                    <a:pt x="3177" y="1621"/>
                  </a:cubicBezTo>
                  <a:cubicBezTo>
                    <a:pt x="3175" y="1612"/>
                    <a:pt x="3174" y="1602"/>
                    <a:pt x="3174" y="1592"/>
                  </a:cubicBezTo>
                  <a:cubicBezTo>
                    <a:pt x="3174" y="1418"/>
                    <a:pt x="3174" y="1418"/>
                    <a:pt x="3174" y="1418"/>
                  </a:cubicBezTo>
                  <a:cubicBezTo>
                    <a:pt x="3122" y="1436"/>
                    <a:pt x="3064" y="1453"/>
                    <a:pt x="3000" y="1468"/>
                  </a:cubicBezTo>
                  <a:close/>
                  <a:moveTo>
                    <a:pt x="2833" y="1692"/>
                  </a:moveTo>
                  <a:cubicBezTo>
                    <a:pt x="2833" y="1499"/>
                    <a:pt x="2833" y="1499"/>
                    <a:pt x="2833" y="1499"/>
                  </a:cubicBezTo>
                  <a:cubicBezTo>
                    <a:pt x="2766" y="1510"/>
                    <a:pt x="2695" y="1519"/>
                    <a:pt x="2620" y="1527"/>
                  </a:cubicBezTo>
                  <a:cubicBezTo>
                    <a:pt x="2620" y="1721"/>
                    <a:pt x="2620" y="1721"/>
                    <a:pt x="2620" y="1721"/>
                  </a:cubicBezTo>
                  <a:cubicBezTo>
                    <a:pt x="2696" y="1713"/>
                    <a:pt x="2767" y="1703"/>
                    <a:pt x="2833" y="1692"/>
                  </a:cubicBezTo>
                  <a:close/>
                  <a:moveTo>
                    <a:pt x="2452" y="1736"/>
                  </a:moveTo>
                  <a:cubicBezTo>
                    <a:pt x="2452" y="1542"/>
                    <a:pt x="2452" y="1542"/>
                    <a:pt x="2452" y="1542"/>
                  </a:cubicBezTo>
                  <a:cubicBezTo>
                    <a:pt x="2357" y="1549"/>
                    <a:pt x="2258" y="1553"/>
                    <a:pt x="2156" y="1555"/>
                  </a:cubicBezTo>
                  <a:cubicBezTo>
                    <a:pt x="2156" y="1750"/>
                    <a:pt x="2156" y="1750"/>
                    <a:pt x="2156" y="1750"/>
                  </a:cubicBezTo>
                  <a:cubicBezTo>
                    <a:pt x="2259" y="1748"/>
                    <a:pt x="2358" y="1743"/>
                    <a:pt x="2452" y="1736"/>
                  </a:cubicBezTo>
                  <a:close/>
                  <a:moveTo>
                    <a:pt x="1701" y="1550"/>
                  </a:moveTo>
                  <a:cubicBezTo>
                    <a:pt x="1701" y="1744"/>
                    <a:pt x="1701" y="1744"/>
                    <a:pt x="1701" y="1744"/>
                  </a:cubicBezTo>
                  <a:cubicBezTo>
                    <a:pt x="1793" y="1749"/>
                    <a:pt x="1889" y="1752"/>
                    <a:pt x="1988" y="1752"/>
                  </a:cubicBezTo>
                  <a:cubicBezTo>
                    <a:pt x="1988" y="1557"/>
                    <a:pt x="1988" y="1557"/>
                    <a:pt x="1988" y="1557"/>
                  </a:cubicBezTo>
                  <a:cubicBezTo>
                    <a:pt x="1890" y="1557"/>
                    <a:pt x="1794" y="1554"/>
                    <a:pt x="1701" y="1550"/>
                  </a:cubicBezTo>
                  <a:close/>
                  <a:moveTo>
                    <a:pt x="1533" y="1733"/>
                  </a:moveTo>
                  <a:cubicBezTo>
                    <a:pt x="1533" y="1539"/>
                    <a:pt x="1533" y="1539"/>
                    <a:pt x="1533" y="1539"/>
                  </a:cubicBezTo>
                  <a:cubicBezTo>
                    <a:pt x="1437" y="1531"/>
                    <a:pt x="1347" y="1522"/>
                    <a:pt x="1262" y="1510"/>
                  </a:cubicBezTo>
                  <a:cubicBezTo>
                    <a:pt x="1262" y="1703"/>
                    <a:pt x="1262" y="1703"/>
                    <a:pt x="1262" y="1703"/>
                  </a:cubicBezTo>
                  <a:cubicBezTo>
                    <a:pt x="1345" y="1715"/>
                    <a:pt x="1436" y="1725"/>
                    <a:pt x="1533" y="1733"/>
                  </a:cubicBezTo>
                  <a:close/>
                  <a:moveTo>
                    <a:pt x="358" y="721"/>
                  </a:moveTo>
                  <a:cubicBezTo>
                    <a:pt x="358" y="917"/>
                    <a:pt x="358" y="917"/>
                    <a:pt x="358" y="917"/>
                  </a:cubicBezTo>
                  <a:cubicBezTo>
                    <a:pt x="401" y="926"/>
                    <a:pt x="458" y="938"/>
                    <a:pt x="528" y="952"/>
                  </a:cubicBezTo>
                  <a:cubicBezTo>
                    <a:pt x="528" y="762"/>
                    <a:pt x="528" y="762"/>
                    <a:pt x="528" y="762"/>
                  </a:cubicBezTo>
                  <a:cubicBezTo>
                    <a:pt x="519" y="760"/>
                    <a:pt x="510" y="758"/>
                    <a:pt x="501" y="756"/>
                  </a:cubicBezTo>
                  <a:cubicBezTo>
                    <a:pt x="450" y="746"/>
                    <a:pt x="402" y="734"/>
                    <a:pt x="358" y="721"/>
                  </a:cubicBezTo>
                  <a:close/>
                  <a:moveTo>
                    <a:pt x="2434" y="747"/>
                  </a:moveTo>
                  <a:cubicBezTo>
                    <a:pt x="2434" y="938"/>
                    <a:pt x="2434" y="938"/>
                    <a:pt x="2434" y="938"/>
                  </a:cubicBezTo>
                  <a:cubicBezTo>
                    <a:pt x="2531" y="918"/>
                    <a:pt x="2595" y="904"/>
                    <a:pt x="2610" y="900"/>
                  </a:cubicBezTo>
                  <a:cubicBezTo>
                    <a:pt x="2608" y="890"/>
                    <a:pt x="2607" y="881"/>
                    <a:pt x="2607" y="871"/>
                  </a:cubicBezTo>
                  <a:cubicBezTo>
                    <a:pt x="2607" y="697"/>
                    <a:pt x="2607" y="697"/>
                    <a:pt x="2607" y="697"/>
                  </a:cubicBezTo>
                  <a:cubicBezTo>
                    <a:pt x="2556" y="715"/>
                    <a:pt x="2498" y="732"/>
                    <a:pt x="2434" y="747"/>
                  </a:cubicBezTo>
                  <a:close/>
                  <a:moveTo>
                    <a:pt x="2266" y="971"/>
                  </a:moveTo>
                  <a:cubicBezTo>
                    <a:pt x="2266" y="778"/>
                    <a:pt x="2266" y="778"/>
                    <a:pt x="2266" y="778"/>
                  </a:cubicBezTo>
                  <a:cubicBezTo>
                    <a:pt x="2199" y="789"/>
                    <a:pt x="2128" y="798"/>
                    <a:pt x="2053" y="806"/>
                  </a:cubicBezTo>
                  <a:cubicBezTo>
                    <a:pt x="2053" y="1000"/>
                    <a:pt x="2053" y="1000"/>
                    <a:pt x="2053" y="1000"/>
                  </a:cubicBezTo>
                  <a:cubicBezTo>
                    <a:pt x="2130" y="992"/>
                    <a:pt x="2201" y="982"/>
                    <a:pt x="2266" y="971"/>
                  </a:cubicBezTo>
                  <a:close/>
                  <a:moveTo>
                    <a:pt x="1885" y="1015"/>
                  </a:moveTo>
                  <a:cubicBezTo>
                    <a:pt x="1885" y="821"/>
                    <a:pt x="1885" y="821"/>
                    <a:pt x="1885" y="821"/>
                  </a:cubicBezTo>
                  <a:cubicBezTo>
                    <a:pt x="1791" y="828"/>
                    <a:pt x="1692" y="832"/>
                    <a:pt x="1590" y="835"/>
                  </a:cubicBezTo>
                  <a:cubicBezTo>
                    <a:pt x="1590" y="1029"/>
                    <a:pt x="1590" y="1029"/>
                    <a:pt x="1590" y="1029"/>
                  </a:cubicBezTo>
                  <a:cubicBezTo>
                    <a:pt x="1693" y="1027"/>
                    <a:pt x="1792" y="1022"/>
                    <a:pt x="1885" y="1015"/>
                  </a:cubicBezTo>
                  <a:close/>
                  <a:moveTo>
                    <a:pt x="1135" y="829"/>
                  </a:moveTo>
                  <a:cubicBezTo>
                    <a:pt x="1135" y="1023"/>
                    <a:pt x="1135" y="1023"/>
                    <a:pt x="1135" y="1023"/>
                  </a:cubicBezTo>
                  <a:cubicBezTo>
                    <a:pt x="1227" y="1028"/>
                    <a:pt x="1323" y="1030"/>
                    <a:pt x="1422" y="1031"/>
                  </a:cubicBezTo>
                  <a:cubicBezTo>
                    <a:pt x="1422" y="836"/>
                    <a:pt x="1422" y="836"/>
                    <a:pt x="1422" y="836"/>
                  </a:cubicBezTo>
                  <a:cubicBezTo>
                    <a:pt x="1323" y="836"/>
                    <a:pt x="1228" y="833"/>
                    <a:pt x="1135" y="829"/>
                  </a:cubicBezTo>
                  <a:close/>
                  <a:moveTo>
                    <a:pt x="967" y="1012"/>
                  </a:moveTo>
                  <a:cubicBezTo>
                    <a:pt x="967" y="818"/>
                    <a:pt x="967" y="818"/>
                    <a:pt x="967" y="818"/>
                  </a:cubicBezTo>
                  <a:cubicBezTo>
                    <a:pt x="871" y="810"/>
                    <a:pt x="780" y="801"/>
                    <a:pt x="696" y="789"/>
                  </a:cubicBezTo>
                  <a:cubicBezTo>
                    <a:pt x="696" y="982"/>
                    <a:pt x="696" y="982"/>
                    <a:pt x="696" y="982"/>
                  </a:cubicBezTo>
                  <a:cubicBezTo>
                    <a:pt x="779" y="994"/>
                    <a:pt x="870" y="1004"/>
                    <a:pt x="967" y="1012"/>
                  </a:cubicBezTo>
                  <a:close/>
                  <a:moveTo>
                    <a:pt x="336" y="378"/>
                  </a:moveTo>
                  <a:cubicBezTo>
                    <a:pt x="335" y="387"/>
                    <a:pt x="333" y="396"/>
                    <a:pt x="330" y="405"/>
                  </a:cubicBezTo>
                  <a:cubicBezTo>
                    <a:pt x="377" y="416"/>
                    <a:pt x="453" y="431"/>
                    <a:pt x="551" y="451"/>
                  </a:cubicBezTo>
                  <a:cubicBezTo>
                    <a:pt x="776" y="497"/>
                    <a:pt x="1091" y="525"/>
                    <a:pt x="1442" y="525"/>
                  </a:cubicBezTo>
                  <a:cubicBezTo>
                    <a:pt x="1792" y="525"/>
                    <a:pt x="2107" y="497"/>
                    <a:pt x="2332" y="451"/>
                  </a:cubicBezTo>
                  <a:cubicBezTo>
                    <a:pt x="2435" y="430"/>
                    <a:pt x="2513" y="414"/>
                    <a:pt x="2560" y="404"/>
                  </a:cubicBezTo>
                  <a:cubicBezTo>
                    <a:pt x="2557" y="396"/>
                    <a:pt x="2555" y="388"/>
                    <a:pt x="2554" y="379"/>
                  </a:cubicBezTo>
                  <a:cubicBezTo>
                    <a:pt x="2507" y="369"/>
                    <a:pt x="2431" y="353"/>
                    <a:pt x="2332" y="333"/>
                  </a:cubicBezTo>
                  <a:cubicBezTo>
                    <a:pt x="2107" y="288"/>
                    <a:pt x="1792" y="260"/>
                    <a:pt x="1442" y="260"/>
                  </a:cubicBezTo>
                  <a:cubicBezTo>
                    <a:pt x="1091" y="260"/>
                    <a:pt x="776" y="288"/>
                    <a:pt x="551" y="333"/>
                  </a:cubicBezTo>
                  <a:cubicBezTo>
                    <a:pt x="458" y="353"/>
                    <a:pt x="384" y="368"/>
                    <a:pt x="336" y="3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5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5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1"/>
  <p:tag name="KSO_WM_UNIT_ID" val="diagram20177688_1*r_i*1_1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2"/>
  <p:tag name="KSO_WM_UNIT_ID" val="diagram20177688_1*r_i*1_2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3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3"/>
  <p:tag name="KSO_WM_UNIT_ID" val="diagram20177688_1*r_i*1_3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LINE_FORE_SCHEMECOLOR_INDEX" val="7"/>
  <p:tag name="KSO_WM_UNIT_LINE_FILL_TYPE" val="2"/>
  <p:tag name="KSO_WM_UNIT_TEXT_FILL_FORE_SCHEMECOLOR_INDEX" val="2"/>
  <p:tag name="KSO_WM_UNIT_TEXT_FILL_TYPE" val="1"/>
</p:tagLst>
</file>

<file path=ppt/tags/tag4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4"/>
  <p:tag name="KSO_WM_UNIT_ID" val="diagram20177688_1*r_i*1_4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LINE_FORE_SCHEMECOLOR_INDEX" val="7"/>
  <p:tag name="KSO_WM_UNIT_LINE_FILL_TYPE" val="2"/>
  <p:tag name="KSO_WM_UNIT_TEXT_FILL_FORE_SCHEMECOLOR_INDEX" val="2"/>
  <p:tag name="KSO_WM_UNIT_TEXT_FILL_TYPE" val="1"/>
</p:tagLst>
</file>

<file path=ppt/tags/tag5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5"/>
  <p:tag name="KSO_WM_UNIT_ID" val="diagram20177688_1*r_i*1_5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6.xml><?xml version="1.0" encoding="utf-8"?>
<p:tagLst xmlns:p="http://schemas.openxmlformats.org/presentationml/2006/main">
  <p:tag name="KSO_WM_TEMPLATE_CATEGORY" val="diagram"/>
  <p:tag name="KSO_WM_TEMPLATE_INDEX" val="20177688"/>
  <p:tag name="KSO_WM_UNIT_TYPE" val="r_v"/>
  <p:tag name="KSO_WM_UNIT_INDEX" val="1_2"/>
  <p:tag name="KSO_WM_UNIT_ID" val="diagram20177688_1*r_v*1_2"/>
  <p:tag name="KSO_WM_UNIT_LAYERLEVEL" val="1_1"/>
  <p:tag name="KSO_WM_UNIT_DIAGRAM_CONTRAST_TITLE_CNT" val="2"/>
  <p:tag name="KSO_WM_UNIT_DIAGRAM_DIMENSION_TITLE_CNT" val="1"/>
  <p:tag name="KSO_WM_UNIT_VALUE" val="4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r1-1"/>
  <p:tag name="KSO_WM_UNIT_PRESET_TEXT" val="Vestibulum ante ipsum primis in faucibus orci luctus et ultrices posuere cubilia Curae"/>
  <p:tag name="KSO_WM_UNIT_TEXT_FILL_FORE_SCHEMECOLOR_INDEX" val="1"/>
  <p:tag name="KSO_WM_UNIT_TEXT_FILL_TYPE" val="1"/>
</p:tagLst>
</file>

<file path=ppt/tags/tag7.xml><?xml version="1.0" encoding="utf-8"?>
<p:tagLst xmlns:p="http://schemas.openxmlformats.org/presentationml/2006/main">
  <p:tag name="KSO_WM_TEMPLATE_CATEGORY" val="diagram"/>
  <p:tag name="KSO_WM_TEMPLATE_INDEX" val="20177688"/>
  <p:tag name="KSO_WM_UNIT_TYPE" val="r_i"/>
  <p:tag name="KSO_WM_UNIT_INDEX" val="1_6"/>
  <p:tag name="KSO_WM_UNIT_ID" val="diagram20177688_1*r_i*1_6"/>
  <p:tag name="KSO_WM_UNIT_LAYERLEVEL" val="1_1"/>
  <p:tag name="KSO_WM_BEAUTIFY_FLAG" val="#wm#"/>
  <p:tag name="KSO_WM_TAG_VERSION" val="1.0"/>
  <p:tag name="KSO_WM_DIAGRAM_GROUP_CODE" val="r1-1"/>
  <p:tag name="KSO_WM_UNIT_DIAGRAM_CONTRAST_TITLE_CNT" val="2"/>
  <p:tag name="KSO_WM_UNIT_DIAGRAM_DIMENSION_TITLE_CNT" val="1"/>
  <p:tag name="KSO_WM_UNIT_FILL_FORE_SCHEMECOLOR_INDEX" val="14"/>
  <p:tag name="KSO_WM_UNIT_FILL_TYPE" val="1"/>
  <p:tag name="KSO_WM_UNIT_TEXT_FILL_FORE_SCHEMECOLOR_INDEX" val="2"/>
  <p:tag name="KSO_WM_UNIT_TEXT_FILL_TYPE" val="1"/>
</p:tagLst>
</file>

<file path=ppt/tags/tag8.xml><?xml version="1.0" encoding="utf-8"?>
<p:tagLst xmlns:p="http://schemas.openxmlformats.org/presentationml/2006/main">
  <p:tag name="KSO_WM_TEMPLATE_CATEGORY" val="diagram"/>
  <p:tag name="KSO_WM_TEMPLATE_INDEX" val="20177688"/>
  <p:tag name="KSO_WM_UNIT_TYPE" val="r_v"/>
  <p:tag name="KSO_WM_UNIT_INDEX" val="1_1"/>
  <p:tag name="KSO_WM_UNIT_ID" val="diagram20177688_1*r_v*1_1"/>
  <p:tag name="KSO_WM_UNIT_LAYERLEVEL" val="1_1"/>
  <p:tag name="KSO_WM_UNIT_DIAGRAM_CONTRAST_TITLE_CNT" val="2"/>
  <p:tag name="KSO_WM_UNIT_DIAGRAM_DIMENSION_TITLE_CNT" val="1"/>
  <p:tag name="KSO_WM_UNIT_VALUE" val="4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r1-1"/>
  <p:tag name="KSO_WM_UNIT_PRESET_TEXT" val="Vestibulum ante ipsum primis in faucibus orci luctus et ultrices posuere cubilia Curae"/>
  <p:tag name="KSO_WM_UNIT_TEXT_FILL_FORE_SCHEMECOLOR_INDEX" val="1"/>
  <p:tag name="KSO_WM_UNIT_TEXT_FILL_TYPE" val="1"/>
</p:tagLst>
</file>

<file path=ppt/tags/tag9.xml><?xml version="1.0" encoding="utf-8"?>
<p:tagLst xmlns:p="http://schemas.openxmlformats.org/presentationml/2006/main">
  <p:tag name="KSO_WM_TEMPLATE_CATEGORY" val="diagram"/>
  <p:tag name="KSO_WM_TEMPLATE_INDEX" val="20177688"/>
  <p:tag name="KSO_WM_UNIT_TYPE" val="r_u"/>
  <p:tag name="KSO_WM_UNIT_INDEX" val="1_1"/>
  <p:tag name="KSO_WM_UNIT_ID" val="diagram20177688_1*r_u*1_1"/>
  <p:tag name="KSO_WM_UNIT_LAYERLEVEL" val="1_1"/>
  <p:tag name="KSO_WM_UNIT_DIAGRAM_CONTRAST_TITLE_CNT" val="2"/>
  <p:tag name="KSO_WM_UNIT_DIAGRAM_DIMENSION_TITLE_CNT" val="1"/>
  <p:tag name="KSO_WM_UNIT_VALUE" val="18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r1-1"/>
  <p:tag name="KSO_WM_UNIT_PRESET_TEXT" val="LEOPARD TITLE"/>
  <p:tag name="KSO_WM_UNIT_TEXT_FILL_FORE_SCHEMECOLOR_INDEX" val="3"/>
  <p:tag name="KSO_WM_UNIT_TEXT_FILL_TYPE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1071</Words>
  <Application>WPS 演示</Application>
  <PresentationFormat>宽屏</PresentationFormat>
  <Paragraphs>136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黑体</vt:lpstr>
      <vt:lpstr>Calibri</vt:lpstr>
      <vt:lpstr>微软雅黑</vt:lpstr>
      <vt:lpstr>Bebas</vt:lpstr>
      <vt:lpstr>Arial Unicode MS</vt:lpstr>
      <vt:lpstr>Calibri Light</vt:lpstr>
      <vt:lpstr>Segoe Print</vt:lpstr>
      <vt:lpstr>Corbel</vt:lpstr>
      <vt:lpstr>Office 主题</vt:lpstr>
      <vt:lpstr>朋友圈 营销</vt:lpstr>
      <vt:lpstr>目 录 contents </vt:lpstr>
      <vt:lpstr>PowerPoint 演示文稿</vt:lpstr>
      <vt:lpstr>PowerPoint 演示文稿</vt:lpstr>
      <vt:lpstr>线上获取好友关注 </vt:lpstr>
      <vt:lpstr>线下获取用户关注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 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MK</cp:lastModifiedBy>
  <cp:revision>18</cp:revision>
  <dcterms:created xsi:type="dcterms:W3CDTF">2018-04-13T07:24:00Z</dcterms:created>
  <dcterms:modified xsi:type="dcterms:W3CDTF">2018-05-03T08:15:15Z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