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3"/>
  </p:sldMasterIdLst>
  <p:notesMasterIdLst>
    <p:notesMasterId r:id="rId5"/>
  </p:notesMasterIdLst>
  <p:sldIdLst>
    <p:sldId id="264" r:id="rId4"/>
    <p:sldId id="265" r:id="rId6"/>
    <p:sldId id="267" r:id="rId7"/>
    <p:sldId id="358" r:id="rId8"/>
    <p:sldId id="271" r:id="rId9"/>
    <p:sldId id="328" r:id="rId10"/>
    <p:sldId id="273" r:id="rId11"/>
    <p:sldId id="275" r:id="rId12"/>
    <p:sldId id="337" r:id="rId13"/>
    <p:sldId id="357" r:id="rId14"/>
    <p:sldId id="283" r:id="rId15"/>
    <p:sldId id="319" r:id="rId16"/>
    <p:sldId id="320" r:id="rId17"/>
    <p:sldId id="321" r:id="rId18"/>
    <p:sldId id="370" r:id="rId19"/>
    <p:sldId id="359"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5B77"/>
    <a:srgbClr val="45B1C5"/>
    <a:srgbClr val="31939A"/>
    <a:srgbClr val="38A39A"/>
    <a:srgbClr val="48B39D"/>
    <a:srgbClr val="47B3A3"/>
    <a:srgbClr val="87DAF8"/>
    <a:srgbClr val="277479"/>
    <a:srgbClr val="27757A"/>
    <a:srgbClr val="277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114" d="100"/>
          <a:sy n="114"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FE29B-0165-4071-8AA1-F96FDF997C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42A2A0-5881-4310-B79C-032DD5E1F1F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1CEB0A-A192-456E-B819-88B8C4A39D39}"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CBF84D-EE77-4DF6-9C00-8C2FCC90D90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4D792D-E4D4-4505-8445-869BD132060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1CEB0A-A192-456E-B819-88B8C4A39D39}"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1CEB0A-A192-456E-B819-88B8C4A39D3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ctrTitle" hasCustomPrompt="1"/>
          </p:nvPr>
        </p:nvSpPr>
        <p:spPr>
          <a:xfrm>
            <a:off x="880110" y="2971800"/>
            <a:ext cx="7102645" cy="1241358"/>
          </a:xfrm>
        </p:spPr>
        <p:txBody>
          <a:bodyPr anchor="b">
            <a:normAutofit/>
          </a:bodyPr>
          <a:lstStyle>
            <a:lvl1pPr algn="l">
              <a:defRPr sz="6000" b="1">
                <a:solidFill>
                  <a:schemeClr val="bg1"/>
                </a:solidFill>
              </a:defRPr>
            </a:lvl1pPr>
          </a:lstStyle>
          <a:p>
            <a:r>
              <a:rPr lang="zh-CN" altLang="en-US" dirty="0"/>
              <a:t>单击此处</a:t>
            </a:r>
            <a:r>
              <a:rPr lang="zh-CN" altLang="en-US" dirty="0" smtClean="0"/>
              <a:t>编辑标题</a:t>
            </a:r>
            <a:endParaRPr lang="zh-CN" altLang="en-US" dirty="0"/>
          </a:p>
        </p:txBody>
      </p:sp>
      <p:sp>
        <p:nvSpPr>
          <p:cNvPr id="3" name="副标题 2"/>
          <p:cNvSpPr>
            <a:spLocks noGrp="1"/>
          </p:cNvSpPr>
          <p:nvPr>
            <p:ph type="subTitle" idx="1"/>
          </p:nvPr>
        </p:nvSpPr>
        <p:spPr>
          <a:xfrm>
            <a:off x="880110" y="4317933"/>
            <a:ext cx="7102645" cy="808136"/>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幻灯片">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ctrTitle" hasCustomPrompt="1"/>
          </p:nvPr>
        </p:nvSpPr>
        <p:spPr>
          <a:xfrm>
            <a:off x="880110" y="3289828"/>
            <a:ext cx="7102645" cy="923330"/>
          </a:xfrm>
        </p:spPr>
        <p:txBody>
          <a:bodyPr anchor="b">
            <a:normAutofit/>
          </a:bodyPr>
          <a:lstStyle>
            <a:lvl1pPr algn="l">
              <a:defRPr sz="6000" b="1">
                <a:solidFill>
                  <a:schemeClr val="bg1"/>
                </a:solidFill>
              </a:defRPr>
            </a:lvl1pPr>
          </a:lstStyle>
          <a:p>
            <a:r>
              <a:rPr lang="zh-CN" altLang="en-US" dirty="0"/>
              <a:t>单击此处编辑标题</a:t>
            </a:r>
            <a:endParaRPr lang="zh-CN" altLang="en-US" dirty="0"/>
          </a:p>
        </p:txBody>
      </p:sp>
      <p:sp>
        <p:nvSpPr>
          <p:cNvPr id="3" name="副标题 2"/>
          <p:cNvSpPr>
            <a:spLocks noGrp="1"/>
          </p:cNvSpPr>
          <p:nvPr>
            <p:ph type="subTitle" idx="1"/>
          </p:nvPr>
        </p:nvSpPr>
        <p:spPr>
          <a:xfrm>
            <a:off x="880110" y="4317933"/>
            <a:ext cx="7102645" cy="808136"/>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节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6" name="Freeform 5"/>
          <p:cNvSpPr/>
          <p:nvPr/>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7" name="Freeform 6"/>
          <p:cNvSpPr/>
          <p:nvPr/>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dirty="0">
              <a:solidFill>
                <a:schemeClr val="bg1"/>
              </a:solidFill>
            </a:endParaRPr>
          </a:p>
        </p:txBody>
      </p:sp>
      <p:sp>
        <p:nvSpPr>
          <p:cNvPr id="8" name="Freeform 7"/>
          <p:cNvSpPr/>
          <p:nvPr/>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8"/>
          <p:cNvSpPr/>
          <p:nvPr/>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723900" y="1689101"/>
            <a:ext cx="9131300" cy="1727200"/>
          </a:xfrm>
        </p:spPr>
        <p:txBody>
          <a:bodyPr anchor="b" anchorCtr="0">
            <a:normAutofit/>
          </a:bodyPr>
          <a:lstStyle>
            <a:lvl1pPr algn="l">
              <a:defRPr sz="6600" b="1">
                <a:solidFill>
                  <a:schemeClr val="bg1"/>
                </a:solidFill>
              </a:defRPr>
            </a:lvl1pPr>
          </a:lstStyle>
          <a:p>
            <a:r>
              <a:rPr lang="zh-CN" altLang="en-US" dirty="0"/>
              <a:t>单击此处编辑标题</a:t>
            </a:r>
            <a:endParaRPr lang="zh-CN" altLang="en-US" dirty="0"/>
          </a:p>
        </p:txBody>
      </p:sp>
      <p:sp>
        <p:nvSpPr>
          <p:cNvPr id="11" name="文本占位符 10"/>
          <p:cNvSpPr>
            <a:spLocks noGrp="1"/>
          </p:cNvSpPr>
          <p:nvPr>
            <p:ph type="body" sz="quarter" idx="13" hasCustomPrompt="1"/>
          </p:nvPr>
        </p:nvSpPr>
        <p:spPr>
          <a:xfrm>
            <a:off x="723900" y="3568700"/>
            <a:ext cx="9131300" cy="1551762"/>
          </a:xfrm>
        </p:spPr>
        <p:txBody>
          <a:bodyPr>
            <a:normAutofit/>
          </a:bodyPr>
          <a:lstStyle>
            <a:lvl1pPr marL="0" indent="0">
              <a:buNone/>
              <a:defRPr sz="2000">
                <a:solidFill>
                  <a:schemeClr val="bg1"/>
                </a:solidFill>
              </a:defRPr>
            </a:lvl1pPr>
          </a:lstStyle>
          <a:p>
            <a:pPr lvl="0"/>
            <a:r>
              <a:rPr lang="zh-CN" altLang="en-US" dirty="0"/>
              <a:t>单机此处编辑文本</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仅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title" hasCustomPrompt="1"/>
          </p:nvPr>
        </p:nvSpPr>
        <p:spPr>
          <a:xfrm>
            <a:off x="762000" y="2159000"/>
            <a:ext cx="5715000" cy="1382450"/>
          </a:xfrm>
        </p:spPr>
        <p:txBody>
          <a:bodyPr anchor="b" anchorCtr="0">
            <a:normAutofit/>
          </a:bodyPr>
          <a:lstStyle>
            <a:lvl1pPr algn="l">
              <a:defRPr sz="8000" b="1">
                <a:solidFill>
                  <a:schemeClr val="bg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762000" y="3733201"/>
            <a:ext cx="5715000" cy="1185937"/>
          </a:xfrm>
        </p:spPr>
        <p:txBody>
          <a:bodyPr>
            <a:normAutofit/>
          </a:bodyPr>
          <a:lstStyle>
            <a:lvl1pPr marL="0" indent="0" algn="l">
              <a:buNone/>
              <a:defRPr sz="3200">
                <a:solidFill>
                  <a:schemeClr val="bg1"/>
                </a:solidFill>
              </a:defRPr>
            </a:lvl1pPr>
          </a:lstStyle>
          <a:p>
            <a:pPr lvl="0"/>
            <a:r>
              <a:rPr lang="zh-CN" altLang="en-US" dirty="0"/>
              <a:t>编辑文本</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6"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7"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dirty="0">
              <a:solidFill>
                <a:schemeClr val="bg1"/>
              </a:solidFill>
            </a:endParaRPr>
          </a:p>
        </p:txBody>
      </p:sp>
      <p:sp>
        <p:nvSpPr>
          <p:cNvPr id="8"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723900" y="1689101"/>
            <a:ext cx="9131300" cy="1727200"/>
          </a:xfrm>
        </p:spPr>
        <p:txBody>
          <a:bodyPr anchor="b" anchorCtr="0">
            <a:normAutofit/>
          </a:bodyPr>
          <a:lstStyle>
            <a:lvl1pPr algn="l">
              <a:defRPr sz="6600" b="1">
                <a:solidFill>
                  <a:schemeClr val="bg1"/>
                </a:solidFill>
              </a:defRPr>
            </a:lvl1pPr>
          </a:lstStyle>
          <a:p>
            <a:r>
              <a:rPr lang="zh-CN" altLang="en-US" dirty="0" smtClean="0"/>
              <a:t>单击此处编辑标题</a:t>
            </a:r>
            <a:endParaRPr lang="zh-CN" altLang="en-US" dirty="0"/>
          </a:p>
        </p:txBody>
      </p:sp>
      <p:sp>
        <p:nvSpPr>
          <p:cNvPr id="11" name="文本占位符 10"/>
          <p:cNvSpPr>
            <a:spLocks noGrp="1"/>
          </p:cNvSpPr>
          <p:nvPr>
            <p:ph type="body" sz="quarter" idx="13" hasCustomPrompt="1"/>
          </p:nvPr>
        </p:nvSpPr>
        <p:spPr>
          <a:xfrm>
            <a:off x="723900" y="3568700"/>
            <a:ext cx="9131300" cy="1551762"/>
          </a:xfrm>
        </p:spPr>
        <p:txBody>
          <a:bodyPr>
            <a:normAutofit/>
          </a:bodyPr>
          <a:lstStyle>
            <a:lvl1pPr marL="0" indent="0">
              <a:buNone/>
              <a:defRPr sz="2000">
                <a:solidFill>
                  <a:schemeClr val="bg1"/>
                </a:solidFill>
              </a:defRPr>
            </a:lvl1pPr>
          </a:lstStyle>
          <a:p>
            <a:pPr lvl="0"/>
            <a:r>
              <a:rPr lang="zh-CN" altLang="en-US" dirty="0" smtClean="0"/>
              <a:t>单机此处编辑文本</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839788" y="2615609"/>
            <a:ext cx="5157787"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title" hasCustomPrompt="1"/>
          </p:nvPr>
        </p:nvSpPr>
        <p:spPr>
          <a:xfrm>
            <a:off x="762000" y="2159000"/>
            <a:ext cx="5715000" cy="1382450"/>
          </a:xfrm>
        </p:spPr>
        <p:txBody>
          <a:bodyPr anchor="b" anchorCtr="0">
            <a:normAutofit/>
          </a:bodyPr>
          <a:lstStyle>
            <a:lvl1pPr algn="l">
              <a:defRPr sz="8000" b="1">
                <a:solidFill>
                  <a:schemeClr val="bg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762000" y="3733201"/>
            <a:ext cx="5715000" cy="1185937"/>
          </a:xfrm>
        </p:spPr>
        <p:txBody>
          <a:bodyPr>
            <a:normAutofit/>
          </a:bodyPr>
          <a:lstStyle>
            <a:lvl1pPr marL="0" indent="0" algn="l">
              <a:buNone/>
              <a:defRPr sz="3200">
                <a:solidFill>
                  <a:schemeClr val="bg1"/>
                </a:solidFill>
              </a:defRPr>
            </a:lvl1pPr>
          </a:lstStyle>
          <a:p>
            <a:pPr lvl="0"/>
            <a:r>
              <a:rPr lang="zh-CN" altLang="en-US" dirty="0"/>
              <a:t>编辑文本</a:t>
            </a:r>
            <a:endParaRPr lang="zh-CN"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smtClean="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smtClean="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4" Type="http://schemas.openxmlformats.org/officeDocument/2006/relationships/theme" Target="../theme/theme2.xml"/><Relationship Id="rId13" Type="http://schemas.openxmlformats.org/officeDocument/2006/relationships/tags" Target="../tags/tag6.xml"/><Relationship Id="rId12" Type="http://schemas.openxmlformats.org/officeDocument/2006/relationships/tags" Target="../tags/tag5.xml"/><Relationship Id="rId11" Type="http://schemas.openxmlformats.org/officeDocument/2006/relationships/tags" Target="../tags/tag4.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3.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7.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13.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12.xml"/><Relationship Id="rId6" Type="http://schemas.openxmlformats.org/officeDocument/2006/relationships/slideLayout" Target="../slideLayouts/slideLayout14.xml"/><Relationship Id="rId5" Type="http://schemas.openxmlformats.org/officeDocument/2006/relationships/tags" Target="../tags/tag60.xml"/><Relationship Id="rId4" Type="http://schemas.openxmlformats.org/officeDocument/2006/relationships/image" Target="../media/image3.jpeg"/><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ags" Target="../tags/tag59.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4.xml"/><Relationship Id="rId3" Type="http://schemas.openxmlformats.org/officeDocument/2006/relationships/tags" Target="../tags/tag62.xml"/><Relationship Id="rId2" Type="http://schemas.openxmlformats.org/officeDocument/2006/relationships/image" Target="../media/image1.jpeg"/><Relationship Id="rId1" Type="http://schemas.openxmlformats.org/officeDocument/2006/relationships/tags" Target="../tags/tag61.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14.xml"/><Relationship Id="rId3" Type="http://schemas.openxmlformats.org/officeDocument/2006/relationships/tags" Target="../tags/tag64.xml"/><Relationship Id="rId2" Type="http://schemas.openxmlformats.org/officeDocument/2006/relationships/image" Target="../media/image1.jpeg"/><Relationship Id="rId1" Type="http://schemas.openxmlformats.org/officeDocument/2006/relationships/tags" Target="../tags/tag63.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14.xml"/><Relationship Id="rId3" Type="http://schemas.openxmlformats.org/officeDocument/2006/relationships/tags" Target="../tags/tag66.xml"/><Relationship Id="rId2" Type="http://schemas.openxmlformats.org/officeDocument/2006/relationships/image" Target="../media/image1.jpeg"/><Relationship Id="rId1" Type="http://schemas.openxmlformats.org/officeDocument/2006/relationships/tags" Target="../tags/tag65.xml"/></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16.xml"/><Relationship Id="rId5" Type="http://schemas.openxmlformats.org/officeDocument/2006/relationships/slideLayout" Target="../slideLayouts/slideLayout13.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s>
</file>

<file path=ppt/slides/_rels/slide2.xml.rels><?xml version="1.0" encoding="UTF-8" standalone="yes"?>
<Relationships xmlns="http://schemas.openxmlformats.org/package/2006/relationships"><Relationship Id="rId9" Type="http://schemas.openxmlformats.org/officeDocument/2006/relationships/tags" Target="../tags/tag18.xml"/><Relationship Id="rId8" Type="http://schemas.openxmlformats.org/officeDocument/2006/relationships/tags" Target="../tags/tag17.xml"/><Relationship Id="rId7" Type="http://schemas.openxmlformats.org/officeDocument/2006/relationships/tags" Target="../tags/tag16.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0" Type="http://schemas.openxmlformats.org/officeDocument/2006/relationships/notesSlide" Target="../notesSlides/notesSlide2.xml"/><Relationship Id="rId2" Type="http://schemas.openxmlformats.org/officeDocument/2006/relationships/tags" Target="../tags/tag11.xml"/><Relationship Id="rId19" Type="http://schemas.openxmlformats.org/officeDocument/2006/relationships/slideLayout" Target="../slideLayouts/slideLayout7.xml"/><Relationship Id="rId18" Type="http://schemas.openxmlformats.org/officeDocument/2006/relationships/tags" Target="../tags/tag26.xml"/><Relationship Id="rId17" Type="http://schemas.openxmlformats.org/officeDocument/2006/relationships/image" Target="../media/image1.jpeg"/><Relationship Id="rId16" Type="http://schemas.openxmlformats.org/officeDocument/2006/relationships/tags" Target="../tags/tag25.xml"/><Relationship Id="rId15" Type="http://schemas.openxmlformats.org/officeDocument/2006/relationships/tags" Target="../tags/tag24.xml"/><Relationship Id="rId14" Type="http://schemas.openxmlformats.org/officeDocument/2006/relationships/tags" Target="../tags/tag23.xml"/><Relationship Id="rId13" Type="http://schemas.openxmlformats.org/officeDocument/2006/relationships/tags" Target="../tags/tag22.xml"/><Relationship Id="rId12" Type="http://schemas.openxmlformats.org/officeDocument/2006/relationships/tags" Target="../tags/tag21.xml"/><Relationship Id="rId11" Type="http://schemas.openxmlformats.org/officeDocument/2006/relationships/tags" Target="../tags/tag20.xml"/><Relationship Id="rId10" Type="http://schemas.openxmlformats.org/officeDocument/2006/relationships/tags" Target="../tags/tag19.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slideLayout" Target="../slideLayouts/slideLayout7.xml"/><Relationship Id="rId7" Type="http://schemas.openxmlformats.org/officeDocument/2006/relationships/tags" Target="../tags/tag32.xml"/><Relationship Id="rId6" Type="http://schemas.openxmlformats.org/officeDocument/2006/relationships/image" Target="../media/image1.jpeg"/><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3.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7.xml"/><Relationship Id="rId3" Type="http://schemas.openxmlformats.org/officeDocument/2006/relationships/tags" Target="../tags/tag37.xml"/><Relationship Id="rId2" Type="http://schemas.openxmlformats.org/officeDocument/2006/relationships/image" Target="../media/image1.jpeg"/><Relationship Id="rId1" Type="http://schemas.openxmlformats.org/officeDocument/2006/relationships/tags" Target="../tags/tag36.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7.xml"/><Relationship Id="rId3" Type="http://schemas.openxmlformats.org/officeDocument/2006/relationships/tags" Target="../tags/tag39.xml"/><Relationship Id="rId2" Type="http://schemas.openxmlformats.org/officeDocument/2006/relationships/image" Target="../media/image1.jpeg"/><Relationship Id="rId1" Type="http://schemas.openxmlformats.org/officeDocument/2006/relationships/tags" Target="../tags/tag38.xml"/></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1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7.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9" Type="http://schemas.openxmlformats.org/officeDocument/2006/relationships/tags" Target="../tags/tag52.xml"/><Relationship Id="rId8" Type="http://schemas.openxmlformats.org/officeDocument/2006/relationships/tags" Target="../tags/tag51.xml"/><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2" Type="http://schemas.openxmlformats.org/officeDocument/2006/relationships/notesSlide" Target="../notesSlides/notesSlide9.xml"/><Relationship Id="rId11" Type="http://schemas.openxmlformats.org/officeDocument/2006/relationships/slideLayout" Target="../slideLayouts/slideLayout7.xml"/><Relationship Id="rId10" Type="http://schemas.openxmlformats.org/officeDocument/2006/relationships/tags" Target="../tags/tag53.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custDataLst>
              <p:tags r:id="rId1"/>
            </p:custDataLst>
          </p:nvPr>
        </p:nvSpPr>
        <p:spPr>
          <a:xfrm>
            <a:off x="826770" y="2205355"/>
            <a:ext cx="3406140" cy="10147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6000" dirty="0">
              <a:solidFill>
                <a:schemeClr val="bg1"/>
              </a:solidFill>
              <a:latin typeface="+mj-ea"/>
              <a:ea typeface="+mj-ea"/>
            </a:endParaRPr>
          </a:p>
        </p:txBody>
      </p:sp>
      <p:sp>
        <p:nvSpPr>
          <p:cNvPr id="5" name="标题 4"/>
          <p:cNvSpPr>
            <a:spLocks noGrp="1"/>
          </p:cNvSpPr>
          <p:nvPr>
            <p:ph type="ctrTitle"/>
            <p:custDataLst>
              <p:tags r:id="rId2"/>
            </p:custDataLst>
          </p:nvPr>
        </p:nvSpPr>
        <p:spPr>
          <a:xfrm>
            <a:off x="880110" y="3457575"/>
            <a:ext cx="8456295" cy="1241425"/>
          </a:xfrm>
        </p:spPr>
        <p:txBody>
          <a:bodyPr>
            <a:normAutofit/>
          </a:bodyPr>
          <a:lstStyle/>
          <a:p>
            <a:pPr algn="l"/>
            <a:r>
              <a:rPr lang="zh-CN" altLang="en-US">
                <a:sym typeface="+mn-ea"/>
              </a:rPr>
              <a:t>短视频营销</a:t>
            </a:r>
            <a:endParaRPr lang="zh-CN" altLang="en-US">
              <a:sym typeface="+mn-ea"/>
            </a:endParaRPr>
          </a:p>
        </p:txBody>
      </p:sp>
      <p:sp>
        <p:nvSpPr>
          <p:cNvPr id="6" name="文本框 5"/>
          <p:cNvSpPr txBox="1"/>
          <p:nvPr/>
        </p:nvSpPr>
        <p:spPr>
          <a:xfrm>
            <a:off x="880110" y="2251710"/>
            <a:ext cx="2967355" cy="922020"/>
          </a:xfrm>
          <a:prstGeom prst="rect">
            <a:avLst/>
          </a:prstGeom>
          <a:noFill/>
        </p:spPr>
        <p:txBody>
          <a:bodyPr wrap="square" rtlCol="0">
            <a:spAutoFit/>
          </a:bodyPr>
          <a:p>
            <a:r>
              <a:rPr lang="zh-CN" altLang="en-US" sz="5400" b="1">
                <a:solidFill>
                  <a:schemeClr val="bg1"/>
                </a:solidFill>
              </a:rPr>
              <a:t>课件二十</a:t>
            </a:r>
            <a:endParaRPr lang="zh-CN" altLang="en-US" sz="5400" b="1">
              <a:solidFill>
                <a:schemeClr val="bg1"/>
              </a:solidFill>
            </a:endParaRPr>
          </a:p>
        </p:txBody>
      </p:sp>
    </p:spTree>
    <p:custDataLst>
      <p:tags r:id="rId3"/>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20149309313"/>
          <p:cNvPicPr>
            <a:picLocks noChangeAspect="1"/>
          </p:cNvPicPr>
          <p:nvPr/>
        </p:nvPicPr>
        <p:blipFill>
          <a:blip r:embed="rId1"/>
          <a:stretch>
            <a:fillRect/>
          </a:stretch>
        </p:blipFill>
        <p:spPr>
          <a:xfrm>
            <a:off x="9034145" y="635"/>
            <a:ext cx="2990300" cy="900007"/>
          </a:xfrm>
          <a:prstGeom prst="rect">
            <a:avLst/>
          </a:prstGeom>
        </p:spPr>
      </p:pic>
      <p:sp>
        <p:nvSpPr>
          <p:cNvPr id="9" name="文本框 8"/>
          <p:cNvSpPr txBox="1"/>
          <p:nvPr>
            <p:custDataLst>
              <p:tags r:id="rId2"/>
            </p:custDataLst>
          </p:nvPr>
        </p:nvSpPr>
        <p:spPr>
          <a:xfrm>
            <a:off x="995680" y="259715"/>
            <a:ext cx="649668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altLang="en-US" sz="3200" b="1" dirty="0">
                <a:solidFill>
                  <a:schemeClr val="tx1"/>
                </a:solidFill>
                <a:latin typeface="微软雅黑" panose="020B0503020204020204" charset="-122"/>
                <a:ea typeface="微软雅黑" panose="020B0503020204020204" charset="-122"/>
                <a:cs typeface="+mn-cs"/>
              </a:rPr>
              <a:t>短视频营销过程</a:t>
            </a:r>
            <a:r>
              <a:rPr lang="en-US" altLang="zh-CN" sz="3200" b="1" dirty="0">
                <a:solidFill>
                  <a:schemeClr val="tx1"/>
                </a:solidFill>
                <a:latin typeface="微软雅黑" panose="020B0503020204020204" charset="-122"/>
                <a:ea typeface="微软雅黑" panose="020B0503020204020204" charset="-122"/>
                <a:cs typeface="+mn-cs"/>
              </a:rPr>
              <a:t>——</a:t>
            </a:r>
            <a:r>
              <a:rPr lang="zh-CN" altLang="en-US" sz="3200" b="1" kern="0" noProof="0" smtClean="0">
                <a:ln>
                  <a:noFill/>
                </a:ln>
                <a:solidFill>
                  <a:schemeClr val="tx1"/>
                </a:solidFill>
                <a:effectLst/>
                <a:uLnTx/>
                <a:uFillTx/>
                <a:latin typeface="微软雅黑" panose="020B0503020204020204" charset="-122"/>
                <a:ea typeface="微软雅黑" panose="020B0503020204020204" charset="-122"/>
                <a:cs typeface="Arial" panose="020B0604020202020204" pitchFamily="34" charset="0"/>
                <a:sym typeface="+mn-ea"/>
              </a:rPr>
              <a:t>内容策划</a:t>
            </a:r>
            <a:endParaRPr lang="zh-CN" altLang="en-US" sz="3200" b="1" kern="0" noProof="0" dirty="0" smtClean="0">
              <a:ln>
                <a:noFill/>
              </a:ln>
              <a:solidFill>
                <a:schemeClr val="tx1"/>
              </a:solidFill>
              <a:effectLst/>
              <a:uLnTx/>
              <a:uFillTx/>
              <a:latin typeface="微软雅黑" panose="020B0503020204020204" charset="-122"/>
              <a:ea typeface="微软雅黑" panose="020B0503020204020204" charset="-122"/>
              <a:cs typeface="Arial" panose="020B0604020202020204" pitchFamily="34" charset="0"/>
              <a:sym typeface="+mn-ea"/>
            </a:endParaRPr>
          </a:p>
        </p:txBody>
      </p:sp>
      <p:sp>
        <p:nvSpPr>
          <p:cNvPr id="2" name="Chevron 10"/>
          <p:cNvSpPr/>
          <p:nvPr/>
        </p:nvSpPr>
        <p:spPr>
          <a:xfrm>
            <a:off x="1688465" y="2061845"/>
            <a:ext cx="2546985" cy="474980"/>
          </a:xfrm>
          <a:prstGeom prst="chevron">
            <a:avLst/>
          </a:prstGeom>
          <a:solidFill>
            <a:srgbClr val="48B39D"/>
          </a:solidFill>
          <a:ln w="12700" cap="flat" cmpd="sng" algn="ctr">
            <a:noFill/>
            <a:prstDash val="solid"/>
            <a:miter lim="800000"/>
          </a:ln>
          <a:effectLst/>
        </p:spPr>
        <p:txBody>
          <a:bodyPr rtlCol="0" anchor="ctr"/>
          <a:lstStyle/>
          <a:p>
            <a:pPr algn="ctr" defTabSz="914400">
              <a:defRPr/>
            </a:pPr>
            <a:endParaRPr lang="en-US" sz="1800" kern="0" smtClean="0">
              <a:solidFill>
                <a:prstClr val="black"/>
              </a:solidFill>
              <a:latin typeface="Calibri" panose="020F0502020204030204"/>
            </a:endParaRPr>
          </a:p>
        </p:txBody>
      </p:sp>
      <p:sp>
        <p:nvSpPr>
          <p:cNvPr id="3" name="Chevron 19"/>
          <p:cNvSpPr/>
          <p:nvPr/>
        </p:nvSpPr>
        <p:spPr>
          <a:xfrm>
            <a:off x="4613275" y="2061845"/>
            <a:ext cx="2546985" cy="474980"/>
          </a:xfrm>
          <a:prstGeom prst="chevron">
            <a:avLst/>
          </a:prstGeom>
          <a:solidFill>
            <a:srgbClr val="47B3A3"/>
          </a:solidFill>
          <a:ln w="12700" cap="flat" cmpd="sng" algn="ctr">
            <a:noFill/>
            <a:prstDash val="solid"/>
            <a:miter lim="800000"/>
          </a:ln>
          <a:effectLst/>
        </p:spPr>
        <p:txBody>
          <a:bodyPr rtlCol="0" anchor="ctr"/>
          <a:lstStyle/>
          <a:p>
            <a:pPr algn="ctr" defTabSz="914400">
              <a:defRPr/>
            </a:pPr>
            <a:endParaRPr lang="en-US" sz="1800" kern="0" smtClean="0">
              <a:solidFill>
                <a:prstClr val="black"/>
              </a:solidFill>
              <a:latin typeface="Calibri" panose="020F0502020204030204"/>
            </a:endParaRPr>
          </a:p>
        </p:txBody>
      </p:sp>
      <p:sp>
        <p:nvSpPr>
          <p:cNvPr id="67" name="Chevron 27"/>
          <p:cNvSpPr/>
          <p:nvPr/>
        </p:nvSpPr>
        <p:spPr>
          <a:xfrm>
            <a:off x="7592060" y="2061845"/>
            <a:ext cx="2546985" cy="474980"/>
          </a:xfrm>
          <a:prstGeom prst="chevron">
            <a:avLst/>
          </a:prstGeom>
          <a:solidFill>
            <a:srgbClr val="47B3A3"/>
          </a:solidFill>
          <a:ln w="12700" cap="flat" cmpd="sng" algn="ctr">
            <a:noFill/>
            <a:prstDash val="solid"/>
            <a:miter lim="800000"/>
          </a:ln>
          <a:effectLst/>
        </p:spPr>
        <p:txBody>
          <a:bodyPr rtlCol="0" anchor="ctr"/>
          <a:lstStyle/>
          <a:p>
            <a:pPr algn="ctr" defTabSz="914400">
              <a:defRPr/>
            </a:pPr>
            <a:endParaRPr lang="en-US" sz="1800" kern="0" smtClean="0">
              <a:solidFill>
                <a:prstClr val="black"/>
              </a:solidFill>
              <a:latin typeface="Calibri" panose="020F0502020204030204"/>
            </a:endParaRPr>
          </a:p>
        </p:txBody>
      </p:sp>
      <p:sp>
        <p:nvSpPr>
          <p:cNvPr id="16" name="文本框 15"/>
          <p:cNvSpPr txBox="1"/>
          <p:nvPr/>
        </p:nvSpPr>
        <p:spPr>
          <a:xfrm>
            <a:off x="1993900" y="5002530"/>
            <a:ext cx="2035810" cy="645160"/>
          </a:xfrm>
          <a:prstGeom prst="rect">
            <a:avLst/>
          </a:prstGeom>
          <a:noFill/>
        </p:spPr>
        <p:txBody>
          <a:bodyPr wrap="square" rtlCol="0">
            <a:spAutoFit/>
          </a:bodyPr>
          <a:p>
            <a:pPr algn="ctr"/>
            <a:r>
              <a:rPr lang="zh-CN" altLang="en-US"/>
              <a:t>策划内容时</a:t>
            </a:r>
            <a:endParaRPr lang="zh-CN" altLang="en-US"/>
          </a:p>
          <a:p>
            <a:pPr algn="ctr"/>
            <a:r>
              <a:rPr lang="zh-CN" altLang="en-US"/>
              <a:t>要注重用户体验感</a:t>
            </a:r>
            <a:endParaRPr lang="zh-CN" altLang="en-US"/>
          </a:p>
        </p:txBody>
      </p:sp>
      <p:sp>
        <p:nvSpPr>
          <p:cNvPr id="17" name="文本框 16"/>
          <p:cNvSpPr txBox="1"/>
          <p:nvPr/>
        </p:nvSpPr>
        <p:spPr>
          <a:xfrm>
            <a:off x="4758055" y="5002530"/>
            <a:ext cx="2257425" cy="645160"/>
          </a:xfrm>
          <a:prstGeom prst="rect">
            <a:avLst/>
          </a:prstGeom>
          <a:noFill/>
        </p:spPr>
        <p:txBody>
          <a:bodyPr wrap="square" rtlCol="0">
            <a:spAutoFit/>
          </a:bodyPr>
          <a:p>
            <a:pPr algn="ctr"/>
            <a:r>
              <a:rPr lang="zh-CN" altLang="en-US"/>
              <a:t>策划内容时</a:t>
            </a:r>
            <a:endParaRPr lang="zh-CN" altLang="en-US"/>
          </a:p>
          <a:p>
            <a:pPr algn="ctr"/>
            <a:r>
              <a:rPr lang="zh-CN" altLang="en-US"/>
              <a:t>注重互动性和参与性</a:t>
            </a:r>
            <a:endParaRPr lang="zh-CN" altLang="en-US"/>
          </a:p>
        </p:txBody>
      </p:sp>
      <p:sp>
        <p:nvSpPr>
          <p:cNvPr id="18" name="文本框 17"/>
          <p:cNvSpPr txBox="1"/>
          <p:nvPr/>
        </p:nvSpPr>
        <p:spPr>
          <a:xfrm>
            <a:off x="7736840" y="5002530"/>
            <a:ext cx="2257425" cy="645160"/>
          </a:xfrm>
          <a:prstGeom prst="rect">
            <a:avLst/>
          </a:prstGeom>
          <a:noFill/>
        </p:spPr>
        <p:txBody>
          <a:bodyPr wrap="square" rtlCol="0">
            <a:spAutoFit/>
          </a:bodyPr>
          <a:p>
            <a:pPr algn="ctr"/>
            <a:r>
              <a:rPr lang="zh-CN" altLang="en-US"/>
              <a:t>尽量保证短视频</a:t>
            </a:r>
            <a:endParaRPr lang="zh-CN" altLang="en-US"/>
          </a:p>
          <a:p>
            <a:pPr algn="ctr"/>
            <a:r>
              <a:rPr lang="zh-CN" altLang="en-US"/>
              <a:t>内容的创意度</a:t>
            </a:r>
            <a:endParaRPr lang="zh-CN" altLang="en-US"/>
          </a:p>
        </p:txBody>
      </p:sp>
      <p:grpSp>
        <p:nvGrpSpPr>
          <p:cNvPr id="20" name="组合 19"/>
          <p:cNvGrpSpPr/>
          <p:nvPr/>
        </p:nvGrpSpPr>
        <p:grpSpPr>
          <a:xfrm>
            <a:off x="2315210" y="2338070"/>
            <a:ext cx="1393190" cy="2341880"/>
            <a:chOff x="3646" y="3682"/>
            <a:chExt cx="2194" cy="3688"/>
          </a:xfrm>
        </p:grpSpPr>
        <p:cxnSp>
          <p:nvCxnSpPr>
            <p:cNvPr id="76" name="Straight Connector 9"/>
            <p:cNvCxnSpPr/>
            <p:nvPr/>
          </p:nvCxnSpPr>
          <p:spPr>
            <a:xfrm flipV="1">
              <a:off x="4743" y="3682"/>
              <a:ext cx="0" cy="2370"/>
            </a:xfrm>
            <a:prstGeom prst="line">
              <a:avLst/>
            </a:prstGeom>
            <a:noFill/>
            <a:ln w="38100" cap="flat" cmpd="sng" algn="ctr">
              <a:solidFill>
                <a:srgbClr val="48B39D"/>
              </a:solidFill>
              <a:prstDash val="solid"/>
              <a:miter lim="800000"/>
            </a:ln>
            <a:effectLst/>
          </p:spPr>
        </p:cxnSp>
        <p:sp>
          <p:nvSpPr>
            <p:cNvPr id="77" name="Oval 11"/>
            <p:cNvSpPr/>
            <p:nvPr/>
          </p:nvSpPr>
          <p:spPr>
            <a:xfrm>
              <a:off x="3646" y="5358"/>
              <a:ext cx="2194" cy="2013"/>
            </a:xfrm>
            <a:prstGeom prst="ellipse">
              <a:avLst/>
            </a:prstGeom>
            <a:solidFill>
              <a:srgbClr val="48B39D"/>
            </a:solidFill>
            <a:ln w="38100" cap="flat" cmpd="sng" algn="ctr">
              <a:noFill/>
              <a:prstDash val="solid"/>
              <a:miter lim="800000"/>
            </a:ln>
            <a:effectLst/>
          </p:spPr>
          <p:txBody>
            <a:bodyPr rtlCol="0" anchor="ctr"/>
            <a:lstStyle/>
            <a:p>
              <a:pPr algn="ctr" defTabSz="914400">
                <a:defRPr/>
              </a:pPr>
              <a:endParaRPr lang="en-US" sz="1800" kern="0" smtClean="0">
                <a:solidFill>
                  <a:prstClr val="white"/>
                </a:solidFill>
                <a:latin typeface="Calibri" panose="020F0502020204030204"/>
              </a:endParaRPr>
            </a:p>
          </p:txBody>
        </p:sp>
        <p:sp>
          <p:nvSpPr>
            <p:cNvPr id="2050" name="人"/>
            <p:cNvSpPr/>
            <p:nvPr/>
          </p:nvSpPr>
          <p:spPr bwMode="auto">
            <a:xfrm>
              <a:off x="4344" y="5888"/>
              <a:ext cx="642" cy="1070"/>
            </a:xfrm>
            <a:custGeom>
              <a:avLst/>
              <a:gdLst/>
              <a:ahLst/>
              <a:cxnLst/>
              <a:rect l="0" t="0" r="r" b="b"/>
              <a:pathLst>
                <a:path w="1476375" h="3292475">
                  <a:moveTo>
                    <a:pt x="350928" y="1040693"/>
                  </a:moveTo>
                  <a:lnTo>
                    <a:pt x="339188" y="1048946"/>
                  </a:lnTo>
                  <a:lnTo>
                    <a:pt x="327766" y="1058151"/>
                  </a:lnTo>
                  <a:lnTo>
                    <a:pt x="316978" y="1068309"/>
                  </a:lnTo>
                  <a:lnTo>
                    <a:pt x="306190" y="1078466"/>
                  </a:lnTo>
                  <a:lnTo>
                    <a:pt x="301113" y="1084180"/>
                  </a:lnTo>
                  <a:lnTo>
                    <a:pt x="296036" y="1089893"/>
                  </a:lnTo>
                  <a:lnTo>
                    <a:pt x="290960" y="1095607"/>
                  </a:lnTo>
                  <a:lnTo>
                    <a:pt x="286517" y="1101638"/>
                  </a:lnTo>
                  <a:lnTo>
                    <a:pt x="281758" y="1107986"/>
                  </a:lnTo>
                  <a:lnTo>
                    <a:pt x="277316" y="1114335"/>
                  </a:lnTo>
                  <a:lnTo>
                    <a:pt x="273191" y="1121001"/>
                  </a:lnTo>
                  <a:lnTo>
                    <a:pt x="269066" y="1127666"/>
                  </a:lnTo>
                  <a:lnTo>
                    <a:pt x="265259" y="1134650"/>
                  </a:lnTo>
                  <a:lnTo>
                    <a:pt x="261451" y="1141950"/>
                  </a:lnTo>
                  <a:lnTo>
                    <a:pt x="257961" y="1149568"/>
                  </a:lnTo>
                  <a:lnTo>
                    <a:pt x="254471" y="1157187"/>
                  </a:lnTo>
                  <a:lnTo>
                    <a:pt x="251298" y="1165439"/>
                  </a:lnTo>
                  <a:lnTo>
                    <a:pt x="248125" y="1173692"/>
                  </a:lnTo>
                  <a:lnTo>
                    <a:pt x="245586" y="1182580"/>
                  </a:lnTo>
                  <a:lnTo>
                    <a:pt x="243048" y="1191468"/>
                  </a:lnTo>
                  <a:lnTo>
                    <a:pt x="240510" y="1200673"/>
                  </a:lnTo>
                  <a:lnTo>
                    <a:pt x="238606" y="1210513"/>
                  </a:lnTo>
                  <a:lnTo>
                    <a:pt x="237019" y="1220353"/>
                  </a:lnTo>
                  <a:lnTo>
                    <a:pt x="235116" y="1230828"/>
                  </a:lnTo>
                  <a:lnTo>
                    <a:pt x="234164" y="1241620"/>
                  </a:lnTo>
                  <a:lnTo>
                    <a:pt x="233212" y="1253048"/>
                  </a:lnTo>
                  <a:lnTo>
                    <a:pt x="232577" y="1264792"/>
                  </a:lnTo>
                  <a:lnTo>
                    <a:pt x="232577" y="1276854"/>
                  </a:lnTo>
                  <a:lnTo>
                    <a:pt x="232895" y="1293360"/>
                  </a:lnTo>
                  <a:lnTo>
                    <a:pt x="233846" y="1311136"/>
                  </a:lnTo>
                  <a:lnTo>
                    <a:pt x="235750" y="1329229"/>
                  </a:lnTo>
                  <a:lnTo>
                    <a:pt x="238289" y="1348591"/>
                  </a:lnTo>
                  <a:lnTo>
                    <a:pt x="241779" y="1368906"/>
                  </a:lnTo>
                  <a:lnTo>
                    <a:pt x="246221" y="1390173"/>
                  </a:lnTo>
                  <a:lnTo>
                    <a:pt x="251615" y="1412075"/>
                  </a:lnTo>
                  <a:lnTo>
                    <a:pt x="257961" y="1434930"/>
                  </a:lnTo>
                  <a:lnTo>
                    <a:pt x="265576" y="1458736"/>
                  </a:lnTo>
                  <a:lnTo>
                    <a:pt x="273826" y="1483812"/>
                  </a:lnTo>
                  <a:lnTo>
                    <a:pt x="283662" y="1509841"/>
                  </a:lnTo>
                  <a:lnTo>
                    <a:pt x="294450" y="1536187"/>
                  </a:lnTo>
                  <a:lnTo>
                    <a:pt x="306507" y="1564120"/>
                  </a:lnTo>
                  <a:lnTo>
                    <a:pt x="319833" y="1592688"/>
                  </a:lnTo>
                  <a:lnTo>
                    <a:pt x="334429" y="1622208"/>
                  </a:lnTo>
                  <a:lnTo>
                    <a:pt x="350928" y="1653315"/>
                  </a:lnTo>
                  <a:lnTo>
                    <a:pt x="350928" y="1585070"/>
                  </a:lnTo>
                  <a:lnTo>
                    <a:pt x="350928" y="1040693"/>
                  </a:lnTo>
                  <a:close/>
                  <a:moveTo>
                    <a:pt x="444848" y="752475"/>
                  </a:moveTo>
                  <a:lnTo>
                    <a:pt x="452781" y="752475"/>
                  </a:lnTo>
                  <a:lnTo>
                    <a:pt x="460713" y="752793"/>
                  </a:lnTo>
                  <a:lnTo>
                    <a:pt x="462934" y="752793"/>
                  </a:lnTo>
                  <a:lnTo>
                    <a:pt x="1025181" y="752793"/>
                  </a:lnTo>
                  <a:lnTo>
                    <a:pt x="1032479" y="752793"/>
                  </a:lnTo>
                  <a:lnTo>
                    <a:pt x="1039777" y="753745"/>
                  </a:lnTo>
                  <a:lnTo>
                    <a:pt x="1041046" y="753745"/>
                  </a:lnTo>
                  <a:lnTo>
                    <a:pt x="1053420" y="754062"/>
                  </a:lnTo>
                  <a:lnTo>
                    <a:pt x="1060084" y="754697"/>
                  </a:lnTo>
                  <a:lnTo>
                    <a:pt x="1067064" y="755332"/>
                  </a:lnTo>
                  <a:lnTo>
                    <a:pt x="1074362" y="756284"/>
                  </a:lnTo>
                  <a:lnTo>
                    <a:pt x="1081977" y="757237"/>
                  </a:lnTo>
                  <a:lnTo>
                    <a:pt x="1089909" y="758824"/>
                  </a:lnTo>
                  <a:lnTo>
                    <a:pt x="1098159" y="760411"/>
                  </a:lnTo>
                  <a:lnTo>
                    <a:pt x="1106726" y="762950"/>
                  </a:lnTo>
                  <a:lnTo>
                    <a:pt x="1115293" y="765172"/>
                  </a:lnTo>
                  <a:lnTo>
                    <a:pt x="1124495" y="768029"/>
                  </a:lnTo>
                  <a:lnTo>
                    <a:pt x="1133379" y="771520"/>
                  </a:lnTo>
                  <a:lnTo>
                    <a:pt x="1142580" y="775012"/>
                  </a:lnTo>
                  <a:lnTo>
                    <a:pt x="1152417" y="779456"/>
                  </a:lnTo>
                  <a:lnTo>
                    <a:pt x="1161935" y="784217"/>
                  </a:lnTo>
                  <a:lnTo>
                    <a:pt x="1171454" y="788979"/>
                  </a:lnTo>
                  <a:lnTo>
                    <a:pt x="1181290" y="794692"/>
                  </a:lnTo>
                  <a:lnTo>
                    <a:pt x="1191127" y="801041"/>
                  </a:lnTo>
                  <a:lnTo>
                    <a:pt x="1200645" y="807389"/>
                  </a:lnTo>
                  <a:lnTo>
                    <a:pt x="1210481" y="814690"/>
                  </a:lnTo>
                  <a:lnTo>
                    <a:pt x="1220318" y="822308"/>
                  </a:lnTo>
                  <a:lnTo>
                    <a:pt x="1230154" y="830243"/>
                  </a:lnTo>
                  <a:lnTo>
                    <a:pt x="1239673" y="839131"/>
                  </a:lnTo>
                  <a:lnTo>
                    <a:pt x="1249192" y="848336"/>
                  </a:lnTo>
                  <a:lnTo>
                    <a:pt x="1259028" y="858176"/>
                  </a:lnTo>
                  <a:lnTo>
                    <a:pt x="1268229" y="868651"/>
                  </a:lnTo>
                  <a:lnTo>
                    <a:pt x="1277431" y="879126"/>
                  </a:lnTo>
                  <a:lnTo>
                    <a:pt x="1286632" y="890871"/>
                  </a:lnTo>
                  <a:lnTo>
                    <a:pt x="1295834" y="902615"/>
                  </a:lnTo>
                  <a:lnTo>
                    <a:pt x="1304401" y="915312"/>
                  </a:lnTo>
                  <a:lnTo>
                    <a:pt x="1313285" y="928326"/>
                  </a:lnTo>
                  <a:lnTo>
                    <a:pt x="1321535" y="942293"/>
                  </a:lnTo>
                  <a:lnTo>
                    <a:pt x="1329785" y="956577"/>
                  </a:lnTo>
                  <a:lnTo>
                    <a:pt x="1338351" y="971495"/>
                  </a:lnTo>
                  <a:lnTo>
                    <a:pt x="1346284" y="987049"/>
                  </a:lnTo>
                  <a:lnTo>
                    <a:pt x="1354216" y="1003238"/>
                  </a:lnTo>
                  <a:lnTo>
                    <a:pt x="1361831" y="1020061"/>
                  </a:lnTo>
                  <a:lnTo>
                    <a:pt x="1369129" y="1037519"/>
                  </a:lnTo>
                  <a:lnTo>
                    <a:pt x="1376427" y="1055929"/>
                  </a:lnTo>
                  <a:lnTo>
                    <a:pt x="1383725" y="1074340"/>
                  </a:lnTo>
                  <a:lnTo>
                    <a:pt x="1390388" y="1094020"/>
                  </a:lnTo>
                  <a:lnTo>
                    <a:pt x="1397369" y="1114652"/>
                  </a:lnTo>
                  <a:lnTo>
                    <a:pt x="1403714" y="1135602"/>
                  </a:lnTo>
                  <a:lnTo>
                    <a:pt x="1410060" y="1157504"/>
                  </a:lnTo>
                  <a:lnTo>
                    <a:pt x="1415772" y="1180041"/>
                  </a:lnTo>
                  <a:lnTo>
                    <a:pt x="1421483" y="1203530"/>
                  </a:lnTo>
                  <a:lnTo>
                    <a:pt x="1427194" y="1227971"/>
                  </a:lnTo>
                  <a:lnTo>
                    <a:pt x="1432588" y="1253048"/>
                  </a:lnTo>
                  <a:lnTo>
                    <a:pt x="1437665" y="1278759"/>
                  </a:lnTo>
                  <a:lnTo>
                    <a:pt x="1442107" y="1305739"/>
                  </a:lnTo>
                  <a:lnTo>
                    <a:pt x="1446867" y="1333672"/>
                  </a:lnTo>
                  <a:lnTo>
                    <a:pt x="1450674" y="1362240"/>
                  </a:lnTo>
                  <a:lnTo>
                    <a:pt x="1454799" y="1391760"/>
                  </a:lnTo>
                  <a:lnTo>
                    <a:pt x="1458289" y="1422233"/>
                  </a:lnTo>
                  <a:lnTo>
                    <a:pt x="1461779" y="1453975"/>
                  </a:lnTo>
                  <a:lnTo>
                    <a:pt x="1464635" y="1486352"/>
                  </a:lnTo>
                  <a:lnTo>
                    <a:pt x="1467491" y="1519998"/>
                  </a:lnTo>
                  <a:lnTo>
                    <a:pt x="1469712" y="1554597"/>
                  </a:lnTo>
                  <a:lnTo>
                    <a:pt x="1471616" y="1590148"/>
                  </a:lnTo>
                  <a:lnTo>
                    <a:pt x="1473519" y="1626652"/>
                  </a:lnTo>
                  <a:lnTo>
                    <a:pt x="1474789" y="1664425"/>
                  </a:lnTo>
                  <a:lnTo>
                    <a:pt x="1475740" y="1703467"/>
                  </a:lnTo>
                  <a:lnTo>
                    <a:pt x="1476058" y="1743145"/>
                  </a:lnTo>
                  <a:lnTo>
                    <a:pt x="1476375" y="1784410"/>
                  </a:lnTo>
                  <a:lnTo>
                    <a:pt x="1476375" y="1826944"/>
                  </a:lnTo>
                  <a:lnTo>
                    <a:pt x="1475740" y="1870113"/>
                  </a:lnTo>
                  <a:lnTo>
                    <a:pt x="1474789" y="1915187"/>
                  </a:lnTo>
                  <a:lnTo>
                    <a:pt x="1472885" y="1960896"/>
                  </a:lnTo>
                  <a:lnTo>
                    <a:pt x="1472567" y="1966927"/>
                  </a:lnTo>
                  <a:lnTo>
                    <a:pt x="1471933" y="1972640"/>
                  </a:lnTo>
                  <a:lnTo>
                    <a:pt x="1471298" y="1978036"/>
                  </a:lnTo>
                  <a:lnTo>
                    <a:pt x="1470029" y="1983750"/>
                  </a:lnTo>
                  <a:lnTo>
                    <a:pt x="1468760" y="1989146"/>
                  </a:lnTo>
                  <a:lnTo>
                    <a:pt x="1467173" y="1994860"/>
                  </a:lnTo>
                  <a:lnTo>
                    <a:pt x="1464952" y="1999621"/>
                  </a:lnTo>
                  <a:lnTo>
                    <a:pt x="1462731" y="2005017"/>
                  </a:lnTo>
                  <a:lnTo>
                    <a:pt x="1460510" y="2010096"/>
                  </a:lnTo>
                  <a:lnTo>
                    <a:pt x="1457655" y="2014857"/>
                  </a:lnTo>
                  <a:lnTo>
                    <a:pt x="1455116" y="2019618"/>
                  </a:lnTo>
                  <a:lnTo>
                    <a:pt x="1451943" y="2024062"/>
                  </a:lnTo>
                  <a:lnTo>
                    <a:pt x="1448453" y="2028189"/>
                  </a:lnTo>
                  <a:lnTo>
                    <a:pt x="1445280" y="2032633"/>
                  </a:lnTo>
                  <a:lnTo>
                    <a:pt x="1441473" y="2036759"/>
                  </a:lnTo>
                  <a:lnTo>
                    <a:pt x="1437665" y="2040568"/>
                  </a:lnTo>
                  <a:lnTo>
                    <a:pt x="1433540" y="2044377"/>
                  </a:lnTo>
                  <a:lnTo>
                    <a:pt x="1429415" y="2047869"/>
                  </a:lnTo>
                  <a:lnTo>
                    <a:pt x="1425291" y="2051360"/>
                  </a:lnTo>
                  <a:lnTo>
                    <a:pt x="1420531" y="2054217"/>
                  </a:lnTo>
                  <a:lnTo>
                    <a:pt x="1415772" y="2057391"/>
                  </a:lnTo>
                  <a:lnTo>
                    <a:pt x="1411329" y="2059931"/>
                  </a:lnTo>
                  <a:lnTo>
                    <a:pt x="1406253" y="2062153"/>
                  </a:lnTo>
                  <a:lnTo>
                    <a:pt x="1400859" y="2064692"/>
                  </a:lnTo>
                  <a:lnTo>
                    <a:pt x="1396099" y="2066597"/>
                  </a:lnTo>
                  <a:lnTo>
                    <a:pt x="1390705" y="2068184"/>
                  </a:lnTo>
                  <a:lnTo>
                    <a:pt x="1385311" y="2069771"/>
                  </a:lnTo>
                  <a:lnTo>
                    <a:pt x="1379600" y="2070723"/>
                  </a:lnTo>
                  <a:lnTo>
                    <a:pt x="1374206" y="2071993"/>
                  </a:lnTo>
                  <a:lnTo>
                    <a:pt x="1368495" y="2072628"/>
                  </a:lnTo>
                  <a:lnTo>
                    <a:pt x="1362783" y="2073262"/>
                  </a:lnTo>
                  <a:lnTo>
                    <a:pt x="1356755" y="2073262"/>
                  </a:lnTo>
                  <a:lnTo>
                    <a:pt x="1352947" y="2073262"/>
                  </a:lnTo>
                  <a:lnTo>
                    <a:pt x="1346919" y="2072945"/>
                  </a:lnTo>
                  <a:lnTo>
                    <a:pt x="1340890" y="2072310"/>
                  </a:lnTo>
                  <a:lnTo>
                    <a:pt x="1335179" y="2071041"/>
                  </a:lnTo>
                  <a:lnTo>
                    <a:pt x="1329467" y="2069771"/>
                  </a:lnTo>
                  <a:lnTo>
                    <a:pt x="1324073" y="2068501"/>
                  </a:lnTo>
                  <a:lnTo>
                    <a:pt x="1318362" y="2066914"/>
                  </a:lnTo>
                  <a:lnTo>
                    <a:pt x="1312968" y="2064692"/>
                  </a:lnTo>
                  <a:lnTo>
                    <a:pt x="1307891" y="2062470"/>
                  </a:lnTo>
                  <a:lnTo>
                    <a:pt x="1302815" y="2059931"/>
                  </a:lnTo>
                  <a:lnTo>
                    <a:pt x="1297738" y="2057391"/>
                  </a:lnTo>
                  <a:lnTo>
                    <a:pt x="1292978" y="2054217"/>
                  </a:lnTo>
                  <a:lnTo>
                    <a:pt x="1288536" y="2051043"/>
                  </a:lnTo>
                  <a:lnTo>
                    <a:pt x="1284094" y="2047551"/>
                  </a:lnTo>
                  <a:lnTo>
                    <a:pt x="1279652" y="2044060"/>
                  </a:lnTo>
                  <a:lnTo>
                    <a:pt x="1275844" y="2040251"/>
                  </a:lnTo>
                  <a:lnTo>
                    <a:pt x="1271719" y="2036442"/>
                  </a:lnTo>
                  <a:lnTo>
                    <a:pt x="1268229" y="2031998"/>
                  </a:lnTo>
                  <a:lnTo>
                    <a:pt x="1264422" y="2027554"/>
                  </a:lnTo>
                  <a:lnTo>
                    <a:pt x="1261249" y="2023110"/>
                  </a:lnTo>
                  <a:lnTo>
                    <a:pt x="1258076" y="2018349"/>
                  </a:lnTo>
                  <a:lnTo>
                    <a:pt x="1255220" y="2013587"/>
                  </a:lnTo>
                  <a:lnTo>
                    <a:pt x="1252682" y="2008826"/>
                  </a:lnTo>
                  <a:lnTo>
                    <a:pt x="1250143" y="2003430"/>
                  </a:lnTo>
                  <a:lnTo>
                    <a:pt x="1248240" y="1998351"/>
                  </a:lnTo>
                  <a:lnTo>
                    <a:pt x="1246336" y="1992955"/>
                  </a:lnTo>
                  <a:lnTo>
                    <a:pt x="1244749" y="1987559"/>
                  </a:lnTo>
                  <a:lnTo>
                    <a:pt x="1243163" y="1981845"/>
                  </a:lnTo>
                  <a:lnTo>
                    <a:pt x="1242211" y="1976132"/>
                  </a:lnTo>
                  <a:lnTo>
                    <a:pt x="1241259" y="1970418"/>
                  </a:lnTo>
                  <a:lnTo>
                    <a:pt x="1240625" y="1964387"/>
                  </a:lnTo>
                  <a:lnTo>
                    <a:pt x="1240625" y="1958674"/>
                  </a:lnTo>
                  <a:lnTo>
                    <a:pt x="1240625" y="1952643"/>
                  </a:lnTo>
                  <a:lnTo>
                    <a:pt x="1241894" y="1908839"/>
                  </a:lnTo>
                  <a:lnTo>
                    <a:pt x="1242846" y="1866304"/>
                  </a:lnTo>
                  <a:lnTo>
                    <a:pt x="1243480" y="1824722"/>
                  </a:lnTo>
                  <a:lnTo>
                    <a:pt x="1243480" y="1784410"/>
                  </a:lnTo>
                  <a:lnTo>
                    <a:pt x="1243163" y="1730448"/>
                  </a:lnTo>
                  <a:lnTo>
                    <a:pt x="1242211" y="1678074"/>
                  </a:lnTo>
                  <a:lnTo>
                    <a:pt x="1240625" y="1628556"/>
                  </a:lnTo>
                  <a:lnTo>
                    <a:pt x="1238403" y="1581261"/>
                  </a:lnTo>
                  <a:lnTo>
                    <a:pt x="1235231" y="1536187"/>
                  </a:lnTo>
                  <a:lnTo>
                    <a:pt x="1231740" y="1493335"/>
                  </a:lnTo>
                  <a:lnTo>
                    <a:pt x="1227298" y="1452705"/>
                  </a:lnTo>
                  <a:lnTo>
                    <a:pt x="1223173" y="1413980"/>
                  </a:lnTo>
                  <a:lnTo>
                    <a:pt x="1217779" y="1377476"/>
                  </a:lnTo>
                  <a:lnTo>
                    <a:pt x="1212385" y="1343195"/>
                  </a:lnTo>
                  <a:lnTo>
                    <a:pt x="1206357" y="1310818"/>
                  </a:lnTo>
                  <a:lnTo>
                    <a:pt x="1200328" y="1280028"/>
                  </a:lnTo>
                  <a:lnTo>
                    <a:pt x="1193665" y="1251460"/>
                  </a:lnTo>
                  <a:lnTo>
                    <a:pt x="1186684" y="1225115"/>
                  </a:lnTo>
                  <a:lnTo>
                    <a:pt x="1179704" y="1200038"/>
                  </a:lnTo>
                  <a:lnTo>
                    <a:pt x="1172406" y="1176867"/>
                  </a:lnTo>
                  <a:lnTo>
                    <a:pt x="1168281" y="1163852"/>
                  </a:lnTo>
                  <a:lnTo>
                    <a:pt x="1163839" y="1151473"/>
                  </a:lnTo>
                  <a:lnTo>
                    <a:pt x="1159714" y="1140046"/>
                  </a:lnTo>
                  <a:lnTo>
                    <a:pt x="1154955" y="1128619"/>
                  </a:lnTo>
                  <a:lnTo>
                    <a:pt x="1150513" y="1118461"/>
                  </a:lnTo>
                  <a:lnTo>
                    <a:pt x="1146388" y="1108304"/>
                  </a:lnTo>
                  <a:lnTo>
                    <a:pt x="1141946" y="1098781"/>
                  </a:lnTo>
                  <a:lnTo>
                    <a:pt x="1137504" y="1089893"/>
                  </a:lnTo>
                  <a:lnTo>
                    <a:pt x="1137504" y="1860591"/>
                  </a:lnTo>
                  <a:lnTo>
                    <a:pt x="1137504" y="1868209"/>
                  </a:lnTo>
                  <a:lnTo>
                    <a:pt x="1136235" y="1875192"/>
                  </a:lnTo>
                  <a:lnTo>
                    <a:pt x="1135283" y="1882493"/>
                  </a:lnTo>
                  <a:lnTo>
                    <a:pt x="1133696" y="1889476"/>
                  </a:lnTo>
                  <a:lnTo>
                    <a:pt x="1374206" y="3075994"/>
                  </a:lnTo>
                  <a:lnTo>
                    <a:pt x="1375792" y="3085199"/>
                  </a:lnTo>
                  <a:lnTo>
                    <a:pt x="1376744" y="3094087"/>
                  </a:lnTo>
                  <a:lnTo>
                    <a:pt x="1377379" y="3102975"/>
                  </a:lnTo>
                  <a:lnTo>
                    <a:pt x="1377696" y="3112498"/>
                  </a:lnTo>
                  <a:lnTo>
                    <a:pt x="1377379" y="3121068"/>
                  </a:lnTo>
                  <a:lnTo>
                    <a:pt x="1376744" y="3129956"/>
                  </a:lnTo>
                  <a:lnTo>
                    <a:pt x="1375792" y="3138526"/>
                  </a:lnTo>
                  <a:lnTo>
                    <a:pt x="1374206" y="3147414"/>
                  </a:lnTo>
                  <a:lnTo>
                    <a:pt x="1371985" y="3155984"/>
                  </a:lnTo>
                  <a:lnTo>
                    <a:pt x="1369764" y="3164237"/>
                  </a:lnTo>
                  <a:lnTo>
                    <a:pt x="1367225" y="3172490"/>
                  </a:lnTo>
                  <a:lnTo>
                    <a:pt x="1363735" y="3180743"/>
                  </a:lnTo>
                  <a:lnTo>
                    <a:pt x="1360562" y="3188361"/>
                  </a:lnTo>
                  <a:lnTo>
                    <a:pt x="1356437" y="3196614"/>
                  </a:lnTo>
                  <a:lnTo>
                    <a:pt x="1352313" y="3203915"/>
                  </a:lnTo>
                  <a:lnTo>
                    <a:pt x="1347553" y="3211215"/>
                  </a:lnTo>
                  <a:lnTo>
                    <a:pt x="1342476" y="3218516"/>
                  </a:lnTo>
                  <a:lnTo>
                    <a:pt x="1337717" y="3225182"/>
                  </a:lnTo>
                  <a:lnTo>
                    <a:pt x="1332006" y="3231530"/>
                  </a:lnTo>
                  <a:lnTo>
                    <a:pt x="1325977" y="3237879"/>
                  </a:lnTo>
                  <a:lnTo>
                    <a:pt x="1319631" y="3243910"/>
                  </a:lnTo>
                  <a:lnTo>
                    <a:pt x="1313285" y="3249623"/>
                  </a:lnTo>
                  <a:lnTo>
                    <a:pt x="1306305" y="3255337"/>
                  </a:lnTo>
                  <a:lnTo>
                    <a:pt x="1299324" y="3260098"/>
                  </a:lnTo>
                  <a:lnTo>
                    <a:pt x="1291709" y="3265177"/>
                  </a:lnTo>
                  <a:lnTo>
                    <a:pt x="1284411" y="3269621"/>
                  </a:lnTo>
                  <a:lnTo>
                    <a:pt x="1276479" y="3273430"/>
                  </a:lnTo>
                  <a:lnTo>
                    <a:pt x="1268229" y="3277239"/>
                  </a:lnTo>
                  <a:lnTo>
                    <a:pt x="1259980" y="3280413"/>
                  </a:lnTo>
                  <a:lnTo>
                    <a:pt x="1251095" y="3283587"/>
                  </a:lnTo>
                  <a:lnTo>
                    <a:pt x="1242528" y="3286127"/>
                  </a:lnTo>
                  <a:lnTo>
                    <a:pt x="1233644" y="3288031"/>
                  </a:lnTo>
                  <a:lnTo>
                    <a:pt x="1224443" y="3289936"/>
                  </a:lnTo>
                  <a:lnTo>
                    <a:pt x="1215241" y="3290888"/>
                  </a:lnTo>
                  <a:lnTo>
                    <a:pt x="1206039" y="3291523"/>
                  </a:lnTo>
                  <a:lnTo>
                    <a:pt x="1197155" y="3291840"/>
                  </a:lnTo>
                  <a:lnTo>
                    <a:pt x="1188271" y="3291523"/>
                  </a:lnTo>
                  <a:lnTo>
                    <a:pt x="1179387" y="3290888"/>
                  </a:lnTo>
                  <a:lnTo>
                    <a:pt x="1170502" y="3289936"/>
                  </a:lnTo>
                  <a:lnTo>
                    <a:pt x="1161935" y="3288031"/>
                  </a:lnTo>
                  <a:lnTo>
                    <a:pt x="1153686" y="3286127"/>
                  </a:lnTo>
                  <a:lnTo>
                    <a:pt x="1145119" y="3283905"/>
                  </a:lnTo>
                  <a:lnTo>
                    <a:pt x="1137186" y="3281048"/>
                  </a:lnTo>
                  <a:lnTo>
                    <a:pt x="1128619" y="3277874"/>
                  </a:lnTo>
                  <a:lnTo>
                    <a:pt x="1121004" y="3274382"/>
                  </a:lnTo>
                  <a:lnTo>
                    <a:pt x="1113072" y="3270573"/>
                  </a:lnTo>
                  <a:lnTo>
                    <a:pt x="1105774" y="3266129"/>
                  </a:lnTo>
                  <a:lnTo>
                    <a:pt x="1098476" y="3261685"/>
                  </a:lnTo>
                  <a:lnTo>
                    <a:pt x="1091179" y="3256924"/>
                  </a:lnTo>
                  <a:lnTo>
                    <a:pt x="1084515" y="3251528"/>
                  </a:lnTo>
                  <a:lnTo>
                    <a:pt x="1077852" y="3245814"/>
                  </a:lnTo>
                  <a:lnTo>
                    <a:pt x="1071506" y="3240101"/>
                  </a:lnTo>
                  <a:lnTo>
                    <a:pt x="1065795" y="3233752"/>
                  </a:lnTo>
                  <a:lnTo>
                    <a:pt x="1059766" y="3227404"/>
                  </a:lnTo>
                  <a:lnTo>
                    <a:pt x="1054372" y="3220421"/>
                  </a:lnTo>
                  <a:lnTo>
                    <a:pt x="1049295" y="3213437"/>
                  </a:lnTo>
                  <a:lnTo>
                    <a:pt x="1044536" y="3206137"/>
                  </a:lnTo>
                  <a:lnTo>
                    <a:pt x="1040094" y="3198519"/>
                  </a:lnTo>
                  <a:lnTo>
                    <a:pt x="1035969" y="3190583"/>
                  </a:lnTo>
                  <a:lnTo>
                    <a:pt x="1032479" y="3182330"/>
                  </a:lnTo>
                  <a:lnTo>
                    <a:pt x="1028989" y="3173760"/>
                  </a:lnTo>
                  <a:lnTo>
                    <a:pt x="1026133" y="3165189"/>
                  </a:lnTo>
                  <a:lnTo>
                    <a:pt x="1023595" y="3156619"/>
                  </a:lnTo>
                  <a:lnTo>
                    <a:pt x="1021374" y="3147731"/>
                  </a:lnTo>
                  <a:lnTo>
                    <a:pt x="783719" y="1973275"/>
                  </a:lnTo>
                  <a:lnTo>
                    <a:pt x="710424" y="1973275"/>
                  </a:lnTo>
                  <a:lnTo>
                    <a:pt x="710424" y="3112498"/>
                  </a:lnTo>
                  <a:lnTo>
                    <a:pt x="710107" y="3121703"/>
                  </a:lnTo>
                  <a:lnTo>
                    <a:pt x="709472" y="3130591"/>
                  </a:lnTo>
                  <a:lnTo>
                    <a:pt x="708521" y="3139796"/>
                  </a:lnTo>
                  <a:lnTo>
                    <a:pt x="706617" y="3148684"/>
                  </a:lnTo>
                  <a:lnTo>
                    <a:pt x="704713" y="3157254"/>
                  </a:lnTo>
                  <a:lnTo>
                    <a:pt x="702492" y="3165824"/>
                  </a:lnTo>
                  <a:lnTo>
                    <a:pt x="699319" y="3174077"/>
                  </a:lnTo>
                  <a:lnTo>
                    <a:pt x="696146" y="3182648"/>
                  </a:lnTo>
                  <a:lnTo>
                    <a:pt x="692656" y="3190583"/>
                  </a:lnTo>
                  <a:lnTo>
                    <a:pt x="688848" y="3198201"/>
                  </a:lnTo>
                  <a:lnTo>
                    <a:pt x="684406" y="3205819"/>
                  </a:lnTo>
                  <a:lnTo>
                    <a:pt x="679647" y="3213120"/>
                  </a:lnTo>
                  <a:lnTo>
                    <a:pt x="674570" y="3220103"/>
                  </a:lnTo>
                  <a:lnTo>
                    <a:pt x="669176" y="3227086"/>
                  </a:lnTo>
                  <a:lnTo>
                    <a:pt x="663465" y="3233435"/>
                  </a:lnTo>
                  <a:lnTo>
                    <a:pt x="657753" y="3239783"/>
                  </a:lnTo>
                  <a:lnTo>
                    <a:pt x="651407" y="3245497"/>
                  </a:lnTo>
                  <a:lnTo>
                    <a:pt x="645062" y="3251210"/>
                  </a:lnTo>
                  <a:lnTo>
                    <a:pt x="638081" y="3256607"/>
                  </a:lnTo>
                  <a:lnTo>
                    <a:pt x="631101" y="3261685"/>
                  </a:lnTo>
                  <a:lnTo>
                    <a:pt x="623803" y="3266129"/>
                  </a:lnTo>
                  <a:lnTo>
                    <a:pt x="616188" y="3270573"/>
                  </a:lnTo>
                  <a:lnTo>
                    <a:pt x="608573" y="3274382"/>
                  </a:lnTo>
                  <a:lnTo>
                    <a:pt x="600640" y="3278191"/>
                  </a:lnTo>
                  <a:lnTo>
                    <a:pt x="592391" y="3281365"/>
                  </a:lnTo>
                  <a:lnTo>
                    <a:pt x="583824" y="3284222"/>
                  </a:lnTo>
                  <a:lnTo>
                    <a:pt x="575574" y="3286762"/>
                  </a:lnTo>
                  <a:lnTo>
                    <a:pt x="566690" y="3288666"/>
                  </a:lnTo>
                  <a:lnTo>
                    <a:pt x="558123" y="3290253"/>
                  </a:lnTo>
                  <a:lnTo>
                    <a:pt x="548921" y="3291523"/>
                  </a:lnTo>
                  <a:lnTo>
                    <a:pt x="539720" y="3292158"/>
                  </a:lnTo>
                  <a:lnTo>
                    <a:pt x="530518" y="3292475"/>
                  </a:lnTo>
                  <a:lnTo>
                    <a:pt x="520999" y="3292158"/>
                  </a:lnTo>
                  <a:lnTo>
                    <a:pt x="512115" y="3291523"/>
                  </a:lnTo>
                  <a:lnTo>
                    <a:pt x="503231" y="3290253"/>
                  </a:lnTo>
                  <a:lnTo>
                    <a:pt x="494346" y="3288666"/>
                  </a:lnTo>
                  <a:lnTo>
                    <a:pt x="485462" y="3286762"/>
                  </a:lnTo>
                  <a:lnTo>
                    <a:pt x="476895" y="3284222"/>
                  </a:lnTo>
                  <a:lnTo>
                    <a:pt x="468645" y="3281365"/>
                  </a:lnTo>
                  <a:lnTo>
                    <a:pt x="460396" y="3278191"/>
                  </a:lnTo>
                  <a:lnTo>
                    <a:pt x="452463" y="3274382"/>
                  </a:lnTo>
                  <a:lnTo>
                    <a:pt x="444848" y="3270573"/>
                  </a:lnTo>
                  <a:lnTo>
                    <a:pt x="437233" y="3266129"/>
                  </a:lnTo>
                  <a:lnTo>
                    <a:pt x="429935" y="3261685"/>
                  </a:lnTo>
                  <a:lnTo>
                    <a:pt x="422955" y="3256607"/>
                  </a:lnTo>
                  <a:lnTo>
                    <a:pt x="416292" y="3251210"/>
                  </a:lnTo>
                  <a:lnTo>
                    <a:pt x="409628" y="3245497"/>
                  </a:lnTo>
                  <a:lnTo>
                    <a:pt x="403282" y="3239783"/>
                  </a:lnTo>
                  <a:lnTo>
                    <a:pt x="397253" y="3233435"/>
                  </a:lnTo>
                  <a:lnTo>
                    <a:pt x="391542" y="3227086"/>
                  </a:lnTo>
                  <a:lnTo>
                    <a:pt x="386465" y="3220103"/>
                  </a:lnTo>
                  <a:lnTo>
                    <a:pt x="381389" y="3213120"/>
                  </a:lnTo>
                  <a:lnTo>
                    <a:pt x="376629" y="3205819"/>
                  </a:lnTo>
                  <a:lnTo>
                    <a:pt x="372504" y="3198201"/>
                  </a:lnTo>
                  <a:lnTo>
                    <a:pt x="368380" y="3190583"/>
                  </a:lnTo>
                  <a:lnTo>
                    <a:pt x="364889" y="3182648"/>
                  </a:lnTo>
                  <a:lnTo>
                    <a:pt x="361716" y="3174077"/>
                  </a:lnTo>
                  <a:lnTo>
                    <a:pt x="358861" y="3165824"/>
                  </a:lnTo>
                  <a:lnTo>
                    <a:pt x="356322" y="3157254"/>
                  </a:lnTo>
                  <a:lnTo>
                    <a:pt x="354419" y="3148684"/>
                  </a:lnTo>
                  <a:lnTo>
                    <a:pt x="352832" y="3139796"/>
                  </a:lnTo>
                  <a:lnTo>
                    <a:pt x="351563" y="3130591"/>
                  </a:lnTo>
                  <a:lnTo>
                    <a:pt x="350928" y="3121703"/>
                  </a:lnTo>
                  <a:lnTo>
                    <a:pt x="350928" y="3112498"/>
                  </a:lnTo>
                  <a:lnTo>
                    <a:pt x="350928" y="1937089"/>
                  </a:lnTo>
                  <a:lnTo>
                    <a:pt x="342361" y="1939311"/>
                  </a:lnTo>
                  <a:lnTo>
                    <a:pt x="333794" y="1940898"/>
                  </a:lnTo>
                  <a:lnTo>
                    <a:pt x="325545" y="1941850"/>
                  </a:lnTo>
                  <a:lnTo>
                    <a:pt x="316978" y="1942168"/>
                  </a:lnTo>
                  <a:lnTo>
                    <a:pt x="309680" y="1941850"/>
                  </a:lnTo>
                  <a:lnTo>
                    <a:pt x="302699" y="1941216"/>
                  </a:lnTo>
                  <a:lnTo>
                    <a:pt x="295402" y="1940263"/>
                  </a:lnTo>
                  <a:lnTo>
                    <a:pt x="288421" y="1938676"/>
                  </a:lnTo>
                  <a:lnTo>
                    <a:pt x="281441" y="1936772"/>
                  </a:lnTo>
                  <a:lnTo>
                    <a:pt x="274777" y="1934232"/>
                  </a:lnTo>
                  <a:lnTo>
                    <a:pt x="268114" y="1931693"/>
                  </a:lnTo>
                  <a:lnTo>
                    <a:pt x="261451" y="1928201"/>
                  </a:lnTo>
                  <a:lnTo>
                    <a:pt x="255105" y="1924710"/>
                  </a:lnTo>
                  <a:lnTo>
                    <a:pt x="249077" y="1920583"/>
                  </a:lnTo>
                  <a:lnTo>
                    <a:pt x="243365" y="1916139"/>
                  </a:lnTo>
                  <a:lnTo>
                    <a:pt x="237654" y="1911061"/>
                  </a:lnTo>
                  <a:lnTo>
                    <a:pt x="232260" y="1905982"/>
                  </a:lnTo>
                  <a:lnTo>
                    <a:pt x="227183" y="1900268"/>
                  </a:lnTo>
                  <a:lnTo>
                    <a:pt x="222741" y="1894237"/>
                  </a:lnTo>
                  <a:lnTo>
                    <a:pt x="218299" y="1887889"/>
                  </a:lnTo>
                  <a:lnTo>
                    <a:pt x="204021" y="1864717"/>
                  </a:lnTo>
                  <a:lnTo>
                    <a:pt x="190377" y="1842180"/>
                  </a:lnTo>
                  <a:lnTo>
                    <a:pt x="177051" y="1819643"/>
                  </a:lnTo>
                  <a:lnTo>
                    <a:pt x="164676" y="1797741"/>
                  </a:lnTo>
                  <a:lnTo>
                    <a:pt x="152301" y="1775839"/>
                  </a:lnTo>
                  <a:lnTo>
                    <a:pt x="140562" y="1754255"/>
                  </a:lnTo>
                  <a:lnTo>
                    <a:pt x="129774" y="1732988"/>
                  </a:lnTo>
                  <a:lnTo>
                    <a:pt x="118985" y="1711720"/>
                  </a:lnTo>
                  <a:lnTo>
                    <a:pt x="108832" y="1691088"/>
                  </a:lnTo>
                  <a:lnTo>
                    <a:pt x="98996" y="1670456"/>
                  </a:lnTo>
                  <a:lnTo>
                    <a:pt x="89794" y="1650141"/>
                  </a:lnTo>
                  <a:lnTo>
                    <a:pt x="81227" y="1629826"/>
                  </a:lnTo>
                  <a:lnTo>
                    <a:pt x="72978" y="1610463"/>
                  </a:lnTo>
                  <a:lnTo>
                    <a:pt x="65363" y="1590783"/>
                  </a:lnTo>
                  <a:lnTo>
                    <a:pt x="58065" y="1571420"/>
                  </a:lnTo>
                  <a:lnTo>
                    <a:pt x="51084" y="1552375"/>
                  </a:lnTo>
                  <a:lnTo>
                    <a:pt x="44738" y="1533647"/>
                  </a:lnTo>
                  <a:lnTo>
                    <a:pt x="38710" y="1514920"/>
                  </a:lnTo>
                  <a:lnTo>
                    <a:pt x="33316" y="1496509"/>
                  </a:lnTo>
                  <a:lnTo>
                    <a:pt x="28239" y="1478416"/>
                  </a:lnTo>
                  <a:lnTo>
                    <a:pt x="23797" y="1460641"/>
                  </a:lnTo>
                  <a:lnTo>
                    <a:pt x="19355" y="1442548"/>
                  </a:lnTo>
                  <a:lnTo>
                    <a:pt x="15865" y="1425407"/>
                  </a:lnTo>
                  <a:lnTo>
                    <a:pt x="12057" y="1407949"/>
                  </a:lnTo>
                  <a:lnTo>
                    <a:pt x="9519" y="1390808"/>
                  </a:lnTo>
                  <a:lnTo>
                    <a:pt x="6980" y="1373985"/>
                  </a:lnTo>
                  <a:lnTo>
                    <a:pt x="4442" y="1357162"/>
                  </a:lnTo>
                  <a:lnTo>
                    <a:pt x="2855" y="1340973"/>
                  </a:lnTo>
                  <a:lnTo>
                    <a:pt x="1586" y="1324785"/>
                  </a:lnTo>
                  <a:lnTo>
                    <a:pt x="634" y="1308279"/>
                  </a:lnTo>
                  <a:lnTo>
                    <a:pt x="0" y="1292408"/>
                  </a:lnTo>
                  <a:lnTo>
                    <a:pt x="0" y="1276854"/>
                  </a:lnTo>
                  <a:lnTo>
                    <a:pt x="317" y="1257491"/>
                  </a:lnTo>
                  <a:lnTo>
                    <a:pt x="952" y="1238129"/>
                  </a:lnTo>
                  <a:lnTo>
                    <a:pt x="2538" y="1219718"/>
                  </a:lnTo>
                  <a:lnTo>
                    <a:pt x="4442" y="1201308"/>
                  </a:lnTo>
                  <a:lnTo>
                    <a:pt x="7298" y="1183532"/>
                  </a:lnTo>
                  <a:lnTo>
                    <a:pt x="10153" y="1165439"/>
                  </a:lnTo>
                  <a:lnTo>
                    <a:pt x="13961" y="1148299"/>
                  </a:lnTo>
                  <a:lnTo>
                    <a:pt x="18086" y="1131475"/>
                  </a:lnTo>
                  <a:lnTo>
                    <a:pt x="22845" y="1114970"/>
                  </a:lnTo>
                  <a:lnTo>
                    <a:pt x="28239" y="1098781"/>
                  </a:lnTo>
                  <a:lnTo>
                    <a:pt x="33633" y="1083228"/>
                  </a:lnTo>
                  <a:lnTo>
                    <a:pt x="39662" y="1067991"/>
                  </a:lnTo>
                  <a:lnTo>
                    <a:pt x="46008" y="1052755"/>
                  </a:lnTo>
                  <a:lnTo>
                    <a:pt x="52988" y="1038471"/>
                  </a:lnTo>
                  <a:lnTo>
                    <a:pt x="60286" y="1024187"/>
                  </a:lnTo>
                  <a:lnTo>
                    <a:pt x="67901" y="1011173"/>
                  </a:lnTo>
                  <a:lnTo>
                    <a:pt x="75833" y="997841"/>
                  </a:lnTo>
                  <a:lnTo>
                    <a:pt x="83766" y="984827"/>
                  </a:lnTo>
                  <a:lnTo>
                    <a:pt x="92650" y="972448"/>
                  </a:lnTo>
                  <a:lnTo>
                    <a:pt x="101217" y="961021"/>
                  </a:lnTo>
                  <a:lnTo>
                    <a:pt x="110101" y="949276"/>
                  </a:lnTo>
                  <a:lnTo>
                    <a:pt x="119303" y="938166"/>
                  </a:lnTo>
                  <a:lnTo>
                    <a:pt x="128822" y="927691"/>
                  </a:lnTo>
                  <a:lnTo>
                    <a:pt x="138023" y="917534"/>
                  </a:lnTo>
                  <a:lnTo>
                    <a:pt x="147542" y="907694"/>
                  </a:lnTo>
                  <a:lnTo>
                    <a:pt x="157378" y="898489"/>
                  </a:lnTo>
                  <a:lnTo>
                    <a:pt x="167214" y="889284"/>
                  </a:lnTo>
                  <a:lnTo>
                    <a:pt x="176733" y="880713"/>
                  </a:lnTo>
                  <a:lnTo>
                    <a:pt x="186887" y="872460"/>
                  </a:lnTo>
                  <a:lnTo>
                    <a:pt x="196723" y="864525"/>
                  </a:lnTo>
                  <a:lnTo>
                    <a:pt x="206559" y="857224"/>
                  </a:lnTo>
                  <a:lnTo>
                    <a:pt x="216712" y="849923"/>
                  </a:lnTo>
                  <a:lnTo>
                    <a:pt x="226231" y="843258"/>
                  </a:lnTo>
                  <a:lnTo>
                    <a:pt x="236385" y="836592"/>
                  </a:lnTo>
                  <a:lnTo>
                    <a:pt x="245904" y="830561"/>
                  </a:lnTo>
                  <a:lnTo>
                    <a:pt x="255422" y="824530"/>
                  </a:lnTo>
                  <a:lnTo>
                    <a:pt x="274460" y="813737"/>
                  </a:lnTo>
                  <a:lnTo>
                    <a:pt x="293181" y="803897"/>
                  </a:lnTo>
                  <a:lnTo>
                    <a:pt x="310632" y="795327"/>
                  </a:lnTo>
                  <a:lnTo>
                    <a:pt x="327449" y="787709"/>
                  </a:lnTo>
                  <a:lnTo>
                    <a:pt x="343631" y="781043"/>
                  </a:lnTo>
                  <a:lnTo>
                    <a:pt x="358861" y="775330"/>
                  </a:lnTo>
                  <a:lnTo>
                    <a:pt x="372822" y="770568"/>
                  </a:lnTo>
                  <a:lnTo>
                    <a:pt x="385196" y="766124"/>
                  </a:lnTo>
                  <a:lnTo>
                    <a:pt x="396619" y="762950"/>
                  </a:lnTo>
                  <a:lnTo>
                    <a:pt x="406455" y="760093"/>
                  </a:lnTo>
                  <a:lnTo>
                    <a:pt x="421051" y="756284"/>
                  </a:lnTo>
                  <a:lnTo>
                    <a:pt x="428349" y="754697"/>
                  </a:lnTo>
                  <a:lnTo>
                    <a:pt x="436916" y="753110"/>
                  </a:lnTo>
                  <a:lnTo>
                    <a:pt x="444848" y="752475"/>
                  </a:lnTo>
                  <a:close/>
                  <a:moveTo>
                    <a:pt x="736113" y="0"/>
                  </a:moveTo>
                  <a:lnTo>
                    <a:pt x="744380" y="0"/>
                  </a:lnTo>
                  <a:lnTo>
                    <a:pt x="752329" y="0"/>
                  </a:lnTo>
                  <a:lnTo>
                    <a:pt x="760596" y="317"/>
                  </a:lnTo>
                  <a:lnTo>
                    <a:pt x="768545" y="951"/>
                  </a:lnTo>
                  <a:lnTo>
                    <a:pt x="776812" y="1585"/>
                  </a:lnTo>
                  <a:lnTo>
                    <a:pt x="785079" y="2536"/>
                  </a:lnTo>
                  <a:lnTo>
                    <a:pt x="793664" y="3488"/>
                  </a:lnTo>
                  <a:lnTo>
                    <a:pt x="801613" y="4756"/>
                  </a:lnTo>
                  <a:lnTo>
                    <a:pt x="809880" y="6658"/>
                  </a:lnTo>
                  <a:lnTo>
                    <a:pt x="818147" y="8560"/>
                  </a:lnTo>
                  <a:lnTo>
                    <a:pt x="826414" y="10462"/>
                  </a:lnTo>
                  <a:lnTo>
                    <a:pt x="834363" y="12365"/>
                  </a:lnTo>
                  <a:lnTo>
                    <a:pt x="842312" y="15218"/>
                  </a:lnTo>
                  <a:lnTo>
                    <a:pt x="850261" y="17437"/>
                  </a:lnTo>
                  <a:lnTo>
                    <a:pt x="858210" y="20608"/>
                  </a:lnTo>
                  <a:lnTo>
                    <a:pt x="866159" y="23461"/>
                  </a:lnTo>
                  <a:lnTo>
                    <a:pt x="873473" y="26314"/>
                  </a:lnTo>
                  <a:lnTo>
                    <a:pt x="881104" y="29802"/>
                  </a:lnTo>
                  <a:lnTo>
                    <a:pt x="888417" y="33289"/>
                  </a:lnTo>
                  <a:lnTo>
                    <a:pt x="895730" y="37094"/>
                  </a:lnTo>
                  <a:lnTo>
                    <a:pt x="902725" y="40581"/>
                  </a:lnTo>
                  <a:lnTo>
                    <a:pt x="909720" y="44703"/>
                  </a:lnTo>
                  <a:lnTo>
                    <a:pt x="923393" y="53263"/>
                  </a:lnTo>
                  <a:lnTo>
                    <a:pt x="936429" y="62140"/>
                  </a:lnTo>
                  <a:lnTo>
                    <a:pt x="949148" y="71968"/>
                  </a:lnTo>
                  <a:lnTo>
                    <a:pt x="961548" y="82113"/>
                  </a:lnTo>
                  <a:lnTo>
                    <a:pt x="972995" y="92892"/>
                  </a:lnTo>
                  <a:lnTo>
                    <a:pt x="983805" y="103989"/>
                  </a:lnTo>
                  <a:lnTo>
                    <a:pt x="994616" y="116036"/>
                  </a:lnTo>
                  <a:lnTo>
                    <a:pt x="1004155" y="128401"/>
                  </a:lnTo>
                  <a:lnTo>
                    <a:pt x="1013376" y="140765"/>
                  </a:lnTo>
                  <a:lnTo>
                    <a:pt x="1021961" y="154081"/>
                  </a:lnTo>
                  <a:lnTo>
                    <a:pt x="1030228" y="167396"/>
                  </a:lnTo>
                  <a:lnTo>
                    <a:pt x="1037541" y="181346"/>
                  </a:lnTo>
                  <a:lnTo>
                    <a:pt x="1043900" y="195613"/>
                  </a:lnTo>
                  <a:lnTo>
                    <a:pt x="1049942" y="210197"/>
                  </a:lnTo>
                  <a:lnTo>
                    <a:pt x="1055347" y="225097"/>
                  </a:lnTo>
                  <a:lnTo>
                    <a:pt x="1060116" y="239998"/>
                  </a:lnTo>
                  <a:lnTo>
                    <a:pt x="1063932" y="255850"/>
                  </a:lnTo>
                  <a:lnTo>
                    <a:pt x="1067111" y="271385"/>
                  </a:lnTo>
                  <a:lnTo>
                    <a:pt x="1069337" y="286920"/>
                  </a:lnTo>
                  <a:lnTo>
                    <a:pt x="1070927" y="302772"/>
                  </a:lnTo>
                  <a:lnTo>
                    <a:pt x="1071245" y="311015"/>
                  </a:lnTo>
                  <a:lnTo>
                    <a:pt x="1071563" y="318941"/>
                  </a:lnTo>
                  <a:lnTo>
                    <a:pt x="1071563" y="327184"/>
                  </a:lnTo>
                  <a:lnTo>
                    <a:pt x="1071563" y="335427"/>
                  </a:lnTo>
                  <a:lnTo>
                    <a:pt x="1071245" y="343353"/>
                  </a:lnTo>
                  <a:lnTo>
                    <a:pt x="1070609" y="351596"/>
                  </a:lnTo>
                  <a:lnTo>
                    <a:pt x="1069973" y="359839"/>
                  </a:lnTo>
                  <a:lnTo>
                    <a:pt x="1069019" y="368082"/>
                  </a:lnTo>
                  <a:lnTo>
                    <a:pt x="1068065" y="376325"/>
                  </a:lnTo>
                  <a:lnTo>
                    <a:pt x="1066794" y="384568"/>
                  </a:lnTo>
                  <a:lnTo>
                    <a:pt x="1064886" y="392811"/>
                  </a:lnTo>
                  <a:lnTo>
                    <a:pt x="1062978" y="401054"/>
                  </a:lnTo>
                  <a:lnTo>
                    <a:pt x="1061070" y="409297"/>
                  </a:lnTo>
                  <a:lnTo>
                    <a:pt x="1059163" y="417223"/>
                  </a:lnTo>
                  <a:lnTo>
                    <a:pt x="1056301" y="425148"/>
                  </a:lnTo>
                  <a:lnTo>
                    <a:pt x="1053757" y="433391"/>
                  </a:lnTo>
                  <a:lnTo>
                    <a:pt x="1050895" y="441000"/>
                  </a:lnTo>
                  <a:lnTo>
                    <a:pt x="1048034" y="448609"/>
                  </a:lnTo>
                  <a:lnTo>
                    <a:pt x="1045172" y="456218"/>
                  </a:lnTo>
                  <a:lnTo>
                    <a:pt x="1041675" y="463827"/>
                  </a:lnTo>
                  <a:lnTo>
                    <a:pt x="1038177" y="471119"/>
                  </a:lnTo>
                  <a:lnTo>
                    <a:pt x="1034361" y="478411"/>
                  </a:lnTo>
                  <a:lnTo>
                    <a:pt x="1030864" y="485386"/>
                  </a:lnTo>
                  <a:lnTo>
                    <a:pt x="1026730" y="492361"/>
                  </a:lnTo>
                  <a:lnTo>
                    <a:pt x="1018145" y="505993"/>
                  </a:lnTo>
                  <a:lnTo>
                    <a:pt x="1009242" y="519309"/>
                  </a:lnTo>
                  <a:lnTo>
                    <a:pt x="999386" y="531673"/>
                  </a:lnTo>
                  <a:lnTo>
                    <a:pt x="989211" y="543721"/>
                  </a:lnTo>
                  <a:lnTo>
                    <a:pt x="978082" y="555451"/>
                  </a:lnTo>
                  <a:lnTo>
                    <a:pt x="966953" y="566231"/>
                  </a:lnTo>
                  <a:lnTo>
                    <a:pt x="955189" y="577010"/>
                  </a:lnTo>
                  <a:lnTo>
                    <a:pt x="942788" y="586521"/>
                  </a:lnTo>
                  <a:lnTo>
                    <a:pt x="930388" y="595715"/>
                  </a:lnTo>
                  <a:lnTo>
                    <a:pt x="917033" y="604592"/>
                  </a:lnTo>
                  <a:lnTo>
                    <a:pt x="903361" y="612518"/>
                  </a:lnTo>
                  <a:lnTo>
                    <a:pt x="889689" y="619810"/>
                  </a:lnTo>
                  <a:lnTo>
                    <a:pt x="875380" y="626468"/>
                  </a:lnTo>
                  <a:lnTo>
                    <a:pt x="860754" y="632492"/>
                  </a:lnTo>
                  <a:lnTo>
                    <a:pt x="845810" y="637564"/>
                  </a:lnTo>
                  <a:lnTo>
                    <a:pt x="830548" y="642320"/>
                  </a:lnTo>
                  <a:lnTo>
                    <a:pt x="815285" y="645807"/>
                  </a:lnTo>
                  <a:lnTo>
                    <a:pt x="799387" y="649295"/>
                  </a:lnTo>
                  <a:lnTo>
                    <a:pt x="783807" y="651514"/>
                  </a:lnTo>
                  <a:lnTo>
                    <a:pt x="767591" y="652782"/>
                  </a:lnTo>
                  <a:lnTo>
                    <a:pt x="759642" y="653733"/>
                  </a:lnTo>
                  <a:lnTo>
                    <a:pt x="751693" y="654050"/>
                  </a:lnTo>
                  <a:lnTo>
                    <a:pt x="743426" y="654050"/>
                  </a:lnTo>
                  <a:lnTo>
                    <a:pt x="735159" y="654050"/>
                  </a:lnTo>
                  <a:lnTo>
                    <a:pt x="726892" y="653733"/>
                  </a:lnTo>
                  <a:lnTo>
                    <a:pt x="718943" y="652782"/>
                  </a:lnTo>
                  <a:lnTo>
                    <a:pt x="710676" y="652148"/>
                  </a:lnTo>
                  <a:lnTo>
                    <a:pt x="702409" y="651197"/>
                  </a:lnTo>
                  <a:lnTo>
                    <a:pt x="694460" y="650246"/>
                  </a:lnTo>
                  <a:lnTo>
                    <a:pt x="686193" y="648661"/>
                  </a:lnTo>
                  <a:lnTo>
                    <a:pt x="677608" y="647392"/>
                  </a:lnTo>
                  <a:lnTo>
                    <a:pt x="669341" y="645173"/>
                  </a:lnTo>
                  <a:lnTo>
                    <a:pt x="661074" y="643271"/>
                  </a:lnTo>
                  <a:lnTo>
                    <a:pt x="653125" y="641052"/>
                  </a:lnTo>
                  <a:lnTo>
                    <a:pt x="645176" y="638515"/>
                  </a:lnTo>
                  <a:lnTo>
                    <a:pt x="637227" y="635979"/>
                  </a:lnTo>
                  <a:lnTo>
                    <a:pt x="629596" y="633443"/>
                  </a:lnTo>
                  <a:lnTo>
                    <a:pt x="621647" y="630272"/>
                  </a:lnTo>
                  <a:lnTo>
                    <a:pt x="614334" y="627419"/>
                  </a:lnTo>
                  <a:lnTo>
                    <a:pt x="606385" y="623932"/>
                  </a:lnTo>
                  <a:lnTo>
                    <a:pt x="599071" y="620444"/>
                  </a:lnTo>
                  <a:lnTo>
                    <a:pt x="591758" y="616640"/>
                  </a:lnTo>
                  <a:lnTo>
                    <a:pt x="584763" y="613152"/>
                  </a:lnTo>
                  <a:lnTo>
                    <a:pt x="577768" y="609031"/>
                  </a:lnTo>
                  <a:lnTo>
                    <a:pt x="564414" y="600471"/>
                  </a:lnTo>
                  <a:lnTo>
                    <a:pt x="551059" y="591594"/>
                  </a:lnTo>
                  <a:lnTo>
                    <a:pt x="538341" y="581765"/>
                  </a:lnTo>
                  <a:lnTo>
                    <a:pt x="525940" y="571620"/>
                  </a:lnTo>
                  <a:lnTo>
                    <a:pt x="514811" y="560524"/>
                  </a:lnTo>
                  <a:lnTo>
                    <a:pt x="503683" y="549428"/>
                  </a:lnTo>
                  <a:lnTo>
                    <a:pt x="493190" y="537697"/>
                  </a:lnTo>
                  <a:lnTo>
                    <a:pt x="483015" y="525650"/>
                  </a:lnTo>
                  <a:lnTo>
                    <a:pt x="474112" y="512968"/>
                  </a:lnTo>
                  <a:lnTo>
                    <a:pt x="465527" y="499652"/>
                  </a:lnTo>
                  <a:lnTo>
                    <a:pt x="457578" y="486020"/>
                  </a:lnTo>
                  <a:lnTo>
                    <a:pt x="450265" y="472070"/>
                  </a:lnTo>
                  <a:lnTo>
                    <a:pt x="443588" y="458120"/>
                  </a:lnTo>
                  <a:lnTo>
                    <a:pt x="437547" y="443537"/>
                  </a:lnTo>
                  <a:lnTo>
                    <a:pt x="432141" y="428636"/>
                  </a:lnTo>
                  <a:lnTo>
                    <a:pt x="427372" y="413418"/>
                  </a:lnTo>
                  <a:lnTo>
                    <a:pt x="423556" y="398200"/>
                  </a:lnTo>
                  <a:lnTo>
                    <a:pt x="420695" y="382348"/>
                  </a:lnTo>
                  <a:lnTo>
                    <a:pt x="418151" y="366496"/>
                  </a:lnTo>
                  <a:lnTo>
                    <a:pt x="416561" y="350644"/>
                  </a:lnTo>
                  <a:lnTo>
                    <a:pt x="416243" y="342719"/>
                  </a:lnTo>
                  <a:lnTo>
                    <a:pt x="415925" y="334793"/>
                  </a:lnTo>
                  <a:lnTo>
                    <a:pt x="415925" y="326550"/>
                  </a:lnTo>
                  <a:lnTo>
                    <a:pt x="415925" y="318307"/>
                  </a:lnTo>
                  <a:lnTo>
                    <a:pt x="416243" y="310064"/>
                  </a:lnTo>
                  <a:lnTo>
                    <a:pt x="416879" y="302138"/>
                  </a:lnTo>
                  <a:lnTo>
                    <a:pt x="417515" y="293895"/>
                  </a:lnTo>
                  <a:lnTo>
                    <a:pt x="418469" y="285652"/>
                  </a:lnTo>
                  <a:lnTo>
                    <a:pt x="419423" y="277409"/>
                  </a:lnTo>
                  <a:lnTo>
                    <a:pt x="421013" y="269166"/>
                  </a:lnTo>
                  <a:lnTo>
                    <a:pt x="422602" y="260923"/>
                  </a:lnTo>
                  <a:lnTo>
                    <a:pt x="424510" y="252680"/>
                  </a:lnTo>
                  <a:lnTo>
                    <a:pt x="426418" y="244437"/>
                  </a:lnTo>
                  <a:lnTo>
                    <a:pt x="428644" y="236511"/>
                  </a:lnTo>
                  <a:lnTo>
                    <a:pt x="431187" y="228585"/>
                  </a:lnTo>
                  <a:lnTo>
                    <a:pt x="433413" y="220659"/>
                  </a:lnTo>
                  <a:lnTo>
                    <a:pt x="436593" y="212733"/>
                  </a:lnTo>
                  <a:lnTo>
                    <a:pt x="439454" y="204807"/>
                  </a:lnTo>
                  <a:lnTo>
                    <a:pt x="442634" y="197198"/>
                  </a:lnTo>
                  <a:lnTo>
                    <a:pt x="445814" y="189906"/>
                  </a:lnTo>
                  <a:lnTo>
                    <a:pt x="449629" y="182614"/>
                  </a:lnTo>
                  <a:lnTo>
                    <a:pt x="453127" y="175322"/>
                  </a:lnTo>
                  <a:lnTo>
                    <a:pt x="456942" y="168347"/>
                  </a:lnTo>
                  <a:lnTo>
                    <a:pt x="460758" y="161056"/>
                  </a:lnTo>
                  <a:lnTo>
                    <a:pt x="469343" y="147423"/>
                  </a:lnTo>
                  <a:lnTo>
                    <a:pt x="478564" y="134741"/>
                  </a:lnTo>
                  <a:lnTo>
                    <a:pt x="488103" y="122060"/>
                  </a:lnTo>
                  <a:lnTo>
                    <a:pt x="498277" y="109695"/>
                  </a:lnTo>
                  <a:lnTo>
                    <a:pt x="509406" y="97965"/>
                  </a:lnTo>
                  <a:lnTo>
                    <a:pt x="520535" y="87186"/>
                  </a:lnTo>
                  <a:lnTo>
                    <a:pt x="532299" y="76723"/>
                  </a:lnTo>
                  <a:lnTo>
                    <a:pt x="544700" y="66895"/>
                  </a:lnTo>
                  <a:lnTo>
                    <a:pt x="557418" y="58018"/>
                  </a:lnTo>
                  <a:lnTo>
                    <a:pt x="570455" y="49458"/>
                  </a:lnTo>
                  <a:lnTo>
                    <a:pt x="584127" y="41215"/>
                  </a:lnTo>
                  <a:lnTo>
                    <a:pt x="597800" y="33923"/>
                  </a:lnTo>
                  <a:lnTo>
                    <a:pt x="612108" y="26948"/>
                  </a:lnTo>
                  <a:lnTo>
                    <a:pt x="626734" y="21242"/>
                  </a:lnTo>
                  <a:lnTo>
                    <a:pt x="641678" y="16169"/>
                  </a:lnTo>
                  <a:lnTo>
                    <a:pt x="657259" y="11414"/>
                  </a:lnTo>
                  <a:lnTo>
                    <a:pt x="672521" y="7609"/>
                  </a:lnTo>
                  <a:lnTo>
                    <a:pt x="688101" y="4439"/>
                  </a:lnTo>
                  <a:lnTo>
                    <a:pt x="703681" y="2219"/>
                  </a:lnTo>
                  <a:lnTo>
                    <a:pt x="719897" y="634"/>
                  </a:lnTo>
                  <a:lnTo>
                    <a:pt x="727846" y="317"/>
                  </a:lnTo>
                  <a:lnTo>
                    <a:pt x="736113"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grpSp>
      <p:grpSp>
        <p:nvGrpSpPr>
          <p:cNvPr id="22" name="组合 21"/>
          <p:cNvGrpSpPr/>
          <p:nvPr/>
        </p:nvGrpSpPr>
        <p:grpSpPr>
          <a:xfrm>
            <a:off x="8172450" y="2338070"/>
            <a:ext cx="1393190" cy="2341880"/>
            <a:chOff x="12870" y="3682"/>
            <a:chExt cx="2194" cy="3688"/>
          </a:xfrm>
        </p:grpSpPr>
        <p:cxnSp>
          <p:nvCxnSpPr>
            <p:cNvPr id="68" name="Straight Connector 25"/>
            <p:cNvCxnSpPr/>
            <p:nvPr/>
          </p:nvCxnSpPr>
          <p:spPr>
            <a:xfrm flipV="1">
              <a:off x="13967" y="3682"/>
              <a:ext cx="0" cy="2370"/>
            </a:xfrm>
            <a:prstGeom prst="line">
              <a:avLst/>
            </a:prstGeom>
            <a:noFill/>
            <a:ln w="38100" cap="flat" cmpd="sng" algn="ctr">
              <a:solidFill>
                <a:srgbClr val="47B3A3"/>
              </a:solidFill>
              <a:prstDash val="solid"/>
              <a:miter lim="800000"/>
            </a:ln>
            <a:effectLst/>
          </p:spPr>
        </p:cxnSp>
        <p:sp>
          <p:nvSpPr>
            <p:cNvPr id="69" name="Oval 26"/>
            <p:cNvSpPr/>
            <p:nvPr/>
          </p:nvSpPr>
          <p:spPr>
            <a:xfrm>
              <a:off x="12870" y="5358"/>
              <a:ext cx="2194" cy="2013"/>
            </a:xfrm>
            <a:prstGeom prst="ellipse">
              <a:avLst/>
            </a:prstGeom>
            <a:solidFill>
              <a:srgbClr val="47B3A3"/>
            </a:solidFill>
            <a:ln w="38100" cap="flat" cmpd="sng" algn="ctr">
              <a:noFill/>
              <a:prstDash val="solid"/>
              <a:miter lim="800000"/>
            </a:ln>
            <a:effectLst/>
          </p:spPr>
          <p:txBody>
            <a:bodyPr rtlCol="0" anchor="ctr"/>
            <a:lstStyle/>
            <a:p>
              <a:pPr algn="ctr" defTabSz="914400">
                <a:defRPr/>
              </a:pPr>
              <a:endParaRPr lang="en-US" sz="1800" kern="0" smtClean="0">
                <a:solidFill>
                  <a:prstClr val="white"/>
                </a:solidFill>
                <a:latin typeface="Calibri" panose="020F0502020204030204"/>
              </a:endParaRPr>
            </a:p>
          </p:txBody>
        </p:sp>
        <p:grpSp>
          <p:nvGrpSpPr>
            <p:cNvPr id="64" name="Group 20"/>
            <p:cNvGrpSpPr/>
            <p:nvPr/>
          </p:nvGrpSpPr>
          <p:grpSpPr>
            <a:xfrm rot="0">
              <a:off x="13550" y="5864"/>
              <a:ext cx="835" cy="1118"/>
              <a:chOff x="7165975" y="7021513"/>
              <a:chExt cx="638175" cy="930275"/>
            </a:xfrm>
            <a:solidFill>
              <a:schemeClr val="bg1"/>
            </a:solidFill>
          </p:grpSpPr>
          <p:sp>
            <p:nvSpPr>
              <p:cNvPr id="65" name="AutoShape 113"/>
              <p:cNvSpPr/>
              <p:nvPr/>
            </p:nvSpPr>
            <p:spPr bwMode="auto">
              <a:xfrm>
                <a:off x="7165975" y="7021513"/>
                <a:ext cx="638175"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38100" tIns="38100" rIns="38100" bIns="38100" anchor="ctr"/>
              <a:lstStyle/>
              <a:p>
                <a:pPr defTabSz="457200">
                  <a:defRPr/>
                </a:pPr>
                <a:endParaRPr lang="en-US" sz="3000" kern="0" smtClean="0">
                  <a:solidFill>
                    <a:srgbClr val="FFFFFF"/>
                  </a:solidFill>
                  <a:effectLst>
                    <a:outerShdw blurRad="38100" dist="38100" dir="2700000" algn="tl">
                      <a:srgbClr val="000000"/>
                    </a:outerShdw>
                  </a:effectLst>
                  <a:latin typeface="Calibri" panose="020F0502020204030204"/>
                </a:endParaRPr>
              </a:p>
            </p:txBody>
          </p:sp>
          <p:sp>
            <p:nvSpPr>
              <p:cNvPr id="66" name="AutoShape 114"/>
              <p:cNvSpPr/>
              <p:nvPr/>
            </p:nvSpPr>
            <p:spPr bwMode="auto">
              <a:xfrm>
                <a:off x="7310438" y="7167563"/>
                <a:ext cx="188912" cy="1889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38100" tIns="38100" rIns="38100" bIns="38100" anchor="ctr"/>
              <a:lstStyle/>
              <a:p>
                <a:pPr defTabSz="457200">
                  <a:defRPr/>
                </a:pPr>
                <a:endParaRPr lang="en-US" sz="3000" kern="0" smtClean="0">
                  <a:solidFill>
                    <a:srgbClr val="FFFFFF"/>
                  </a:solidFill>
                  <a:effectLst>
                    <a:outerShdw blurRad="38100" dist="38100" dir="2700000" algn="tl">
                      <a:srgbClr val="000000"/>
                    </a:outerShdw>
                  </a:effectLst>
                  <a:latin typeface="Calibri" panose="020F0502020204030204"/>
                </a:endParaRPr>
              </a:p>
            </p:txBody>
          </p:sp>
        </p:grpSp>
      </p:grpSp>
      <p:grpSp>
        <p:nvGrpSpPr>
          <p:cNvPr id="21" name="组合 20"/>
          <p:cNvGrpSpPr/>
          <p:nvPr/>
        </p:nvGrpSpPr>
        <p:grpSpPr>
          <a:xfrm>
            <a:off x="5154930" y="2338070"/>
            <a:ext cx="1393190" cy="2341880"/>
            <a:chOff x="8118" y="3682"/>
            <a:chExt cx="2194" cy="3688"/>
          </a:xfrm>
        </p:grpSpPr>
        <p:cxnSp>
          <p:nvCxnSpPr>
            <p:cNvPr id="4" name="Straight Connector 17"/>
            <p:cNvCxnSpPr/>
            <p:nvPr/>
          </p:nvCxnSpPr>
          <p:spPr>
            <a:xfrm flipV="1">
              <a:off x="9215" y="3682"/>
              <a:ext cx="0" cy="2370"/>
            </a:xfrm>
            <a:prstGeom prst="line">
              <a:avLst/>
            </a:prstGeom>
            <a:noFill/>
            <a:ln w="38100" cap="flat" cmpd="sng" algn="ctr">
              <a:solidFill>
                <a:srgbClr val="47B3A3"/>
              </a:solidFill>
              <a:prstDash val="solid"/>
              <a:miter lim="800000"/>
            </a:ln>
            <a:effectLst/>
          </p:spPr>
        </p:cxnSp>
        <p:sp>
          <p:nvSpPr>
            <p:cNvPr id="5" name="Oval 18"/>
            <p:cNvSpPr/>
            <p:nvPr/>
          </p:nvSpPr>
          <p:spPr>
            <a:xfrm>
              <a:off x="8118" y="5358"/>
              <a:ext cx="2194" cy="2013"/>
            </a:xfrm>
            <a:prstGeom prst="ellipse">
              <a:avLst/>
            </a:prstGeom>
            <a:solidFill>
              <a:srgbClr val="47B3A3"/>
            </a:solidFill>
            <a:ln w="38100" cap="flat" cmpd="sng" algn="ctr">
              <a:noFill/>
              <a:prstDash val="solid"/>
              <a:miter lim="800000"/>
            </a:ln>
            <a:effectLst/>
          </p:spPr>
          <p:txBody>
            <a:bodyPr rtlCol="0" anchor="ctr"/>
            <a:lstStyle/>
            <a:p>
              <a:pPr algn="ctr" defTabSz="914400">
                <a:defRPr/>
              </a:pPr>
              <a:endParaRPr lang="en-US" sz="1800" kern="0" smtClean="0">
                <a:solidFill>
                  <a:prstClr val="white"/>
                </a:solidFill>
                <a:latin typeface="Calibri" panose="020F0502020204030204"/>
              </a:endParaRPr>
            </a:p>
          </p:txBody>
        </p:sp>
        <p:sp>
          <p:nvSpPr>
            <p:cNvPr id="19" name="眼睛"/>
            <p:cNvSpPr/>
            <p:nvPr/>
          </p:nvSpPr>
          <p:spPr bwMode="auto">
            <a:xfrm>
              <a:off x="8644" y="6030"/>
              <a:ext cx="1142" cy="668"/>
            </a:xfrm>
            <a:custGeom>
              <a:avLst/>
              <a:gdLst>
                <a:gd name="T0" fmla="*/ 1742485 w 3171"/>
                <a:gd name="T1" fmla="*/ 517100 h 2290"/>
                <a:gd name="T2" fmla="*/ 899915 w 3171"/>
                <a:gd name="T3" fmla="*/ 0 h 2290"/>
                <a:gd name="T4" fmla="*/ 57345 w 3171"/>
                <a:gd name="T5" fmla="*/ 517100 h 2290"/>
                <a:gd name="T6" fmla="*/ 57345 w 3171"/>
                <a:gd name="T7" fmla="*/ 790425 h 2290"/>
                <a:gd name="T8" fmla="*/ 899915 w 3171"/>
                <a:gd name="T9" fmla="*/ 1301274 h 2290"/>
                <a:gd name="T10" fmla="*/ 1742485 w 3171"/>
                <a:gd name="T11" fmla="*/ 790425 h 2290"/>
                <a:gd name="T12" fmla="*/ 1742485 w 3171"/>
                <a:gd name="T13" fmla="*/ 517100 h 2290"/>
                <a:gd name="T14" fmla="*/ 899915 w 3171"/>
                <a:gd name="T15" fmla="*/ 1022267 h 2290"/>
                <a:gd name="T16" fmla="*/ 531432 w 3171"/>
                <a:gd name="T17" fmla="*/ 654046 h 2290"/>
                <a:gd name="T18" fmla="*/ 899915 w 3171"/>
                <a:gd name="T19" fmla="*/ 285257 h 2290"/>
                <a:gd name="T20" fmla="*/ 959530 w 3171"/>
                <a:gd name="T21" fmla="*/ 290940 h 2290"/>
                <a:gd name="T22" fmla="*/ 959530 w 3171"/>
                <a:gd name="T23" fmla="*/ 591540 h 2290"/>
                <a:gd name="T24" fmla="*/ 1263855 w 3171"/>
                <a:gd name="T25" fmla="*/ 591540 h 2290"/>
                <a:gd name="T26" fmla="*/ 1271804 w 3171"/>
                <a:gd name="T27" fmla="*/ 655751 h 2290"/>
                <a:gd name="T28" fmla="*/ 899915 w 3171"/>
                <a:gd name="T29" fmla="*/ 1022267 h 22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171" h="2290">
                  <a:moveTo>
                    <a:pt x="3069" y="910"/>
                  </a:moveTo>
                  <a:cubicBezTo>
                    <a:pt x="3004" y="817"/>
                    <a:pt x="2416" y="0"/>
                    <a:pt x="1585" y="0"/>
                  </a:cubicBezTo>
                  <a:cubicBezTo>
                    <a:pt x="755" y="0"/>
                    <a:pt x="167" y="817"/>
                    <a:pt x="101" y="910"/>
                  </a:cubicBezTo>
                  <a:cubicBezTo>
                    <a:pt x="0" y="1054"/>
                    <a:pt x="0" y="1247"/>
                    <a:pt x="101" y="1391"/>
                  </a:cubicBezTo>
                  <a:cubicBezTo>
                    <a:pt x="167" y="1484"/>
                    <a:pt x="755" y="2290"/>
                    <a:pt x="1585" y="2290"/>
                  </a:cubicBezTo>
                  <a:cubicBezTo>
                    <a:pt x="2416" y="2290"/>
                    <a:pt x="3004" y="1484"/>
                    <a:pt x="3069" y="1391"/>
                  </a:cubicBezTo>
                  <a:cubicBezTo>
                    <a:pt x="3171" y="1247"/>
                    <a:pt x="3171" y="1054"/>
                    <a:pt x="3069" y="910"/>
                  </a:cubicBezTo>
                  <a:close/>
                  <a:moveTo>
                    <a:pt x="1585" y="1799"/>
                  </a:moveTo>
                  <a:cubicBezTo>
                    <a:pt x="1238" y="1799"/>
                    <a:pt x="936" y="1497"/>
                    <a:pt x="936" y="1151"/>
                  </a:cubicBezTo>
                  <a:cubicBezTo>
                    <a:pt x="936" y="804"/>
                    <a:pt x="1238" y="502"/>
                    <a:pt x="1585" y="502"/>
                  </a:cubicBezTo>
                  <a:cubicBezTo>
                    <a:pt x="1621" y="502"/>
                    <a:pt x="1656" y="506"/>
                    <a:pt x="1690" y="512"/>
                  </a:cubicBezTo>
                  <a:cubicBezTo>
                    <a:pt x="1690" y="1041"/>
                    <a:pt x="1690" y="1041"/>
                    <a:pt x="1690" y="1041"/>
                  </a:cubicBezTo>
                  <a:cubicBezTo>
                    <a:pt x="2226" y="1041"/>
                    <a:pt x="2226" y="1041"/>
                    <a:pt x="2226" y="1041"/>
                  </a:cubicBezTo>
                  <a:cubicBezTo>
                    <a:pt x="2231" y="1075"/>
                    <a:pt x="2240" y="1118"/>
                    <a:pt x="2240" y="1154"/>
                  </a:cubicBezTo>
                  <a:cubicBezTo>
                    <a:pt x="2240" y="1500"/>
                    <a:pt x="1933" y="1799"/>
                    <a:pt x="1585" y="179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grpSp>
    </p:spTree>
    <p:custDataLst>
      <p:tags r:id="rId3"/>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par>
                          <p:cTn id="12" fill="hold">
                            <p:stCondLst>
                              <p:cond delay="1100"/>
                            </p:stCondLst>
                            <p:childTnLst>
                              <p:par>
                                <p:cTn id="13" presetID="1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600"/>
                            </p:stCondLst>
                            <p:childTnLst>
                              <p:par>
                                <p:cTn id="18" presetID="22" presetClass="entr" presetSubtype="1"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500"/>
                                        <p:tgtEl>
                                          <p:spTgt spid="20"/>
                                        </p:tgtEl>
                                      </p:cBhvr>
                                    </p:animEffect>
                                  </p:childTnLst>
                                </p:cTn>
                              </p:par>
                            </p:childTnLst>
                          </p:cTn>
                        </p:par>
                        <p:par>
                          <p:cTn id="21" fill="hold">
                            <p:stCondLst>
                              <p:cond delay="2100"/>
                            </p:stCondLst>
                            <p:childTnLst>
                              <p:par>
                                <p:cTn id="22" presetID="10" presetClass="entr" presetSubtype="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par>
                          <p:cTn id="25" fill="hold">
                            <p:stCondLst>
                              <p:cond delay="2600"/>
                            </p:stCondLst>
                            <p:childTnLst>
                              <p:par>
                                <p:cTn id="26" presetID="12" presetClass="entr" presetSubtype="8"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p:tgtEl>
                                          <p:spTgt spid="3"/>
                                        </p:tgtEl>
                                        <p:attrNameLst>
                                          <p:attrName>ppt_x</p:attrName>
                                        </p:attrNameLst>
                                      </p:cBhvr>
                                      <p:tavLst>
                                        <p:tav tm="0">
                                          <p:val>
                                            <p:strVal val="#ppt_x-#ppt_w*1.125000"/>
                                          </p:val>
                                        </p:tav>
                                        <p:tav tm="100000">
                                          <p:val>
                                            <p:strVal val="#ppt_x"/>
                                          </p:val>
                                        </p:tav>
                                      </p:tavLst>
                                    </p:anim>
                                    <p:animEffect transition="in" filter="wipe(right)">
                                      <p:cBhvr>
                                        <p:cTn id="29" dur="500"/>
                                        <p:tgtEl>
                                          <p:spTgt spid="3"/>
                                        </p:tgtEl>
                                      </p:cBhvr>
                                    </p:animEffect>
                                  </p:childTnLst>
                                </p:cTn>
                              </p:par>
                            </p:childTnLst>
                          </p:cTn>
                        </p:par>
                        <p:par>
                          <p:cTn id="30" fill="hold">
                            <p:stCondLst>
                              <p:cond delay="3100"/>
                            </p:stCondLst>
                            <p:childTnLst>
                              <p:par>
                                <p:cTn id="31" presetID="22" presetClass="entr" presetSubtype="1" fill="hold"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up)">
                                      <p:cBhvr>
                                        <p:cTn id="33" dur="500"/>
                                        <p:tgtEl>
                                          <p:spTgt spid="21"/>
                                        </p:tgtEl>
                                      </p:cBhvr>
                                    </p:animEffect>
                                  </p:childTnLst>
                                </p:cTn>
                              </p:par>
                            </p:childTnLst>
                          </p:cTn>
                        </p:par>
                        <p:par>
                          <p:cTn id="34" fill="hold">
                            <p:stCondLst>
                              <p:cond delay="360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4100"/>
                            </p:stCondLst>
                            <p:childTnLst>
                              <p:par>
                                <p:cTn id="39" presetID="12" presetClass="entr" presetSubtype="8"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additive="base">
                                        <p:cTn id="41" dur="500"/>
                                        <p:tgtEl>
                                          <p:spTgt spid="67"/>
                                        </p:tgtEl>
                                        <p:attrNameLst>
                                          <p:attrName>ppt_x</p:attrName>
                                        </p:attrNameLst>
                                      </p:cBhvr>
                                      <p:tavLst>
                                        <p:tav tm="0">
                                          <p:val>
                                            <p:strVal val="#ppt_x-#ppt_w*1.125000"/>
                                          </p:val>
                                        </p:tav>
                                        <p:tav tm="100000">
                                          <p:val>
                                            <p:strVal val="#ppt_x"/>
                                          </p:val>
                                        </p:tav>
                                      </p:tavLst>
                                    </p:anim>
                                    <p:animEffect transition="in" filter="wipe(right)">
                                      <p:cBhvr>
                                        <p:cTn id="42" dur="500"/>
                                        <p:tgtEl>
                                          <p:spTgt spid="67"/>
                                        </p:tgtEl>
                                      </p:cBhvr>
                                    </p:animEffect>
                                  </p:childTnLst>
                                </p:cTn>
                              </p:par>
                            </p:childTnLst>
                          </p:cTn>
                        </p:par>
                        <p:par>
                          <p:cTn id="43" fill="hold">
                            <p:stCondLst>
                              <p:cond delay="4600"/>
                            </p:stCondLst>
                            <p:childTnLst>
                              <p:par>
                                <p:cTn id="44" presetID="22" presetClass="entr" presetSubtype="1" fill="hold"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up)">
                                      <p:cBhvr>
                                        <p:cTn id="46" dur="500"/>
                                        <p:tgtEl>
                                          <p:spTgt spid="22"/>
                                        </p:tgtEl>
                                      </p:cBhvr>
                                    </p:animEffect>
                                  </p:childTnLst>
                                </p:cTn>
                              </p:par>
                            </p:childTnLst>
                          </p:cTn>
                        </p:par>
                        <p:par>
                          <p:cTn id="47" fill="hold">
                            <p:stCondLst>
                              <p:cond delay="5100"/>
                            </p:stCondLst>
                            <p:childTnLst>
                              <p:par>
                                <p:cTn id="48" presetID="10"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3" grpId="0" animBg="1"/>
      <p:bldP spid="67" grpId="0" animBg="1"/>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2474595" y="2401570"/>
            <a:ext cx="3599180" cy="1727200"/>
          </a:xfrm>
        </p:spPr>
        <p:txBody>
          <a:bodyPr>
            <a:normAutofit/>
          </a:bodyPr>
          <a:lstStyle/>
          <a:p>
            <a:r>
              <a:rPr lang="zh-CN" altLang="en-US" sz="4400"/>
              <a:t>短视频营销</a:t>
            </a:r>
            <a:br>
              <a:rPr lang="zh-CN" altLang="en-US" sz="4400"/>
            </a:br>
            <a:r>
              <a:rPr lang="zh-CN" altLang="en-US" sz="4400"/>
              <a:t>内容实施</a:t>
            </a:r>
            <a:endParaRPr lang="zh-CN" altLang="en-US" sz="4400"/>
          </a:p>
        </p:txBody>
      </p:sp>
      <p:sp>
        <p:nvSpPr>
          <p:cNvPr id="4" name="矩形 3"/>
          <p:cNvSpPr/>
          <p:nvPr>
            <p:custDataLst>
              <p:tags r:id="rId2"/>
            </p:custDataLst>
          </p:nvPr>
        </p:nvSpPr>
        <p:spPr>
          <a:xfrm>
            <a:off x="8229600" y="804333"/>
            <a:ext cx="2658533" cy="4284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700"/>
              <a:t>3</a:t>
            </a:r>
            <a:endParaRPr lang="en-US" altLang="zh-CN" sz="28700"/>
          </a:p>
        </p:txBody>
      </p:sp>
    </p:spTree>
    <p:custDataLst>
      <p:tags r:id="rId3"/>
    </p:custData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8200" y="257175"/>
            <a:ext cx="2809875" cy="1325880"/>
          </a:xfrm>
        </p:spPr>
        <p:txBody>
          <a:bodyPr vert="horz" wrap="square" lIns="91440" tIns="45720" rIns="91440" bIns="45720" rtlCol="0" anchor="ctr">
            <a:normAutofit/>
          </a:bodyPr>
          <a:lstStyle/>
          <a:p>
            <a:r>
              <a:rPr lang="zh-CN" sz="3200" b="1">
                <a:latin typeface="微软雅黑" panose="020B0503020204020204" charset="-122"/>
                <a:ea typeface="微软雅黑" panose="020B0503020204020204" charset="-122"/>
                <a:sym typeface="+mn-ea"/>
              </a:rPr>
              <a:t>短视频录制</a:t>
            </a:r>
            <a:endParaRPr lang="zh-CN" sz="3200" b="1">
              <a:latin typeface="微软雅黑" panose="020B0503020204020204" charset="-122"/>
              <a:ea typeface="微软雅黑" panose="020B0503020204020204" charset="-122"/>
              <a:sym typeface="+mn-ea"/>
            </a:endParaRPr>
          </a:p>
        </p:txBody>
      </p:sp>
      <p:pic>
        <p:nvPicPr>
          <p:cNvPr id="7" name="图片 6" descr="20149309313"/>
          <p:cNvPicPr>
            <a:picLocks noChangeAspect="1"/>
          </p:cNvPicPr>
          <p:nvPr/>
        </p:nvPicPr>
        <p:blipFill>
          <a:blip r:embed="rId2"/>
          <a:stretch>
            <a:fillRect/>
          </a:stretch>
        </p:blipFill>
        <p:spPr>
          <a:xfrm>
            <a:off x="9034145" y="635"/>
            <a:ext cx="2990300" cy="900007"/>
          </a:xfrm>
          <a:prstGeom prst="rect">
            <a:avLst/>
          </a:prstGeom>
        </p:spPr>
      </p:pic>
      <p:grpSp>
        <p:nvGrpSpPr>
          <p:cNvPr id="32" name="组合 31"/>
          <p:cNvGrpSpPr/>
          <p:nvPr/>
        </p:nvGrpSpPr>
        <p:grpSpPr>
          <a:xfrm>
            <a:off x="2680970" y="1583055"/>
            <a:ext cx="2392680" cy="4533900"/>
            <a:chOff x="4222" y="2493"/>
            <a:chExt cx="3768" cy="7140"/>
          </a:xfrm>
        </p:grpSpPr>
        <p:sp>
          <p:nvSpPr>
            <p:cNvPr id="387" name="手机"/>
            <p:cNvSpPr/>
            <p:nvPr/>
          </p:nvSpPr>
          <p:spPr>
            <a:xfrm>
              <a:off x="4222" y="2493"/>
              <a:ext cx="3769" cy="7141"/>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endParaRPr>
            </a:p>
          </p:txBody>
        </p:sp>
        <p:pic>
          <p:nvPicPr>
            <p:cNvPr id="685" name="图片 685" descr="美拍1"/>
            <p:cNvPicPr>
              <a:picLocks noChangeAspect="1"/>
            </p:cNvPicPr>
            <p:nvPr/>
          </p:nvPicPr>
          <p:blipFill>
            <a:blip r:embed="rId3"/>
            <a:srcRect l="1538" t="996" r="53173"/>
            <a:stretch>
              <a:fillRect/>
            </a:stretch>
          </p:blipFill>
          <p:spPr>
            <a:xfrm>
              <a:off x="4561" y="3128"/>
              <a:ext cx="3091" cy="5068"/>
            </a:xfrm>
            <a:prstGeom prst="rect">
              <a:avLst/>
            </a:prstGeom>
          </p:spPr>
        </p:pic>
        <p:sp>
          <p:nvSpPr>
            <p:cNvPr id="28" name="文本框 27"/>
            <p:cNvSpPr txBox="1"/>
            <p:nvPr/>
          </p:nvSpPr>
          <p:spPr>
            <a:xfrm>
              <a:off x="4845" y="8368"/>
              <a:ext cx="2523" cy="628"/>
            </a:xfrm>
            <a:prstGeom prst="rect">
              <a:avLst/>
            </a:prstGeom>
            <a:noFill/>
          </p:spPr>
          <p:txBody>
            <a:bodyPr wrap="square" rtlCol="0">
              <a:spAutoFit/>
            </a:bodyPr>
            <a:p>
              <a:pPr algn="ctr"/>
              <a:r>
                <a:rPr lang="zh-CN" altLang="en-US" sz="2000" b="1"/>
                <a:t>美拍</a:t>
              </a:r>
              <a:endParaRPr lang="zh-CN" altLang="en-US" sz="2000" b="1"/>
            </a:p>
          </p:txBody>
        </p:sp>
      </p:grpSp>
      <p:grpSp>
        <p:nvGrpSpPr>
          <p:cNvPr id="33" name="组合 32"/>
          <p:cNvGrpSpPr/>
          <p:nvPr/>
        </p:nvGrpSpPr>
        <p:grpSpPr>
          <a:xfrm>
            <a:off x="6640830" y="1583055"/>
            <a:ext cx="2392680" cy="4533900"/>
            <a:chOff x="10458" y="2493"/>
            <a:chExt cx="3768" cy="7140"/>
          </a:xfrm>
        </p:grpSpPr>
        <p:sp>
          <p:nvSpPr>
            <p:cNvPr id="29" name="手机"/>
            <p:cNvSpPr/>
            <p:nvPr/>
          </p:nvSpPr>
          <p:spPr>
            <a:xfrm>
              <a:off x="10458" y="2493"/>
              <a:ext cx="3769" cy="7141"/>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tx1"/>
                </a:solidFill>
              </a:endParaRPr>
            </a:p>
          </p:txBody>
        </p:sp>
        <p:sp>
          <p:nvSpPr>
            <p:cNvPr id="31" name="文本框 30"/>
            <p:cNvSpPr txBox="1"/>
            <p:nvPr/>
          </p:nvSpPr>
          <p:spPr>
            <a:xfrm>
              <a:off x="11081" y="8368"/>
              <a:ext cx="2523" cy="628"/>
            </a:xfrm>
            <a:prstGeom prst="rect">
              <a:avLst/>
            </a:prstGeom>
            <a:noFill/>
          </p:spPr>
          <p:txBody>
            <a:bodyPr wrap="square" rtlCol="0">
              <a:spAutoFit/>
            </a:bodyPr>
            <a:p>
              <a:pPr algn="ctr"/>
              <a:r>
                <a:rPr lang="zh-CN" altLang="en-US" sz="2000" b="1"/>
                <a:t>秒拍</a:t>
              </a:r>
              <a:endParaRPr lang="zh-CN" altLang="en-US" sz="2000" b="1"/>
            </a:p>
          </p:txBody>
        </p:sp>
        <p:pic>
          <p:nvPicPr>
            <p:cNvPr id="689" name="图片 689" descr="秒拍1"/>
            <p:cNvPicPr>
              <a:picLocks noChangeAspect="1"/>
            </p:cNvPicPr>
            <p:nvPr/>
          </p:nvPicPr>
          <p:blipFill>
            <a:blip r:embed="rId4"/>
            <a:srcRect r="49795"/>
            <a:stretch>
              <a:fillRect/>
            </a:stretch>
          </p:blipFill>
          <p:spPr>
            <a:xfrm>
              <a:off x="10799" y="3128"/>
              <a:ext cx="3088" cy="5068"/>
            </a:xfrm>
            <a:prstGeom prst="rect">
              <a:avLst/>
            </a:prstGeom>
          </p:spPr>
        </p:pic>
      </p:grpSp>
    </p:spTree>
    <p:custDataLst>
      <p:tags r:id="rId5"/>
    </p:custData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99"/>
                            </p:stCondLst>
                            <p:childTnLst>
                              <p:par>
                                <p:cTn id="13" presetID="37" presetClass="entr" presetSubtype="0"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1000"/>
                                        <p:tgtEl>
                                          <p:spTgt spid="32"/>
                                        </p:tgtEl>
                                      </p:cBhvr>
                                    </p:animEffect>
                                    <p:anim calcmode="lin" valueType="num">
                                      <p:cBhvr>
                                        <p:cTn id="16" dur="1000" fill="hold"/>
                                        <p:tgtEl>
                                          <p:spTgt spid="32"/>
                                        </p:tgtEl>
                                        <p:attrNameLst>
                                          <p:attrName>ppt_x</p:attrName>
                                        </p:attrNameLst>
                                      </p:cBhvr>
                                      <p:tavLst>
                                        <p:tav tm="0">
                                          <p:val>
                                            <p:strVal val="#ppt_x"/>
                                          </p:val>
                                        </p:tav>
                                        <p:tav tm="100000">
                                          <p:val>
                                            <p:strVal val="#ppt_x"/>
                                          </p:val>
                                        </p:tav>
                                      </p:tavLst>
                                    </p:anim>
                                    <p:anim calcmode="lin" valueType="num">
                                      <p:cBhvr>
                                        <p:cTn id="17" dur="900" decel="100000" fill="hold"/>
                                        <p:tgtEl>
                                          <p:spTgt spid="3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9" fill="hold">
                            <p:stCondLst>
                              <p:cond delay="1699"/>
                            </p:stCondLst>
                            <p:childTnLst>
                              <p:par>
                                <p:cTn id="20" presetID="37" presetClass="entr" presetSubtype="0" fill="hold"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anim calcmode="lin" valueType="num">
                                      <p:cBhvr>
                                        <p:cTn id="23" dur="1000" fill="hold"/>
                                        <p:tgtEl>
                                          <p:spTgt spid="33"/>
                                        </p:tgtEl>
                                        <p:attrNameLst>
                                          <p:attrName>ppt_x</p:attrName>
                                        </p:attrNameLst>
                                      </p:cBhvr>
                                      <p:tavLst>
                                        <p:tav tm="0">
                                          <p:val>
                                            <p:strVal val="#ppt_x"/>
                                          </p:val>
                                        </p:tav>
                                        <p:tav tm="100000">
                                          <p:val>
                                            <p:strVal val="#ppt_x"/>
                                          </p:val>
                                        </p:tav>
                                      </p:tavLst>
                                    </p:anim>
                                    <p:anim calcmode="lin" valueType="num">
                                      <p:cBhvr>
                                        <p:cTn id="24" dur="900" decel="100000" fill="hold"/>
                                        <p:tgtEl>
                                          <p:spTgt spid="3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8200" y="257175"/>
            <a:ext cx="4390390" cy="1325880"/>
          </a:xfrm>
        </p:spPr>
        <p:txBody>
          <a:bodyPr vert="horz" wrap="square" lIns="91440" tIns="45720" rIns="91440" bIns="45720" rtlCol="0" anchor="ctr">
            <a:normAutofit/>
          </a:bodyPr>
          <a:lstStyle/>
          <a:p>
            <a:r>
              <a:rPr lang="zh-CN" sz="3200" b="1">
                <a:latin typeface="微软雅黑" panose="020B0503020204020204" charset="-122"/>
                <a:ea typeface="微软雅黑" panose="020B0503020204020204" charset="-122"/>
                <a:sym typeface="+mn-ea"/>
              </a:rPr>
              <a:t>短视频推送与优化</a:t>
            </a:r>
            <a:endParaRPr lang="zh-CN" sz="3200" b="1">
              <a:latin typeface="微软雅黑" panose="020B0503020204020204" charset="-122"/>
              <a:ea typeface="微软雅黑" panose="020B0503020204020204" charset="-122"/>
              <a:sym typeface="+mn-ea"/>
            </a:endParaRPr>
          </a:p>
        </p:txBody>
      </p:sp>
      <p:pic>
        <p:nvPicPr>
          <p:cNvPr id="7" name="图片 6" descr="20149309313"/>
          <p:cNvPicPr>
            <a:picLocks noChangeAspect="1"/>
          </p:cNvPicPr>
          <p:nvPr/>
        </p:nvPicPr>
        <p:blipFill>
          <a:blip r:embed="rId2"/>
          <a:stretch>
            <a:fillRect/>
          </a:stretch>
        </p:blipFill>
        <p:spPr>
          <a:xfrm>
            <a:off x="9034145" y="635"/>
            <a:ext cx="2990300" cy="900007"/>
          </a:xfrm>
          <a:prstGeom prst="rect">
            <a:avLst/>
          </a:prstGeom>
        </p:spPr>
      </p:pic>
      <p:sp>
        <p:nvSpPr>
          <p:cNvPr id="51" name="任意多边形 50"/>
          <p:cNvSpPr/>
          <p:nvPr/>
        </p:nvSpPr>
        <p:spPr>
          <a:xfrm rot="16200000">
            <a:off x="3419652" y="3958457"/>
            <a:ext cx="1887207" cy="1729761"/>
          </a:xfrm>
          <a:custGeom>
            <a:avLst/>
            <a:gdLst/>
            <a:ahLst/>
            <a:cxnLst/>
            <a:rect l="l" t="t" r="r" b="b"/>
            <a:pathLst>
              <a:path w="1260000" h="1143442">
                <a:moveTo>
                  <a:pt x="923302" y="590859"/>
                </a:moveTo>
                <a:cubicBezTo>
                  <a:pt x="923302" y="581632"/>
                  <a:pt x="923228" y="574116"/>
                  <a:pt x="923079" y="568312"/>
                </a:cubicBezTo>
                <a:cubicBezTo>
                  <a:pt x="922930" y="562507"/>
                  <a:pt x="922633" y="557819"/>
                  <a:pt x="922186" y="554248"/>
                </a:cubicBezTo>
                <a:cubicBezTo>
                  <a:pt x="921740" y="550676"/>
                  <a:pt x="921144" y="547773"/>
                  <a:pt x="920400" y="545541"/>
                </a:cubicBezTo>
                <a:cubicBezTo>
                  <a:pt x="919656" y="543309"/>
                  <a:pt x="918689" y="541448"/>
                  <a:pt x="917498" y="539960"/>
                </a:cubicBezTo>
                <a:lnTo>
                  <a:pt x="837131" y="415837"/>
                </a:lnTo>
                <a:cubicBezTo>
                  <a:pt x="834750" y="412265"/>
                  <a:pt x="832517" y="409438"/>
                  <a:pt x="830434" y="407354"/>
                </a:cubicBezTo>
                <a:cubicBezTo>
                  <a:pt x="828350" y="405271"/>
                  <a:pt x="825671" y="403633"/>
                  <a:pt x="822397" y="402443"/>
                </a:cubicBezTo>
                <a:cubicBezTo>
                  <a:pt x="819123" y="401252"/>
                  <a:pt x="815179" y="400508"/>
                  <a:pt x="810565" y="400210"/>
                </a:cubicBezTo>
                <a:cubicBezTo>
                  <a:pt x="805951" y="399913"/>
                  <a:pt x="800073" y="399764"/>
                  <a:pt x="792929" y="399764"/>
                </a:cubicBezTo>
                <a:cubicBezTo>
                  <a:pt x="781618" y="399764"/>
                  <a:pt x="772837" y="400210"/>
                  <a:pt x="766586" y="401103"/>
                </a:cubicBezTo>
                <a:cubicBezTo>
                  <a:pt x="760336" y="401996"/>
                  <a:pt x="755945" y="403708"/>
                  <a:pt x="753415" y="406238"/>
                </a:cubicBezTo>
                <a:cubicBezTo>
                  <a:pt x="750885" y="408768"/>
                  <a:pt x="749992" y="412191"/>
                  <a:pt x="750736" y="416507"/>
                </a:cubicBezTo>
                <a:cubicBezTo>
                  <a:pt x="751480" y="420823"/>
                  <a:pt x="753489" y="426404"/>
                  <a:pt x="756764" y="433250"/>
                </a:cubicBezTo>
                <a:lnTo>
                  <a:pt x="808109" y="526119"/>
                </a:lnTo>
                <a:lnTo>
                  <a:pt x="432170" y="526119"/>
                </a:lnTo>
                <a:lnTo>
                  <a:pt x="432170" y="418516"/>
                </a:lnTo>
                <a:cubicBezTo>
                  <a:pt x="432170" y="415837"/>
                  <a:pt x="431351" y="413456"/>
                  <a:pt x="429714" y="411373"/>
                </a:cubicBezTo>
                <a:cubicBezTo>
                  <a:pt x="428077" y="409289"/>
                  <a:pt x="425472" y="407429"/>
                  <a:pt x="421900" y="405791"/>
                </a:cubicBezTo>
                <a:cubicBezTo>
                  <a:pt x="418329" y="404154"/>
                  <a:pt x="413640" y="402964"/>
                  <a:pt x="407836" y="402220"/>
                </a:cubicBezTo>
                <a:cubicBezTo>
                  <a:pt x="402032" y="401475"/>
                  <a:pt x="394814" y="401103"/>
                  <a:pt x="386182" y="401103"/>
                </a:cubicBezTo>
                <a:cubicBezTo>
                  <a:pt x="377847" y="401103"/>
                  <a:pt x="370778" y="401550"/>
                  <a:pt x="364974" y="402443"/>
                </a:cubicBezTo>
                <a:cubicBezTo>
                  <a:pt x="359169" y="403336"/>
                  <a:pt x="354556" y="404601"/>
                  <a:pt x="351133" y="406238"/>
                </a:cubicBezTo>
                <a:cubicBezTo>
                  <a:pt x="347710" y="407875"/>
                  <a:pt x="345254" y="409735"/>
                  <a:pt x="343766" y="411819"/>
                </a:cubicBezTo>
                <a:cubicBezTo>
                  <a:pt x="342277" y="413903"/>
                  <a:pt x="341533" y="416135"/>
                  <a:pt x="341533" y="418516"/>
                </a:cubicBezTo>
                <a:lnTo>
                  <a:pt x="341533" y="737306"/>
                </a:lnTo>
                <a:cubicBezTo>
                  <a:pt x="341533" y="739985"/>
                  <a:pt x="342277" y="742366"/>
                  <a:pt x="343766" y="744450"/>
                </a:cubicBezTo>
                <a:cubicBezTo>
                  <a:pt x="345254" y="746533"/>
                  <a:pt x="347710" y="748394"/>
                  <a:pt x="351133" y="750031"/>
                </a:cubicBezTo>
                <a:cubicBezTo>
                  <a:pt x="354556" y="751668"/>
                  <a:pt x="359169" y="752933"/>
                  <a:pt x="364974" y="753826"/>
                </a:cubicBezTo>
                <a:cubicBezTo>
                  <a:pt x="370778" y="754719"/>
                  <a:pt x="377847" y="755165"/>
                  <a:pt x="386182" y="755165"/>
                </a:cubicBezTo>
                <a:cubicBezTo>
                  <a:pt x="394814" y="755165"/>
                  <a:pt x="402032" y="754793"/>
                  <a:pt x="407836" y="754049"/>
                </a:cubicBezTo>
                <a:cubicBezTo>
                  <a:pt x="413640" y="753305"/>
                  <a:pt x="418329" y="752114"/>
                  <a:pt x="421900" y="750477"/>
                </a:cubicBezTo>
                <a:cubicBezTo>
                  <a:pt x="425472" y="748840"/>
                  <a:pt x="428077" y="746906"/>
                  <a:pt x="429714" y="744673"/>
                </a:cubicBezTo>
                <a:cubicBezTo>
                  <a:pt x="431351" y="742441"/>
                  <a:pt x="432170" y="739985"/>
                  <a:pt x="432170" y="737306"/>
                </a:cubicBezTo>
                <a:lnTo>
                  <a:pt x="432170" y="643098"/>
                </a:lnTo>
                <a:lnTo>
                  <a:pt x="909461" y="643098"/>
                </a:lnTo>
                <a:cubicBezTo>
                  <a:pt x="912140" y="643098"/>
                  <a:pt x="914373" y="642503"/>
                  <a:pt x="916159" y="641312"/>
                </a:cubicBezTo>
                <a:cubicBezTo>
                  <a:pt x="917945" y="640121"/>
                  <a:pt x="919358" y="637740"/>
                  <a:pt x="920400" y="634168"/>
                </a:cubicBezTo>
                <a:cubicBezTo>
                  <a:pt x="921442" y="630596"/>
                  <a:pt x="922186" y="625313"/>
                  <a:pt x="922633" y="618318"/>
                </a:cubicBezTo>
                <a:cubicBezTo>
                  <a:pt x="923079" y="611323"/>
                  <a:pt x="923302" y="602170"/>
                  <a:pt x="923302" y="590859"/>
                </a:cubicBezTo>
                <a:close/>
                <a:moveTo>
                  <a:pt x="1260000" y="571721"/>
                </a:moveTo>
                <a:lnTo>
                  <a:pt x="974140" y="1143442"/>
                </a:lnTo>
                <a:lnTo>
                  <a:pt x="285861" y="1143442"/>
                </a:lnTo>
                <a:lnTo>
                  <a:pt x="0" y="571721"/>
                </a:lnTo>
                <a:lnTo>
                  <a:pt x="285861" y="0"/>
                </a:lnTo>
                <a:lnTo>
                  <a:pt x="974140" y="0"/>
                </a:lnTo>
                <a:close/>
              </a:path>
            </a:pathLst>
          </a:custGeom>
          <a:solidFill>
            <a:srgbClr val="27767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endParaRPr lang="zh-CN" altLang="en-US" sz="2400">
              <a:solidFill>
                <a:srgbClr val="7F7F7F"/>
              </a:solidFill>
              <a:latin typeface="华文细黑" panose="02010600040101010101" pitchFamily="2" charset="-122"/>
              <a:ea typeface="华文细黑" panose="02010600040101010101" pitchFamily="2" charset="-122"/>
            </a:endParaRPr>
          </a:p>
        </p:txBody>
      </p:sp>
      <p:sp>
        <p:nvSpPr>
          <p:cNvPr id="52" name="任意多边形 51"/>
          <p:cNvSpPr/>
          <p:nvPr/>
        </p:nvSpPr>
        <p:spPr>
          <a:xfrm rot="16200000">
            <a:off x="4048217" y="2920070"/>
            <a:ext cx="1887207" cy="1729761"/>
          </a:xfrm>
          <a:custGeom>
            <a:avLst/>
            <a:gdLst/>
            <a:ahLst/>
            <a:cxnLst/>
            <a:rect l="l" t="t" r="r" b="b"/>
            <a:pathLst>
              <a:path w="1260000" h="1143442">
                <a:moveTo>
                  <a:pt x="885640" y="547050"/>
                </a:moveTo>
                <a:cubicBezTo>
                  <a:pt x="885640" y="528000"/>
                  <a:pt x="883854" y="509694"/>
                  <a:pt x="880282" y="492132"/>
                </a:cubicBezTo>
                <a:cubicBezTo>
                  <a:pt x="876710" y="474571"/>
                  <a:pt x="872320" y="458497"/>
                  <a:pt x="867111" y="443912"/>
                </a:cubicBezTo>
                <a:cubicBezTo>
                  <a:pt x="861902" y="429327"/>
                  <a:pt x="856544" y="417049"/>
                  <a:pt x="851038" y="407077"/>
                </a:cubicBezTo>
                <a:cubicBezTo>
                  <a:pt x="845531" y="397106"/>
                  <a:pt x="840992" y="390259"/>
                  <a:pt x="837420" y="386539"/>
                </a:cubicBezTo>
                <a:cubicBezTo>
                  <a:pt x="833848" y="382818"/>
                  <a:pt x="830797" y="380214"/>
                  <a:pt x="828267" y="378725"/>
                </a:cubicBezTo>
                <a:cubicBezTo>
                  <a:pt x="825737" y="377237"/>
                  <a:pt x="822760" y="376046"/>
                  <a:pt x="819337" y="375153"/>
                </a:cubicBezTo>
                <a:cubicBezTo>
                  <a:pt x="815914" y="374260"/>
                  <a:pt x="811896" y="373591"/>
                  <a:pt x="807282" y="373144"/>
                </a:cubicBezTo>
                <a:cubicBezTo>
                  <a:pt x="802668" y="372698"/>
                  <a:pt x="796939" y="372474"/>
                  <a:pt x="790092" y="372474"/>
                </a:cubicBezTo>
                <a:cubicBezTo>
                  <a:pt x="779972" y="372474"/>
                  <a:pt x="771414" y="372847"/>
                  <a:pt x="764420" y="373591"/>
                </a:cubicBezTo>
                <a:cubicBezTo>
                  <a:pt x="757425" y="374335"/>
                  <a:pt x="751844" y="375302"/>
                  <a:pt x="747676" y="376493"/>
                </a:cubicBezTo>
                <a:cubicBezTo>
                  <a:pt x="743509" y="377683"/>
                  <a:pt x="740533" y="379246"/>
                  <a:pt x="738747" y="381181"/>
                </a:cubicBezTo>
                <a:cubicBezTo>
                  <a:pt x="736961" y="383116"/>
                  <a:pt x="736068" y="385423"/>
                  <a:pt x="736068" y="388101"/>
                </a:cubicBezTo>
                <a:cubicBezTo>
                  <a:pt x="736068" y="391971"/>
                  <a:pt x="738375" y="397329"/>
                  <a:pt x="742988" y="404175"/>
                </a:cubicBezTo>
                <a:cubicBezTo>
                  <a:pt x="747602" y="411021"/>
                  <a:pt x="752662" y="419579"/>
                  <a:pt x="758169" y="429848"/>
                </a:cubicBezTo>
                <a:cubicBezTo>
                  <a:pt x="763675" y="440117"/>
                  <a:pt x="768661" y="452023"/>
                  <a:pt x="773126" y="465566"/>
                </a:cubicBezTo>
                <a:cubicBezTo>
                  <a:pt x="777591" y="479110"/>
                  <a:pt x="779823" y="494662"/>
                  <a:pt x="779823" y="512224"/>
                </a:cubicBezTo>
                <a:cubicBezTo>
                  <a:pt x="779823" y="524726"/>
                  <a:pt x="777963" y="535590"/>
                  <a:pt x="774242" y="544817"/>
                </a:cubicBezTo>
                <a:cubicBezTo>
                  <a:pt x="770522" y="554045"/>
                  <a:pt x="765387" y="561709"/>
                  <a:pt x="758839" y="567811"/>
                </a:cubicBezTo>
                <a:cubicBezTo>
                  <a:pt x="752290" y="573913"/>
                  <a:pt x="744625" y="578527"/>
                  <a:pt x="735845" y="581652"/>
                </a:cubicBezTo>
                <a:cubicBezTo>
                  <a:pt x="727064" y="584778"/>
                  <a:pt x="717762" y="586340"/>
                  <a:pt x="707939" y="586340"/>
                </a:cubicBezTo>
                <a:cubicBezTo>
                  <a:pt x="697224" y="586340"/>
                  <a:pt x="685913" y="585075"/>
                  <a:pt x="674006" y="582545"/>
                </a:cubicBezTo>
                <a:cubicBezTo>
                  <a:pt x="662100" y="580015"/>
                  <a:pt x="649078" y="575327"/>
                  <a:pt x="634939" y="568481"/>
                </a:cubicBezTo>
                <a:cubicBezTo>
                  <a:pt x="620800" y="561635"/>
                  <a:pt x="605173" y="552110"/>
                  <a:pt x="588058" y="539906"/>
                </a:cubicBezTo>
                <a:cubicBezTo>
                  <a:pt x="570943" y="527702"/>
                  <a:pt x="551967" y="511629"/>
                  <a:pt x="531131" y="491686"/>
                </a:cubicBezTo>
                <a:lnTo>
                  <a:pt x="423975" y="391673"/>
                </a:lnTo>
                <a:cubicBezTo>
                  <a:pt x="417724" y="385720"/>
                  <a:pt x="411995" y="380883"/>
                  <a:pt x="406786" y="377163"/>
                </a:cubicBezTo>
                <a:cubicBezTo>
                  <a:pt x="401577" y="373442"/>
                  <a:pt x="396219" y="370391"/>
                  <a:pt x="390712" y="368010"/>
                </a:cubicBezTo>
                <a:cubicBezTo>
                  <a:pt x="385205" y="365628"/>
                  <a:pt x="378955" y="363991"/>
                  <a:pt x="371960" y="363098"/>
                </a:cubicBezTo>
                <a:cubicBezTo>
                  <a:pt x="364965" y="362205"/>
                  <a:pt x="356556" y="361759"/>
                  <a:pt x="346733" y="361759"/>
                </a:cubicBezTo>
                <a:cubicBezTo>
                  <a:pt x="336315" y="361759"/>
                  <a:pt x="327832" y="362429"/>
                  <a:pt x="321284" y="363768"/>
                </a:cubicBezTo>
                <a:cubicBezTo>
                  <a:pt x="314735" y="365108"/>
                  <a:pt x="309750" y="367266"/>
                  <a:pt x="306327" y="370242"/>
                </a:cubicBezTo>
                <a:cubicBezTo>
                  <a:pt x="302904" y="373219"/>
                  <a:pt x="300597" y="377088"/>
                  <a:pt x="299406" y="381851"/>
                </a:cubicBezTo>
                <a:cubicBezTo>
                  <a:pt x="298215" y="386613"/>
                  <a:pt x="297620" y="392269"/>
                  <a:pt x="297620" y="398817"/>
                </a:cubicBezTo>
                <a:lnTo>
                  <a:pt x="297620" y="731001"/>
                </a:lnTo>
                <a:cubicBezTo>
                  <a:pt x="297620" y="733978"/>
                  <a:pt x="298439" y="736657"/>
                  <a:pt x="300076" y="739038"/>
                </a:cubicBezTo>
                <a:cubicBezTo>
                  <a:pt x="301713" y="741419"/>
                  <a:pt x="304466" y="743354"/>
                  <a:pt x="308336" y="744842"/>
                </a:cubicBezTo>
                <a:cubicBezTo>
                  <a:pt x="312205" y="746331"/>
                  <a:pt x="317191" y="747447"/>
                  <a:pt x="323293" y="748191"/>
                </a:cubicBezTo>
                <a:cubicBezTo>
                  <a:pt x="329395" y="748935"/>
                  <a:pt x="336762" y="749307"/>
                  <a:pt x="345394" y="749307"/>
                </a:cubicBezTo>
                <a:cubicBezTo>
                  <a:pt x="353728" y="749307"/>
                  <a:pt x="360946" y="748861"/>
                  <a:pt x="367048" y="747968"/>
                </a:cubicBezTo>
                <a:cubicBezTo>
                  <a:pt x="373150" y="747075"/>
                  <a:pt x="378062" y="745735"/>
                  <a:pt x="381782" y="743949"/>
                </a:cubicBezTo>
                <a:cubicBezTo>
                  <a:pt x="385503" y="742164"/>
                  <a:pt x="388256" y="740006"/>
                  <a:pt x="390042" y="737475"/>
                </a:cubicBezTo>
                <a:cubicBezTo>
                  <a:pt x="391828" y="734945"/>
                  <a:pt x="392721" y="732192"/>
                  <a:pt x="392721" y="729215"/>
                </a:cubicBezTo>
                <a:lnTo>
                  <a:pt x="392721" y="501508"/>
                </a:lnTo>
                <a:lnTo>
                  <a:pt x="461926" y="568928"/>
                </a:lnTo>
                <a:cubicBezTo>
                  <a:pt x="495562" y="602860"/>
                  <a:pt x="525104" y="630096"/>
                  <a:pt x="550554" y="650634"/>
                </a:cubicBezTo>
                <a:cubicBezTo>
                  <a:pt x="576003" y="671173"/>
                  <a:pt x="599220" y="687097"/>
                  <a:pt x="620205" y="698408"/>
                </a:cubicBezTo>
                <a:cubicBezTo>
                  <a:pt x="641190" y="709719"/>
                  <a:pt x="660761" y="717160"/>
                  <a:pt x="678918" y="720732"/>
                </a:cubicBezTo>
                <a:cubicBezTo>
                  <a:pt x="697075" y="724304"/>
                  <a:pt x="715530" y="726090"/>
                  <a:pt x="734282" y="726090"/>
                </a:cubicBezTo>
                <a:cubicBezTo>
                  <a:pt x="755713" y="726090"/>
                  <a:pt x="775730" y="722444"/>
                  <a:pt x="794334" y="715151"/>
                </a:cubicBezTo>
                <a:cubicBezTo>
                  <a:pt x="812938" y="707859"/>
                  <a:pt x="829011" y="696771"/>
                  <a:pt x="842554" y="681888"/>
                </a:cubicBezTo>
                <a:cubicBezTo>
                  <a:pt x="856098" y="667005"/>
                  <a:pt x="866664" y="648327"/>
                  <a:pt x="874255" y="625854"/>
                </a:cubicBezTo>
                <a:cubicBezTo>
                  <a:pt x="881845" y="603381"/>
                  <a:pt x="885640" y="577113"/>
                  <a:pt x="885640" y="547050"/>
                </a:cubicBezTo>
                <a:close/>
                <a:moveTo>
                  <a:pt x="1260000" y="571721"/>
                </a:moveTo>
                <a:lnTo>
                  <a:pt x="974140" y="1143442"/>
                </a:lnTo>
                <a:lnTo>
                  <a:pt x="285861" y="1143442"/>
                </a:lnTo>
                <a:lnTo>
                  <a:pt x="0" y="571721"/>
                </a:lnTo>
                <a:lnTo>
                  <a:pt x="285861" y="0"/>
                </a:lnTo>
                <a:lnTo>
                  <a:pt x="974140" y="0"/>
                </a:lnTo>
                <a:close/>
              </a:path>
            </a:pathLst>
          </a:custGeom>
          <a:solidFill>
            <a:srgbClr val="45B1C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anchor="ctr">
            <a:noAutofit/>
          </a:bodyPr>
          <a:lstStyle/>
          <a:p>
            <a:pPr algn="ctr">
              <a:defRPr/>
            </a:pPr>
            <a:endParaRPr lang="zh-CN" altLang="en-US" sz="2400">
              <a:solidFill>
                <a:srgbClr val="7F7F7F"/>
              </a:solidFill>
              <a:latin typeface="华文细黑" panose="02010600040101010101" pitchFamily="2" charset="-122"/>
              <a:ea typeface="华文细黑" panose="02010600040101010101" pitchFamily="2" charset="-122"/>
            </a:endParaRPr>
          </a:p>
        </p:txBody>
      </p:sp>
      <p:sp>
        <p:nvSpPr>
          <p:cNvPr id="53" name="任意多边形 52"/>
          <p:cNvSpPr/>
          <p:nvPr/>
        </p:nvSpPr>
        <p:spPr>
          <a:xfrm rot="16200000">
            <a:off x="5300999" y="2917486"/>
            <a:ext cx="1887207" cy="1729761"/>
          </a:xfrm>
          <a:custGeom>
            <a:avLst/>
            <a:gdLst/>
            <a:ahLst/>
            <a:cxnLst/>
            <a:rect l="l" t="t" r="r" b="b"/>
            <a:pathLst>
              <a:path w="1260000" h="1143442">
                <a:moveTo>
                  <a:pt x="914054" y="549191"/>
                </a:moveTo>
                <a:cubicBezTo>
                  <a:pt x="914054" y="527760"/>
                  <a:pt x="912194" y="507892"/>
                  <a:pt x="908473" y="489586"/>
                </a:cubicBezTo>
                <a:cubicBezTo>
                  <a:pt x="904752" y="471280"/>
                  <a:pt x="900213" y="455132"/>
                  <a:pt x="894855" y="441142"/>
                </a:cubicBezTo>
                <a:cubicBezTo>
                  <a:pt x="889497" y="427152"/>
                  <a:pt x="883991" y="415544"/>
                  <a:pt x="878335" y="406316"/>
                </a:cubicBezTo>
                <a:cubicBezTo>
                  <a:pt x="872680" y="397089"/>
                  <a:pt x="868438" y="390987"/>
                  <a:pt x="865611" y="388011"/>
                </a:cubicBezTo>
                <a:cubicBezTo>
                  <a:pt x="862783" y="385034"/>
                  <a:pt x="860178" y="382876"/>
                  <a:pt x="857797" y="381537"/>
                </a:cubicBezTo>
                <a:cubicBezTo>
                  <a:pt x="855416" y="380197"/>
                  <a:pt x="852588" y="379081"/>
                  <a:pt x="849314" y="378188"/>
                </a:cubicBezTo>
                <a:cubicBezTo>
                  <a:pt x="846040" y="377295"/>
                  <a:pt x="841947" y="376700"/>
                  <a:pt x="837036" y="376402"/>
                </a:cubicBezTo>
                <a:cubicBezTo>
                  <a:pt x="832124" y="376104"/>
                  <a:pt x="825948" y="375955"/>
                  <a:pt x="818506" y="375955"/>
                </a:cubicBezTo>
                <a:cubicBezTo>
                  <a:pt x="809577" y="375955"/>
                  <a:pt x="802284" y="376253"/>
                  <a:pt x="796629" y="376848"/>
                </a:cubicBezTo>
                <a:cubicBezTo>
                  <a:pt x="790973" y="377444"/>
                  <a:pt x="786657" y="378337"/>
                  <a:pt x="783681" y="379527"/>
                </a:cubicBezTo>
                <a:cubicBezTo>
                  <a:pt x="780704" y="380718"/>
                  <a:pt x="778695" y="382206"/>
                  <a:pt x="777653" y="383992"/>
                </a:cubicBezTo>
                <a:cubicBezTo>
                  <a:pt x="776611" y="385778"/>
                  <a:pt x="776090" y="387862"/>
                  <a:pt x="776090" y="390243"/>
                </a:cubicBezTo>
                <a:cubicBezTo>
                  <a:pt x="776090" y="393815"/>
                  <a:pt x="778472" y="399396"/>
                  <a:pt x="783234" y="406986"/>
                </a:cubicBezTo>
                <a:cubicBezTo>
                  <a:pt x="787997" y="414576"/>
                  <a:pt x="793131" y="423804"/>
                  <a:pt x="798638" y="434668"/>
                </a:cubicBezTo>
                <a:cubicBezTo>
                  <a:pt x="804144" y="445533"/>
                  <a:pt x="809205" y="457811"/>
                  <a:pt x="813818" y="471503"/>
                </a:cubicBezTo>
                <a:cubicBezTo>
                  <a:pt x="818432" y="485195"/>
                  <a:pt x="820739" y="499780"/>
                  <a:pt x="820739" y="515259"/>
                </a:cubicBezTo>
                <a:cubicBezTo>
                  <a:pt x="820739" y="528951"/>
                  <a:pt x="818878" y="540857"/>
                  <a:pt x="815158" y="550977"/>
                </a:cubicBezTo>
                <a:cubicBezTo>
                  <a:pt x="811437" y="561098"/>
                  <a:pt x="806377" y="569358"/>
                  <a:pt x="799977" y="575757"/>
                </a:cubicBezTo>
                <a:cubicBezTo>
                  <a:pt x="793578" y="582157"/>
                  <a:pt x="785987" y="586994"/>
                  <a:pt x="777207" y="590268"/>
                </a:cubicBezTo>
                <a:cubicBezTo>
                  <a:pt x="768426" y="593542"/>
                  <a:pt x="759124" y="595179"/>
                  <a:pt x="749301" y="595179"/>
                </a:cubicBezTo>
                <a:cubicBezTo>
                  <a:pt x="736502" y="595179"/>
                  <a:pt x="724819" y="592798"/>
                  <a:pt x="714252" y="588036"/>
                </a:cubicBezTo>
                <a:cubicBezTo>
                  <a:pt x="703686" y="583273"/>
                  <a:pt x="694681" y="576353"/>
                  <a:pt x="687240" y="567274"/>
                </a:cubicBezTo>
                <a:cubicBezTo>
                  <a:pt x="679799" y="558195"/>
                  <a:pt x="674069" y="546959"/>
                  <a:pt x="670050" y="533564"/>
                </a:cubicBezTo>
                <a:cubicBezTo>
                  <a:pt x="666032" y="520170"/>
                  <a:pt x="664023" y="504841"/>
                  <a:pt x="664023" y="487577"/>
                </a:cubicBezTo>
                <a:lnTo>
                  <a:pt x="664023" y="437124"/>
                </a:lnTo>
                <a:cubicBezTo>
                  <a:pt x="664023" y="433552"/>
                  <a:pt x="663428" y="430501"/>
                  <a:pt x="662237" y="427971"/>
                </a:cubicBezTo>
                <a:cubicBezTo>
                  <a:pt x="661046" y="425441"/>
                  <a:pt x="658963" y="423357"/>
                  <a:pt x="655986" y="421720"/>
                </a:cubicBezTo>
                <a:cubicBezTo>
                  <a:pt x="653010" y="420083"/>
                  <a:pt x="648768" y="418892"/>
                  <a:pt x="643261" y="418148"/>
                </a:cubicBezTo>
                <a:cubicBezTo>
                  <a:pt x="637755" y="417404"/>
                  <a:pt x="630685" y="417032"/>
                  <a:pt x="622053" y="417032"/>
                </a:cubicBezTo>
                <a:cubicBezTo>
                  <a:pt x="612826" y="417032"/>
                  <a:pt x="605310" y="417404"/>
                  <a:pt x="599506" y="418148"/>
                </a:cubicBezTo>
                <a:cubicBezTo>
                  <a:pt x="593702" y="418892"/>
                  <a:pt x="589162" y="420157"/>
                  <a:pt x="585888" y="421943"/>
                </a:cubicBezTo>
                <a:cubicBezTo>
                  <a:pt x="582614" y="423729"/>
                  <a:pt x="580456" y="425962"/>
                  <a:pt x="579414" y="428641"/>
                </a:cubicBezTo>
                <a:cubicBezTo>
                  <a:pt x="578372" y="431320"/>
                  <a:pt x="577851" y="434594"/>
                  <a:pt x="577851" y="438463"/>
                </a:cubicBezTo>
                <a:lnTo>
                  <a:pt x="577851" y="488470"/>
                </a:lnTo>
                <a:cubicBezTo>
                  <a:pt x="577851" y="509603"/>
                  <a:pt x="575768" y="527983"/>
                  <a:pt x="571601" y="543610"/>
                </a:cubicBezTo>
                <a:cubicBezTo>
                  <a:pt x="567433" y="559237"/>
                  <a:pt x="561555" y="572185"/>
                  <a:pt x="553964" y="582454"/>
                </a:cubicBezTo>
                <a:cubicBezTo>
                  <a:pt x="546374" y="592724"/>
                  <a:pt x="537221" y="600463"/>
                  <a:pt x="526506" y="605672"/>
                </a:cubicBezTo>
                <a:cubicBezTo>
                  <a:pt x="515790" y="610881"/>
                  <a:pt x="503735" y="613485"/>
                  <a:pt x="490340" y="613485"/>
                </a:cubicBezTo>
                <a:cubicBezTo>
                  <a:pt x="478136" y="613485"/>
                  <a:pt x="467049" y="611327"/>
                  <a:pt x="457077" y="607011"/>
                </a:cubicBezTo>
                <a:cubicBezTo>
                  <a:pt x="447106" y="602695"/>
                  <a:pt x="438623" y="596147"/>
                  <a:pt x="431628" y="587366"/>
                </a:cubicBezTo>
                <a:cubicBezTo>
                  <a:pt x="424633" y="578585"/>
                  <a:pt x="419201" y="567944"/>
                  <a:pt x="415331" y="555442"/>
                </a:cubicBezTo>
                <a:cubicBezTo>
                  <a:pt x="411461" y="542941"/>
                  <a:pt x="409527" y="528504"/>
                  <a:pt x="409527" y="512133"/>
                </a:cubicBezTo>
                <a:cubicBezTo>
                  <a:pt x="409527" y="492786"/>
                  <a:pt x="411536" y="475521"/>
                  <a:pt x="415554" y="460341"/>
                </a:cubicBezTo>
                <a:cubicBezTo>
                  <a:pt x="419573" y="445161"/>
                  <a:pt x="423889" y="431915"/>
                  <a:pt x="428502" y="420604"/>
                </a:cubicBezTo>
                <a:cubicBezTo>
                  <a:pt x="433116" y="409293"/>
                  <a:pt x="437432" y="399991"/>
                  <a:pt x="441450" y="392699"/>
                </a:cubicBezTo>
                <a:cubicBezTo>
                  <a:pt x="445469" y="385406"/>
                  <a:pt x="447478" y="380271"/>
                  <a:pt x="447478" y="377295"/>
                </a:cubicBezTo>
                <a:cubicBezTo>
                  <a:pt x="447478" y="372532"/>
                  <a:pt x="444725" y="368961"/>
                  <a:pt x="439218" y="366579"/>
                </a:cubicBezTo>
                <a:cubicBezTo>
                  <a:pt x="433711" y="364198"/>
                  <a:pt x="423814" y="363007"/>
                  <a:pt x="409527" y="363007"/>
                </a:cubicBezTo>
                <a:cubicBezTo>
                  <a:pt x="400895" y="363007"/>
                  <a:pt x="393528" y="363231"/>
                  <a:pt x="387426" y="363677"/>
                </a:cubicBezTo>
                <a:cubicBezTo>
                  <a:pt x="381324" y="364124"/>
                  <a:pt x="376264" y="364868"/>
                  <a:pt x="372245" y="365910"/>
                </a:cubicBezTo>
                <a:cubicBezTo>
                  <a:pt x="368227" y="366951"/>
                  <a:pt x="364729" y="368142"/>
                  <a:pt x="361753" y="369481"/>
                </a:cubicBezTo>
                <a:cubicBezTo>
                  <a:pt x="358776" y="370821"/>
                  <a:pt x="356097" y="372830"/>
                  <a:pt x="353716" y="375509"/>
                </a:cubicBezTo>
                <a:cubicBezTo>
                  <a:pt x="351335" y="378188"/>
                  <a:pt x="347912" y="383843"/>
                  <a:pt x="343447" y="392475"/>
                </a:cubicBezTo>
                <a:cubicBezTo>
                  <a:pt x="338982" y="401107"/>
                  <a:pt x="334666" y="412046"/>
                  <a:pt x="330499" y="425292"/>
                </a:cubicBezTo>
                <a:cubicBezTo>
                  <a:pt x="326332" y="438538"/>
                  <a:pt x="322834" y="453793"/>
                  <a:pt x="320007" y="471057"/>
                </a:cubicBezTo>
                <a:cubicBezTo>
                  <a:pt x="317179" y="488321"/>
                  <a:pt x="315765" y="506775"/>
                  <a:pt x="315765" y="526421"/>
                </a:cubicBezTo>
                <a:cubicBezTo>
                  <a:pt x="315765" y="558865"/>
                  <a:pt x="319709" y="588780"/>
                  <a:pt x="327597" y="616164"/>
                </a:cubicBezTo>
                <a:cubicBezTo>
                  <a:pt x="335485" y="643548"/>
                  <a:pt x="347019" y="667063"/>
                  <a:pt x="362199" y="686709"/>
                </a:cubicBezTo>
                <a:cubicBezTo>
                  <a:pt x="377380" y="706354"/>
                  <a:pt x="396132" y="721683"/>
                  <a:pt x="418456" y="732696"/>
                </a:cubicBezTo>
                <a:cubicBezTo>
                  <a:pt x="440781" y="743710"/>
                  <a:pt x="466379" y="749216"/>
                  <a:pt x="495252" y="749216"/>
                </a:cubicBezTo>
                <a:cubicBezTo>
                  <a:pt x="512516" y="749216"/>
                  <a:pt x="528664" y="746240"/>
                  <a:pt x="543695" y="740287"/>
                </a:cubicBezTo>
                <a:cubicBezTo>
                  <a:pt x="558727" y="734334"/>
                  <a:pt x="572196" y="725776"/>
                  <a:pt x="584102" y="714614"/>
                </a:cubicBezTo>
                <a:cubicBezTo>
                  <a:pt x="596008" y="703452"/>
                  <a:pt x="605905" y="689834"/>
                  <a:pt x="613793" y="673761"/>
                </a:cubicBezTo>
                <a:cubicBezTo>
                  <a:pt x="621681" y="657687"/>
                  <a:pt x="626816" y="639530"/>
                  <a:pt x="629197" y="619289"/>
                </a:cubicBezTo>
                <a:lnTo>
                  <a:pt x="630537" y="619289"/>
                </a:lnTo>
                <a:cubicBezTo>
                  <a:pt x="634704" y="636256"/>
                  <a:pt x="640954" y="651213"/>
                  <a:pt x="649289" y="664161"/>
                </a:cubicBezTo>
                <a:cubicBezTo>
                  <a:pt x="657623" y="677109"/>
                  <a:pt x="667744" y="687899"/>
                  <a:pt x="679650" y="696531"/>
                </a:cubicBezTo>
                <a:cubicBezTo>
                  <a:pt x="691556" y="705163"/>
                  <a:pt x="705099" y="711712"/>
                  <a:pt x="720280" y="716177"/>
                </a:cubicBezTo>
                <a:cubicBezTo>
                  <a:pt x="735460" y="720641"/>
                  <a:pt x="751831" y="722874"/>
                  <a:pt x="769393" y="722874"/>
                </a:cubicBezTo>
                <a:cubicBezTo>
                  <a:pt x="792015" y="722874"/>
                  <a:pt x="812330" y="719079"/>
                  <a:pt x="830338" y="711488"/>
                </a:cubicBezTo>
                <a:cubicBezTo>
                  <a:pt x="848346" y="703898"/>
                  <a:pt x="863527" y="692736"/>
                  <a:pt x="875880" y="678002"/>
                </a:cubicBezTo>
                <a:cubicBezTo>
                  <a:pt x="888232" y="663268"/>
                  <a:pt x="897683" y="645111"/>
                  <a:pt x="904231" y="623531"/>
                </a:cubicBezTo>
                <a:cubicBezTo>
                  <a:pt x="910780" y="601951"/>
                  <a:pt x="914054" y="577171"/>
                  <a:pt x="914054" y="549191"/>
                </a:cubicBezTo>
                <a:close/>
                <a:moveTo>
                  <a:pt x="1260000" y="571721"/>
                </a:moveTo>
                <a:lnTo>
                  <a:pt x="974140" y="1143442"/>
                </a:lnTo>
                <a:lnTo>
                  <a:pt x="285861" y="1143442"/>
                </a:lnTo>
                <a:lnTo>
                  <a:pt x="0" y="571721"/>
                </a:lnTo>
                <a:lnTo>
                  <a:pt x="285861" y="0"/>
                </a:lnTo>
                <a:lnTo>
                  <a:pt x="974140" y="0"/>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endParaRPr lang="zh-CN" altLang="en-US" sz="2400">
              <a:solidFill>
                <a:srgbClr val="7F7F7F"/>
              </a:solidFill>
              <a:latin typeface="华文细黑" panose="02010600040101010101" pitchFamily="2" charset="-122"/>
              <a:ea typeface="华文细黑" panose="02010600040101010101" pitchFamily="2" charset="-122"/>
            </a:endParaRPr>
          </a:p>
        </p:txBody>
      </p:sp>
      <p:sp>
        <p:nvSpPr>
          <p:cNvPr id="54" name="任意多边形 53"/>
          <p:cNvSpPr/>
          <p:nvPr/>
        </p:nvSpPr>
        <p:spPr>
          <a:xfrm rot="16200000">
            <a:off x="5967421" y="1894596"/>
            <a:ext cx="1887209" cy="1729759"/>
          </a:xfrm>
          <a:custGeom>
            <a:avLst/>
            <a:gdLst/>
            <a:ahLst/>
            <a:cxnLst/>
            <a:rect l="l" t="t" r="r" b="b"/>
            <a:pathLst>
              <a:path w="1260000" h="1143442">
                <a:moveTo>
                  <a:pt x="774115" y="587135"/>
                </a:moveTo>
                <a:lnTo>
                  <a:pt x="774115" y="588028"/>
                </a:lnTo>
                <a:lnTo>
                  <a:pt x="508457" y="588028"/>
                </a:lnTo>
                <a:lnTo>
                  <a:pt x="508457" y="434883"/>
                </a:lnTo>
                <a:close/>
                <a:moveTo>
                  <a:pt x="875467" y="617942"/>
                </a:moveTo>
                <a:cubicBezTo>
                  <a:pt x="875467" y="603952"/>
                  <a:pt x="875169" y="592046"/>
                  <a:pt x="874574" y="582223"/>
                </a:cubicBezTo>
                <a:cubicBezTo>
                  <a:pt x="873979" y="572401"/>
                  <a:pt x="873011" y="564289"/>
                  <a:pt x="871672" y="557890"/>
                </a:cubicBezTo>
                <a:cubicBezTo>
                  <a:pt x="870332" y="551490"/>
                  <a:pt x="868695" y="546504"/>
                  <a:pt x="866760" y="542933"/>
                </a:cubicBezTo>
                <a:cubicBezTo>
                  <a:pt x="864826" y="539361"/>
                  <a:pt x="862519" y="536831"/>
                  <a:pt x="859840" y="535342"/>
                </a:cubicBezTo>
                <a:lnTo>
                  <a:pt x="543282" y="355856"/>
                </a:lnTo>
                <a:cubicBezTo>
                  <a:pt x="537627" y="352879"/>
                  <a:pt x="532269" y="350423"/>
                  <a:pt x="527209" y="348489"/>
                </a:cubicBezTo>
                <a:cubicBezTo>
                  <a:pt x="522149" y="346554"/>
                  <a:pt x="516791" y="345066"/>
                  <a:pt x="511136" y="344024"/>
                </a:cubicBezTo>
                <a:cubicBezTo>
                  <a:pt x="505480" y="342982"/>
                  <a:pt x="499155" y="342238"/>
                  <a:pt x="492160" y="341791"/>
                </a:cubicBezTo>
                <a:cubicBezTo>
                  <a:pt x="485165" y="341345"/>
                  <a:pt x="476905" y="341122"/>
                  <a:pt x="467380" y="341122"/>
                </a:cubicBezTo>
                <a:cubicBezTo>
                  <a:pt x="455772" y="341122"/>
                  <a:pt x="446470" y="341643"/>
                  <a:pt x="439475" y="342684"/>
                </a:cubicBezTo>
                <a:cubicBezTo>
                  <a:pt x="432480" y="343726"/>
                  <a:pt x="427122" y="345363"/>
                  <a:pt x="423401" y="347596"/>
                </a:cubicBezTo>
                <a:cubicBezTo>
                  <a:pt x="419681" y="349828"/>
                  <a:pt x="417299" y="352581"/>
                  <a:pt x="416258" y="355856"/>
                </a:cubicBezTo>
                <a:cubicBezTo>
                  <a:pt x="415216" y="359130"/>
                  <a:pt x="414695" y="362851"/>
                  <a:pt x="414695" y="367018"/>
                </a:cubicBezTo>
                <a:lnTo>
                  <a:pt x="414695" y="588028"/>
                </a:lnTo>
                <a:lnTo>
                  <a:pt x="310218" y="588028"/>
                </a:lnTo>
                <a:cubicBezTo>
                  <a:pt x="307241" y="588028"/>
                  <a:pt x="304637" y="588846"/>
                  <a:pt x="302404" y="590483"/>
                </a:cubicBezTo>
                <a:cubicBezTo>
                  <a:pt x="300172" y="592120"/>
                  <a:pt x="298311" y="595097"/>
                  <a:pt x="296823" y="599413"/>
                </a:cubicBezTo>
                <a:cubicBezTo>
                  <a:pt x="295335" y="603729"/>
                  <a:pt x="294219" y="609533"/>
                  <a:pt x="293474" y="616826"/>
                </a:cubicBezTo>
                <a:cubicBezTo>
                  <a:pt x="292730" y="624118"/>
                  <a:pt x="292358" y="633122"/>
                  <a:pt x="292358" y="643838"/>
                </a:cubicBezTo>
                <a:cubicBezTo>
                  <a:pt x="292358" y="655149"/>
                  <a:pt x="292730" y="664376"/>
                  <a:pt x="293474" y="671520"/>
                </a:cubicBezTo>
                <a:cubicBezTo>
                  <a:pt x="294219" y="678664"/>
                  <a:pt x="295335" y="684468"/>
                  <a:pt x="296823" y="688933"/>
                </a:cubicBezTo>
                <a:cubicBezTo>
                  <a:pt x="298311" y="693398"/>
                  <a:pt x="300172" y="696523"/>
                  <a:pt x="302404" y="698309"/>
                </a:cubicBezTo>
                <a:cubicBezTo>
                  <a:pt x="304637" y="700095"/>
                  <a:pt x="307241" y="700988"/>
                  <a:pt x="310218" y="700988"/>
                </a:cubicBezTo>
                <a:lnTo>
                  <a:pt x="414695" y="700988"/>
                </a:lnTo>
                <a:lnTo>
                  <a:pt x="414695" y="752334"/>
                </a:lnTo>
                <a:cubicBezTo>
                  <a:pt x="414695" y="757692"/>
                  <a:pt x="418639" y="761933"/>
                  <a:pt x="426527" y="765059"/>
                </a:cubicBezTo>
                <a:cubicBezTo>
                  <a:pt x="434415" y="768184"/>
                  <a:pt x="445949" y="769747"/>
                  <a:pt x="461129" y="769747"/>
                </a:cubicBezTo>
                <a:cubicBezTo>
                  <a:pt x="478096" y="769747"/>
                  <a:pt x="490225" y="768035"/>
                  <a:pt x="497518" y="764612"/>
                </a:cubicBezTo>
                <a:cubicBezTo>
                  <a:pt x="504810" y="761189"/>
                  <a:pt x="508457" y="757096"/>
                  <a:pt x="508457" y="752334"/>
                </a:cubicBezTo>
                <a:lnTo>
                  <a:pt x="508457" y="700988"/>
                </a:lnTo>
                <a:lnTo>
                  <a:pt x="856268" y="700988"/>
                </a:lnTo>
                <a:cubicBezTo>
                  <a:pt x="859542" y="700988"/>
                  <a:pt x="862370" y="699500"/>
                  <a:pt x="864751" y="696523"/>
                </a:cubicBezTo>
                <a:cubicBezTo>
                  <a:pt x="867132" y="693547"/>
                  <a:pt x="869142" y="688859"/>
                  <a:pt x="870779" y="682459"/>
                </a:cubicBezTo>
                <a:cubicBezTo>
                  <a:pt x="872416" y="676059"/>
                  <a:pt x="873606" y="667502"/>
                  <a:pt x="874351" y="656786"/>
                </a:cubicBezTo>
                <a:cubicBezTo>
                  <a:pt x="875095" y="646070"/>
                  <a:pt x="875467" y="633122"/>
                  <a:pt x="875467" y="617942"/>
                </a:cubicBezTo>
                <a:close/>
                <a:moveTo>
                  <a:pt x="1260000" y="571721"/>
                </a:moveTo>
                <a:lnTo>
                  <a:pt x="974140" y="1143442"/>
                </a:lnTo>
                <a:lnTo>
                  <a:pt x="285861" y="1143442"/>
                </a:lnTo>
                <a:lnTo>
                  <a:pt x="0" y="571721"/>
                </a:lnTo>
                <a:lnTo>
                  <a:pt x="285861" y="0"/>
                </a:lnTo>
                <a:lnTo>
                  <a:pt x="974140" y="0"/>
                </a:lnTo>
                <a:close/>
              </a:path>
            </a:pathLst>
          </a:cu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endParaRPr lang="zh-CN" altLang="en-US" sz="2400">
              <a:solidFill>
                <a:srgbClr val="7F7F7F"/>
              </a:solidFill>
              <a:latin typeface="华文细黑" panose="02010600040101010101" pitchFamily="2" charset="-122"/>
              <a:ea typeface="华文细黑" panose="02010600040101010101" pitchFamily="2" charset="-122"/>
            </a:endParaRPr>
          </a:p>
        </p:txBody>
      </p:sp>
      <p:sp>
        <p:nvSpPr>
          <p:cNvPr id="64" name="文本框 63"/>
          <p:cNvSpPr txBox="1"/>
          <p:nvPr/>
        </p:nvSpPr>
        <p:spPr>
          <a:xfrm>
            <a:off x="1165860" y="4500880"/>
            <a:ext cx="2034540" cy="645160"/>
          </a:xfrm>
          <a:prstGeom prst="rect">
            <a:avLst/>
          </a:prstGeom>
          <a:noFill/>
        </p:spPr>
        <p:txBody>
          <a:bodyPr wrap="square" rtlCol="0">
            <a:spAutoFit/>
          </a:bodyPr>
          <a:p>
            <a:r>
              <a:rPr lang="zh-CN" altLang="en-US"/>
              <a:t>主动寻找一些自媒体平台进行推广</a:t>
            </a:r>
            <a:endParaRPr lang="zh-CN" altLang="en-US"/>
          </a:p>
        </p:txBody>
      </p:sp>
      <p:sp>
        <p:nvSpPr>
          <p:cNvPr id="65" name="文本框 64"/>
          <p:cNvSpPr txBox="1"/>
          <p:nvPr/>
        </p:nvSpPr>
        <p:spPr>
          <a:xfrm>
            <a:off x="2305050" y="2437130"/>
            <a:ext cx="2034540" cy="645160"/>
          </a:xfrm>
          <a:prstGeom prst="rect">
            <a:avLst/>
          </a:prstGeom>
          <a:noFill/>
        </p:spPr>
        <p:txBody>
          <a:bodyPr wrap="square" rtlCol="0">
            <a:spAutoFit/>
          </a:bodyPr>
          <a:p>
            <a:r>
              <a:rPr lang="zh-CN" altLang="en-US"/>
              <a:t>加入一些联盟之类的群体进行推广</a:t>
            </a:r>
            <a:endParaRPr lang="zh-CN" altLang="en-US"/>
          </a:p>
        </p:txBody>
      </p:sp>
      <p:sp>
        <p:nvSpPr>
          <p:cNvPr id="66" name="文本框 65"/>
          <p:cNvSpPr txBox="1"/>
          <p:nvPr/>
        </p:nvSpPr>
        <p:spPr>
          <a:xfrm>
            <a:off x="6937375" y="4500880"/>
            <a:ext cx="2034540" cy="645160"/>
          </a:xfrm>
          <a:prstGeom prst="rect">
            <a:avLst/>
          </a:prstGeom>
          <a:noFill/>
        </p:spPr>
        <p:txBody>
          <a:bodyPr wrap="square" rtlCol="0">
            <a:spAutoFit/>
          </a:bodyPr>
          <a:p>
            <a:r>
              <a:rPr lang="zh-CN" altLang="en-US"/>
              <a:t>多渠道推广，保证曝光量</a:t>
            </a:r>
            <a:endParaRPr lang="zh-CN" altLang="en-US"/>
          </a:p>
        </p:txBody>
      </p:sp>
      <p:sp>
        <p:nvSpPr>
          <p:cNvPr id="67" name="文本框 66"/>
          <p:cNvSpPr txBox="1"/>
          <p:nvPr/>
        </p:nvSpPr>
        <p:spPr>
          <a:xfrm>
            <a:off x="7987665" y="2046605"/>
            <a:ext cx="3123565" cy="922020"/>
          </a:xfrm>
          <a:prstGeom prst="rect">
            <a:avLst/>
          </a:prstGeom>
          <a:noFill/>
        </p:spPr>
        <p:txBody>
          <a:bodyPr wrap="square" rtlCol="0">
            <a:spAutoFit/>
          </a:bodyPr>
          <a:p>
            <a:r>
              <a:rPr lang="zh-CN" altLang="en-US"/>
              <a:t>有一定资金实力或明星资源的，可联合一些网络红人、大V等一起捆绑推广</a:t>
            </a:r>
            <a:endParaRPr lang="zh-CN" altLang="en-US"/>
          </a:p>
        </p:txBody>
      </p:sp>
    </p:spTree>
    <p:custDataLst>
      <p:tags r:id="rId3"/>
    </p:custData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15" presetClass="entr" presetSubtype="0" fill="hold" grpId="0" nodeType="after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1000" fill="hold"/>
                                        <p:tgtEl>
                                          <p:spTgt spid="51"/>
                                        </p:tgtEl>
                                        <p:attrNameLst>
                                          <p:attrName>ppt_w</p:attrName>
                                        </p:attrNameLst>
                                      </p:cBhvr>
                                      <p:tavLst>
                                        <p:tav tm="0">
                                          <p:val>
                                            <p:fltVal val="0"/>
                                          </p:val>
                                        </p:tav>
                                        <p:tav tm="100000">
                                          <p:val>
                                            <p:strVal val="#ppt_w"/>
                                          </p:val>
                                        </p:tav>
                                      </p:tavLst>
                                    </p:anim>
                                    <p:anim calcmode="lin" valueType="num">
                                      <p:cBhvr>
                                        <p:cTn id="16" dur="1000" fill="hold"/>
                                        <p:tgtEl>
                                          <p:spTgt spid="51"/>
                                        </p:tgtEl>
                                        <p:attrNameLst>
                                          <p:attrName>ppt_h</p:attrName>
                                        </p:attrNameLst>
                                      </p:cBhvr>
                                      <p:tavLst>
                                        <p:tav tm="0">
                                          <p:val>
                                            <p:fltVal val="0"/>
                                          </p:val>
                                        </p:tav>
                                        <p:tav tm="100000">
                                          <p:val>
                                            <p:strVal val="#ppt_h"/>
                                          </p:val>
                                        </p:tav>
                                      </p:tavLst>
                                    </p:anim>
                                    <p:anim calcmode="lin" valueType="num">
                                      <p:cBhvr>
                                        <p:cTn id="17" dur="1000" fill="hold"/>
                                        <p:tgtEl>
                                          <p:spTgt spid="5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1"/>
                                        </p:tgtEl>
                                        <p:attrNameLst>
                                          <p:attrName>ppt_y</p:attrName>
                                        </p:attrNameLst>
                                      </p:cBhvr>
                                      <p:tavLst>
                                        <p:tav tm="0" fmla="#ppt_y+(sin(-2*pi*(1-$))*-#ppt_x+cos(-2*pi*(1-$))*(1-#ppt_y))*(1-$)">
                                          <p:val>
                                            <p:fltVal val="0"/>
                                          </p:val>
                                        </p:tav>
                                        <p:tav tm="100000">
                                          <p:val>
                                            <p:fltVal val="1"/>
                                          </p:val>
                                        </p:tav>
                                      </p:tavLst>
                                    </p:anim>
                                  </p:childTnLst>
                                </p:cTn>
                              </p:par>
                            </p:childTnLst>
                          </p:cTn>
                        </p:par>
                        <p:par>
                          <p:cTn id="19" fill="hold">
                            <p:stCondLst>
                              <p:cond delay="1850"/>
                            </p:stCondLst>
                            <p:childTnLst>
                              <p:par>
                                <p:cTn id="20" presetID="10"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par>
                          <p:cTn id="23" fill="hold">
                            <p:stCondLst>
                              <p:cond delay="2350"/>
                            </p:stCondLst>
                            <p:childTnLst>
                              <p:par>
                                <p:cTn id="24" presetID="15" presetClass="entr" presetSubtype="0" fill="hold" grpId="0" nodeType="afterEffect">
                                  <p:stCondLst>
                                    <p:cond delay="0"/>
                                  </p:stCondLst>
                                  <p:childTnLst>
                                    <p:set>
                                      <p:cBhvr>
                                        <p:cTn id="25" dur="1" fill="hold">
                                          <p:stCondLst>
                                            <p:cond delay="0"/>
                                          </p:stCondLst>
                                        </p:cTn>
                                        <p:tgtEl>
                                          <p:spTgt spid="52"/>
                                        </p:tgtEl>
                                        <p:attrNameLst>
                                          <p:attrName>style.visibility</p:attrName>
                                        </p:attrNameLst>
                                      </p:cBhvr>
                                      <p:to>
                                        <p:strVal val="visible"/>
                                      </p:to>
                                    </p:set>
                                    <p:anim calcmode="lin" valueType="num">
                                      <p:cBhvr>
                                        <p:cTn id="26" dur="1000" fill="hold"/>
                                        <p:tgtEl>
                                          <p:spTgt spid="52"/>
                                        </p:tgtEl>
                                        <p:attrNameLst>
                                          <p:attrName>ppt_w</p:attrName>
                                        </p:attrNameLst>
                                      </p:cBhvr>
                                      <p:tavLst>
                                        <p:tav tm="0">
                                          <p:val>
                                            <p:fltVal val="0"/>
                                          </p:val>
                                        </p:tav>
                                        <p:tav tm="100000">
                                          <p:val>
                                            <p:strVal val="#ppt_w"/>
                                          </p:val>
                                        </p:tav>
                                      </p:tavLst>
                                    </p:anim>
                                    <p:anim calcmode="lin" valueType="num">
                                      <p:cBhvr>
                                        <p:cTn id="27" dur="1000" fill="hold"/>
                                        <p:tgtEl>
                                          <p:spTgt spid="52"/>
                                        </p:tgtEl>
                                        <p:attrNameLst>
                                          <p:attrName>ppt_h</p:attrName>
                                        </p:attrNameLst>
                                      </p:cBhvr>
                                      <p:tavLst>
                                        <p:tav tm="0">
                                          <p:val>
                                            <p:fltVal val="0"/>
                                          </p:val>
                                        </p:tav>
                                        <p:tav tm="100000">
                                          <p:val>
                                            <p:strVal val="#ppt_h"/>
                                          </p:val>
                                        </p:tav>
                                      </p:tavLst>
                                    </p:anim>
                                    <p:anim calcmode="lin" valueType="num">
                                      <p:cBhvr>
                                        <p:cTn id="28" dur="1000" fill="hold"/>
                                        <p:tgtEl>
                                          <p:spTgt spid="52"/>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52"/>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3350"/>
                            </p:stCondLst>
                            <p:childTnLst>
                              <p:par>
                                <p:cTn id="31" presetID="10" presetClass="entr" presetSubtype="0" fill="hold" grpId="0"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fade">
                                      <p:cBhvr>
                                        <p:cTn id="33" dur="500"/>
                                        <p:tgtEl>
                                          <p:spTgt spid="65"/>
                                        </p:tgtEl>
                                      </p:cBhvr>
                                    </p:animEffect>
                                  </p:childTnLst>
                                </p:cTn>
                              </p:par>
                            </p:childTnLst>
                          </p:cTn>
                        </p:par>
                        <p:par>
                          <p:cTn id="34" fill="hold">
                            <p:stCondLst>
                              <p:cond delay="3850"/>
                            </p:stCondLst>
                            <p:childTnLst>
                              <p:par>
                                <p:cTn id="35" presetID="15" presetClass="entr" presetSubtype="0" fill="hold" grpId="0" nodeType="after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p:cTn id="37" dur="1000" fill="hold"/>
                                        <p:tgtEl>
                                          <p:spTgt spid="53"/>
                                        </p:tgtEl>
                                        <p:attrNameLst>
                                          <p:attrName>ppt_w</p:attrName>
                                        </p:attrNameLst>
                                      </p:cBhvr>
                                      <p:tavLst>
                                        <p:tav tm="0">
                                          <p:val>
                                            <p:fltVal val="0"/>
                                          </p:val>
                                        </p:tav>
                                        <p:tav tm="100000">
                                          <p:val>
                                            <p:strVal val="#ppt_w"/>
                                          </p:val>
                                        </p:tav>
                                      </p:tavLst>
                                    </p:anim>
                                    <p:anim calcmode="lin" valueType="num">
                                      <p:cBhvr>
                                        <p:cTn id="38" dur="1000" fill="hold"/>
                                        <p:tgtEl>
                                          <p:spTgt spid="53"/>
                                        </p:tgtEl>
                                        <p:attrNameLst>
                                          <p:attrName>ppt_h</p:attrName>
                                        </p:attrNameLst>
                                      </p:cBhvr>
                                      <p:tavLst>
                                        <p:tav tm="0">
                                          <p:val>
                                            <p:fltVal val="0"/>
                                          </p:val>
                                        </p:tav>
                                        <p:tav tm="100000">
                                          <p:val>
                                            <p:strVal val="#ppt_h"/>
                                          </p:val>
                                        </p:tav>
                                      </p:tavLst>
                                    </p:anim>
                                    <p:anim calcmode="lin" valueType="num">
                                      <p:cBhvr>
                                        <p:cTn id="39" dur="1000" fill="hold"/>
                                        <p:tgtEl>
                                          <p:spTgt spid="53"/>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53"/>
                                        </p:tgtEl>
                                        <p:attrNameLst>
                                          <p:attrName>ppt_y</p:attrName>
                                        </p:attrNameLst>
                                      </p:cBhvr>
                                      <p:tavLst>
                                        <p:tav tm="0" fmla="#ppt_y+(sin(-2*pi*(1-$))*-#ppt_x+cos(-2*pi*(1-$))*(1-#ppt_y))*(1-$)">
                                          <p:val>
                                            <p:fltVal val="0"/>
                                          </p:val>
                                        </p:tav>
                                        <p:tav tm="100000">
                                          <p:val>
                                            <p:fltVal val="1"/>
                                          </p:val>
                                        </p:tav>
                                      </p:tavLst>
                                    </p:anim>
                                  </p:childTnLst>
                                </p:cTn>
                              </p:par>
                            </p:childTnLst>
                          </p:cTn>
                        </p:par>
                        <p:par>
                          <p:cTn id="41" fill="hold">
                            <p:stCondLst>
                              <p:cond delay="4850"/>
                            </p:stCondLst>
                            <p:childTnLst>
                              <p:par>
                                <p:cTn id="42" presetID="10" presetClass="entr" presetSubtype="0" fill="hold" grpId="0" nodeType="afterEffect">
                                  <p:stCondLst>
                                    <p:cond delay="0"/>
                                  </p:stCondLst>
                                  <p:childTnLst>
                                    <p:set>
                                      <p:cBhvr>
                                        <p:cTn id="43" dur="1" fill="hold">
                                          <p:stCondLst>
                                            <p:cond delay="0"/>
                                          </p:stCondLst>
                                        </p:cTn>
                                        <p:tgtEl>
                                          <p:spTgt spid="66"/>
                                        </p:tgtEl>
                                        <p:attrNameLst>
                                          <p:attrName>style.visibility</p:attrName>
                                        </p:attrNameLst>
                                      </p:cBhvr>
                                      <p:to>
                                        <p:strVal val="visible"/>
                                      </p:to>
                                    </p:set>
                                    <p:animEffect transition="in" filter="fade">
                                      <p:cBhvr>
                                        <p:cTn id="44" dur="500"/>
                                        <p:tgtEl>
                                          <p:spTgt spid="66"/>
                                        </p:tgtEl>
                                      </p:cBhvr>
                                    </p:animEffect>
                                  </p:childTnLst>
                                </p:cTn>
                              </p:par>
                            </p:childTnLst>
                          </p:cTn>
                        </p:par>
                        <p:par>
                          <p:cTn id="45" fill="hold">
                            <p:stCondLst>
                              <p:cond delay="5350"/>
                            </p:stCondLst>
                            <p:childTnLst>
                              <p:par>
                                <p:cTn id="46" presetID="15" presetClass="entr" presetSubtype="0" fill="hold" grpId="0" nodeType="afterEffect">
                                  <p:stCondLst>
                                    <p:cond delay="0"/>
                                  </p:stCondLst>
                                  <p:childTnLst>
                                    <p:set>
                                      <p:cBhvr>
                                        <p:cTn id="47" dur="1" fill="hold">
                                          <p:stCondLst>
                                            <p:cond delay="0"/>
                                          </p:stCondLst>
                                        </p:cTn>
                                        <p:tgtEl>
                                          <p:spTgt spid="54"/>
                                        </p:tgtEl>
                                        <p:attrNameLst>
                                          <p:attrName>style.visibility</p:attrName>
                                        </p:attrNameLst>
                                      </p:cBhvr>
                                      <p:to>
                                        <p:strVal val="visible"/>
                                      </p:to>
                                    </p:set>
                                    <p:anim calcmode="lin" valueType="num">
                                      <p:cBhvr>
                                        <p:cTn id="48" dur="1000" fill="hold"/>
                                        <p:tgtEl>
                                          <p:spTgt spid="54"/>
                                        </p:tgtEl>
                                        <p:attrNameLst>
                                          <p:attrName>ppt_w</p:attrName>
                                        </p:attrNameLst>
                                      </p:cBhvr>
                                      <p:tavLst>
                                        <p:tav tm="0">
                                          <p:val>
                                            <p:fltVal val="0"/>
                                          </p:val>
                                        </p:tav>
                                        <p:tav tm="100000">
                                          <p:val>
                                            <p:strVal val="#ppt_w"/>
                                          </p:val>
                                        </p:tav>
                                      </p:tavLst>
                                    </p:anim>
                                    <p:anim calcmode="lin" valueType="num">
                                      <p:cBhvr>
                                        <p:cTn id="49" dur="1000" fill="hold"/>
                                        <p:tgtEl>
                                          <p:spTgt spid="54"/>
                                        </p:tgtEl>
                                        <p:attrNameLst>
                                          <p:attrName>ppt_h</p:attrName>
                                        </p:attrNameLst>
                                      </p:cBhvr>
                                      <p:tavLst>
                                        <p:tav tm="0">
                                          <p:val>
                                            <p:fltVal val="0"/>
                                          </p:val>
                                        </p:tav>
                                        <p:tav tm="100000">
                                          <p:val>
                                            <p:strVal val="#ppt_h"/>
                                          </p:val>
                                        </p:tav>
                                      </p:tavLst>
                                    </p:anim>
                                    <p:anim calcmode="lin" valueType="num">
                                      <p:cBhvr>
                                        <p:cTn id="50" dur="1000" fill="hold"/>
                                        <p:tgtEl>
                                          <p:spTgt spid="54"/>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54"/>
                                        </p:tgtEl>
                                        <p:attrNameLst>
                                          <p:attrName>ppt_y</p:attrName>
                                        </p:attrNameLst>
                                      </p:cBhvr>
                                      <p:tavLst>
                                        <p:tav tm="0" fmla="#ppt_y+(sin(-2*pi*(1-$))*-#ppt_x+cos(-2*pi*(1-$))*(1-#ppt_y))*(1-$)">
                                          <p:val>
                                            <p:fltVal val="0"/>
                                          </p:val>
                                        </p:tav>
                                        <p:tav tm="100000">
                                          <p:val>
                                            <p:fltVal val="1"/>
                                          </p:val>
                                        </p:tav>
                                      </p:tavLst>
                                    </p:anim>
                                  </p:childTnLst>
                                </p:cTn>
                              </p:par>
                            </p:childTnLst>
                          </p:cTn>
                        </p:par>
                        <p:par>
                          <p:cTn id="52" fill="hold">
                            <p:stCondLst>
                              <p:cond delay="6350"/>
                            </p:stCondLst>
                            <p:childTnLst>
                              <p:par>
                                <p:cTn id="53" presetID="10" presetClass="entr" presetSubtype="0"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fade">
                                      <p:cBhvr>
                                        <p:cTn id="5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1" grpId="0" animBg="1"/>
      <p:bldP spid="64" grpId="0"/>
      <p:bldP spid="52" grpId="0" animBg="1"/>
      <p:bldP spid="53" grpId="0" animBg="1"/>
      <p:bldP spid="54" grpId="0" animBg="1"/>
      <p:bldP spid="65" grpId="0"/>
      <p:bldP spid="66" grpId="0"/>
      <p:bldP spid="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8200" y="257175"/>
            <a:ext cx="4320540" cy="1325880"/>
          </a:xfrm>
        </p:spPr>
        <p:txBody>
          <a:bodyPr vert="horz" wrap="square" lIns="91440" tIns="45720" rIns="91440" bIns="45720" rtlCol="0" anchor="ctr">
            <a:normAutofit/>
          </a:bodyPr>
          <a:lstStyle/>
          <a:p>
            <a:r>
              <a:rPr lang="zh-CN" sz="3200" b="1">
                <a:latin typeface="微软雅黑" panose="020B0503020204020204" charset="-122"/>
                <a:ea typeface="微软雅黑" panose="020B0503020204020204" charset="-122"/>
                <a:sym typeface="+mn-ea"/>
              </a:rPr>
              <a:t>短视频营销注意事项</a:t>
            </a:r>
            <a:endParaRPr lang="zh-CN" sz="3200" b="1">
              <a:latin typeface="微软雅黑" panose="020B0503020204020204" charset="-122"/>
              <a:ea typeface="微软雅黑" panose="020B0503020204020204" charset="-122"/>
              <a:sym typeface="+mn-ea"/>
            </a:endParaRPr>
          </a:p>
        </p:txBody>
      </p:sp>
      <p:pic>
        <p:nvPicPr>
          <p:cNvPr id="7" name="图片 6" descr="20149309313"/>
          <p:cNvPicPr>
            <a:picLocks noChangeAspect="1"/>
          </p:cNvPicPr>
          <p:nvPr/>
        </p:nvPicPr>
        <p:blipFill>
          <a:blip r:embed="rId2"/>
          <a:stretch>
            <a:fillRect/>
          </a:stretch>
        </p:blipFill>
        <p:spPr>
          <a:xfrm>
            <a:off x="9034145" y="635"/>
            <a:ext cx="2990300" cy="900007"/>
          </a:xfrm>
          <a:prstGeom prst="rect">
            <a:avLst/>
          </a:prstGeom>
        </p:spPr>
      </p:pic>
      <p:sp>
        <p:nvSpPr>
          <p:cNvPr id="8" name="矩形 7"/>
          <p:cNvSpPr/>
          <p:nvPr/>
        </p:nvSpPr>
        <p:spPr>
          <a:xfrm>
            <a:off x="1116330" y="1649730"/>
            <a:ext cx="4782820" cy="131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9" name="组合 8"/>
          <p:cNvGrpSpPr/>
          <p:nvPr/>
        </p:nvGrpSpPr>
        <p:grpSpPr>
          <a:xfrm rot="0">
            <a:off x="1650365" y="1768475"/>
            <a:ext cx="4110355" cy="956945"/>
            <a:chOff x="1389636" y="1165703"/>
            <a:chExt cx="3217951" cy="679951"/>
          </a:xfrm>
        </p:grpSpPr>
        <p:sp>
          <p:nvSpPr>
            <p:cNvPr id="10" name="TextBox 9"/>
            <p:cNvSpPr txBox="1"/>
            <p:nvPr/>
          </p:nvSpPr>
          <p:spPr>
            <a:xfrm>
              <a:off x="1389636" y="1471573"/>
              <a:ext cx="3217951" cy="374081"/>
            </a:xfrm>
            <a:prstGeom prst="rect">
              <a:avLst/>
            </a:prstGeom>
            <a:noFill/>
          </p:spPr>
          <p:txBody>
            <a:bodyPr wrap="square" rtlCol="0">
              <a:spAutoFit/>
            </a:bodyPr>
            <a:p>
              <a:pPr algn="just">
                <a:lnSpc>
                  <a:spcPct val="100000"/>
                </a:lnSpc>
                <a:spcBef>
                  <a:spcPts val="0"/>
                </a:spcBef>
                <a:spcAft>
                  <a:spcPts val="0"/>
                </a:spcAft>
              </a:pPr>
              <a:r>
                <a:rPr lang="zh-CN" altLang="en-US" sz="1500" b="1" dirty="0">
                  <a:solidFill>
                    <a:schemeClr val="bg1"/>
                  </a:solidFill>
                  <a:latin typeface="微软雅黑" panose="020B0503020204020204" charset="-122"/>
                  <a:ea typeface="微软雅黑" panose="020B0503020204020204" charset="-122"/>
                </a:rPr>
                <a:t>必须是持续的营销，持续的内容输出与消费者影响，否则就成了基于短视频的广告投放。</a:t>
              </a:r>
              <a:endParaRPr lang="zh-CN" altLang="en-US" sz="1500" b="1" dirty="0">
                <a:solidFill>
                  <a:schemeClr val="bg1"/>
                </a:solidFill>
                <a:latin typeface="微软雅黑" panose="020B0503020204020204" charset="-122"/>
                <a:ea typeface="微软雅黑" panose="020B0503020204020204" charset="-122"/>
              </a:endParaRPr>
            </a:p>
          </p:txBody>
        </p:sp>
        <p:sp>
          <p:nvSpPr>
            <p:cNvPr id="11" name="TextBox 10"/>
            <p:cNvSpPr txBox="1"/>
            <p:nvPr/>
          </p:nvSpPr>
          <p:spPr>
            <a:xfrm>
              <a:off x="1444321" y="1165703"/>
              <a:ext cx="1502431" cy="261658"/>
            </a:xfrm>
            <a:prstGeom prst="rect">
              <a:avLst/>
            </a:prstGeom>
            <a:noFill/>
          </p:spPr>
          <p:txBody>
            <a:bodyPr wrap="square" rtlCol="0">
              <a:spAutoFit/>
            </a:bodyPr>
            <a:p>
              <a:r>
                <a:rPr lang="zh-CN" altLang="en-US" b="1" dirty="0">
                  <a:solidFill>
                    <a:schemeClr val="bg1"/>
                  </a:solidFill>
                  <a:latin typeface="微软雅黑" panose="020B0503020204020204" charset="-122"/>
                  <a:ea typeface="微软雅黑" panose="020B0503020204020204" charset="-122"/>
                </a:rPr>
                <a:t>基于内容的营销</a:t>
              </a:r>
              <a:endParaRPr lang="zh-CN" altLang="en-US" b="1" dirty="0">
                <a:solidFill>
                  <a:schemeClr val="bg1"/>
                </a:solidFill>
                <a:latin typeface="微软雅黑" panose="020B0503020204020204" charset="-122"/>
                <a:ea typeface="微软雅黑" panose="020B0503020204020204" charset="-122"/>
              </a:endParaRPr>
            </a:p>
          </p:txBody>
        </p:sp>
      </p:grpSp>
      <p:grpSp>
        <p:nvGrpSpPr>
          <p:cNvPr id="12" name="组合 11"/>
          <p:cNvGrpSpPr/>
          <p:nvPr/>
        </p:nvGrpSpPr>
        <p:grpSpPr>
          <a:xfrm rot="0">
            <a:off x="1190625" y="1649730"/>
            <a:ext cx="530225" cy="688340"/>
            <a:chOff x="813572" y="1263896"/>
            <a:chExt cx="415182" cy="489207"/>
          </a:xfrm>
        </p:grpSpPr>
        <p:sp>
          <p:nvSpPr>
            <p:cNvPr id="13" name="流程图: 离页连接符 12"/>
            <p:cNvSpPr/>
            <p:nvPr/>
          </p:nvSpPr>
          <p:spPr>
            <a:xfrm>
              <a:off x="813572" y="1263896"/>
              <a:ext cx="360040" cy="489207"/>
            </a:xfrm>
            <a:prstGeom prst="flowChartOffpage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extBox 8"/>
            <p:cNvSpPr txBox="1"/>
            <p:nvPr/>
          </p:nvSpPr>
          <p:spPr>
            <a:xfrm>
              <a:off x="850764" y="1270284"/>
              <a:ext cx="377990" cy="327050"/>
            </a:xfrm>
            <a:prstGeom prst="rect">
              <a:avLst/>
            </a:prstGeom>
            <a:noFill/>
          </p:spPr>
          <p:txBody>
            <a:bodyPr wrap="square" rtlCol="0">
              <a:spAutoFit/>
            </a:bodyPr>
            <a:p>
              <a:r>
                <a:rPr lang="en-US" altLang="zh-CN" sz="2400" dirty="0">
                  <a:solidFill>
                    <a:schemeClr val="accent1">
                      <a:lumMod val="75000"/>
                    </a:schemeClr>
                  </a:solidFill>
                  <a:latin typeface="Swiss911 UCm BT" pitchFamily="34" charset="0"/>
                </a:rPr>
                <a:t>1</a:t>
              </a:r>
              <a:endParaRPr lang="zh-CN" altLang="en-US" sz="2400" dirty="0">
                <a:solidFill>
                  <a:schemeClr val="accent1">
                    <a:lumMod val="75000"/>
                  </a:schemeClr>
                </a:solidFill>
                <a:latin typeface="Swiss911 UCm BT" pitchFamily="34" charset="0"/>
              </a:endParaRPr>
            </a:p>
          </p:txBody>
        </p:sp>
      </p:grpSp>
      <p:sp>
        <p:nvSpPr>
          <p:cNvPr id="16" name="矩形 15"/>
          <p:cNvSpPr/>
          <p:nvPr/>
        </p:nvSpPr>
        <p:spPr>
          <a:xfrm>
            <a:off x="1116330" y="3281045"/>
            <a:ext cx="4782820" cy="13176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7" name="组合 16"/>
          <p:cNvGrpSpPr/>
          <p:nvPr/>
        </p:nvGrpSpPr>
        <p:grpSpPr>
          <a:xfrm rot="0">
            <a:off x="1650365" y="3451225"/>
            <a:ext cx="4110990" cy="916305"/>
            <a:chOff x="1389636" y="2211976"/>
            <a:chExt cx="3218448" cy="650778"/>
          </a:xfrm>
        </p:grpSpPr>
        <p:sp>
          <p:nvSpPr>
            <p:cNvPr id="18" name="TextBox 17"/>
            <p:cNvSpPr txBox="1"/>
            <p:nvPr/>
          </p:nvSpPr>
          <p:spPr>
            <a:xfrm>
              <a:off x="1389636" y="2480401"/>
              <a:ext cx="3218448" cy="382353"/>
            </a:xfrm>
            <a:prstGeom prst="rect">
              <a:avLst/>
            </a:prstGeom>
            <a:noFill/>
          </p:spPr>
          <p:txBody>
            <a:bodyPr wrap="square" rtlCol="0">
              <a:spAutoFit/>
            </a:bodyPr>
            <a:p>
              <a:pPr algn="just">
                <a:lnSpc>
                  <a:spcPct val="100000"/>
                </a:lnSpc>
                <a:spcBef>
                  <a:spcPts val="0"/>
                </a:spcBef>
                <a:spcAft>
                  <a:spcPts val="0"/>
                </a:spcAft>
              </a:pPr>
              <a:r>
                <a:rPr lang="zh-CN" altLang="en-US" sz="1500" b="1" dirty="0">
                  <a:solidFill>
                    <a:schemeClr val="bg1"/>
                  </a:solidFill>
                  <a:latin typeface="微软雅黑" panose="020B0503020204020204" charset="-122"/>
                  <a:ea typeface="微软雅黑" panose="020B0503020204020204" charset="-122"/>
                </a:rPr>
                <a:t>通过关联社交媒体的账号，实现二次或多次传播，将视频的影响力不断扩大，保持热度。</a:t>
              </a:r>
              <a:endParaRPr lang="zh-CN" altLang="en-US" sz="1500" b="1" dirty="0">
                <a:solidFill>
                  <a:schemeClr val="bg1"/>
                </a:solidFill>
                <a:latin typeface="微软雅黑" panose="020B0503020204020204" charset="-122"/>
                <a:ea typeface="微软雅黑" panose="020B0503020204020204" charset="-122"/>
              </a:endParaRPr>
            </a:p>
          </p:txBody>
        </p:sp>
        <p:sp>
          <p:nvSpPr>
            <p:cNvPr id="19" name="TextBox 18"/>
            <p:cNvSpPr txBox="1"/>
            <p:nvPr/>
          </p:nvSpPr>
          <p:spPr>
            <a:xfrm>
              <a:off x="1389636" y="2211976"/>
              <a:ext cx="2652212" cy="261658"/>
            </a:xfrm>
            <a:prstGeom prst="rect">
              <a:avLst/>
            </a:prstGeom>
            <a:noFill/>
          </p:spPr>
          <p:txBody>
            <a:bodyPr wrap="square" rtlCol="0">
              <a:spAutoFit/>
            </a:bodyPr>
            <a:p>
              <a:r>
                <a:rPr lang="zh-CN" altLang="en-US" b="1" dirty="0">
                  <a:solidFill>
                    <a:schemeClr val="bg1"/>
                  </a:solidFill>
                  <a:latin typeface="微软雅黑" panose="020B0503020204020204" charset="-122"/>
                  <a:ea typeface="微软雅黑" panose="020B0503020204020204" charset="-122"/>
                </a:rPr>
                <a:t>利用社交媒体，打通传播渠道</a:t>
              </a:r>
              <a:endParaRPr lang="zh-CN" altLang="en-US" b="1" dirty="0">
                <a:solidFill>
                  <a:schemeClr val="bg1"/>
                </a:solidFill>
                <a:latin typeface="微软雅黑" panose="020B0503020204020204" charset="-122"/>
                <a:ea typeface="微软雅黑" panose="020B0503020204020204" charset="-122"/>
              </a:endParaRPr>
            </a:p>
          </p:txBody>
        </p:sp>
      </p:grpSp>
      <p:grpSp>
        <p:nvGrpSpPr>
          <p:cNvPr id="20" name="组合 19"/>
          <p:cNvGrpSpPr/>
          <p:nvPr/>
        </p:nvGrpSpPr>
        <p:grpSpPr>
          <a:xfrm rot="0">
            <a:off x="1190625" y="3281045"/>
            <a:ext cx="530225" cy="688340"/>
            <a:chOff x="813572" y="1263896"/>
            <a:chExt cx="415182" cy="489207"/>
          </a:xfrm>
        </p:grpSpPr>
        <p:sp>
          <p:nvSpPr>
            <p:cNvPr id="21" name="流程图: 离页连接符 20"/>
            <p:cNvSpPr/>
            <p:nvPr/>
          </p:nvSpPr>
          <p:spPr>
            <a:xfrm>
              <a:off x="813572" y="1263896"/>
              <a:ext cx="360040" cy="489207"/>
            </a:xfrm>
            <a:prstGeom prst="flowChartOffpage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TextBox 16"/>
            <p:cNvSpPr txBox="1"/>
            <p:nvPr/>
          </p:nvSpPr>
          <p:spPr>
            <a:xfrm>
              <a:off x="850764" y="1270284"/>
              <a:ext cx="377990" cy="327050"/>
            </a:xfrm>
            <a:prstGeom prst="rect">
              <a:avLst/>
            </a:prstGeom>
            <a:noFill/>
          </p:spPr>
          <p:txBody>
            <a:bodyPr wrap="square" rtlCol="0">
              <a:spAutoFit/>
            </a:bodyPr>
            <a:p>
              <a:r>
                <a:rPr lang="en-US" altLang="zh-CN" sz="2400" dirty="0">
                  <a:solidFill>
                    <a:schemeClr val="accent1">
                      <a:lumMod val="75000"/>
                    </a:schemeClr>
                  </a:solidFill>
                  <a:latin typeface="Swiss911 UCm BT" pitchFamily="34" charset="0"/>
                </a:rPr>
                <a:t>2</a:t>
              </a:r>
              <a:endParaRPr lang="zh-CN" altLang="en-US" sz="2400" dirty="0">
                <a:solidFill>
                  <a:schemeClr val="accent1">
                    <a:lumMod val="75000"/>
                  </a:schemeClr>
                </a:solidFill>
                <a:latin typeface="Swiss911 UCm BT" pitchFamily="34" charset="0"/>
              </a:endParaRPr>
            </a:p>
          </p:txBody>
        </p:sp>
      </p:grpSp>
      <p:sp>
        <p:nvSpPr>
          <p:cNvPr id="24" name="矩形 23"/>
          <p:cNvSpPr/>
          <p:nvPr/>
        </p:nvSpPr>
        <p:spPr>
          <a:xfrm>
            <a:off x="1116330" y="4911725"/>
            <a:ext cx="4782820" cy="131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8" name="TextBox 28"/>
          <p:cNvSpPr txBox="1"/>
          <p:nvPr/>
        </p:nvSpPr>
        <p:spPr>
          <a:xfrm>
            <a:off x="1650365" y="5081905"/>
            <a:ext cx="1918970" cy="368300"/>
          </a:xfrm>
          <a:prstGeom prst="rect">
            <a:avLst/>
          </a:prstGeom>
          <a:noFill/>
        </p:spPr>
        <p:txBody>
          <a:bodyPr wrap="square" rtlCol="0">
            <a:spAutoFit/>
          </a:bodyPr>
          <a:p>
            <a:r>
              <a:rPr lang="zh-CN" altLang="en-US" b="1" dirty="0">
                <a:solidFill>
                  <a:schemeClr val="bg1"/>
                </a:solidFill>
                <a:latin typeface="微软雅黑" panose="020B0503020204020204" charset="-122"/>
                <a:ea typeface="微软雅黑" panose="020B0503020204020204" charset="-122"/>
              </a:rPr>
              <a:t>明确主题</a:t>
            </a:r>
            <a:endParaRPr lang="zh-CN" altLang="en-US" b="1" dirty="0">
              <a:solidFill>
                <a:schemeClr val="bg1"/>
              </a:solidFill>
              <a:latin typeface="微软雅黑" panose="020B0503020204020204" charset="-122"/>
              <a:ea typeface="微软雅黑" panose="020B0503020204020204" charset="-122"/>
            </a:endParaRPr>
          </a:p>
        </p:txBody>
      </p:sp>
      <p:grpSp>
        <p:nvGrpSpPr>
          <p:cNvPr id="49" name="组合 48"/>
          <p:cNvGrpSpPr/>
          <p:nvPr/>
        </p:nvGrpSpPr>
        <p:grpSpPr>
          <a:xfrm rot="0">
            <a:off x="1190625" y="4911725"/>
            <a:ext cx="530225" cy="688340"/>
            <a:chOff x="813572" y="1263896"/>
            <a:chExt cx="415182" cy="489207"/>
          </a:xfrm>
        </p:grpSpPr>
        <p:sp>
          <p:nvSpPr>
            <p:cNvPr id="50" name="流程图: 离页连接符 49"/>
            <p:cNvSpPr/>
            <p:nvPr/>
          </p:nvSpPr>
          <p:spPr>
            <a:xfrm>
              <a:off x="813572" y="1263896"/>
              <a:ext cx="360040" cy="489207"/>
            </a:xfrm>
            <a:prstGeom prst="flowChartOffpage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1" name="TextBox 26"/>
            <p:cNvSpPr txBox="1"/>
            <p:nvPr/>
          </p:nvSpPr>
          <p:spPr>
            <a:xfrm>
              <a:off x="850764" y="1270284"/>
              <a:ext cx="377990" cy="327050"/>
            </a:xfrm>
            <a:prstGeom prst="rect">
              <a:avLst/>
            </a:prstGeom>
            <a:noFill/>
          </p:spPr>
          <p:txBody>
            <a:bodyPr wrap="square" rtlCol="0">
              <a:spAutoFit/>
            </a:bodyPr>
            <a:p>
              <a:r>
                <a:rPr lang="en-US" altLang="zh-CN" sz="2400" dirty="0">
                  <a:solidFill>
                    <a:schemeClr val="accent1">
                      <a:lumMod val="75000"/>
                    </a:schemeClr>
                  </a:solidFill>
                  <a:latin typeface="Swiss911 UCm BT" pitchFamily="34" charset="0"/>
                </a:rPr>
                <a:t>3</a:t>
              </a:r>
              <a:endParaRPr lang="zh-CN" altLang="en-US" sz="2400" dirty="0">
                <a:solidFill>
                  <a:schemeClr val="accent1">
                    <a:lumMod val="75000"/>
                  </a:schemeClr>
                </a:solidFill>
                <a:latin typeface="Swiss911 UCm BT" pitchFamily="34" charset="0"/>
              </a:endParaRPr>
            </a:p>
          </p:txBody>
        </p:sp>
      </p:grpSp>
      <p:sp>
        <p:nvSpPr>
          <p:cNvPr id="55" name="矩形 54"/>
          <p:cNvSpPr/>
          <p:nvPr/>
        </p:nvSpPr>
        <p:spPr>
          <a:xfrm>
            <a:off x="6484620" y="1649730"/>
            <a:ext cx="4782820" cy="13176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59" name="组合 58"/>
          <p:cNvGrpSpPr/>
          <p:nvPr/>
        </p:nvGrpSpPr>
        <p:grpSpPr>
          <a:xfrm rot="0">
            <a:off x="6552565" y="1649730"/>
            <a:ext cx="530225" cy="688340"/>
            <a:chOff x="813572" y="1263896"/>
            <a:chExt cx="415182" cy="489207"/>
          </a:xfrm>
        </p:grpSpPr>
        <p:sp>
          <p:nvSpPr>
            <p:cNvPr id="60" name="流程图: 离页连接符 59"/>
            <p:cNvSpPr/>
            <p:nvPr/>
          </p:nvSpPr>
          <p:spPr>
            <a:xfrm>
              <a:off x="813572" y="1263896"/>
              <a:ext cx="360040" cy="489207"/>
            </a:xfrm>
            <a:prstGeom prst="flowChartOffpage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1" name="TextBox 34"/>
            <p:cNvSpPr txBox="1"/>
            <p:nvPr/>
          </p:nvSpPr>
          <p:spPr>
            <a:xfrm>
              <a:off x="850764" y="1270284"/>
              <a:ext cx="377990" cy="327050"/>
            </a:xfrm>
            <a:prstGeom prst="rect">
              <a:avLst/>
            </a:prstGeom>
            <a:noFill/>
          </p:spPr>
          <p:txBody>
            <a:bodyPr wrap="square" rtlCol="0">
              <a:spAutoFit/>
            </a:bodyPr>
            <a:p>
              <a:r>
                <a:rPr lang="en-US" altLang="zh-CN" sz="2400" dirty="0">
                  <a:solidFill>
                    <a:schemeClr val="accent1">
                      <a:lumMod val="75000"/>
                    </a:schemeClr>
                  </a:solidFill>
                  <a:latin typeface="Swiss911 UCm BT" pitchFamily="34" charset="0"/>
                </a:rPr>
                <a:t>4</a:t>
              </a:r>
              <a:endParaRPr lang="zh-CN" altLang="en-US" sz="2400" dirty="0">
                <a:solidFill>
                  <a:schemeClr val="accent1">
                    <a:lumMod val="75000"/>
                  </a:schemeClr>
                </a:solidFill>
                <a:latin typeface="Swiss911 UCm BT" pitchFamily="34" charset="0"/>
              </a:endParaRPr>
            </a:p>
          </p:txBody>
        </p:sp>
      </p:grpSp>
      <p:sp>
        <p:nvSpPr>
          <p:cNvPr id="63" name="矩形 62"/>
          <p:cNvSpPr/>
          <p:nvPr/>
        </p:nvSpPr>
        <p:spPr>
          <a:xfrm>
            <a:off x="6484620" y="3281045"/>
            <a:ext cx="4782820" cy="131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70" name="组合 69"/>
          <p:cNvGrpSpPr/>
          <p:nvPr/>
        </p:nvGrpSpPr>
        <p:grpSpPr>
          <a:xfrm rot="0">
            <a:off x="6552565" y="3281045"/>
            <a:ext cx="530225" cy="688340"/>
            <a:chOff x="813572" y="1263896"/>
            <a:chExt cx="415182" cy="489207"/>
          </a:xfrm>
        </p:grpSpPr>
        <p:sp>
          <p:nvSpPr>
            <p:cNvPr id="71" name="流程图: 离页连接符 70"/>
            <p:cNvSpPr/>
            <p:nvPr/>
          </p:nvSpPr>
          <p:spPr>
            <a:xfrm>
              <a:off x="813572" y="1263896"/>
              <a:ext cx="360040" cy="489207"/>
            </a:xfrm>
            <a:prstGeom prst="flowChartOffpage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 name="TextBox 42"/>
            <p:cNvSpPr txBox="1"/>
            <p:nvPr/>
          </p:nvSpPr>
          <p:spPr>
            <a:xfrm>
              <a:off x="850764" y="1270284"/>
              <a:ext cx="377990" cy="327050"/>
            </a:xfrm>
            <a:prstGeom prst="rect">
              <a:avLst/>
            </a:prstGeom>
            <a:noFill/>
          </p:spPr>
          <p:txBody>
            <a:bodyPr wrap="square" rtlCol="0">
              <a:spAutoFit/>
            </a:bodyPr>
            <a:p>
              <a:r>
                <a:rPr lang="en-US" altLang="zh-CN" sz="2400" dirty="0">
                  <a:solidFill>
                    <a:schemeClr val="accent1">
                      <a:lumMod val="75000"/>
                    </a:schemeClr>
                  </a:solidFill>
                  <a:latin typeface="Swiss911 UCm BT" pitchFamily="34" charset="0"/>
                </a:rPr>
                <a:t>5</a:t>
              </a:r>
              <a:endParaRPr lang="zh-CN" altLang="en-US" sz="2400" dirty="0">
                <a:solidFill>
                  <a:schemeClr val="accent1">
                    <a:lumMod val="75000"/>
                  </a:schemeClr>
                </a:solidFill>
                <a:latin typeface="Swiss911 UCm BT" pitchFamily="34" charset="0"/>
              </a:endParaRPr>
            </a:p>
          </p:txBody>
        </p:sp>
      </p:grpSp>
      <p:sp>
        <p:nvSpPr>
          <p:cNvPr id="74" name="矩形 73"/>
          <p:cNvSpPr/>
          <p:nvPr/>
        </p:nvSpPr>
        <p:spPr>
          <a:xfrm>
            <a:off x="6484620" y="4911725"/>
            <a:ext cx="4782820" cy="13176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78" name="组合 77"/>
          <p:cNvGrpSpPr/>
          <p:nvPr/>
        </p:nvGrpSpPr>
        <p:grpSpPr>
          <a:xfrm rot="0">
            <a:off x="6552565" y="4911725"/>
            <a:ext cx="530225" cy="688340"/>
            <a:chOff x="813572" y="1263896"/>
            <a:chExt cx="415182" cy="489207"/>
          </a:xfrm>
        </p:grpSpPr>
        <p:sp>
          <p:nvSpPr>
            <p:cNvPr id="79" name="流程图: 离页连接符 78"/>
            <p:cNvSpPr/>
            <p:nvPr/>
          </p:nvSpPr>
          <p:spPr>
            <a:xfrm>
              <a:off x="813572" y="1263896"/>
              <a:ext cx="360040" cy="489207"/>
            </a:xfrm>
            <a:prstGeom prst="flowChartOffpage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0" name="TextBox 50"/>
            <p:cNvSpPr txBox="1"/>
            <p:nvPr/>
          </p:nvSpPr>
          <p:spPr>
            <a:xfrm>
              <a:off x="850764" y="1270284"/>
              <a:ext cx="377990" cy="327050"/>
            </a:xfrm>
            <a:prstGeom prst="rect">
              <a:avLst/>
            </a:prstGeom>
            <a:noFill/>
          </p:spPr>
          <p:txBody>
            <a:bodyPr wrap="square" rtlCol="0">
              <a:spAutoFit/>
            </a:bodyPr>
            <a:p>
              <a:r>
                <a:rPr lang="en-US" altLang="zh-CN" sz="2400" dirty="0">
                  <a:solidFill>
                    <a:schemeClr val="accent1">
                      <a:lumMod val="75000"/>
                    </a:schemeClr>
                  </a:solidFill>
                  <a:latin typeface="Swiss911 UCm BT" pitchFamily="34" charset="0"/>
                </a:rPr>
                <a:t>6</a:t>
              </a:r>
              <a:endParaRPr lang="zh-CN" altLang="en-US" sz="2400" dirty="0">
                <a:solidFill>
                  <a:schemeClr val="accent1">
                    <a:lumMod val="75000"/>
                  </a:schemeClr>
                </a:solidFill>
                <a:latin typeface="Swiss911 UCm BT" pitchFamily="34" charset="0"/>
              </a:endParaRPr>
            </a:p>
          </p:txBody>
        </p:sp>
      </p:grpSp>
      <p:sp>
        <p:nvSpPr>
          <p:cNvPr id="82" name="TextBox 17"/>
          <p:cNvSpPr txBox="1"/>
          <p:nvPr/>
        </p:nvSpPr>
        <p:spPr>
          <a:xfrm>
            <a:off x="1496060" y="5502910"/>
            <a:ext cx="4448810" cy="553085"/>
          </a:xfrm>
          <a:prstGeom prst="rect">
            <a:avLst/>
          </a:prstGeom>
          <a:noFill/>
        </p:spPr>
        <p:txBody>
          <a:bodyPr wrap="square" rtlCol="0">
            <a:spAutoFit/>
          </a:bodyPr>
          <a:p>
            <a:pPr algn="just">
              <a:lnSpc>
                <a:spcPct val="100000"/>
              </a:lnSpc>
              <a:spcBef>
                <a:spcPts val="0"/>
              </a:spcBef>
              <a:spcAft>
                <a:spcPts val="0"/>
              </a:spcAft>
            </a:pPr>
            <a:r>
              <a:rPr lang="zh-CN" altLang="en-US" sz="1500" b="1" dirty="0">
                <a:solidFill>
                  <a:schemeClr val="bg1"/>
                </a:solidFill>
                <a:latin typeface="微软雅黑" panose="020B0503020204020204" charset="-122"/>
                <a:ea typeface="微软雅黑" panose="020B0503020204020204" charset="-122"/>
              </a:rPr>
              <a:t>短视频的发布都需要确定主题，在此基础上结合时下热点，融入创意，进而产生稳定、常规的内容。</a:t>
            </a:r>
            <a:endParaRPr lang="zh-CN" altLang="en-US" sz="1500" b="1" dirty="0">
              <a:solidFill>
                <a:schemeClr val="bg1"/>
              </a:solidFill>
              <a:latin typeface="微软雅黑" panose="020B0503020204020204" charset="-122"/>
              <a:ea typeface="微软雅黑" panose="020B0503020204020204" charset="-122"/>
            </a:endParaRPr>
          </a:p>
        </p:txBody>
      </p:sp>
      <p:sp>
        <p:nvSpPr>
          <p:cNvPr id="83" name="TextBox 9"/>
          <p:cNvSpPr txBox="1"/>
          <p:nvPr/>
        </p:nvSpPr>
        <p:spPr>
          <a:xfrm>
            <a:off x="7012236" y="2198780"/>
            <a:ext cx="4110355" cy="553085"/>
          </a:xfrm>
          <a:prstGeom prst="rect">
            <a:avLst/>
          </a:prstGeom>
          <a:noFill/>
        </p:spPr>
        <p:txBody>
          <a:bodyPr wrap="square" rtlCol="0">
            <a:spAutoFit/>
          </a:bodyPr>
          <a:p>
            <a:pPr algn="just">
              <a:lnSpc>
                <a:spcPct val="100000"/>
              </a:lnSpc>
              <a:spcBef>
                <a:spcPts val="0"/>
              </a:spcBef>
              <a:spcAft>
                <a:spcPts val="0"/>
              </a:spcAft>
            </a:pPr>
            <a:r>
              <a:rPr lang="zh-CN" altLang="en-US" sz="1500" b="1" dirty="0">
                <a:solidFill>
                  <a:schemeClr val="bg1"/>
                </a:solidFill>
                <a:latin typeface="微软雅黑" panose="020B0503020204020204" charset="-122"/>
                <a:ea typeface="微软雅黑" panose="020B0503020204020204" charset="-122"/>
              </a:rPr>
              <a:t>标题一定要短，关键字明显。封面最好能博眼球，或者勾起好奇心。</a:t>
            </a:r>
            <a:endParaRPr lang="zh-CN" altLang="en-US" sz="1500" b="1" dirty="0">
              <a:solidFill>
                <a:schemeClr val="bg1"/>
              </a:solidFill>
              <a:latin typeface="微软雅黑" panose="020B0503020204020204" charset="-122"/>
              <a:ea typeface="微软雅黑" panose="020B0503020204020204" charset="-122"/>
            </a:endParaRPr>
          </a:p>
        </p:txBody>
      </p:sp>
      <p:sp>
        <p:nvSpPr>
          <p:cNvPr id="84" name="TextBox 10"/>
          <p:cNvSpPr txBox="1"/>
          <p:nvPr/>
        </p:nvSpPr>
        <p:spPr>
          <a:xfrm>
            <a:off x="7082086" y="1768249"/>
            <a:ext cx="1919086" cy="368300"/>
          </a:xfrm>
          <a:prstGeom prst="rect">
            <a:avLst/>
          </a:prstGeom>
          <a:noFill/>
        </p:spPr>
        <p:txBody>
          <a:bodyPr wrap="square" rtlCol="0">
            <a:spAutoFit/>
          </a:bodyPr>
          <a:p>
            <a:r>
              <a:rPr lang="zh-CN" altLang="en-US" b="1" dirty="0">
                <a:solidFill>
                  <a:schemeClr val="bg1"/>
                </a:solidFill>
                <a:latin typeface="微软雅黑" panose="020B0503020204020204" charset="-122"/>
                <a:ea typeface="微软雅黑" panose="020B0503020204020204" charset="-122"/>
              </a:rPr>
              <a:t>最好标题和封面</a:t>
            </a:r>
            <a:endParaRPr lang="zh-CN" altLang="en-US" b="1" dirty="0">
              <a:solidFill>
                <a:schemeClr val="bg1"/>
              </a:solidFill>
              <a:latin typeface="微软雅黑" panose="020B0503020204020204" charset="-122"/>
              <a:ea typeface="微软雅黑" panose="020B0503020204020204" charset="-122"/>
            </a:endParaRPr>
          </a:p>
        </p:txBody>
      </p:sp>
      <p:sp>
        <p:nvSpPr>
          <p:cNvPr id="85" name="TextBox 9"/>
          <p:cNvSpPr txBox="1"/>
          <p:nvPr/>
        </p:nvSpPr>
        <p:spPr>
          <a:xfrm>
            <a:off x="7036366" y="3828825"/>
            <a:ext cx="4110355" cy="553085"/>
          </a:xfrm>
          <a:prstGeom prst="rect">
            <a:avLst/>
          </a:prstGeom>
          <a:noFill/>
        </p:spPr>
        <p:txBody>
          <a:bodyPr wrap="square" rtlCol="0">
            <a:spAutoFit/>
          </a:bodyPr>
          <a:p>
            <a:pPr algn="just">
              <a:lnSpc>
                <a:spcPct val="100000"/>
              </a:lnSpc>
              <a:spcBef>
                <a:spcPts val="0"/>
              </a:spcBef>
              <a:spcAft>
                <a:spcPts val="0"/>
              </a:spcAft>
            </a:pPr>
            <a:r>
              <a:rPr lang="zh-CN" altLang="en-US" sz="1500" b="1" dirty="0">
                <a:solidFill>
                  <a:schemeClr val="bg1"/>
                </a:solidFill>
                <a:latin typeface="微软雅黑" panose="020B0503020204020204" charset="-122"/>
                <a:ea typeface="微软雅黑" panose="020B0503020204020204" charset="-122"/>
              </a:rPr>
              <a:t>内容策划一定要结合产品和诉求，根据产品不同调性，采取不同的形式；内容策划要有创意。</a:t>
            </a:r>
            <a:endParaRPr lang="zh-CN" altLang="en-US" sz="1500" b="1" dirty="0">
              <a:solidFill>
                <a:schemeClr val="bg1"/>
              </a:solidFill>
              <a:latin typeface="微软雅黑" panose="020B0503020204020204" charset="-122"/>
              <a:ea typeface="微软雅黑" panose="020B0503020204020204" charset="-122"/>
            </a:endParaRPr>
          </a:p>
        </p:txBody>
      </p:sp>
      <p:sp>
        <p:nvSpPr>
          <p:cNvPr id="86" name="TextBox 10"/>
          <p:cNvSpPr txBox="1"/>
          <p:nvPr/>
        </p:nvSpPr>
        <p:spPr>
          <a:xfrm>
            <a:off x="7106285" y="3398520"/>
            <a:ext cx="3549015" cy="368300"/>
          </a:xfrm>
          <a:prstGeom prst="rect">
            <a:avLst/>
          </a:prstGeom>
          <a:noFill/>
        </p:spPr>
        <p:txBody>
          <a:bodyPr wrap="square" rtlCol="0">
            <a:spAutoFit/>
          </a:bodyPr>
          <a:p>
            <a:r>
              <a:rPr lang="zh-CN" altLang="en-US" b="1" dirty="0">
                <a:solidFill>
                  <a:schemeClr val="bg1"/>
                </a:solidFill>
                <a:latin typeface="微软雅黑" panose="020B0503020204020204" charset="-122"/>
                <a:ea typeface="微软雅黑" panose="020B0503020204020204" charset="-122"/>
              </a:rPr>
              <a:t>形式新颖多变，策划有创意</a:t>
            </a:r>
            <a:endParaRPr lang="zh-CN" altLang="en-US" b="1" dirty="0">
              <a:solidFill>
                <a:schemeClr val="bg1"/>
              </a:solidFill>
              <a:latin typeface="微软雅黑" panose="020B0503020204020204" charset="-122"/>
              <a:ea typeface="微软雅黑" panose="020B0503020204020204" charset="-122"/>
            </a:endParaRPr>
          </a:p>
        </p:txBody>
      </p:sp>
      <p:sp>
        <p:nvSpPr>
          <p:cNvPr id="87" name="TextBox 10"/>
          <p:cNvSpPr txBox="1"/>
          <p:nvPr/>
        </p:nvSpPr>
        <p:spPr>
          <a:xfrm>
            <a:off x="7106285" y="5081905"/>
            <a:ext cx="3549015" cy="368300"/>
          </a:xfrm>
          <a:prstGeom prst="rect">
            <a:avLst/>
          </a:prstGeom>
          <a:noFill/>
        </p:spPr>
        <p:txBody>
          <a:bodyPr wrap="square" rtlCol="0">
            <a:spAutoFit/>
          </a:bodyPr>
          <a:p>
            <a:r>
              <a:rPr lang="zh-CN" altLang="en-US" b="1" dirty="0">
                <a:solidFill>
                  <a:schemeClr val="bg1"/>
                </a:solidFill>
                <a:latin typeface="微软雅黑" panose="020B0503020204020204" charset="-122"/>
                <a:ea typeface="微软雅黑" panose="020B0503020204020204" charset="-122"/>
              </a:rPr>
              <a:t>严格控制时间，注意节奏</a:t>
            </a:r>
            <a:endParaRPr lang="zh-CN" altLang="en-US" b="1" dirty="0">
              <a:solidFill>
                <a:schemeClr val="bg1"/>
              </a:solidFill>
              <a:latin typeface="微软雅黑" panose="020B0503020204020204" charset="-122"/>
              <a:ea typeface="微软雅黑" panose="020B0503020204020204" charset="-122"/>
            </a:endParaRPr>
          </a:p>
        </p:txBody>
      </p:sp>
      <p:sp>
        <p:nvSpPr>
          <p:cNvPr id="88" name="TextBox 9"/>
          <p:cNvSpPr txBox="1"/>
          <p:nvPr/>
        </p:nvSpPr>
        <p:spPr>
          <a:xfrm>
            <a:off x="7036366" y="5491890"/>
            <a:ext cx="4110355" cy="553085"/>
          </a:xfrm>
          <a:prstGeom prst="rect">
            <a:avLst/>
          </a:prstGeom>
          <a:noFill/>
        </p:spPr>
        <p:txBody>
          <a:bodyPr wrap="square" rtlCol="0">
            <a:spAutoFit/>
          </a:bodyPr>
          <a:p>
            <a:pPr algn="just">
              <a:lnSpc>
                <a:spcPct val="100000"/>
              </a:lnSpc>
              <a:spcBef>
                <a:spcPts val="0"/>
              </a:spcBef>
              <a:spcAft>
                <a:spcPts val="0"/>
              </a:spcAft>
            </a:pPr>
            <a:r>
              <a:rPr lang="zh-CN" altLang="en-US" sz="1500" b="1" dirty="0">
                <a:solidFill>
                  <a:schemeClr val="bg1"/>
                </a:solidFill>
                <a:latin typeface="微软雅黑" panose="020B0503020204020204" charset="-122"/>
                <a:ea typeface="微软雅黑" panose="020B0503020204020204" charset="-122"/>
              </a:rPr>
              <a:t>视频长度最好是控制在5分钟以内，注意节奏，便于传播和无WiFi的情况打开。</a:t>
            </a:r>
            <a:endParaRPr lang="zh-CN" altLang="en-US" sz="1500" b="1" dirty="0">
              <a:solidFill>
                <a:schemeClr val="bg1"/>
              </a:solidFill>
              <a:latin typeface="微软雅黑" panose="020B0503020204020204" charset="-122"/>
              <a:ea typeface="微软雅黑" panose="020B0503020204020204" charset="-122"/>
            </a:endParaRPr>
          </a:p>
        </p:txBody>
      </p:sp>
    </p:spTree>
    <p:custDataLst>
      <p:tags r:id="rId3"/>
    </p:custData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399"/>
                            </p:stCondLst>
                            <p:childTnLst>
                              <p:par>
                                <p:cTn id="17" presetID="22" presetClass="entr" presetSubtype="1"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par>
                          <p:cTn id="20" fill="hold">
                            <p:stCondLst>
                              <p:cond delay="1899"/>
                            </p:stCondLst>
                            <p:childTnLst>
                              <p:par>
                                <p:cTn id="21" presetID="10"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2399"/>
                            </p:stCondLst>
                            <p:childTnLst>
                              <p:par>
                                <p:cTn id="25" presetID="22" presetClass="entr" presetSubtype="8" fill="hold" grpId="0" nodeType="afterEffect">
                                  <p:stCondLst>
                                    <p:cond delay="200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4899"/>
                            </p:stCondLst>
                            <p:childTnLst>
                              <p:par>
                                <p:cTn id="29" presetID="22" presetClass="entr" presetSubtype="1"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up)">
                                      <p:cBhvr>
                                        <p:cTn id="31" dur="500"/>
                                        <p:tgtEl>
                                          <p:spTgt spid="20"/>
                                        </p:tgtEl>
                                      </p:cBhvr>
                                    </p:animEffect>
                                  </p:childTnLst>
                                </p:cTn>
                              </p:par>
                            </p:childTnLst>
                          </p:cTn>
                        </p:par>
                        <p:par>
                          <p:cTn id="32" fill="hold">
                            <p:stCondLst>
                              <p:cond delay="5399"/>
                            </p:stCondLst>
                            <p:childTnLst>
                              <p:par>
                                <p:cTn id="33" presetID="10" presetClass="entr" presetSubtype="0"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par>
                          <p:cTn id="36" fill="hold">
                            <p:stCondLst>
                              <p:cond delay="5899"/>
                            </p:stCondLst>
                            <p:childTnLst>
                              <p:par>
                                <p:cTn id="37" presetID="22" presetClass="entr" presetSubtype="8" fill="hold" grpId="0" nodeType="afterEffect">
                                  <p:stCondLst>
                                    <p:cond delay="2000"/>
                                  </p:stCondLst>
                                  <p:childTnLst>
                                    <p:set>
                                      <p:cBhvr>
                                        <p:cTn id="38" dur="1" fill="hold">
                                          <p:stCondLst>
                                            <p:cond delay="0"/>
                                          </p:stCondLst>
                                        </p:cTn>
                                        <p:tgtEl>
                                          <p:spTgt spid="24"/>
                                        </p:tgtEl>
                                        <p:attrNameLst>
                                          <p:attrName>style.visibility</p:attrName>
                                        </p:attrNameLst>
                                      </p:cBhvr>
                                      <p:to>
                                        <p:strVal val="visible"/>
                                      </p:to>
                                    </p:set>
                                    <p:animEffect transition="in" filter="wipe(left)">
                                      <p:cBhvr>
                                        <p:cTn id="39" dur="500"/>
                                        <p:tgtEl>
                                          <p:spTgt spid="24"/>
                                        </p:tgtEl>
                                      </p:cBhvr>
                                    </p:animEffect>
                                  </p:childTnLst>
                                </p:cTn>
                              </p:par>
                            </p:childTnLst>
                          </p:cTn>
                        </p:par>
                        <p:par>
                          <p:cTn id="40" fill="hold">
                            <p:stCondLst>
                              <p:cond delay="8399"/>
                            </p:stCondLst>
                            <p:childTnLst>
                              <p:par>
                                <p:cTn id="41" presetID="22" presetClass="entr" presetSubtype="1" fill="hold"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wipe(up)">
                                      <p:cBhvr>
                                        <p:cTn id="43" dur="500"/>
                                        <p:tgtEl>
                                          <p:spTgt spid="49"/>
                                        </p:tgtEl>
                                      </p:cBhvr>
                                    </p:animEffect>
                                  </p:childTnLst>
                                </p:cTn>
                              </p:par>
                            </p:childTnLst>
                          </p:cTn>
                        </p:par>
                        <p:par>
                          <p:cTn id="44" fill="hold">
                            <p:stCondLst>
                              <p:cond delay="8899"/>
                            </p:stCondLst>
                            <p:childTnLst>
                              <p:par>
                                <p:cTn id="45" presetID="10" presetClass="entr" presetSubtype="0"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500"/>
                                        <p:tgtEl>
                                          <p:spTgt spid="4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82"/>
                                        </p:tgtEl>
                                        <p:attrNameLst>
                                          <p:attrName>style.visibility</p:attrName>
                                        </p:attrNameLst>
                                      </p:cBhvr>
                                      <p:to>
                                        <p:strVal val="visible"/>
                                      </p:to>
                                    </p:set>
                                    <p:animEffect transition="in" filter="fade">
                                      <p:cBhvr>
                                        <p:cTn id="50" dur="500"/>
                                        <p:tgtEl>
                                          <p:spTgt spid="82"/>
                                        </p:tgtEl>
                                      </p:cBhvr>
                                    </p:animEffect>
                                  </p:childTnLst>
                                </p:cTn>
                              </p:par>
                            </p:childTnLst>
                          </p:cTn>
                        </p:par>
                        <p:par>
                          <p:cTn id="51" fill="hold">
                            <p:stCondLst>
                              <p:cond delay="9399"/>
                            </p:stCondLst>
                            <p:childTnLst>
                              <p:par>
                                <p:cTn id="52" presetID="22" presetClass="entr" presetSubtype="8" fill="hold" grpId="0" nodeType="afterEffect">
                                  <p:stCondLst>
                                    <p:cond delay="2000"/>
                                  </p:stCondLst>
                                  <p:childTnLst>
                                    <p:set>
                                      <p:cBhvr>
                                        <p:cTn id="53" dur="1" fill="hold">
                                          <p:stCondLst>
                                            <p:cond delay="0"/>
                                          </p:stCondLst>
                                        </p:cTn>
                                        <p:tgtEl>
                                          <p:spTgt spid="55"/>
                                        </p:tgtEl>
                                        <p:attrNameLst>
                                          <p:attrName>style.visibility</p:attrName>
                                        </p:attrNameLst>
                                      </p:cBhvr>
                                      <p:to>
                                        <p:strVal val="visible"/>
                                      </p:to>
                                    </p:set>
                                    <p:animEffect transition="in" filter="wipe(left)">
                                      <p:cBhvr>
                                        <p:cTn id="54" dur="500"/>
                                        <p:tgtEl>
                                          <p:spTgt spid="55"/>
                                        </p:tgtEl>
                                      </p:cBhvr>
                                    </p:animEffect>
                                  </p:childTnLst>
                                </p:cTn>
                              </p:par>
                            </p:childTnLst>
                          </p:cTn>
                        </p:par>
                        <p:par>
                          <p:cTn id="55" fill="hold">
                            <p:stCondLst>
                              <p:cond delay="11899"/>
                            </p:stCondLst>
                            <p:childTnLst>
                              <p:par>
                                <p:cTn id="56" presetID="22" presetClass="entr" presetSubtype="1" fill="hold" nodeType="after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wipe(up)">
                                      <p:cBhvr>
                                        <p:cTn id="58" dur="500"/>
                                        <p:tgtEl>
                                          <p:spTgt spid="59"/>
                                        </p:tgtEl>
                                      </p:cBhvr>
                                    </p:animEffect>
                                  </p:childTnLst>
                                </p:cTn>
                              </p:par>
                            </p:childTnLst>
                          </p:cTn>
                        </p:par>
                        <p:par>
                          <p:cTn id="59" fill="hold">
                            <p:stCondLst>
                              <p:cond delay="12399"/>
                            </p:stCondLst>
                            <p:childTnLst>
                              <p:par>
                                <p:cTn id="60" presetID="10" presetClass="entr" presetSubtype="0" fill="hold" grpId="0" nodeType="after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500"/>
                                        <p:tgtEl>
                                          <p:spTgt spid="8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3"/>
                                        </p:tgtEl>
                                        <p:attrNameLst>
                                          <p:attrName>style.visibility</p:attrName>
                                        </p:attrNameLst>
                                      </p:cBhvr>
                                      <p:to>
                                        <p:strVal val="visible"/>
                                      </p:to>
                                    </p:set>
                                    <p:animEffect transition="in" filter="fade">
                                      <p:cBhvr>
                                        <p:cTn id="65" dur="500"/>
                                        <p:tgtEl>
                                          <p:spTgt spid="83"/>
                                        </p:tgtEl>
                                      </p:cBhvr>
                                    </p:animEffect>
                                  </p:childTnLst>
                                </p:cTn>
                              </p:par>
                            </p:childTnLst>
                          </p:cTn>
                        </p:par>
                        <p:par>
                          <p:cTn id="66" fill="hold">
                            <p:stCondLst>
                              <p:cond delay="12899"/>
                            </p:stCondLst>
                            <p:childTnLst>
                              <p:par>
                                <p:cTn id="67" presetID="22" presetClass="entr" presetSubtype="8" fill="hold" grpId="0" nodeType="afterEffect">
                                  <p:stCondLst>
                                    <p:cond delay="2000"/>
                                  </p:stCondLst>
                                  <p:childTnLst>
                                    <p:set>
                                      <p:cBhvr>
                                        <p:cTn id="68" dur="1" fill="hold">
                                          <p:stCondLst>
                                            <p:cond delay="0"/>
                                          </p:stCondLst>
                                        </p:cTn>
                                        <p:tgtEl>
                                          <p:spTgt spid="63"/>
                                        </p:tgtEl>
                                        <p:attrNameLst>
                                          <p:attrName>style.visibility</p:attrName>
                                        </p:attrNameLst>
                                      </p:cBhvr>
                                      <p:to>
                                        <p:strVal val="visible"/>
                                      </p:to>
                                    </p:set>
                                    <p:animEffect transition="in" filter="wipe(left)">
                                      <p:cBhvr>
                                        <p:cTn id="69" dur="500"/>
                                        <p:tgtEl>
                                          <p:spTgt spid="63"/>
                                        </p:tgtEl>
                                      </p:cBhvr>
                                    </p:animEffect>
                                  </p:childTnLst>
                                </p:cTn>
                              </p:par>
                            </p:childTnLst>
                          </p:cTn>
                        </p:par>
                        <p:par>
                          <p:cTn id="70" fill="hold">
                            <p:stCondLst>
                              <p:cond delay="15399"/>
                            </p:stCondLst>
                            <p:childTnLst>
                              <p:par>
                                <p:cTn id="71" presetID="22" presetClass="entr" presetSubtype="1" fill="hold"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wipe(up)">
                                      <p:cBhvr>
                                        <p:cTn id="73" dur="500"/>
                                        <p:tgtEl>
                                          <p:spTgt spid="70"/>
                                        </p:tgtEl>
                                      </p:cBhvr>
                                    </p:animEffect>
                                  </p:childTnLst>
                                </p:cTn>
                              </p:par>
                            </p:childTnLst>
                          </p:cTn>
                        </p:par>
                        <p:par>
                          <p:cTn id="74" fill="hold">
                            <p:stCondLst>
                              <p:cond delay="15899"/>
                            </p:stCondLst>
                            <p:childTnLst>
                              <p:par>
                                <p:cTn id="75" presetID="10" presetClass="entr" presetSubtype="0" fill="hold" grpId="0" nodeType="afterEffect">
                                  <p:stCondLst>
                                    <p:cond delay="0"/>
                                  </p:stCondLst>
                                  <p:childTnLst>
                                    <p:set>
                                      <p:cBhvr>
                                        <p:cTn id="76" dur="1" fill="hold">
                                          <p:stCondLst>
                                            <p:cond delay="0"/>
                                          </p:stCondLst>
                                        </p:cTn>
                                        <p:tgtEl>
                                          <p:spTgt spid="86"/>
                                        </p:tgtEl>
                                        <p:attrNameLst>
                                          <p:attrName>style.visibility</p:attrName>
                                        </p:attrNameLst>
                                      </p:cBhvr>
                                      <p:to>
                                        <p:strVal val="visible"/>
                                      </p:to>
                                    </p:set>
                                    <p:animEffect transition="in" filter="fade">
                                      <p:cBhvr>
                                        <p:cTn id="77" dur="500"/>
                                        <p:tgtEl>
                                          <p:spTgt spid="86"/>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5"/>
                                        </p:tgtEl>
                                        <p:attrNameLst>
                                          <p:attrName>style.visibility</p:attrName>
                                        </p:attrNameLst>
                                      </p:cBhvr>
                                      <p:to>
                                        <p:strVal val="visible"/>
                                      </p:to>
                                    </p:set>
                                    <p:animEffect transition="in" filter="fade">
                                      <p:cBhvr>
                                        <p:cTn id="80" dur="500"/>
                                        <p:tgtEl>
                                          <p:spTgt spid="85"/>
                                        </p:tgtEl>
                                      </p:cBhvr>
                                    </p:animEffect>
                                  </p:childTnLst>
                                </p:cTn>
                              </p:par>
                            </p:childTnLst>
                          </p:cTn>
                        </p:par>
                        <p:par>
                          <p:cTn id="81" fill="hold">
                            <p:stCondLst>
                              <p:cond delay="16399"/>
                            </p:stCondLst>
                            <p:childTnLst>
                              <p:par>
                                <p:cTn id="82" presetID="22" presetClass="entr" presetSubtype="8" fill="hold" grpId="0" nodeType="afterEffect">
                                  <p:stCondLst>
                                    <p:cond delay="2000"/>
                                  </p:stCondLst>
                                  <p:childTnLst>
                                    <p:set>
                                      <p:cBhvr>
                                        <p:cTn id="83" dur="1" fill="hold">
                                          <p:stCondLst>
                                            <p:cond delay="0"/>
                                          </p:stCondLst>
                                        </p:cTn>
                                        <p:tgtEl>
                                          <p:spTgt spid="74"/>
                                        </p:tgtEl>
                                        <p:attrNameLst>
                                          <p:attrName>style.visibility</p:attrName>
                                        </p:attrNameLst>
                                      </p:cBhvr>
                                      <p:to>
                                        <p:strVal val="visible"/>
                                      </p:to>
                                    </p:set>
                                    <p:animEffect transition="in" filter="wipe(left)">
                                      <p:cBhvr>
                                        <p:cTn id="84" dur="500"/>
                                        <p:tgtEl>
                                          <p:spTgt spid="74"/>
                                        </p:tgtEl>
                                      </p:cBhvr>
                                    </p:animEffect>
                                  </p:childTnLst>
                                </p:cTn>
                              </p:par>
                            </p:childTnLst>
                          </p:cTn>
                        </p:par>
                        <p:par>
                          <p:cTn id="85" fill="hold">
                            <p:stCondLst>
                              <p:cond delay="18899"/>
                            </p:stCondLst>
                            <p:childTnLst>
                              <p:par>
                                <p:cTn id="86" presetID="22" presetClass="entr" presetSubtype="1" fill="hold" nodeType="afterEffect">
                                  <p:stCondLst>
                                    <p:cond delay="0"/>
                                  </p:stCondLst>
                                  <p:childTnLst>
                                    <p:set>
                                      <p:cBhvr>
                                        <p:cTn id="87" dur="1" fill="hold">
                                          <p:stCondLst>
                                            <p:cond delay="0"/>
                                          </p:stCondLst>
                                        </p:cTn>
                                        <p:tgtEl>
                                          <p:spTgt spid="78"/>
                                        </p:tgtEl>
                                        <p:attrNameLst>
                                          <p:attrName>style.visibility</p:attrName>
                                        </p:attrNameLst>
                                      </p:cBhvr>
                                      <p:to>
                                        <p:strVal val="visible"/>
                                      </p:to>
                                    </p:set>
                                    <p:animEffect transition="in" filter="wipe(up)">
                                      <p:cBhvr>
                                        <p:cTn id="88" dur="500"/>
                                        <p:tgtEl>
                                          <p:spTgt spid="78"/>
                                        </p:tgtEl>
                                      </p:cBhvr>
                                    </p:animEffect>
                                  </p:childTnLst>
                                </p:cTn>
                              </p:par>
                            </p:childTnLst>
                          </p:cTn>
                        </p:par>
                        <p:par>
                          <p:cTn id="89" fill="hold">
                            <p:stCondLst>
                              <p:cond delay="19399"/>
                            </p:stCondLst>
                            <p:childTnLst>
                              <p:par>
                                <p:cTn id="90" presetID="10" presetClass="entr" presetSubtype="0" fill="hold" grpId="0" nodeType="afterEffect">
                                  <p:stCondLst>
                                    <p:cond delay="0"/>
                                  </p:stCondLst>
                                  <p:childTnLst>
                                    <p:set>
                                      <p:cBhvr>
                                        <p:cTn id="91" dur="1" fill="hold">
                                          <p:stCondLst>
                                            <p:cond delay="0"/>
                                          </p:stCondLst>
                                        </p:cTn>
                                        <p:tgtEl>
                                          <p:spTgt spid="87"/>
                                        </p:tgtEl>
                                        <p:attrNameLst>
                                          <p:attrName>style.visibility</p:attrName>
                                        </p:attrNameLst>
                                      </p:cBhvr>
                                      <p:to>
                                        <p:strVal val="visible"/>
                                      </p:to>
                                    </p:set>
                                    <p:animEffect transition="in" filter="fade">
                                      <p:cBhvr>
                                        <p:cTn id="92" dur="500"/>
                                        <p:tgtEl>
                                          <p:spTgt spid="87"/>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88"/>
                                        </p:tgtEl>
                                        <p:attrNameLst>
                                          <p:attrName>style.visibility</p:attrName>
                                        </p:attrNameLst>
                                      </p:cBhvr>
                                      <p:to>
                                        <p:strVal val="visible"/>
                                      </p:to>
                                    </p:set>
                                    <p:animEffect transition="in" filter="fade">
                                      <p:cBhvr>
                                        <p:cTn id="95"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6" grpId="0" animBg="1"/>
      <p:bldP spid="24" grpId="0" animBg="1"/>
      <p:bldP spid="74" grpId="0" animBg="1"/>
      <p:bldP spid="63" grpId="0" animBg="1"/>
      <p:bldP spid="55" grpId="0" animBg="1"/>
      <p:bldP spid="48" grpId="0"/>
      <p:bldP spid="82" grpId="0"/>
      <p:bldP spid="84" grpId="0"/>
      <p:bldP spid="83" grpId="0"/>
      <p:bldP spid="86" grpId="0"/>
      <p:bldP spid="85" grpId="0"/>
      <p:bldP spid="87" grpId="0"/>
      <p:bldP spid="8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8200" y="257175"/>
            <a:ext cx="4320540" cy="1325880"/>
          </a:xfrm>
        </p:spPr>
        <p:txBody>
          <a:bodyPr vert="horz" wrap="square" lIns="91440" tIns="45720" rIns="91440" bIns="45720" rtlCol="0" anchor="ctr">
            <a:normAutofit/>
          </a:bodyPr>
          <a:lstStyle/>
          <a:p>
            <a:r>
              <a:rPr lang="zh-CN" sz="3200" b="1">
                <a:latin typeface="微软雅黑" panose="020B0503020204020204" charset="-122"/>
                <a:ea typeface="微软雅黑" panose="020B0503020204020204" charset="-122"/>
                <a:sym typeface="+mn-ea"/>
              </a:rPr>
              <a:t>补充：短视频营销策略</a:t>
            </a:r>
            <a:endParaRPr lang="zh-CN" sz="3200" b="1">
              <a:latin typeface="微软雅黑" panose="020B0503020204020204" charset="-122"/>
              <a:ea typeface="微软雅黑" panose="020B0503020204020204" charset="-122"/>
              <a:sym typeface="+mn-ea"/>
            </a:endParaRPr>
          </a:p>
        </p:txBody>
      </p:sp>
      <p:pic>
        <p:nvPicPr>
          <p:cNvPr id="7" name="图片 6" descr="20149309313"/>
          <p:cNvPicPr>
            <a:picLocks noChangeAspect="1"/>
          </p:cNvPicPr>
          <p:nvPr/>
        </p:nvPicPr>
        <p:blipFill>
          <a:blip r:embed="rId2"/>
          <a:stretch>
            <a:fillRect/>
          </a:stretch>
        </p:blipFill>
        <p:spPr>
          <a:xfrm>
            <a:off x="9034145" y="635"/>
            <a:ext cx="2990300" cy="900007"/>
          </a:xfrm>
          <a:prstGeom prst="rect">
            <a:avLst/>
          </a:prstGeom>
        </p:spPr>
      </p:pic>
      <p:sp>
        <p:nvSpPr>
          <p:cNvPr id="22533" name="等腰三角形 2"/>
          <p:cNvSpPr/>
          <p:nvPr/>
        </p:nvSpPr>
        <p:spPr>
          <a:xfrm rot="3036074">
            <a:off x="5824855" y="2120265"/>
            <a:ext cx="1787525" cy="2070100"/>
          </a:xfrm>
          <a:custGeom>
            <a:avLst/>
            <a:gdLst/>
            <a:ahLst/>
            <a:cxnLst/>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lnTo>
                  <a:pt x="576064" y="0"/>
                </a:lnTo>
                <a:close/>
              </a:path>
            </a:pathLst>
          </a:custGeom>
          <a:solidFill>
            <a:srgbClr val="45B1C5"/>
          </a:solidFill>
          <a:ln w="28575" cap="flat" cmpd="sng">
            <a:solidFill>
              <a:srgbClr val="F8F8F8"/>
            </a:solidFill>
            <a:prstDash val="solid"/>
            <a:round/>
            <a:headEnd type="none" w="med" len="med"/>
            <a:tailEnd type="none" w="med" len="med"/>
          </a:ln>
        </p:spPr>
        <p:txBody>
          <a:bodyPr/>
          <a:p>
            <a:endParaRPr lang="zh-CN" altLang="en-US"/>
          </a:p>
        </p:txBody>
      </p:sp>
      <p:sp>
        <p:nvSpPr>
          <p:cNvPr id="22534" name="TextBox 5"/>
          <p:cNvSpPr txBox="1"/>
          <p:nvPr/>
        </p:nvSpPr>
        <p:spPr>
          <a:xfrm>
            <a:off x="6115368" y="2925128"/>
            <a:ext cx="1084262" cy="622300"/>
          </a:xfrm>
          <a:prstGeom prst="rect">
            <a:avLst/>
          </a:prstGeom>
          <a:noFill/>
          <a:ln w="9525">
            <a:noFill/>
          </a:ln>
        </p:spPr>
        <p:txBody>
          <a:bodyPr wrap="none" anchor="ctr"/>
          <a:p>
            <a:pPr algn="ctr"/>
            <a:r>
              <a:rPr lang="zh-CN" sz="2000" b="1" dirty="0">
                <a:solidFill>
                  <a:srgbClr val="FFFFFF"/>
                </a:solidFill>
                <a:latin typeface="微软雅黑" panose="020B0503020204020204" charset="-122"/>
                <a:ea typeface="微软雅黑" panose="020B0503020204020204" charset="-122"/>
              </a:rPr>
              <a:t>事件</a:t>
            </a:r>
            <a:endParaRPr lang="zh-CN" sz="2000" b="1" dirty="0">
              <a:solidFill>
                <a:srgbClr val="FFFFFF"/>
              </a:solidFill>
              <a:latin typeface="微软雅黑" panose="020B0503020204020204" charset="-122"/>
              <a:ea typeface="微软雅黑" panose="020B0503020204020204" charset="-122"/>
            </a:endParaRPr>
          </a:p>
          <a:p>
            <a:pPr algn="ctr"/>
            <a:r>
              <a:rPr lang="zh-CN" sz="2000" b="1" dirty="0">
                <a:solidFill>
                  <a:srgbClr val="FFFFFF"/>
                </a:solidFill>
                <a:latin typeface="微软雅黑" panose="020B0503020204020204" charset="-122"/>
                <a:ea typeface="微软雅黑" panose="020B0503020204020204" charset="-122"/>
              </a:rPr>
              <a:t>营销</a:t>
            </a:r>
            <a:endParaRPr lang="zh-CN" sz="2000" b="1" dirty="0">
              <a:solidFill>
                <a:srgbClr val="FFFFFF"/>
              </a:solidFill>
              <a:latin typeface="微软雅黑" panose="020B0503020204020204" charset="-122"/>
              <a:ea typeface="微软雅黑" panose="020B0503020204020204" charset="-122"/>
            </a:endParaRPr>
          </a:p>
        </p:txBody>
      </p:sp>
      <p:sp>
        <p:nvSpPr>
          <p:cNvPr id="22535" name="等腰三角形 2"/>
          <p:cNvSpPr/>
          <p:nvPr/>
        </p:nvSpPr>
        <p:spPr>
          <a:xfrm rot="8763501">
            <a:off x="4678680" y="3377565"/>
            <a:ext cx="1789113" cy="2070100"/>
          </a:xfrm>
          <a:custGeom>
            <a:avLst/>
            <a:gdLst/>
            <a:ahLst/>
            <a:cxnLst/>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lnTo>
                  <a:pt x="576064" y="0"/>
                </a:lnTo>
                <a:close/>
              </a:path>
            </a:pathLst>
          </a:custGeom>
          <a:solidFill>
            <a:srgbClr val="175B77"/>
          </a:solidFill>
          <a:ln w="28575" cap="flat" cmpd="sng">
            <a:solidFill>
              <a:srgbClr val="F8F8F8"/>
            </a:solidFill>
            <a:prstDash val="solid"/>
            <a:round/>
            <a:headEnd type="none" w="med" len="med"/>
            <a:tailEnd type="none" w="med" len="med"/>
          </a:ln>
        </p:spPr>
        <p:txBody>
          <a:bodyPr/>
          <a:p>
            <a:endParaRPr lang="zh-CN" altLang="en-US"/>
          </a:p>
        </p:txBody>
      </p:sp>
      <p:sp>
        <p:nvSpPr>
          <p:cNvPr id="22536" name="TextBox 7"/>
          <p:cNvSpPr txBox="1"/>
          <p:nvPr/>
        </p:nvSpPr>
        <p:spPr>
          <a:xfrm>
            <a:off x="4927918" y="4095115"/>
            <a:ext cx="1084262" cy="620713"/>
          </a:xfrm>
          <a:prstGeom prst="rect">
            <a:avLst/>
          </a:prstGeom>
          <a:noFill/>
          <a:ln w="9525">
            <a:noFill/>
          </a:ln>
        </p:spPr>
        <p:txBody>
          <a:bodyPr wrap="none" anchor="ctr"/>
          <a:p>
            <a:pPr algn="ctr"/>
            <a:r>
              <a:rPr lang="zh-CN" sz="2000" b="1" dirty="0">
                <a:solidFill>
                  <a:srgbClr val="FFFFFF"/>
                </a:solidFill>
                <a:latin typeface="微软雅黑" panose="020B0503020204020204" charset="-122"/>
                <a:ea typeface="微软雅黑" panose="020B0503020204020204" charset="-122"/>
              </a:rPr>
              <a:t>整合传播</a:t>
            </a:r>
            <a:endParaRPr lang="zh-CN" sz="2000" b="1" dirty="0">
              <a:solidFill>
                <a:srgbClr val="FFFFFF"/>
              </a:solidFill>
              <a:latin typeface="微软雅黑" panose="020B0503020204020204" charset="-122"/>
              <a:ea typeface="微软雅黑" panose="020B0503020204020204" charset="-122"/>
            </a:endParaRPr>
          </a:p>
          <a:p>
            <a:pPr algn="ctr"/>
            <a:r>
              <a:rPr lang="zh-CN" sz="2000" b="1" dirty="0">
                <a:solidFill>
                  <a:srgbClr val="FFFFFF"/>
                </a:solidFill>
                <a:latin typeface="微软雅黑" panose="020B0503020204020204" charset="-122"/>
                <a:ea typeface="微软雅黑" panose="020B0503020204020204" charset="-122"/>
              </a:rPr>
              <a:t>策略</a:t>
            </a:r>
            <a:endParaRPr lang="zh-CN" sz="2000" b="1" dirty="0">
              <a:solidFill>
                <a:srgbClr val="FFFFFF"/>
              </a:solidFill>
              <a:latin typeface="微软雅黑" panose="020B0503020204020204" charset="-122"/>
              <a:ea typeface="微软雅黑" panose="020B0503020204020204" charset="-122"/>
            </a:endParaRPr>
          </a:p>
        </p:txBody>
      </p:sp>
      <p:sp>
        <p:nvSpPr>
          <p:cNvPr id="22537" name="等腰三角形 2"/>
          <p:cNvSpPr/>
          <p:nvPr/>
        </p:nvSpPr>
        <p:spPr>
          <a:xfrm rot="-5125426">
            <a:off x="4154805" y="1691640"/>
            <a:ext cx="1787525" cy="2070100"/>
          </a:xfrm>
          <a:custGeom>
            <a:avLst/>
            <a:gdLst/>
            <a:ahLst/>
            <a:cxnLst/>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lnTo>
                  <a:pt x="576064" y="0"/>
                </a:lnTo>
                <a:close/>
              </a:path>
            </a:pathLst>
          </a:custGeom>
          <a:solidFill>
            <a:schemeClr val="accent2"/>
          </a:solidFill>
          <a:ln w="28575" cap="flat" cmpd="sng">
            <a:solidFill>
              <a:srgbClr val="F8F8F8"/>
            </a:solidFill>
            <a:prstDash val="solid"/>
            <a:round/>
            <a:headEnd type="none" w="med" len="med"/>
            <a:tailEnd type="none" w="med" len="med"/>
          </a:ln>
        </p:spPr>
        <p:txBody>
          <a:bodyPr/>
          <a:p>
            <a:endParaRPr lang="zh-CN" altLang="en-US"/>
          </a:p>
        </p:txBody>
      </p:sp>
      <p:sp>
        <p:nvSpPr>
          <p:cNvPr id="22538" name="TextBox 9"/>
          <p:cNvSpPr txBox="1"/>
          <p:nvPr/>
        </p:nvSpPr>
        <p:spPr>
          <a:xfrm>
            <a:off x="4654868" y="2379028"/>
            <a:ext cx="1084262" cy="622300"/>
          </a:xfrm>
          <a:prstGeom prst="rect">
            <a:avLst/>
          </a:prstGeom>
          <a:noFill/>
          <a:ln w="9525">
            <a:noFill/>
          </a:ln>
        </p:spPr>
        <p:txBody>
          <a:bodyPr wrap="none" anchor="ctr"/>
          <a:p>
            <a:pPr algn="ctr"/>
            <a:r>
              <a:rPr lang="zh-CN" sz="2000" b="1" dirty="0">
                <a:solidFill>
                  <a:srgbClr val="FFFFFF"/>
                </a:solidFill>
                <a:latin typeface="微软雅黑" panose="020B0503020204020204" charset="-122"/>
                <a:ea typeface="微软雅黑" panose="020B0503020204020204" charset="-122"/>
              </a:rPr>
              <a:t>病毒</a:t>
            </a:r>
            <a:endParaRPr lang="zh-CN" sz="2000" b="1" dirty="0">
              <a:solidFill>
                <a:srgbClr val="FFFFFF"/>
              </a:solidFill>
              <a:latin typeface="微软雅黑" panose="020B0503020204020204" charset="-122"/>
              <a:ea typeface="微软雅黑" panose="020B0503020204020204" charset="-122"/>
            </a:endParaRPr>
          </a:p>
          <a:p>
            <a:pPr algn="ctr"/>
            <a:r>
              <a:rPr lang="zh-CN" sz="2000" b="1" dirty="0">
                <a:solidFill>
                  <a:srgbClr val="FFFFFF"/>
                </a:solidFill>
                <a:latin typeface="微软雅黑" panose="020B0503020204020204" charset="-122"/>
                <a:ea typeface="微软雅黑" panose="020B0503020204020204" charset="-122"/>
              </a:rPr>
              <a:t>营销策略</a:t>
            </a:r>
            <a:endParaRPr lang="zh-CN" sz="2000" b="1" dirty="0">
              <a:solidFill>
                <a:srgbClr val="FFFFFF"/>
              </a:solidFill>
              <a:latin typeface="微软雅黑" panose="020B0503020204020204" charset="-122"/>
              <a:ea typeface="微软雅黑" panose="020B0503020204020204" charset="-122"/>
            </a:endParaRPr>
          </a:p>
        </p:txBody>
      </p:sp>
      <p:sp>
        <p:nvSpPr>
          <p:cNvPr id="22539" name="TextBox 10"/>
          <p:cNvSpPr txBox="1"/>
          <p:nvPr/>
        </p:nvSpPr>
        <p:spPr>
          <a:xfrm>
            <a:off x="990918" y="2097723"/>
            <a:ext cx="320675" cy="368300"/>
          </a:xfrm>
          <a:prstGeom prst="rect">
            <a:avLst/>
          </a:prstGeom>
          <a:noFill/>
          <a:ln w="9525">
            <a:noFill/>
          </a:ln>
        </p:spPr>
        <p:txBody>
          <a:bodyPr wrap="none" anchor="t">
            <a:spAutoFit/>
          </a:bodyPr>
          <a:p>
            <a:r>
              <a:rPr lang="en-US" altLang="x-none" b="1" dirty="0">
                <a:latin typeface="微软雅黑" panose="020B0503020204020204" charset="-122"/>
                <a:ea typeface="微软雅黑" panose="020B0503020204020204" charset="-122"/>
              </a:rPr>
              <a:t>■</a:t>
            </a:r>
            <a:endParaRPr lang="zh-CN" altLang="en-US" b="1" dirty="0">
              <a:latin typeface="微软雅黑" panose="020B0503020204020204" charset="-122"/>
              <a:ea typeface="微软雅黑" panose="020B0503020204020204" charset="-122"/>
            </a:endParaRPr>
          </a:p>
        </p:txBody>
      </p:sp>
      <p:sp>
        <p:nvSpPr>
          <p:cNvPr id="22540" name="TextBox 11"/>
          <p:cNvSpPr txBox="1"/>
          <p:nvPr/>
        </p:nvSpPr>
        <p:spPr>
          <a:xfrm>
            <a:off x="1178243" y="2130108"/>
            <a:ext cx="2767012" cy="1076325"/>
          </a:xfrm>
          <a:prstGeom prst="rect">
            <a:avLst/>
          </a:prstGeom>
          <a:noFill/>
          <a:ln w="9525">
            <a:noFill/>
          </a:ln>
        </p:spPr>
        <p:txBody>
          <a:bodyPr anchor="t">
            <a:spAutoFit/>
          </a:bodyPr>
          <a:p>
            <a:r>
              <a:rPr lang="zh-CN" altLang="en-US" sz="1600" dirty="0">
                <a:latin typeface="微软雅黑" panose="020B0503020204020204" charset="-122"/>
                <a:ea typeface="微软雅黑" panose="020B0503020204020204" charset="-122"/>
              </a:rPr>
              <a:t>病毒营销的关键在于制作好的、有价值的视频内容，然后寻找到一些易感人群或者意见领袖帮助传播。</a:t>
            </a:r>
            <a:endParaRPr lang="zh-CN" altLang="en-US" sz="1600" dirty="0">
              <a:latin typeface="微软雅黑" panose="020B0503020204020204" charset="-122"/>
              <a:ea typeface="微软雅黑" panose="020B0503020204020204" charset="-122"/>
            </a:endParaRPr>
          </a:p>
        </p:txBody>
      </p:sp>
      <p:sp>
        <p:nvSpPr>
          <p:cNvPr id="22541" name="TextBox 12"/>
          <p:cNvSpPr txBox="1"/>
          <p:nvPr/>
        </p:nvSpPr>
        <p:spPr>
          <a:xfrm>
            <a:off x="7733983" y="2130108"/>
            <a:ext cx="320675" cy="368300"/>
          </a:xfrm>
          <a:prstGeom prst="rect">
            <a:avLst/>
          </a:prstGeom>
          <a:noFill/>
          <a:ln w="9525">
            <a:noFill/>
          </a:ln>
        </p:spPr>
        <p:txBody>
          <a:bodyPr wrap="none" anchor="t">
            <a:spAutoFit/>
          </a:bodyPr>
          <a:p>
            <a:r>
              <a:rPr lang="en-US" altLang="x-none" b="1" dirty="0">
                <a:latin typeface="微软雅黑" panose="020B0503020204020204" charset="-122"/>
                <a:ea typeface="微软雅黑" panose="020B0503020204020204" charset="-122"/>
              </a:rPr>
              <a:t>■</a:t>
            </a:r>
            <a:endParaRPr lang="zh-CN" altLang="en-US" b="1" dirty="0">
              <a:latin typeface="微软雅黑" panose="020B0503020204020204" charset="-122"/>
              <a:ea typeface="微软雅黑" panose="020B0503020204020204" charset="-122"/>
            </a:endParaRPr>
          </a:p>
        </p:txBody>
      </p:sp>
      <p:sp>
        <p:nvSpPr>
          <p:cNvPr id="22542" name="TextBox 13"/>
          <p:cNvSpPr txBox="1"/>
          <p:nvPr/>
        </p:nvSpPr>
        <p:spPr>
          <a:xfrm>
            <a:off x="7967028" y="2151698"/>
            <a:ext cx="2767012" cy="1076325"/>
          </a:xfrm>
          <a:prstGeom prst="rect">
            <a:avLst/>
          </a:prstGeom>
          <a:noFill/>
          <a:ln w="9525">
            <a:noFill/>
          </a:ln>
        </p:spPr>
        <p:txBody>
          <a:bodyPr anchor="t">
            <a:spAutoFit/>
          </a:bodyPr>
          <a:p>
            <a:r>
              <a:rPr lang="zh-CN" altLang="en-US" sz="1600" dirty="0">
                <a:latin typeface="微软雅黑" panose="020B0503020204020204" charset="-122"/>
                <a:ea typeface="微软雅黑" panose="020B0503020204020204" charset="-122"/>
              </a:rPr>
              <a:t>策划有影响力的事件，编制一个有意思的故事；</a:t>
            </a:r>
            <a:endParaRPr lang="zh-CN" altLang="en-US" sz="1600" dirty="0">
              <a:latin typeface="微软雅黑" panose="020B0503020204020204" charset="-122"/>
              <a:ea typeface="微软雅黑" panose="020B0503020204020204" charset="-122"/>
            </a:endParaRPr>
          </a:p>
          <a:p>
            <a:r>
              <a:rPr lang="zh-CN" altLang="en-US" sz="1600" dirty="0">
                <a:latin typeface="微软雅黑" panose="020B0503020204020204" charset="-122"/>
                <a:ea typeface="微软雅黑" panose="020B0503020204020204" charset="-122"/>
              </a:rPr>
              <a:t>有事件内容的视频更容易被传播。</a:t>
            </a:r>
            <a:endParaRPr lang="zh-CN" altLang="en-US" sz="1600" dirty="0">
              <a:latin typeface="微软雅黑" panose="020B0503020204020204" charset="-122"/>
              <a:ea typeface="微软雅黑" panose="020B0503020204020204" charset="-122"/>
            </a:endParaRPr>
          </a:p>
        </p:txBody>
      </p:sp>
      <p:sp>
        <p:nvSpPr>
          <p:cNvPr id="22543" name="TextBox 14"/>
          <p:cNvSpPr txBox="1"/>
          <p:nvPr/>
        </p:nvSpPr>
        <p:spPr>
          <a:xfrm>
            <a:off x="2921000" y="5400993"/>
            <a:ext cx="320675" cy="368300"/>
          </a:xfrm>
          <a:prstGeom prst="rect">
            <a:avLst/>
          </a:prstGeom>
          <a:noFill/>
          <a:ln w="9525">
            <a:noFill/>
          </a:ln>
        </p:spPr>
        <p:txBody>
          <a:bodyPr wrap="none" anchor="t">
            <a:spAutoFit/>
          </a:bodyPr>
          <a:p>
            <a:r>
              <a:rPr lang="en-US" altLang="x-none" b="1" dirty="0">
                <a:latin typeface="微软雅黑" panose="020B0503020204020204" charset="-122"/>
                <a:ea typeface="微软雅黑" panose="020B0503020204020204" charset="-122"/>
              </a:rPr>
              <a:t>■</a:t>
            </a:r>
            <a:endParaRPr lang="zh-CN" altLang="en-US" b="1" dirty="0">
              <a:latin typeface="微软雅黑" panose="020B0503020204020204" charset="-122"/>
              <a:ea typeface="微软雅黑" panose="020B0503020204020204" charset="-122"/>
            </a:endParaRPr>
          </a:p>
        </p:txBody>
      </p:sp>
      <p:sp>
        <p:nvSpPr>
          <p:cNvPr id="22544" name="TextBox 15"/>
          <p:cNvSpPr txBox="1"/>
          <p:nvPr/>
        </p:nvSpPr>
        <p:spPr>
          <a:xfrm>
            <a:off x="3154680" y="5444490"/>
            <a:ext cx="6274435" cy="829945"/>
          </a:xfrm>
          <a:prstGeom prst="rect">
            <a:avLst/>
          </a:prstGeom>
          <a:noFill/>
          <a:ln w="9525">
            <a:noFill/>
          </a:ln>
        </p:spPr>
        <p:txBody>
          <a:bodyPr wrap="square" anchor="t">
            <a:spAutoFit/>
          </a:bodyPr>
          <a:p>
            <a:r>
              <a:rPr lang="zh-CN" altLang="en-US" sz="1600" dirty="0">
                <a:latin typeface="微软雅黑" panose="020B0503020204020204" charset="-122"/>
                <a:ea typeface="微软雅黑" panose="020B0503020204020204" charset="-122"/>
              </a:rPr>
              <a:t>首先需要在公司的网站或者店铺上开辟专区，吸引目标客户的关注；</a:t>
            </a:r>
            <a:endParaRPr lang="zh-CN" altLang="en-US" sz="1600" dirty="0">
              <a:latin typeface="微软雅黑" panose="020B0503020204020204" charset="-122"/>
              <a:ea typeface="微软雅黑" panose="020B0503020204020204" charset="-122"/>
            </a:endParaRPr>
          </a:p>
          <a:p>
            <a:r>
              <a:rPr lang="zh-CN" altLang="en-US" sz="1600" dirty="0">
                <a:latin typeface="微软雅黑" panose="020B0503020204020204" charset="-122"/>
                <a:ea typeface="微软雅黑" panose="020B0503020204020204" charset="-122"/>
              </a:rPr>
              <a:t>其次，也应该跟主流的门户、视频网站、短视频APP合作，提升视频的影响力。</a:t>
            </a:r>
            <a:endParaRPr lang="zh-CN" altLang="en-US" sz="1600" dirty="0">
              <a:latin typeface="微软雅黑" panose="020B0503020204020204" charset="-122"/>
              <a:ea typeface="微软雅黑" panose="020B0503020204020204" charset="-122"/>
            </a:endParaRPr>
          </a:p>
        </p:txBody>
      </p:sp>
    </p:spTree>
    <p:custDataLst>
      <p:tags r:id="rId3"/>
    </p:custData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949"/>
                            </p:stCondLst>
                            <p:childTnLst>
                              <p:par>
                                <p:cTn id="13" presetID="2" presetClass="entr" presetSubtype="2" fill="hold" nodeType="afterEffect">
                                  <p:stCondLst>
                                    <p:cond delay="0"/>
                                  </p:stCondLst>
                                  <p:childTnLst>
                                    <p:set>
                                      <p:cBhvr>
                                        <p:cTn id="14" dur="1" fill="hold">
                                          <p:stCondLst>
                                            <p:cond delay="0"/>
                                          </p:stCondLst>
                                        </p:cTn>
                                        <p:tgtEl>
                                          <p:spTgt spid="22537"/>
                                        </p:tgtEl>
                                        <p:attrNameLst>
                                          <p:attrName>style.visibility</p:attrName>
                                        </p:attrNameLst>
                                      </p:cBhvr>
                                      <p:to>
                                        <p:strVal val="visible"/>
                                      </p:to>
                                    </p:set>
                                    <p:anim calcmode="lin" valueType="num">
                                      <p:cBhvr additive="base">
                                        <p:cTn id="15" dur="500" fill="hold"/>
                                        <p:tgtEl>
                                          <p:spTgt spid="22537"/>
                                        </p:tgtEl>
                                        <p:attrNameLst>
                                          <p:attrName>ppt_x</p:attrName>
                                        </p:attrNameLst>
                                      </p:cBhvr>
                                      <p:tavLst>
                                        <p:tav tm="0">
                                          <p:val>
                                            <p:strVal val="1+#ppt_w/2"/>
                                          </p:val>
                                        </p:tav>
                                        <p:tav tm="100000">
                                          <p:val>
                                            <p:strVal val="#ppt_x"/>
                                          </p:val>
                                        </p:tav>
                                      </p:tavLst>
                                    </p:anim>
                                    <p:anim calcmode="lin" valueType="num">
                                      <p:cBhvr additive="base">
                                        <p:cTn id="16" dur="500" fill="hold"/>
                                        <p:tgtEl>
                                          <p:spTgt spid="22537"/>
                                        </p:tgtEl>
                                        <p:attrNameLst>
                                          <p:attrName>ppt_y</p:attrName>
                                        </p:attrNameLst>
                                      </p:cBhvr>
                                      <p:tavLst>
                                        <p:tav tm="0">
                                          <p:val>
                                            <p:strVal val="#ppt_y"/>
                                          </p:val>
                                        </p:tav>
                                        <p:tav tm="100000">
                                          <p:val>
                                            <p:strVal val="#ppt_y"/>
                                          </p:val>
                                        </p:tav>
                                      </p:tavLst>
                                    </p:anim>
                                  </p:childTnLst>
                                </p:cTn>
                              </p:par>
                            </p:childTnLst>
                          </p:cTn>
                        </p:par>
                        <p:par>
                          <p:cTn id="17" fill="hold">
                            <p:stCondLst>
                              <p:cond delay="1449"/>
                            </p:stCondLst>
                            <p:childTnLst>
                              <p:par>
                                <p:cTn id="18" presetID="31" presetClass="entr" presetSubtype="0" fill="hold" grpId="0" nodeType="afterEffect">
                                  <p:stCondLst>
                                    <p:cond delay="0"/>
                                  </p:stCondLst>
                                  <p:childTnLst>
                                    <p:set>
                                      <p:cBhvr>
                                        <p:cTn id="19" dur="1" fill="hold">
                                          <p:stCondLst>
                                            <p:cond delay="0"/>
                                          </p:stCondLst>
                                        </p:cTn>
                                        <p:tgtEl>
                                          <p:spTgt spid="22538"/>
                                        </p:tgtEl>
                                        <p:attrNameLst>
                                          <p:attrName>style.visibility</p:attrName>
                                        </p:attrNameLst>
                                      </p:cBhvr>
                                      <p:to>
                                        <p:strVal val="visible"/>
                                      </p:to>
                                    </p:set>
                                    <p:anim calcmode="lin" valueType="num">
                                      <p:cBhvr>
                                        <p:cTn id="20" dur="300" fill="hold"/>
                                        <p:tgtEl>
                                          <p:spTgt spid="22538"/>
                                        </p:tgtEl>
                                        <p:attrNameLst>
                                          <p:attrName>ppt_w</p:attrName>
                                        </p:attrNameLst>
                                      </p:cBhvr>
                                      <p:tavLst>
                                        <p:tav tm="0">
                                          <p:val>
                                            <p:fltVal val="0.000000"/>
                                          </p:val>
                                        </p:tav>
                                        <p:tav tm="100000">
                                          <p:val>
                                            <p:strVal val="#ppt_w"/>
                                          </p:val>
                                        </p:tav>
                                      </p:tavLst>
                                    </p:anim>
                                    <p:anim calcmode="lin" valueType="num">
                                      <p:cBhvr>
                                        <p:cTn id="21" dur="300" fill="hold"/>
                                        <p:tgtEl>
                                          <p:spTgt spid="22538"/>
                                        </p:tgtEl>
                                        <p:attrNameLst>
                                          <p:attrName>ppt_h</p:attrName>
                                        </p:attrNameLst>
                                      </p:cBhvr>
                                      <p:tavLst>
                                        <p:tav tm="0">
                                          <p:val>
                                            <p:fltVal val="0.000000"/>
                                          </p:val>
                                        </p:tav>
                                        <p:tav tm="100000">
                                          <p:val>
                                            <p:strVal val="#ppt_h"/>
                                          </p:val>
                                        </p:tav>
                                      </p:tavLst>
                                    </p:anim>
                                    <p:anim calcmode="lin" valueType="num">
                                      <p:cBhvr>
                                        <p:cTn id="22" dur="300" fill="hold"/>
                                        <p:tgtEl>
                                          <p:spTgt spid="22538"/>
                                        </p:tgtEl>
                                        <p:attrNameLst>
                                          <p:attrName>style.rotation</p:attrName>
                                        </p:attrNameLst>
                                      </p:cBhvr>
                                      <p:tavLst>
                                        <p:tav tm="0">
                                          <p:val>
                                            <p:fltVal val="90.000000"/>
                                          </p:val>
                                        </p:tav>
                                        <p:tav tm="100000">
                                          <p:val>
                                            <p:fltVal val="0.000000"/>
                                          </p:val>
                                        </p:tav>
                                      </p:tavLst>
                                    </p:anim>
                                    <p:animEffect transition="in" filter="fade">
                                      <p:cBhvr>
                                        <p:cTn id="23" dur="300"/>
                                        <p:tgtEl>
                                          <p:spTgt spid="22538"/>
                                        </p:tgtEl>
                                      </p:cBhvr>
                                    </p:animEffect>
                                  </p:childTnLst>
                                </p:cTn>
                              </p:par>
                            </p:childTnLst>
                          </p:cTn>
                        </p:par>
                        <p:par>
                          <p:cTn id="24" fill="hold">
                            <p:stCondLst>
                              <p:cond delay="1949"/>
                            </p:stCondLst>
                            <p:childTnLst>
                              <p:par>
                                <p:cTn id="25" presetID="22" presetClass="entr" presetSubtype="8" fill="hold" grpId="0" nodeType="afterEffect">
                                  <p:stCondLst>
                                    <p:cond delay="0"/>
                                  </p:stCondLst>
                                  <p:childTnLst>
                                    <p:set>
                                      <p:cBhvr>
                                        <p:cTn id="26" dur="1" fill="hold">
                                          <p:stCondLst>
                                            <p:cond delay="0"/>
                                          </p:stCondLst>
                                        </p:cTn>
                                        <p:tgtEl>
                                          <p:spTgt spid="22539"/>
                                        </p:tgtEl>
                                        <p:attrNameLst>
                                          <p:attrName>style.visibility</p:attrName>
                                        </p:attrNameLst>
                                      </p:cBhvr>
                                      <p:to>
                                        <p:strVal val="visible"/>
                                      </p:to>
                                    </p:set>
                                    <p:animEffect transition="in" filter="wipe(left)">
                                      <p:cBhvr>
                                        <p:cTn id="27" dur="500"/>
                                        <p:tgtEl>
                                          <p:spTgt spid="22539"/>
                                        </p:tgtEl>
                                      </p:cBhvr>
                                    </p:animEffect>
                                  </p:childTnLst>
                                </p:cTn>
                              </p:par>
                            </p:childTnLst>
                          </p:cTn>
                        </p:par>
                        <p:par>
                          <p:cTn id="28" fill="hold">
                            <p:stCondLst>
                              <p:cond delay="2449"/>
                            </p:stCondLst>
                            <p:childTnLst>
                              <p:par>
                                <p:cTn id="29" presetID="22" presetClass="entr" presetSubtype="1" fill="hold" grpId="0" nodeType="afterEffect">
                                  <p:stCondLst>
                                    <p:cond delay="0"/>
                                  </p:stCondLst>
                                  <p:childTnLst>
                                    <p:set>
                                      <p:cBhvr>
                                        <p:cTn id="30" dur="1" fill="hold">
                                          <p:stCondLst>
                                            <p:cond delay="0"/>
                                          </p:stCondLst>
                                        </p:cTn>
                                        <p:tgtEl>
                                          <p:spTgt spid="22540"/>
                                        </p:tgtEl>
                                        <p:attrNameLst>
                                          <p:attrName>style.visibility</p:attrName>
                                        </p:attrNameLst>
                                      </p:cBhvr>
                                      <p:to>
                                        <p:strVal val="visible"/>
                                      </p:to>
                                    </p:set>
                                    <p:animEffect transition="in" filter="wipe(up)">
                                      <p:cBhvr>
                                        <p:cTn id="31" dur="500"/>
                                        <p:tgtEl>
                                          <p:spTgt spid="22540"/>
                                        </p:tgtEl>
                                      </p:cBhvr>
                                    </p:animEffect>
                                  </p:childTnLst>
                                </p:cTn>
                              </p:par>
                            </p:childTnLst>
                          </p:cTn>
                        </p:par>
                        <p:par>
                          <p:cTn id="32" fill="hold">
                            <p:stCondLst>
                              <p:cond delay="2949"/>
                            </p:stCondLst>
                            <p:childTnLst>
                              <p:par>
                                <p:cTn id="33" presetID="2" presetClass="entr" presetSubtype="12" fill="hold" nodeType="afterEffect">
                                  <p:stCondLst>
                                    <p:cond delay="0"/>
                                  </p:stCondLst>
                                  <p:childTnLst>
                                    <p:set>
                                      <p:cBhvr>
                                        <p:cTn id="34" dur="1" fill="hold">
                                          <p:stCondLst>
                                            <p:cond delay="0"/>
                                          </p:stCondLst>
                                        </p:cTn>
                                        <p:tgtEl>
                                          <p:spTgt spid="22533"/>
                                        </p:tgtEl>
                                        <p:attrNameLst>
                                          <p:attrName>style.visibility</p:attrName>
                                        </p:attrNameLst>
                                      </p:cBhvr>
                                      <p:to>
                                        <p:strVal val="visible"/>
                                      </p:to>
                                    </p:set>
                                    <p:anim calcmode="lin" valueType="num">
                                      <p:cBhvr additive="base">
                                        <p:cTn id="35" dur="500" fill="hold"/>
                                        <p:tgtEl>
                                          <p:spTgt spid="22533"/>
                                        </p:tgtEl>
                                        <p:attrNameLst>
                                          <p:attrName>ppt_x</p:attrName>
                                        </p:attrNameLst>
                                      </p:cBhvr>
                                      <p:tavLst>
                                        <p:tav tm="0">
                                          <p:val>
                                            <p:strVal val="0-#ppt_w/2"/>
                                          </p:val>
                                        </p:tav>
                                        <p:tav tm="100000">
                                          <p:val>
                                            <p:strVal val="#ppt_x"/>
                                          </p:val>
                                        </p:tav>
                                      </p:tavLst>
                                    </p:anim>
                                    <p:anim calcmode="lin" valueType="num">
                                      <p:cBhvr additive="base">
                                        <p:cTn id="36" dur="500" fill="hold"/>
                                        <p:tgtEl>
                                          <p:spTgt spid="22533"/>
                                        </p:tgtEl>
                                        <p:attrNameLst>
                                          <p:attrName>ppt_y</p:attrName>
                                        </p:attrNameLst>
                                      </p:cBhvr>
                                      <p:tavLst>
                                        <p:tav tm="0">
                                          <p:val>
                                            <p:strVal val="1+#ppt_h/2"/>
                                          </p:val>
                                        </p:tav>
                                        <p:tav tm="100000">
                                          <p:val>
                                            <p:strVal val="#ppt_y"/>
                                          </p:val>
                                        </p:tav>
                                      </p:tavLst>
                                    </p:anim>
                                  </p:childTnLst>
                                </p:cTn>
                              </p:par>
                            </p:childTnLst>
                          </p:cTn>
                        </p:par>
                        <p:par>
                          <p:cTn id="37" fill="hold">
                            <p:stCondLst>
                              <p:cond delay="3449"/>
                            </p:stCondLst>
                            <p:childTnLst>
                              <p:par>
                                <p:cTn id="38" presetID="31" presetClass="entr" presetSubtype="0" fill="hold" grpId="0" nodeType="afterEffect">
                                  <p:stCondLst>
                                    <p:cond delay="0"/>
                                  </p:stCondLst>
                                  <p:childTnLst>
                                    <p:set>
                                      <p:cBhvr>
                                        <p:cTn id="39" dur="1" fill="hold">
                                          <p:stCondLst>
                                            <p:cond delay="0"/>
                                          </p:stCondLst>
                                        </p:cTn>
                                        <p:tgtEl>
                                          <p:spTgt spid="22534"/>
                                        </p:tgtEl>
                                        <p:attrNameLst>
                                          <p:attrName>style.visibility</p:attrName>
                                        </p:attrNameLst>
                                      </p:cBhvr>
                                      <p:to>
                                        <p:strVal val="visible"/>
                                      </p:to>
                                    </p:set>
                                    <p:anim calcmode="lin" valueType="num">
                                      <p:cBhvr>
                                        <p:cTn id="40" dur="300" fill="hold"/>
                                        <p:tgtEl>
                                          <p:spTgt spid="22534"/>
                                        </p:tgtEl>
                                        <p:attrNameLst>
                                          <p:attrName>ppt_w</p:attrName>
                                        </p:attrNameLst>
                                      </p:cBhvr>
                                      <p:tavLst>
                                        <p:tav tm="0">
                                          <p:val>
                                            <p:fltVal val="0.000000"/>
                                          </p:val>
                                        </p:tav>
                                        <p:tav tm="100000">
                                          <p:val>
                                            <p:strVal val="#ppt_w"/>
                                          </p:val>
                                        </p:tav>
                                      </p:tavLst>
                                    </p:anim>
                                    <p:anim calcmode="lin" valueType="num">
                                      <p:cBhvr>
                                        <p:cTn id="41" dur="300" fill="hold"/>
                                        <p:tgtEl>
                                          <p:spTgt spid="22534"/>
                                        </p:tgtEl>
                                        <p:attrNameLst>
                                          <p:attrName>ppt_h</p:attrName>
                                        </p:attrNameLst>
                                      </p:cBhvr>
                                      <p:tavLst>
                                        <p:tav tm="0">
                                          <p:val>
                                            <p:fltVal val="0.000000"/>
                                          </p:val>
                                        </p:tav>
                                        <p:tav tm="100000">
                                          <p:val>
                                            <p:strVal val="#ppt_h"/>
                                          </p:val>
                                        </p:tav>
                                      </p:tavLst>
                                    </p:anim>
                                    <p:anim calcmode="lin" valueType="num">
                                      <p:cBhvr>
                                        <p:cTn id="42" dur="300" fill="hold"/>
                                        <p:tgtEl>
                                          <p:spTgt spid="22534"/>
                                        </p:tgtEl>
                                        <p:attrNameLst>
                                          <p:attrName>style.rotation</p:attrName>
                                        </p:attrNameLst>
                                      </p:cBhvr>
                                      <p:tavLst>
                                        <p:tav tm="0">
                                          <p:val>
                                            <p:fltVal val="90.000000"/>
                                          </p:val>
                                        </p:tav>
                                        <p:tav tm="100000">
                                          <p:val>
                                            <p:fltVal val="0.000000"/>
                                          </p:val>
                                        </p:tav>
                                      </p:tavLst>
                                    </p:anim>
                                    <p:animEffect transition="in" filter="fade">
                                      <p:cBhvr>
                                        <p:cTn id="43" dur="300"/>
                                        <p:tgtEl>
                                          <p:spTgt spid="22534"/>
                                        </p:tgtEl>
                                      </p:cBhvr>
                                    </p:animEffect>
                                  </p:childTnLst>
                                </p:cTn>
                              </p:par>
                            </p:childTnLst>
                          </p:cTn>
                        </p:par>
                        <p:par>
                          <p:cTn id="44" fill="hold">
                            <p:stCondLst>
                              <p:cond delay="3949"/>
                            </p:stCondLst>
                            <p:childTnLst>
                              <p:par>
                                <p:cTn id="45" presetID="22" presetClass="entr" presetSubtype="8" fill="hold" grpId="0" nodeType="afterEffect">
                                  <p:stCondLst>
                                    <p:cond delay="0"/>
                                  </p:stCondLst>
                                  <p:childTnLst>
                                    <p:set>
                                      <p:cBhvr>
                                        <p:cTn id="46" dur="1" fill="hold">
                                          <p:stCondLst>
                                            <p:cond delay="0"/>
                                          </p:stCondLst>
                                        </p:cTn>
                                        <p:tgtEl>
                                          <p:spTgt spid="22541"/>
                                        </p:tgtEl>
                                        <p:attrNameLst>
                                          <p:attrName>style.visibility</p:attrName>
                                        </p:attrNameLst>
                                      </p:cBhvr>
                                      <p:to>
                                        <p:strVal val="visible"/>
                                      </p:to>
                                    </p:set>
                                    <p:animEffect transition="in" filter="wipe(left)">
                                      <p:cBhvr>
                                        <p:cTn id="47" dur="500"/>
                                        <p:tgtEl>
                                          <p:spTgt spid="22541"/>
                                        </p:tgtEl>
                                      </p:cBhvr>
                                    </p:animEffect>
                                  </p:childTnLst>
                                </p:cTn>
                              </p:par>
                            </p:childTnLst>
                          </p:cTn>
                        </p:par>
                        <p:par>
                          <p:cTn id="48" fill="hold">
                            <p:stCondLst>
                              <p:cond delay="4449"/>
                            </p:stCondLst>
                            <p:childTnLst>
                              <p:par>
                                <p:cTn id="49" presetID="22" presetClass="entr" presetSubtype="1" fill="hold" grpId="0" nodeType="afterEffect">
                                  <p:stCondLst>
                                    <p:cond delay="0"/>
                                  </p:stCondLst>
                                  <p:childTnLst>
                                    <p:set>
                                      <p:cBhvr>
                                        <p:cTn id="50" dur="1" fill="hold">
                                          <p:stCondLst>
                                            <p:cond delay="0"/>
                                          </p:stCondLst>
                                        </p:cTn>
                                        <p:tgtEl>
                                          <p:spTgt spid="22542"/>
                                        </p:tgtEl>
                                        <p:attrNameLst>
                                          <p:attrName>style.visibility</p:attrName>
                                        </p:attrNameLst>
                                      </p:cBhvr>
                                      <p:to>
                                        <p:strVal val="visible"/>
                                      </p:to>
                                    </p:set>
                                    <p:animEffect transition="in" filter="wipe(up)">
                                      <p:cBhvr>
                                        <p:cTn id="51" dur="500"/>
                                        <p:tgtEl>
                                          <p:spTgt spid="22542"/>
                                        </p:tgtEl>
                                      </p:cBhvr>
                                    </p:animEffect>
                                  </p:childTnLst>
                                </p:cTn>
                              </p:par>
                            </p:childTnLst>
                          </p:cTn>
                        </p:par>
                        <p:par>
                          <p:cTn id="52" fill="hold">
                            <p:stCondLst>
                              <p:cond delay="4949"/>
                            </p:stCondLst>
                            <p:childTnLst>
                              <p:par>
                                <p:cTn id="53" presetID="2" presetClass="entr" presetSubtype="9" fill="hold" nodeType="afterEffect">
                                  <p:stCondLst>
                                    <p:cond delay="0"/>
                                  </p:stCondLst>
                                  <p:childTnLst>
                                    <p:set>
                                      <p:cBhvr>
                                        <p:cTn id="54" dur="1" fill="hold">
                                          <p:stCondLst>
                                            <p:cond delay="0"/>
                                          </p:stCondLst>
                                        </p:cTn>
                                        <p:tgtEl>
                                          <p:spTgt spid="22535"/>
                                        </p:tgtEl>
                                        <p:attrNameLst>
                                          <p:attrName>style.visibility</p:attrName>
                                        </p:attrNameLst>
                                      </p:cBhvr>
                                      <p:to>
                                        <p:strVal val="visible"/>
                                      </p:to>
                                    </p:set>
                                    <p:anim calcmode="lin" valueType="num">
                                      <p:cBhvr additive="base">
                                        <p:cTn id="55" dur="500" fill="hold"/>
                                        <p:tgtEl>
                                          <p:spTgt spid="22535"/>
                                        </p:tgtEl>
                                        <p:attrNameLst>
                                          <p:attrName>ppt_x</p:attrName>
                                        </p:attrNameLst>
                                      </p:cBhvr>
                                      <p:tavLst>
                                        <p:tav tm="0">
                                          <p:val>
                                            <p:strVal val="0-#ppt_w/2"/>
                                          </p:val>
                                        </p:tav>
                                        <p:tav tm="100000">
                                          <p:val>
                                            <p:strVal val="#ppt_x"/>
                                          </p:val>
                                        </p:tav>
                                      </p:tavLst>
                                    </p:anim>
                                    <p:anim calcmode="lin" valueType="num">
                                      <p:cBhvr additive="base">
                                        <p:cTn id="56" dur="500" fill="hold"/>
                                        <p:tgtEl>
                                          <p:spTgt spid="22535"/>
                                        </p:tgtEl>
                                        <p:attrNameLst>
                                          <p:attrName>ppt_y</p:attrName>
                                        </p:attrNameLst>
                                      </p:cBhvr>
                                      <p:tavLst>
                                        <p:tav tm="0">
                                          <p:val>
                                            <p:strVal val="0-#ppt_h/2"/>
                                          </p:val>
                                        </p:tav>
                                        <p:tav tm="100000">
                                          <p:val>
                                            <p:strVal val="#ppt_y"/>
                                          </p:val>
                                        </p:tav>
                                      </p:tavLst>
                                    </p:anim>
                                  </p:childTnLst>
                                </p:cTn>
                              </p:par>
                            </p:childTnLst>
                          </p:cTn>
                        </p:par>
                        <p:par>
                          <p:cTn id="57" fill="hold">
                            <p:stCondLst>
                              <p:cond delay="5449"/>
                            </p:stCondLst>
                            <p:childTnLst>
                              <p:par>
                                <p:cTn id="58" presetID="31" presetClass="entr" presetSubtype="0" fill="hold" grpId="0" nodeType="afterEffect">
                                  <p:stCondLst>
                                    <p:cond delay="0"/>
                                  </p:stCondLst>
                                  <p:childTnLst>
                                    <p:set>
                                      <p:cBhvr>
                                        <p:cTn id="59" dur="1" fill="hold">
                                          <p:stCondLst>
                                            <p:cond delay="0"/>
                                          </p:stCondLst>
                                        </p:cTn>
                                        <p:tgtEl>
                                          <p:spTgt spid="22536"/>
                                        </p:tgtEl>
                                        <p:attrNameLst>
                                          <p:attrName>style.visibility</p:attrName>
                                        </p:attrNameLst>
                                      </p:cBhvr>
                                      <p:to>
                                        <p:strVal val="visible"/>
                                      </p:to>
                                    </p:set>
                                    <p:anim calcmode="lin" valueType="num">
                                      <p:cBhvr>
                                        <p:cTn id="60" dur="300" fill="hold"/>
                                        <p:tgtEl>
                                          <p:spTgt spid="22536"/>
                                        </p:tgtEl>
                                        <p:attrNameLst>
                                          <p:attrName>ppt_w</p:attrName>
                                        </p:attrNameLst>
                                      </p:cBhvr>
                                      <p:tavLst>
                                        <p:tav tm="0">
                                          <p:val>
                                            <p:fltVal val="0.000000"/>
                                          </p:val>
                                        </p:tav>
                                        <p:tav tm="100000">
                                          <p:val>
                                            <p:strVal val="#ppt_w"/>
                                          </p:val>
                                        </p:tav>
                                      </p:tavLst>
                                    </p:anim>
                                    <p:anim calcmode="lin" valueType="num">
                                      <p:cBhvr>
                                        <p:cTn id="61" dur="300" fill="hold"/>
                                        <p:tgtEl>
                                          <p:spTgt spid="22536"/>
                                        </p:tgtEl>
                                        <p:attrNameLst>
                                          <p:attrName>ppt_h</p:attrName>
                                        </p:attrNameLst>
                                      </p:cBhvr>
                                      <p:tavLst>
                                        <p:tav tm="0">
                                          <p:val>
                                            <p:fltVal val="0.000000"/>
                                          </p:val>
                                        </p:tav>
                                        <p:tav tm="100000">
                                          <p:val>
                                            <p:strVal val="#ppt_h"/>
                                          </p:val>
                                        </p:tav>
                                      </p:tavLst>
                                    </p:anim>
                                    <p:anim calcmode="lin" valueType="num">
                                      <p:cBhvr>
                                        <p:cTn id="62" dur="300" fill="hold"/>
                                        <p:tgtEl>
                                          <p:spTgt spid="22536"/>
                                        </p:tgtEl>
                                        <p:attrNameLst>
                                          <p:attrName>style.rotation</p:attrName>
                                        </p:attrNameLst>
                                      </p:cBhvr>
                                      <p:tavLst>
                                        <p:tav tm="0">
                                          <p:val>
                                            <p:fltVal val="90.000000"/>
                                          </p:val>
                                        </p:tav>
                                        <p:tav tm="100000">
                                          <p:val>
                                            <p:fltVal val="0.000000"/>
                                          </p:val>
                                        </p:tav>
                                      </p:tavLst>
                                    </p:anim>
                                    <p:animEffect transition="in" filter="fade">
                                      <p:cBhvr>
                                        <p:cTn id="63" dur="300"/>
                                        <p:tgtEl>
                                          <p:spTgt spid="22536"/>
                                        </p:tgtEl>
                                      </p:cBhvr>
                                    </p:animEffect>
                                  </p:childTnLst>
                                </p:cTn>
                              </p:par>
                            </p:childTnLst>
                          </p:cTn>
                        </p:par>
                        <p:par>
                          <p:cTn id="64" fill="hold">
                            <p:stCondLst>
                              <p:cond delay="5949"/>
                            </p:stCondLst>
                            <p:childTnLst>
                              <p:par>
                                <p:cTn id="65" presetID="22" presetClass="entr" presetSubtype="8" fill="hold" grpId="0" nodeType="afterEffect">
                                  <p:stCondLst>
                                    <p:cond delay="0"/>
                                  </p:stCondLst>
                                  <p:childTnLst>
                                    <p:set>
                                      <p:cBhvr>
                                        <p:cTn id="66" dur="1" fill="hold">
                                          <p:stCondLst>
                                            <p:cond delay="0"/>
                                          </p:stCondLst>
                                        </p:cTn>
                                        <p:tgtEl>
                                          <p:spTgt spid="22543"/>
                                        </p:tgtEl>
                                        <p:attrNameLst>
                                          <p:attrName>style.visibility</p:attrName>
                                        </p:attrNameLst>
                                      </p:cBhvr>
                                      <p:to>
                                        <p:strVal val="visible"/>
                                      </p:to>
                                    </p:set>
                                    <p:animEffect transition="in" filter="wipe(left)">
                                      <p:cBhvr>
                                        <p:cTn id="67" dur="500"/>
                                        <p:tgtEl>
                                          <p:spTgt spid="22543"/>
                                        </p:tgtEl>
                                      </p:cBhvr>
                                    </p:animEffect>
                                  </p:childTnLst>
                                </p:cTn>
                              </p:par>
                            </p:childTnLst>
                          </p:cTn>
                        </p:par>
                        <p:par>
                          <p:cTn id="68" fill="hold">
                            <p:stCondLst>
                              <p:cond delay="6449"/>
                            </p:stCondLst>
                            <p:childTnLst>
                              <p:par>
                                <p:cTn id="69" presetID="22" presetClass="entr" presetSubtype="1" fill="hold" grpId="0" nodeType="afterEffect">
                                  <p:stCondLst>
                                    <p:cond delay="0"/>
                                  </p:stCondLst>
                                  <p:childTnLst>
                                    <p:set>
                                      <p:cBhvr>
                                        <p:cTn id="70" dur="1" fill="hold">
                                          <p:stCondLst>
                                            <p:cond delay="0"/>
                                          </p:stCondLst>
                                        </p:cTn>
                                        <p:tgtEl>
                                          <p:spTgt spid="22544"/>
                                        </p:tgtEl>
                                        <p:attrNameLst>
                                          <p:attrName>style.visibility</p:attrName>
                                        </p:attrNameLst>
                                      </p:cBhvr>
                                      <p:to>
                                        <p:strVal val="visible"/>
                                      </p:to>
                                    </p:set>
                                    <p:animEffect transition="in" filter="wipe(up)">
                                      <p:cBhvr>
                                        <p:cTn id="71" dur="500"/>
                                        <p:tgtEl>
                                          <p:spTgt spid="22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534" grpId="0"/>
      <p:bldP spid="22536" grpId="0"/>
      <p:bldP spid="22538" grpId="0"/>
      <p:bldP spid="22539" grpId="0"/>
      <p:bldP spid="22540" grpId="0"/>
      <p:bldP spid="22541" grpId="0"/>
      <p:bldP spid="22542" grpId="0"/>
      <p:bldP spid="22543" grpId="0"/>
      <p:bldP spid="225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custDataLst>
              <p:tags r:id="rId1"/>
            </p:custDataLst>
          </p:nvPr>
        </p:nvSpPr>
        <p:spPr>
          <a:xfrm>
            <a:off x="826770" y="2205355"/>
            <a:ext cx="3406140" cy="10147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6000" dirty="0">
              <a:solidFill>
                <a:schemeClr val="bg1"/>
              </a:solidFill>
              <a:latin typeface="+mj-ea"/>
              <a:ea typeface="+mj-ea"/>
            </a:endParaRPr>
          </a:p>
        </p:txBody>
      </p:sp>
      <p:sp>
        <p:nvSpPr>
          <p:cNvPr id="3" name="标题 2"/>
          <p:cNvSpPr>
            <a:spLocks noGrp="1"/>
          </p:cNvSpPr>
          <p:nvPr>
            <p:ph type="title"/>
            <p:custDataLst>
              <p:tags r:id="rId2"/>
            </p:custDataLst>
          </p:nvPr>
        </p:nvSpPr>
        <p:spPr/>
        <p:txBody>
          <a:bodyPr/>
          <a:p>
            <a:r>
              <a:rPr lang="zh-CN" altLang="en-US" sz="7200"/>
              <a:t>谢谢观看</a:t>
            </a:r>
            <a:endParaRPr lang="zh-CN" altLang="en-US" sz="7200"/>
          </a:p>
        </p:txBody>
      </p:sp>
      <p:sp>
        <p:nvSpPr>
          <p:cNvPr id="4" name="内容占位符 3"/>
          <p:cNvSpPr>
            <a:spLocks noGrp="1"/>
          </p:cNvSpPr>
          <p:nvPr>
            <p:ph sz="quarter" idx="13"/>
            <p:custDataLst>
              <p:tags r:id="rId3"/>
            </p:custDataLst>
          </p:nvPr>
        </p:nvSpPr>
        <p:spPr>
          <a:xfrm>
            <a:off x="826770" y="3568700"/>
            <a:ext cx="9131300" cy="1551762"/>
          </a:xfrm>
        </p:spPr>
        <p:txBody>
          <a:bodyPr/>
          <a:p>
            <a:r>
              <a:rPr lang="en-US" altLang="zh-CN" sz="3200"/>
              <a:t>THANK YOU</a:t>
            </a:r>
            <a:endParaRPr lang="en-US" altLang="zh-CN" sz="3200"/>
          </a:p>
        </p:txBody>
      </p:sp>
    </p:spTree>
    <p:custDataLst>
      <p:tags r:id="rId4"/>
    </p:custData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custDataLst>
              <p:tags r:id="rId1"/>
            </p:custDataLst>
          </p:nvPr>
        </p:nvGrpSpPr>
        <p:grpSpPr>
          <a:xfrm>
            <a:off x="1170940" y="3371850"/>
            <a:ext cx="3130550" cy="1466850"/>
            <a:chOff x="878204" y="2914650"/>
            <a:chExt cx="3130550" cy="1466850"/>
          </a:xfrm>
        </p:grpSpPr>
        <p:sp>
          <p:nvSpPr>
            <p:cNvPr id="6" name="椭圆 5"/>
            <p:cNvSpPr/>
            <p:nvPr>
              <p:custDataLst>
                <p:tags r:id="rId2"/>
              </p:custDataLst>
            </p:nvPr>
          </p:nvSpPr>
          <p:spPr>
            <a:xfrm>
              <a:off x="878204" y="3102610"/>
              <a:ext cx="1080008" cy="1080008"/>
            </a:xfrm>
            <a:prstGeom prst="ellipse">
              <a:avLst/>
            </a:prstGeom>
            <a:solidFill>
              <a:srgbClr val="38A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2" name="五角星 1"/>
            <p:cNvSpPr/>
            <p:nvPr>
              <p:custDataLst>
                <p:tags r:id="rId3"/>
              </p:custDataLst>
            </p:nvPr>
          </p:nvSpPr>
          <p:spPr>
            <a:xfrm>
              <a:off x="989964" y="3200083"/>
              <a:ext cx="828006" cy="828006"/>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US" altLang="zh-CN" dirty="0" smtClean="0">
                  <a:solidFill>
                    <a:schemeClr val="accent1"/>
                  </a:solidFill>
                </a:rPr>
                <a:t>1</a:t>
              </a:r>
              <a:endParaRPr lang="zh-CN" altLang="en-US" dirty="0">
                <a:solidFill>
                  <a:schemeClr val="accent1"/>
                </a:solidFill>
              </a:endParaRPr>
            </a:p>
          </p:txBody>
        </p:sp>
        <p:cxnSp>
          <p:nvCxnSpPr>
            <p:cNvPr id="10" name="直接连接符 9"/>
            <p:cNvCxnSpPr/>
            <p:nvPr>
              <p:custDataLst>
                <p:tags r:id="rId4"/>
              </p:custDataLst>
            </p:nvPr>
          </p:nvCxnSpPr>
          <p:spPr>
            <a:xfrm>
              <a:off x="2076450" y="2914650"/>
              <a:ext cx="0" cy="1466850"/>
            </a:xfrm>
            <a:prstGeom prst="line">
              <a:avLst/>
            </a:prstGeom>
            <a:ln>
              <a:solidFill>
                <a:srgbClr val="38A39A"/>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custDataLst>
                <p:tags r:id="rId5"/>
              </p:custDataLst>
            </p:nvPr>
          </p:nvSpPr>
          <p:spPr>
            <a:xfrm>
              <a:off x="2184399" y="3004185"/>
              <a:ext cx="1824355" cy="1287780"/>
            </a:xfrm>
            <a:prstGeom prst="rect">
              <a:avLst/>
            </a:prstGeom>
            <a:noFill/>
          </p:spPr>
          <p:txBody>
            <a:bodyPr wrap="square" rtlCol="0" anchor="ctr">
              <a:normAutofit lnSpcReduction="10000"/>
            </a:bodyPr>
            <a:lstStyle/>
            <a:p>
              <a:pPr>
                <a:lnSpc>
                  <a:spcPct val="150000"/>
                </a:lnSpc>
              </a:pPr>
              <a:r>
                <a:rPr lang="zh-CN" altLang="en-US" dirty="0"/>
                <a:t>认识</a:t>
              </a:r>
              <a:endParaRPr lang="zh-CN" altLang="en-US" dirty="0"/>
            </a:p>
            <a:p>
              <a:pPr>
                <a:lnSpc>
                  <a:spcPct val="150000"/>
                </a:lnSpc>
              </a:pPr>
              <a:r>
                <a:rPr lang="zh-CN" altLang="en-US" dirty="0"/>
                <a:t>短视频营销</a:t>
              </a:r>
              <a:endParaRPr lang="zh-CN" altLang="en-US" dirty="0"/>
            </a:p>
          </p:txBody>
        </p:sp>
      </p:grpSp>
      <p:grpSp>
        <p:nvGrpSpPr>
          <p:cNvPr id="14" name="组合 13"/>
          <p:cNvGrpSpPr/>
          <p:nvPr>
            <p:custDataLst>
              <p:tags r:id="rId6"/>
            </p:custDataLst>
          </p:nvPr>
        </p:nvGrpSpPr>
        <p:grpSpPr>
          <a:xfrm>
            <a:off x="4774565" y="3371850"/>
            <a:ext cx="2838451" cy="1466850"/>
            <a:chOff x="914399" y="2914650"/>
            <a:chExt cx="2838451" cy="1466850"/>
          </a:xfrm>
        </p:grpSpPr>
        <p:sp>
          <p:nvSpPr>
            <p:cNvPr id="15" name="椭圆 14"/>
            <p:cNvSpPr/>
            <p:nvPr>
              <p:custDataLst>
                <p:tags r:id="rId7"/>
              </p:custDataLst>
            </p:nvPr>
          </p:nvSpPr>
          <p:spPr>
            <a:xfrm>
              <a:off x="914399" y="3138488"/>
              <a:ext cx="1080008" cy="1080008"/>
            </a:xfrm>
            <a:prstGeom prst="ellipse">
              <a:avLst/>
            </a:prstGeom>
            <a:solidFill>
              <a:srgbClr val="38A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6" name="五角星 15"/>
            <p:cNvSpPr/>
            <p:nvPr>
              <p:custDataLst>
                <p:tags r:id="rId8"/>
              </p:custDataLst>
            </p:nvPr>
          </p:nvSpPr>
          <p:spPr>
            <a:xfrm>
              <a:off x="1038224" y="3224213"/>
              <a:ext cx="828006" cy="828006"/>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US" altLang="zh-CN" dirty="0" smtClean="0">
                  <a:solidFill>
                    <a:schemeClr val="accent1"/>
                  </a:solidFill>
                </a:rPr>
                <a:t>2</a:t>
              </a:r>
              <a:endParaRPr lang="zh-CN" altLang="en-US" dirty="0">
                <a:solidFill>
                  <a:schemeClr val="accent1"/>
                </a:solidFill>
              </a:endParaRPr>
            </a:p>
          </p:txBody>
        </p:sp>
        <p:cxnSp>
          <p:nvCxnSpPr>
            <p:cNvPr id="17" name="直接连接符 16"/>
            <p:cNvCxnSpPr/>
            <p:nvPr>
              <p:custDataLst>
                <p:tags r:id="rId9"/>
              </p:custDataLst>
            </p:nvPr>
          </p:nvCxnSpPr>
          <p:spPr>
            <a:xfrm>
              <a:off x="2076450" y="2914650"/>
              <a:ext cx="0" cy="1466850"/>
            </a:xfrm>
            <a:prstGeom prst="line">
              <a:avLst/>
            </a:prstGeom>
            <a:ln>
              <a:solidFill>
                <a:srgbClr val="38A39A"/>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custDataLst>
                <p:tags r:id="rId10"/>
              </p:custDataLst>
            </p:nvPr>
          </p:nvSpPr>
          <p:spPr>
            <a:xfrm>
              <a:off x="2184279" y="3004309"/>
              <a:ext cx="1568571" cy="1287532"/>
            </a:xfrm>
            <a:prstGeom prst="rect">
              <a:avLst/>
            </a:prstGeom>
            <a:noFill/>
          </p:spPr>
          <p:txBody>
            <a:bodyPr wrap="square" rtlCol="0" anchor="ctr">
              <a:normAutofit lnSpcReduction="10000"/>
            </a:bodyPr>
            <a:lstStyle/>
            <a:p>
              <a:pPr>
                <a:lnSpc>
                  <a:spcPct val="150000"/>
                </a:lnSpc>
              </a:pPr>
              <a:r>
                <a:rPr lang="zh-CN" altLang="en-US" dirty="0"/>
                <a:t>短视频</a:t>
              </a:r>
              <a:endParaRPr lang="zh-CN" altLang="en-US" dirty="0"/>
            </a:p>
            <a:p>
              <a:pPr>
                <a:lnSpc>
                  <a:spcPct val="150000"/>
                </a:lnSpc>
              </a:pPr>
              <a:r>
                <a:rPr lang="zh-CN" altLang="en-US" dirty="0"/>
                <a:t>内容策划</a:t>
              </a:r>
              <a:endParaRPr lang="zh-CN" altLang="en-US" dirty="0"/>
            </a:p>
          </p:txBody>
        </p:sp>
      </p:grpSp>
      <p:grpSp>
        <p:nvGrpSpPr>
          <p:cNvPr id="19" name="组合 18"/>
          <p:cNvGrpSpPr/>
          <p:nvPr>
            <p:custDataLst>
              <p:tags r:id="rId11"/>
            </p:custDataLst>
          </p:nvPr>
        </p:nvGrpSpPr>
        <p:grpSpPr>
          <a:xfrm>
            <a:off x="8317865" y="3371850"/>
            <a:ext cx="3106420" cy="1466850"/>
            <a:chOff x="914399" y="2914650"/>
            <a:chExt cx="3106420" cy="1466850"/>
          </a:xfrm>
        </p:grpSpPr>
        <p:sp>
          <p:nvSpPr>
            <p:cNvPr id="20" name="椭圆 19"/>
            <p:cNvSpPr/>
            <p:nvPr>
              <p:custDataLst>
                <p:tags r:id="rId12"/>
              </p:custDataLst>
            </p:nvPr>
          </p:nvSpPr>
          <p:spPr>
            <a:xfrm>
              <a:off x="914399" y="3138488"/>
              <a:ext cx="1080008" cy="1080008"/>
            </a:xfrm>
            <a:prstGeom prst="ellipse">
              <a:avLst/>
            </a:prstGeom>
            <a:solidFill>
              <a:srgbClr val="38A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21" name="五角星 20"/>
            <p:cNvSpPr/>
            <p:nvPr>
              <p:custDataLst>
                <p:tags r:id="rId13"/>
              </p:custDataLst>
            </p:nvPr>
          </p:nvSpPr>
          <p:spPr>
            <a:xfrm>
              <a:off x="1038224" y="3224213"/>
              <a:ext cx="828006" cy="828006"/>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US" altLang="zh-CN" dirty="0" smtClean="0">
                  <a:solidFill>
                    <a:schemeClr val="accent1"/>
                  </a:solidFill>
                </a:rPr>
                <a:t>3</a:t>
              </a:r>
              <a:endParaRPr lang="zh-CN" altLang="en-US" dirty="0">
                <a:solidFill>
                  <a:schemeClr val="accent1"/>
                </a:solidFill>
              </a:endParaRPr>
            </a:p>
          </p:txBody>
        </p:sp>
        <p:cxnSp>
          <p:nvCxnSpPr>
            <p:cNvPr id="22" name="直接连接符 21"/>
            <p:cNvCxnSpPr/>
            <p:nvPr>
              <p:custDataLst>
                <p:tags r:id="rId14"/>
              </p:custDataLst>
            </p:nvPr>
          </p:nvCxnSpPr>
          <p:spPr>
            <a:xfrm>
              <a:off x="2076450" y="2914650"/>
              <a:ext cx="0" cy="1466850"/>
            </a:xfrm>
            <a:prstGeom prst="line">
              <a:avLst/>
            </a:prstGeom>
            <a:ln>
              <a:solidFill>
                <a:srgbClr val="38A39A"/>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custDataLst>
                <p:tags r:id="rId15"/>
              </p:custDataLst>
            </p:nvPr>
          </p:nvSpPr>
          <p:spPr>
            <a:xfrm>
              <a:off x="2184399" y="3004185"/>
              <a:ext cx="1836420" cy="1287780"/>
            </a:xfrm>
            <a:prstGeom prst="rect">
              <a:avLst/>
            </a:prstGeom>
            <a:noFill/>
          </p:spPr>
          <p:txBody>
            <a:bodyPr wrap="square" rtlCol="0" anchor="ctr">
              <a:normAutofit lnSpcReduction="10000"/>
            </a:bodyPr>
            <a:lstStyle/>
            <a:p>
              <a:pPr>
                <a:lnSpc>
                  <a:spcPct val="150000"/>
                </a:lnSpc>
              </a:pPr>
              <a:r>
                <a:rPr lang="zh-CN" altLang="en-US" dirty="0"/>
                <a:t>短视频营销</a:t>
              </a:r>
              <a:endParaRPr lang="zh-CN" altLang="en-US" dirty="0"/>
            </a:p>
            <a:p>
              <a:pPr>
                <a:lnSpc>
                  <a:spcPct val="150000"/>
                </a:lnSpc>
              </a:pPr>
              <a:r>
                <a:rPr lang="zh-CN" altLang="en-US" dirty="0"/>
                <a:t>内容实施</a:t>
              </a:r>
              <a:endParaRPr lang="zh-CN" altLang="en-US" dirty="0"/>
            </a:p>
          </p:txBody>
        </p:sp>
      </p:grpSp>
      <p:sp>
        <p:nvSpPr>
          <p:cNvPr id="40" name="文本框 39"/>
          <p:cNvSpPr txBox="1"/>
          <p:nvPr>
            <p:custDataLst>
              <p:tags r:id="rId16"/>
            </p:custDataLst>
          </p:nvPr>
        </p:nvSpPr>
        <p:spPr>
          <a:xfrm>
            <a:off x="3658235" y="915035"/>
            <a:ext cx="4644390" cy="1638935"/>
          </a:xfrm>
          <a:prstGeom prst="rect">
            <a:avLst/>
          </a:prstGeom>
          <a:noFill/>
        </p:spPr>
        <p:txBody>
          <a:bodyPr wrap="square" rtlCol="0" anchor="ctr">
            <a:normAutofit/>
          </a:bodyPr>
          <a:lstStyle/>
          <a:p>
            <a:pPr algn="ctr" fontAlgn="auto">
              <a:lnSpc>
                <a:spcPct val="100000"/>
              </a:lnSpc>
            </a:pPr>
            <a:r>
              <a:rPr lang="zh-CN" altLang="en-US" sz="3200" dirty="0" smtClean="0">
                <a:latin typeface="+mj-ea"/>
                <a:ea typeface="+mj-ea"/>
                <a:sym typeface="+mn-ea"/>
              </a:rPr>
              <a:t>目 录</a:t>
            </a:r>
            <a:br>
              <a:rPr lang="en-US" altLang="zh-CN" sz="2400" dirty="0" smtClean="0">
                <a:latin typeface="黑体" panose="02010609060101010101" pitchFamily="49" charset="-122"/>
                <a:ea typeface="黑体" panose="02010609060101010101" pitchFamily="49" charset="-122"/>
                <a:sym typeface="+mn-ea"/>
              </a:rPr>
            </a:br>
            <a:r>
              <a:rPr lang="en-US" altLang="zh-CN" sz="2400" dirty="0" smtClean="0">
                <a:solidFill>
                  <a:srgbClr val="01A49F"/>
                </a:solidFill>
                <a:sym typeface="+mn-ea"/>
              </a:rPr>
              <a:t>contents </a:t>
            </a:r>
            <a:endParaRPr lang="en-US" altLang="zh-CN" sz="2400" dirty="0"/>
          </a:p>
        </p:txBody>
      </p:sp>
      <p:pic>
        <p:nvPicPr>
          <p:cNvPr id="7" name="图片 6" descr="20149309313"/>
          <p:cNvPicPr>
            <a:picLocks noChangeAspect="1"/>
          </p:cNvPicPr>
          <p:nvPr/>
        </p:nvPicPr>
        <p:blipFill>
          <a:blip r:embed="rId17"/>
          <a:stretch>
            <a:fillRect/>
          </a:stretch>
        </p:blipFill>
        <p:spPr>
          <a:xfrm>
            <a:off x="9034145" y="635"/>
            <a:ext cx="2990300" cy="900007"/>
          </a:xfrm>
          <a:prstGeom prst="rect">
            <a:avLst/>
          </a:prstGeom>
        </p:spPr>
      </p:pic>
    </p:spTree>
    <p:custDataLst>
      <p:tags r:id="rId18"/>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0"/>
                                        </p:tgtEl>
                                        <p:attrNameLst>
                                          <p:attrName>ppt_y</p:attrName>
                                        </p:attrNameLst>
                                      </p:cBhvr>
                                      <p:tavLst>
                                        <p:tav tm="0">
                                          <p:val>
                                            <p:strVal val="#ppt_y"/>
                                          </p:val>
                                        </p:tav>
                                        <p:tav tm="100000">
                                          <p:val>
                                            <p:strVal val="#ppt_y"/>
                                          </p:val>
                                        </p:tav>
                                      </p:tavLst>
                                    </p:anim>
                                    <p:anim calcmode="lin" valueType="num">
                                      <p:cBhvr>
                                        <p:cTn id="9"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0"/>
                                        </p:tgtEl>
                                      </p:cBhvr>
                                    </p:animEffect>
                                  </p:childTnLst>
                                </p:cTn>
                              </p:par>
                            </p:childTnLst>
                          </p:cTn>
                        </p:par>
                        <p:par>
                          <p:cTn id="12" fill="hold">
                            <p:stCondLst>
                              <p:cond delay="1049"/>
                            </p:stCondLst>
                            <p:childTnLst>
                              <p:par>
                                <p:cTn id="13" presetID="37"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900" decel="100000" fill="hold"/>
                                        <p:tgtEl>
                                          <p:spTgt spid="1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19" fill="hold">
                            <p:stCondLst>
                              <p:cond delay="2049"/>
                            </p:stCondLst>
                            <p:childTnLst>
                              <p:par>
                                <p:cTn id="20" presetID="37" presetClass="entr" presetSubtype="0"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900" decel="100000" fill="hold"/>
                                        <p:tgtEl>
                                          <p:spTgt spid="14"/>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26" fill="hold">
                            <p:stCondLst>
                              <p:cond delay="3049"/>
                            </p:stCondLst>
                            <p:childTnLst>
                              <p:par>
                                <p:cTn id="27" presetID="37" presetClass="entr" presetSubtype="0"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900" decel="100000" fill="hold"/>
                                        <p:tgtEl>
                                          <p:spTgt spid="19"/>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任意多边形 10"/>
          <p:cNvSpPr/>
          <p:nvPr>
            <p:custDataLst>
              <p:tags r:id="rId1"/>
            </p:custDataLst>
          </p:nvPr>
        </p:nvSpPr>
        <p:spPr>
          <a:xfrm flipH="1">
            <a:off x="3221578" y="3145396"/>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rgbClr val="38A39A"/>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sz="2000" b="1" kern="0" dirty="0">
                <a:solidFill>
                  <a:schemeClr val="bg1"/>
                </a:solidFill>
                <a:latin typeface="+mj-lt"/>
                <a:ea typeface="+mj-ea"/>
                <a:cs typeface="+mj-cs"/>
                <a:sym typeface="Arial" panose="020B0604020202020204" pitchFamily="34" charset="0"/>
              </a:rPr>
              <a:t>学习目标</a:t>
            </a:r>
            <a:endParaRPr lang="zh-CN" altLang="da-DK" sz="2000" b="1" kern="0" dirty="0">
              <a:solidFill>
                <a:schemeClr val="bg1"/>
              </a:solidFill>
              <a:latin typeface="+mj-lt"/>
              <a:ea typeface="+mj-ea"/>
              <a:cs typeface="+mj-cs"/>
              <a:sym typeface="Arial" panose="020B0604020202020204" pitchFamily="34" charset="0"/>
            </a:endParaRPr>
          </a:p>
        </p:txBody>
      </p:sp>
      <p:sp>
        <p:nvSpPr>
          <p:cNvPr id="47" name="矩形 46"/>
          <p:cNvSpPr/>
          <p:nvPr>
            <p:custDataLst>
              <p:tags r:id="rId2"/>
            </p:custDataLst>
          </p:nvPr>
        </p:nvSpPr>
        <p:spPr>
          <a:xfrm>
            <a:off x="808355" y="3069590"/>
            <a:ext cx="2413000" cy="1229995"/>
          </a:xfrm>
          <a:prstGeom prst="rect">
            <a:avLst/>
          </a:prstGeom>
        </p:spPr>
        <p:txBody>
          <a:bodyPr wrap="square" anchor="ctr">
            <a:normAutofit fontScale="90000"/>
          </a:bodyPr>
          <a:lstStyle/>
          <a:p>
            <a:pPr algn="just">
              <a:lnSpc>
                <a:spcPct val="130000"/>
              </a:lnSpc>
            </a:pPr>
            <a:r>
              <a:rPr lang="zh-CN" altLang="en-US" dirty="0">
                <a:sym typeface="Arial" panose="020B0604020202020204" pitchFamily="34" charset="0"/>
              </a:rPr>
              <a:t>熟悉短视频营销的内容形式；掌握短视频营销内容制作流程与方法</a:t>
            </a:r>
            <a:endParaRPr lang="zh-CN" altLang="en-US" dirty="0">
              <a:sym typeface="Arial" panose="020B0604020202020204" pitchFamily="34" charset="0"/>
            </a:endParaRPr>
          </a:p>
        </p:txBody>
      </p:sp>
      <p:sp>
        <p:nvSpPr>
          <p:cNvPr id="50" name="矩形 49"/>
          <p:cNvSpPr/>
          <p:nvPr>
            <p:custDataLst>
              <p:tags r:id="rId3"/>
            </p:custDataLst>
          </p:nvPr>
        </p:nvSpPr>
        <p:spPr>
          <a:xfrm>
            <a:off x="9034145" y="3693160"/>
            <a:ext cx="2682875" cy="775970"/>
          </a:xfrm>
          <a:prstGeom prst="rect">
            <a:avLst/>
          </a:prstGeom>
        </p:spPr>
        <p:txBody>
          <a:bodyPr wrap="square" anchor="ctr">
            <a:normAutofit lnSpcReduction="10000"/>
          </a:bodyPr>
          <a:lstStyle/>
          <a:p>
            <a:pPr algn="just">
              <a:lnSpc>
                <a:spcPct val="130000"/>
              </a:lnSpc>
            </a:pPr>
            <a:r>
              <a:rPr lang="zh-CN" altLang="en-US" sz="1600" dirty="0">
                <a:sym typeface="Arial" panose="020B0604020202020204" pitchFamily="34" charset="0"/>
              </a:rPr>
              <a:t>掌握短视频营销内容制作流程与方法</a:t>
            </a:r>
            <a:endParaRPr lang="zh-CN" altLang="en-US" sz="1600" dirty="0">
              <a:sym typeface="Arial" panose="020B0604020202020204" pitchFamily="34" charset="0"/>
            </a:endParaRPr>
          </a:p>
        </p:txBody>
      </p:sp>
      <p:sp>
        <p:nvSpPr>
          <p:cNvPr id="12" name="任意多边形 11"/>
          <p:cNvSpPr/>
          <p:nvPr>
            <p:custDataLst>
              <p:tags r:id="rId4"/>
            </p:custDataLst>
          </p:nvPr>
        </p:nvSpPr>
        <p:spPr>
          <a:xfrm>
            <a:off x="4041778" y="3780397"/>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rgbClr val="31939A"/>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sz="2000" b="1" kern="0" dirty="0">
                <a:solidFill>
                  <a:schemeClr val="bg1"/>
                </a:solidFill>
                <a:latin typeface="+mj-lt"/>
                <a:ea typeface="+mj-ea"/>
                <a:cs typeface="+mj-cs"/>
                <a:sym typeface="Arial" panose="020B0604020202020204" pitchFamily="34" charset="0"/>
              </a:rPr>
              <a:t>学习重点</a:t>
            </a:r>
            <a:endParaRPr lang="zh-CN" altLang="da-DK" sz="2000" b="1" kern="0" dirty="0">
              <a:solidFill>
                <a:schemeClr val="bg1"/>
              </a:solidFill>
              <a:latin typeface="+mj-lt"/>
              <a:ea typeface="+mj-ea"/>
              <a:cs typeface="+mj-cs"/>
              <a:sym typeface="Arial" panose="020B0604020202020204" pitchFamily="34" charset="0"/>
            </a:endParaRPr>
          </a:p>
        </p:txBody>
      </p:sp>
      <p:sp>
        <p:nvSpPr>
          <p:cNvPr id="7" name="标题 1"/>
          <p:cNvSpPr txBox="1"/>
          <p:nvPr>
            <p:custDataLst>
              <p:tags r:id="rId5"/>
            </p:custDataLst>
          </p:nvPr>
        </p:nvSpPr>
        <p:spPr>
          <a:xfrm>
            <a:off x="892175" y="695960"/>
            <a:ext cx="10515600" cy="121602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2800" b="1" dirty="0" smtClean="0">
                <a:latin typeface="微软雅黑" panose="020B0503020204020204" charset="-122"/>
                <a:ea typeface="微软雅黑" panose="020B0503020204020204" charset="-122"/>
                <a:sym typeface="Arial" panose="020B0604020202020204" pitchFamily="34" charset="0"/>
              </a:rPr>
              <a:t>学习目标及学习重点</a:t>
            </a:r>
            <a:endParaRPr lang="zh-CN" altLang="en-US" sz="2800" b="1" dirty="0" smtClean="0">
              <a:latin typeface="微软雅黑" panose="020B0503020204020204" charset="-122"/>
              <a:ea typeface="微软雅黑" panose="020B0503020204020204" charset="-122"/>
              <a:sym typeface="Arial" panose="020B0604020202020204" pitchFamily="34" charset="0"/>
            </a:endParaRPr>
          </a:p>
          <a:p>
            <a:pPr algn="ctr"/>
            <a:r>
              <a:rPr lang="en-US" altLang="zh-CN" sz="2400">
                <a:solidFill>
                  <a:srgbClr val="38A39A"/>
                </a:solidFill>
                <a:latin typeface="微软雅黑" panose="020B0503020204020204" charset="-122"/>
                <a:ea typeface="微软雅黑" panose="020B0503020204020204" charset="-122"/>
              </a:rPr>
              <a:t>Learning objectives and key learning points</a:t>
            </a:r>
            <a:endParaRPr lang="en-US" altLang="zh-CN" sz="2400">
              <a:solidFill>
                <a:srgbClr val="38A39A"/>
              </a:solidFill>
              <a:latin typeface="微软雅黑" panose="020B0503020204020204" charset="-122"/>
              <a:ea typeface="微软雅黑" panose="020B0503020204020204" charset="-122"/>
            </a:endParaRPr>
          </a:p>
        </p:txBody>
      </p:sp>
      <p:pic>
        <p:nvPicPr>
          <p:cNvPr id="2" name="图片 1" descr="20149309313"/>
          <p:cNvPicPr>
            <a:picLocks noChangeAspect="1"/>
          </p:cNvPicPr>
          <p:nvPr/>
        </p:nvPicPr>
        <p:blipFill>
          <a:blip r:embed="rId6"/>
          <a:stretch>
            <a:fillRect/>
          </a:stretch>
        </p:blipFill>
        <p:spPr>
          <a:xfrm>
            <a:off x="9034145" y="635"/>
            <a:ext cx="2990300" cy="900007"/>
          </a:xfrm>
          <a:prstGeom prst="rect">
            <a:avLst/>
          </a:prstGeom>
        </p:spPr>
      </p:pic>
    </p:spTree>
    <p:custDataLst>
      <p:tags r:id="rId7"/>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3049"/>
                            </p:stCondLst>
                            <p:childTnLst>
                              <p:par>
                                <p:cTn id="13" presetID="2" presetClass="entr" presetSubtype="2"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par>
                          <p:cTn id="17" fill="hold">
                            <p:stCondLst>
                              <p:cond delay="3549"/>
                            </p:stCondLst>
                            <p:childTnLst>
                              <p:par>
                                <p:cTn id="18" presetID="10" presetClass="entr" presetSubtype="0" fill="hold" grpId="0" nodeType="after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500"/>
                                        <p:tgtEl>
                                          <p:spTgt spid="47"/>
                                        </p:tgtEl>
                                      </p:cBhvr>
                                    </p:animEffect>
                                  </p:childTnLst>
                                </p:cTn>
                              </p:par>
                            </p:childTnLst>
                          </p:cTn>
                        </p:par>
                        <p:par>
                          <p:cTn id="21" fill="hold">
                            <p:stCondLst>
                              <p:cond delay="4049"/>
                            </p:stCondLst>
                            <p:childTnLst>
                              <p:par>
                                <p:cTn id="22" presetID="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0-#ppt_w/2"/>
                                          </p:val>
                                        </p:tav>
                                        <p:tav tm="100000">
                                          <p:val>
                                            <p:strVal val="#ppt_x"/>
                                          </p:val>
                                        </p:tav>
                                      </p:tavLst>
                                    </p:anim>
                                    <p:anim calcmode="lin" valueType="num">
                                      <p:cBhvr additive="base">
                                        <p:cTn id="25" dur="500" fill="hold"/>
                                        <p:tgtEl>
                                          <p:spTgt spid="12"/>
                                        </p:tgtEl>
                                        <p:attrNameLst>
                                          <p:attrName>ppt_y</p:attrName>
                                        </p:attrNameLst>
                                      </p:cBhvr>
                                      <p:tavLst>
                                        <p:tav tm="0">
                                          <p:val>
                                            <p:strVal val="#ppt_y"/>
                                          </p:val>
                                        </p:tav>
                                        <p:tav tm="100000">
                                          <p:val>
                                            <p:strVal val="#ppt_y"/>
                                          </p:val>
                                        </p:tav>
                                      </p:tavLst>
                                    </p:anim>
                                  </p:childTnLst>
                                </p:cTn>
                              </p:par>
                            </p:childTnLst>
                          </p:cTn>
                        </p:par>
                        <p:par>
                          <p:cTn id="26" fill="hold">
                            <p:stCondLst>
                              <p:cond delay="4549"/>
                            </p:stCondLst>
                            <p:childTnLst>
                              <p:par>
                                <p:cTn id="27" presetID="10" presetClass="entr" presetSubtype="0" fill="hold" grpId="0"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bldLvl="0" animBg="1"/>
      <p:bldP spid="47" grpId="0"/>
      <p:bldP spid="12" grpId="0" bldLvl="0" animBg="1"/>
      <p:bldP spid="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747520" y="2665095"/>
            <a:ext cx="3825240" cy="995680"/>
          </a:xfrm>
        </p:spPr>
        <p:txBody>
          <a:bodyPr>
            <a:normAutofit fontScale="90000"/>
          </a:bodyPr>
          <a:lstStyle/>
          <a:p>
            <a:pPr algn="ctr"/>
            <a:r>
              <a:rPr lang="zh-CN" altLang="en-US" sz="4400" dirty="0">
                <a:sym typeface="+mn-ea"/>
              </a:rPr>
              <a:t>认识短视频营销</a:t>
            </a:r>
            <a:endParaRPr lang="zh-CN" altLang="en-US" sz="4400" dirty="0">
              <a:sym typeface="+mn-ea"/>
            </a:endParaRPr>
          </a:p>
        </p:txBody>
      </p:sp>
      <p:sp>
        <p:nvSpPr>
          <p:cNvPr id="4" name="矩形 3"/>
          <p:cNvSpPr/>
          <p:nvPr>
            <p:custDataLst>
              <p:tags r:id="rId2"/>
            </p:custDataLst>
          </p:nvPr>
        </p:nvSpPr>
        <p:spPr>
          <a:xfrm>
            <a:off x="8229600" y="804333"/>
            <a:ext cx="2658533" cy="4284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700"/>
              <a:t>1</a:t>
            </a:r>
            <a:endParaRPr lang="en-US" altLang="zh-CN" sz="28700"/>
          </a:p>
        </p:txBody>
      </p:sp>
    </p:spTree>
    <p:custDataLst>
      <p:tags r:id="rId3"/>
    </p:custData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345440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en-US" altLang="zh-CN" sz="3200" b="1" dirty="0">
                <a:solidFill>
                  <a:schemeClr val="tx1"/>
                </a:solidFill>
                <a:latin typeface="微软雅黑" panose="020B0503020204020204" charset="-122"/>
                <a:ea typeface="微软雅黑" panose="020B0503020204020204" charset="-122"/>
              </a:rPr>
              <a:t>短视频营销概念</a:t>
            </a:r>
            <a:endParaRPr lang="en-US" altLang="zh-CN" sz="3200" b="1" dirty="0">
              <a:solidFill>
                <a:schemeClr val="tx1"/>
              </a:solidFill>
              <a:latin typeface="微软雅黑" panose="020B0503020204020204" charset="-122"/>
              <a:ea typeface="微软雅黑" panose="020B0503020204020204" charset="-122"/>
              <a:cs typeface="+mn-cs"/>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37" name="矩形 36"/>
          <p:cNvSpPr/>
          <p:nvPr/>
        </p:nvSpPr>
        <p:spPr>
          <a:xfrm>
            <a:off x="1855470" y="2615565"/>
            <a:ext cx="178435" cy="17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文本框 37"/>
          <p:cNvSpPr txBox="1"/>
          <p:nvPr/>
        </p:nvSpPr>
        <p:spPr>
          <a:xfrm>
            <a:off x="2188210" y="2487930"/>
            <a:ext cx="8242300" cy="755650"/>
          </a:xfrm>
          <a:prstGeom prst="rect">
            <a:avLst/>
          </a:prstGeom>
          <a:noFill/>
        </p:spPr>
        <p:txBody>
          <a:bodyPr wrap="square" rtlCol="0">
            <a:spAutoFit/>
          </a:bodyPr>
          <a:p>
            <a:pPr>
              <a:lnSpc>
                <a:spcPct val="120000"/>
              </a:lnSpc>
              <a:spcBef>
                <a:spcPts val="0"/>
              </a:spcBef>
              <a:spcAft>
                <a:spcPts val="0"/>
              </a:spcAft>
            </a:pPr>
            <a:r>
              <a:rPr lang="zh-CN" altLang="en-US"/>
              <a:t>短视频是一种视频长度以秒计数，主要依托于移动智能终端实现快速拍摄与美化编辑，可在社交媒体平台上实时分享和无缝对接的一种新型视频形式。</a:t>
            </a:r>
            <a:endParaRPr lang="zh-CN" altLang="en-US"/>
          </a:p>
        </p:txBody>
      </p:sp>
      <p:sp>
        <p:nvSpPr>
          <p:cNvPr id="39" name="矩形 38"/>
          <p:cNvSpPr/>
          <p:nvPr/>
        </p:nvSpPr>
        <p:spPr>
          <a:xfrm>
            <a:off x="1855470" y="3839845"/>
            <a:ext cx="178435" cy="17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文本框 39"/>
          <p:cNvSpPr txBox="1"/>
          <p:nvPr/>
        </p:nvSpPr>
        <p:spPr>
          <a:xfrm>
            <a:off x="2188210" y="3703320"/>
            <a:ext cx="8242300" cy="450850"/>
          </a:xfrm>
          <a:prstGeom prst="rect">
            <a:avLst/>
          </a:prstGeom>
          <a:noFill/>
        </p:spPr>
        <p:txBody>
          <a:bodyPr wrap="square" rtlCol="0">
            <a:spAutoFit/>
          </a:bodyPr>
          <a:p>
            <a:pPr>
              <a:lnSpc>
                <a:spcPct val="130000"/>
              </a:lnSpc>
              <a:spcBef>
                <a:spcPts val="0"/>
              </a:spcBef>
              <a:spcAft>
                <a:spcPts val="0"/>
              </a:spcAft>
            </a:pPr>
            <a:r>
              <a:rPr lang="zh-CN" altLang="en-US"/>
              <a:t>短视频特点：播放时间短，信息量大，趣味性强，能引发观者共鸣。</a:t>
            </a:r>
            <a:endParaRPr lang="zh-CN" altLang="en-US"/>
          </a:p>
        </p:txBody>
      </p:sp>
      <p:sp>
        <p:nvSpPr>
          <p:cNvPr id="3" name="矩形 2"/>
          <p:cNvSpPr/>
          <p:nvPr/>
        </p:nvSpPr>
        <p:spPr>
          <a:xfrm>
            <a:off x="1855470" y="4787265"/>
            <a:ext cx="178435" cy="17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188210" y="4618355"/>
            <a:ext cx="8242300" cy="810260"/>
          </a:xfrm>
          <a:prstGeom prst="rect">
            <a:avLst/>
          </a:prstGeom>
          <a:noFill/>
        </p:spPr>
        <p:txBody>
          <a:bodyPr wrap="square" rtlCol="0">
            <a:spAutoFit/>
          </a:bodyPr>
          <a:p>
            <a:pPr>
              <a:lnSpc>
                <a:spcPct val="130000"/>
              </a:lnSpc>
              <a:spcBef>
                <a:spcPts val="0"/>
              </a:spcBef>
              <a:spcAft>
                <a:spcPts val="0"/>
              </a:spcAft>
            </a:pPr>
            <a:r>
              <a:rPr lang="zh-CN" altLang="en-US"/>
              <a:t>短视频营销，就是企业和品牌主借助于短视频这种媒介形式用以社会化营销的一种方式。</a:t>
            </a:r>
            <a:endParaRPr lang="zh-CN" altLang="en-US"/>
          </a:p>
        </p:txBody>
      </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00"/>
                            </p:stCondLst>
                            <p:childTnLst>
                              <p:par>
                                <p:cTn id="13" presetID="12" presetClass="entr" presetSubtype="4"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p:tgtEl>
                                          <p:spTgt spid="37"/>
                                        </p:tgtEl>
                                        <p:attrNameLst>
                                          <p:attrName>ppt_y</p:attrName>
                                        </p:attrNameLst>
                                      </p:cBhvr>
                                      <p:tavLst>
                                        <p:tav tm="0">
                                          <p:val>
                                            <p:strVal val="#ppt_y+#ppt_h*1.125000"/>
                                          </p:val>
                                        </p:tav>
                                        <p:tav tm="100000">
                                          <p:val>
                                            <p:strVal val="#ppt_y"/>
                                          </p:val>
                                        </p:tav>
                                      </p:tavLst>
                                    </p:anim>
                                    <p:animEffect transition="in" filter="wipe(up)">
                                      <p:cBhvr>
                                        <p:cTn id="16" dur="500"/>
                                        <p:tgtEl>
                                          <p:spTgt spid="37"/>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p:tgtEl>
                                          <p:spTgt spid="38"/>
                                        </p:tgtEl>
                                        <p:attrNameLst>
                                          <p:attrName>ppt_y</p:attrName>
                                        </p:attrNameLst>
                                      </p:cBhvr>
                                      <p:tavLst>
                                        <p:tav tm="0">
                                          <p:val>
                                            <p:strVal val="#ppt_y+#ppt_h*1.125000"/>
                                          </p:val>
                                        </p:tav>
                                        <p:tav tm="100000">
                                          <p:val>
                                            <p:strVal val="#ppt_y"/>
                                          </p:val>
                                        </p:tav>
                                      </p:tavLst>
                                    </p:anim>
                                    <p:animEffect transition="in" filter="wipe(up)">
                                      <p:cBhvr>
                                        <p:cTn id="20" dur="500"/>
                                        <p:tgtEl>
                                          <p:spTgt spid="38"/>
                                        </p:tgtEl>
                                      </p:cBhvr>
                                    </p:animEffect>
                                  </p:childTnLst>
                                </p:cTn>
                              </p:par>
                            </p:childTnLst>
                          </p:cTn>
                        </p:par>
                        <p:par>
                          <p:cTn id="21" fill="hold">
                            <p:stCondLst>
                              <p:cond delay="1300"/>
                            </p:stCondLst>
                            <p:childTnLst>
                              <p:par>
                                <p:cTn id="22" presetID="12" presetClass="entr" presetSubtype="4"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additive="base">
                                        <p:cTn id="24" dur="500"/>
                                        <p:tgtEl>
                                          <p:spTgt spid="39"/>
                                        </p:tgtEl>
                                        <p:attrNameLst>
                                          <p:attrName>ppt_y</p:attrName>
                                        </p:attrNameLst>
                                      </p:cBhvr>
                                      <p:tavLst>
                                        <p:tav tm="0">
                                          <p:val>
                                            <p:strVal val="#ppt_y+#ppt_h*1.125000"/>
                                          </p:val>
                                        </p:tav>
                                        <p:tav tm="100000">
                                          <p:val>
                                            <p:strVal val="#ppt_y"/>
                                          </p:val>
                                        </p:tav>
                                      </p:tavLst>
                                    </p:anim>
                                    <p:animEffect transition="in" filter="wipe(up)">
                                      <p:cBhvr>
                                        <p:cTn id="25" dur="500"/>
                                        <p:tgtEl>
                                          <p:spTgt spid="39"/>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additive="base">
                                        <p:cTn id="28" dur="500"/>
                                        <p:tgtEl>
                                          <p:spTgt spid="40"/>
                                        </p:tgtEl>
                                        <p:attrNameLst>
                                          <p:attrName>ppt_y</p:attrName>
                                        </p:attrNameLst>
                                      </p:cBhvr>
                                      <p:tavLst>
                                        <p:tav tm="0">
                                          <p:val>
                                            <p:strVal val="#ppt_y+#ppt_h*1.125000"/>
                                          </p:val>
                                        </p:tav>
                                        <p:tav tm="100000">
                                          <p:val>
                                            <p:strVal val="#ppt_y"/>
                                          </p:val>
                                        </p:tav>
                                      </p:tavLst>
                                    </p:anim>
                                    <p:animEffect transition="in" filter="wipe(up)">
                                      <p:cBhvr>
                                        <p:cTn id="29" dur="500"/>
                                        <p:tgtEl>
                                          <p:spTgt spid="40"/>
                                        </p:tgtEl>
                                      </p:cBhvr>
                                    </p:animEffect>
                                  </p:childTnLst>
                                </p:cTn>
                              </p:par>
                            </p:childTnLst>
                          </p:cTn>
                        </p:par>
                        <p:par>
                          <p:cTn id="30" fill="hold">
                            <p:stCondLst>
                              <p:cond delay="1800"/>
                            </p:stCondLst>
                            <p:childTnLst>
                              <p:par>
                                <p:cTn id="31" presetID="12" presetClass="entr" presetSubtype="4"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p:tgtEl>
                                          <p:spTgt spid="3"/>
                                        </p:tgtEl>
                                        <p:attrNameLst>
                                          <p:attrName>ppt_y</p:attrName>
                                        </p:attrNameLst>
                                      </p:cBhvr>
                                      <p:tavLst>
                                        <p:tav tm="0">
                                          <p:val>
                                            <p:strVal val="#ppt_y+#ppt_h*1.125000"/>
                                          </p:val>
                                        </p:tav>
                                        <p:tav tm="100000">
                                          <p:val>
                                            <p:strVal val="#ppt_y"/>
                                          </p:val>
                                        </p:tav>
                                      </p:tavLst>
                                    </p:anim>
                                    <p:animEffect transition="in" filter="wipe(up)">
                                      <p:cBhvr>
                                        <p:cTn id="34" dur="500"/>
                                        <p:tgtEl>
                                          <p:spTgt spid="3"/>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7" grpId="0" bldLvl="0" animBg="1"/>
      <p:bldP spid="38" grpId="0"/>
      <p:bldP spid="39" grpId="0" bldLvl="0" animBg="1"/>
      <p:bldP spid="40" grpId="0"/>
      <p:bldP spid="3" grpId="0" bldLvl="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407225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altLang="en-US" sz="3200" b="1" dirty="0">
                <a:solidFill>
                  <a:schemeClr val="tx1"/>
                </a:solidFill>
                <a:latin typeface="微软雅黑" panose="020B0503020204020204" charset="-122"/>
                <a:ea typeface="微软雅黑" panose="020B0503020204020204" charset="-122"/>
                <a:cs typeface="+mn-cs"/>
              </a:rPr>
              <a:t>短视频营销优势</a:t>
            </a:r>
            <a:endParaRPr lang="zh-CN" altLang="en-US" sz="3200" b="1" dirty="0">
              <a:solidFill>
                <a:schemeClr val="tx1"/>
              </a:solidFill>
              <a:latin typeface="微软雅黑" panose="020B0503020204020204" charset="-122"/>
              <a:ea typeface="微软雅黑" panose="020B0503020204020204" charset="-122"/>
              <a:cs typeface="+mn-cs"/>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cxnSp>
        <p:nvCxnSpPr>
          <p:cNvPr id="14" name="直接连接符 13"/>
          <p:cNvCxnSpPr/>
          <p:nvPr/>
        </p:nvCxnSpPr>
        <p:spPr>
          <a:xfrm>
            <a:off x="4715360" y="2509730"/>
            <a:ext cx="552907" cy="552907"/>
          </a:xfrm>
          <a:prstGeom prst="line">
            <a:avLst/>
          </a:prstGeom>
          <a:noFill/>
          <a:ln w="19050" cap="rnd">
            <a:solidFill>
              <a:srgbClr val="327C6F"/>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15" name="直接连接符 14"/>
          <p:cNvCxnSpPr/>
          <p:nvPr/>
        </p:nvCxnSpPr>
        <p:spPr>
          <a:xfrm>
            <a:off x="6974044" y="4760572"/>
            <a:ext cx="576435" cy="576435"/>
          </a:xfrm>
          <a:prstGeom prst="line">
            <a:avLst/>
          </a:prstGeom>
          <a:noFill/>
          <a:ln w="19050" cap="rnd">
            <a:solidFill>
              <a:srgbClr val="27767B"/>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16" name="直接连接符 15"/>
          <p:cNvCxnSpPr/>
          <p:nvPr/>
        </p:nvCxnSpPr>
        <p:spPr>
          <a:xfrm flipH="1">
            <a:off x="6974044" y="2631291"/>
            <a:ext cx="433306" cy="435267"/>
          </a:xfrm>
          <a:prstGeom prst="line">
            <a:avLst/>
          </a:prstGeom>
          <a:noFill/>
          <a:ln w="19050" cap="rnd">
            <a:solidFill>
              <a:srgbClr val="27767B"/>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17" name="直接连接符 16"/>
          <p:cNvCxnSpPr/>
          <p:nvPr/>
        </p:nvCxnSpPr>
        <p:spPr>
          <a:xfrm flipH="1">
            <a:off x="4699675" y="4764493"/>
            <a:ext cx="576435" cy="576435"/>
          </a:xfrm>
          <a:prstGeom prst="line">
            <a:avLst/>
          </a:prstGeom>
          <a:noFill/>
          <a:ln w="19050" cap="rnd">
            <a:solidFill>
              <a:srgbClr val="27767B"/>
            </a:solidFill>
            <a:prstDash val="sysDot"/>
          </a:ln>
        </p:spPr>
        <p:style>
          <a:lnRef idx="2">
            <a:schemeClr val="accent1">
              <a:shade val="50000"/>
            </a:schemeClr>
          </a:lnRef>
          <a:fillRef idx="1">
            <a:schemeClr val="accent1"/>
          </a:fillRef>
          <a:effectRef idx="0">
            <a:schemeClr val="accent1"/>
          </a:effectRef>
          <a:fontRef idx="minor">
            <a:schemeClr val="lt1"/>
          </a:fontRef>
        </p:style>
      </p:cxnSp>
      <p:grpSp>
        <p:nvGrpSpPr>
          <p:cNvPr id="27" name="组合 26"/>
          <p:cNvGrpSpPr/>
          <p:nvPr/>
        </p:nvGrpSpPr>
        <p:grpSpPr>
          <a:xfrm>
            <a:off x="4292600" y="2064385"/>
            <a:ext cx="684530" cy="635000"/>
            <a:chOff x="6755" y="3248"/>
            <a:chExt cx="1078" cy="1000"/>
          </a:xfrm>
        </p:grpSpPr>
        <p:sp>
          <p:nvSpPr>
            <p:cNvPr id="18" name="椭圆 17"/>
            <p:cNvSpPr/>
            <p:nvPr/>
          </p:nvSpPr>
          <p:spPr>
            <a:xfrm>
              <a:off x="6787" y="3248"/>
              <a:ext cx="1000" cy="1000"/>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a:solidFill>
                  <a:prstClr val="white"/>
                </a:solidFill>
              </a:endParaRPr>
            </a:p>
          </p:txBody>
        </p:sp>
        <p:sp>
          <p:nvSpPr>
            <p:cNvPr id="22" name="TextBox 18"/>
            <p:cNvSpPr txBox="1">
              <a:spLocks noChangeArrowheads="1"/>
            </p:cNvSpPr>
            <p:nvPr/>
          </p:nvSpPr>
          <p:spPr bwMode="auto">
            <a:xfrm>
              <a:off x="6755" y="3295"/>
              <a:ext cx="1078" cy="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eaLnBrk="1" fontAlgn="base" hangingPunct="1">
                <a:spcBef>
                  <a:spcPct val="0"/>
                </a:spcBef>
                <a:spcAft>
                  <a:spcPct val="0"/>
                </a:spcAft>
              </a:pPr>
              <a:r>
                <a:rPr lang="en-US" altLang="zh-CN" sz="3200" b="1" dirty="0" smtClean="0">
                  <a:solidFill>
                    <a:schemeClr val="bg1"/>
                  </a:solidFill>
                  <a:latin typeface="微软雅黑" panose="020B0503020204020204" charset="-122"/>
                  <a:ea typeface="微软雅黑" panose="020B0503020204020204" charset="-122"/>
                </a:rPr>
                <a:t>01</a:t>
              </a:r>
              <a:endParaRPr lang="en-US" altLang="zh-CN" sz="3200" b="1" dirty="0" smtClean="0">
                <a:solidFill>
                  <a:schemeClr val="bg1"/>
                </a:solidFill>
                <a:latin typeface="微软雅黑" panose="020B0503020204020204" charset="-122"/>
                <a:ea typeface="微软雅黑" panose="020B0503020204020204" charset="-122"/>
              </a:endParaRPr>
            </a:p>
          </p:txBody>
        </p:sp>
      </p:grpSp>
      <p:grpSp>
        <p:nvGrpSpPr>
          <p:cNvPr id="28" name="组合 27"/>
          <p:cNvGrpSpPr/>
          <p:nvPr/>
        </p:nvGrpSpPr>
        <p:grpSpPr>
          <a:xfrm>
            <a:off x="7298690" y="2094230"/>
            <a:ext cx="684530" cy="635000"/>
            <a:chOff x="11494" y="3298"/>
            <a:chExt cx="1078" cy="1000"/>
          </a:xfrm>
        </p:grpSpPr>
        <p:sp>
          <p:nvSpPr>
            <p:cNvPr id="19" name="椭圆 18"/>
            <p:cNvSpPr/>
            <p:nvPr/>
          </p:nvSpPr>
          <p:spPr>
            <a:xfrm>
              <a:off x="11539" y="3298"/>
              <a:ext cx="1000" cy="1000"/>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a:solidFill>
                  <a:prstClr val="white"/>
                </a:solidFill>
              </a:endParaRPr>
            </a:p>
          </p:txBody>
        </p:sp>
        <p:sp>
          <p:nvSpPr>
            <p:cNvPr id="23" name="TextBox 18"/>
            <p:cNvSpPr txBox="1">
              <a:spLocks noChangeArrowheads="1"/>
            </p:cNvSpPr>
            <p:nvPr/>
          </p:nvSpPr>
          <p:spPr bwMode="auto">
            <a:xfrm>
              <a:off x="11494" y="3345"/>
              <a:ext cx="1078" cy="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eaLnBrk="1" fontAlgn="base" hangingPunct="1">
                <a:spcBef>
                  <a:spcPct val="0"/>
                </a:spcBef>
                <a:spcAft>
                  <a:spcPct val="0"/>
                </a:spcAft>
              </a:pPr>
              <a:r>
                <a:rPr lang="en-US" sz="3200" b="1" smtClean="0">
                  <a:solidFill>
                    <a:schemeClr val="bg1"/>
                  </a:solidFill>
                  <a:latin typeface="微软雅黑" panose="020B0503020204020204" charset="-122"/>
                  <a:ea typeface="微软雅黑" panose="020B0503020204020204" charset="-122"/>
                </a:rPr>
                <a:t>02</a:t>
              </a:r>
              <a:endParaRPr lang="en-US" sz="3200" b="1" smtClean="0">
                <a:solidFill>
                  <a:schemeClr val="bg1"/>
                </a:solidFill>
                <a:latin typeface="微软雅黑" panose="020B0503020204020204" charset="-122"/>
                <a:ea typeface="微软雅黑" panose="020B0503020204020204" charset="-122"/>
              </a:endParaRPr>
            </a:p>
          </p:txBody>
        </p:sp>
      </p:grpSp>
      <p:grpSp>
        <p:nvGrpSpPr>
          <p:cNvPr id="29" name="组合 28"/>
          <p:cNvGrpSpPr/>
          <p:nvPr/>
        </p:nvGrpSpPr>
        <p:grpSpPr>
          <a:xfrm>
            <a:off x="7284085" y="5086350"/>
            <a:ext cx="684530" cy="635000"/>
            <a:chOff x="11471" y="8010"/>
            <a:chExt cx="1078" cy="1000"/>
          </a:xfrm>
        </p:grpSpPr>
        <p:sp>
          <p:nvSpPr>
            <p:cNvPr id="20" name="椭圆 19"/>
            <p:cNvSpPr/>
            <p:nvPr/>
          </p:nvSpPr>
          <p:spPr>
            <a:xfrm>
              <a:off x="11511" y="8010"/>
              <a:ext cx="1000" cy="1000"/>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a:solidFill>
                  <a:prstClr val="white"/>
                </a:solidFill>
              </a:endParaRPr>
            </a:p>
          </p:txBody>
        </p:sp>
        <p:sp>
          <p:nvSpPr>
            <p:cNvPr id="24" name="TextBox 18"/>
            <p:cNvSpPr txBox="1">
              <a:spLocks noChangeArrowheads="1"/>
            </p:cNvSpPr>
            <p:nvPr/>
          </p:nvSpPr>
          <p:spPr bwMode="auto">
            <a:xfrm>
              <a:off x="11471" y="8057"/>
              <a:ext cx="1078" cy="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eaLnBrk="1" fontAlgn="base" hangingPunct="1">
                <a:spcBef>
                  <a:spcPct val="0"/>
                </a:spcBef>
                <a:spcAft>
                  <a:spcPct val="0"/>
                </a:spcAft>
              </a:pPr>
              <a:r>
                <a:rPr lang="en-US" altLang="zh-CN" sz="3200" b="1" smtClean="0">
                  <a:solidFill>
                    <a:schemeClr val="bg1"/>
                  </a:solidFill>
                  <a:latin typeface="微软雅黑" panose="020B0503020204020204" charset="-122"/>
                  <a:ea typeface="微软雅黑" panose="020B0503020204020204" charset="-122"/>
                </a:rPr>
                <a:t>04</a:t>
              </a:r>
              <a:endParaRPr lang="en-US" altLang="zh-CN" sz="3200" b="1" smtClean="0">
                <a:solidFill>
                  <a:schemeClr val="bg1"/>
                </a:solidFill>
                <a:latin typeface="微软雅黑" panose="020B0503020204020204" charset="-122"/>
                <a:ea typeface="微软雅黑" panose="020B0503020204020204" charset="-122"/>
              </a:endParaRPr>
            </a:p>
          </p:txBody>
        </p:sp>
      </p:grpSp>
      <p:grpSp>
        <p:nvGrpSpPr>
          <p:cNvPr id="30" name="组合 29"/>
          <p:cNvGrpSpPr/>
          <p:nvPr/>
        </p:nvGrpSpPr>
        <p:grpSpPr>
          <a:xfrm>
            <a:off x="4284980" y="5086350"/>
            <a:ext cx="684530" cy="635000"/>
            <a:chOff x="6748" y="8010"/>
            <a:chExt cx="1078" cy="1000"/>
          </a:xfrm>
        </p:grpSpPr>
        <p:sp>
          <p:nvSpPr>
            <p:cNvPr id="21" name="椭圆 20"/>
            <p:cNvSpPr/>
            <p:nvPr/>
          </p:nvSpPr>
          <p:spPr>
            <a:xfrm>
              <a:off x="6799" y="8010"/>
              <a:ext cx="1000" cy="1000"/>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a:solidFill>
                  <a:prstClr val="white"/>
                </a:solidFill>
              </a:endParaRPr>
            </a:p>
          </p:txBody>
        </p:sp>
        <p:sp>
          <p:nvSpPr>
            <p:cNvPr id="25" name="TextBox 18"/>
            <p:cNvSpPr txBox="1">
              <a:spLocks noChangeArrowheads="1"/>
            </p:cNvSpPr>
            <p:nvPr/>
          </p:nvSpPr>
          <p:spPr bwMode="auto">
            <a:xfrm>
              <a:off x="6748" y="8057"/>
              <a:ext cx="1078" cy="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eaLnBrk="1" fontAlgn="base" hangingPunct="1">
                <a:spcBef>
                  <a:spcPct val="0"/>
                </a:spcBef>
                <a:spcAft>
                  <a:spcPct val="0"/>
                </a:spcAft>
              </a:pPr>
              <a:r>
                <a:rPr lang="en-US" altLang="zh-CN" sz="3200" b="1" smtClean="0">
                  <a:solidFill>
                    <a:schemeClr val="bg1"/>
                  </a:solidFill>
                  <a:latin typeface="微软雅黑" panose="020B0503020204020204" charset="-122"/>
                  <a:ea typeface="微软雅黑" panose="020B0503020204020204" charset="-122"/>
                </a:rPr>
                <a:t>03</a:t>
              </a:r>
              <a:endParaRPr lang="en-US" altLang="zh-CN" sz="3200" b="1" smtClean="0">
                <a:solidFill>
                  <a:schemeClr val="bg1"/>
                </a:solidFill>
                <a:latin typeface="微软雅黑" panose="020B0503020204020204" charset="-122"/>
                <a:ea typeface="微软雅黑" panose="020B0503020204020204" charset="-122"/>
              </a:endParaRPr>
            </a:p>
          </p:txBody>
        </p:sp>
      </p:grpSp>
      <p:grpSp>
        <p:nvGrpSpPr>
          <p:cNvPr id="26" name="组合 25"/>
          <p:cNvGrpSpPr/>
          <p:nvPr/>
        </p:nvGrpSpPr>
        <p:grpSpPr>
          <a:xfrm>
            <a:off x="4944757" y="2680308"/>
            <a:ext cx="2425342" cy="2437211"/>
            <a:chOff x="7787" y="4221"/>
            <a:chExt cx="3819" cy="3838"/>
          </a:xfrm>
        </p:grpSpPr>
        <p:sp>
          <p:nvSpPr>
            <p:cNvPr id="10" name="空心弧 1"/>
            <p:cNvSpPr/>
            <p:nvPr/>
          </p:nvSpPr>
          <p:spPr>
            <a:xfrm>
              <a:off x="9704" y="4221"/>
              <a:ext cx="1902" cy="1859"/>
            </a:xfrm>
            <a:custGeom>
              <a:avLst/>
              <a:gdLst/>
              <a:ahLst/>
              <a:cxnLst/>
              <a:rect l="l" t="t" r="r" b="b"/>
              <a:pathLst>
                <a:path w="978456" h="955826">
                  <a:moveTo>
                    <a:pt x="42653" y="0"/>
                  </a:moveTo>
                  <a:cubicBezTo>
                    <a:pt x="284662" y="4226"/>
                    <a:pt x="516263" y="101210"/>
                    <a:pt x="690165" y="271115"/>
                  </a:cubicBezTo>
                  <a:cubicBezTo>
                    <a:pt x="874522" y="451234"/>
                    <a:pt x="978456" y="698085"/>
                    <a:pt x="978456" y="955826"/>
                  </a:cubicBezTo>
                  <a:lnTo>
                    <a:pt x="968905" y="955826"/>
                  </a:lnTo>
                  <a:lnTo>
                    <a:pt x="926017" y="912938"/>
                  </a:lnTo>
                  <a:lnTo>
                    <a:pt x="883130" y="955825"/>
                  </a:lnTo>
                  <a:lnTo>
                    <a:pt x="876181" y="955825"/>
                  </a:lnTo>
                  <a:cubicBezTo>
                    <a:pt x="876181" y="725621"/>
                    <a:pt x="783351" y="505144"/>
                    <a:pt x="618691" y="344269"/>
                  </a:cubicBezTo>
                  <a:cubicBezTo>
                    <a:pt x="465575" y="194673"/>
                    <a:pt x="262380" y="108369"/>
                    <a:pt x="49555" y="102368"/>
                  </a:cubicBezTo>
                  <a:lnTo>
                    <a:pt x="392" y="61401"/>
                  </a:lnTo>
                  <a:lnTo>
                    <a:pt x="0" y="44539"/>
                  </a:lnTo>
                  <a:close/>
                </a:path>
              </a:pathLst>
            </a:custGeom>
            <a:solidFill>
              <a:srgbClr val="47B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a:solidFill>
                  <a:prstClr val="white"/>
                </a:solidFill>
              </a:endParaRPr>
            </a:p>
          </p:txBody>
        </p:sp>
        <p:sp>
          <p:nvSpPr>
            <p:cNvPr id="11" name="空心弧 1"/>
            <p:cNvSpPr/>
            <p:nvPr/>
          </p:nvSpPr>
          <p:spPr>
            <a:xfrm rot="16200000">
              <a:off x="7768" y="4255"/>
              <a:ext cx="1902" cy="1859"/>
            </a:xfrm>
            <a:custGeom>
              <a:avLst/>
              <a:gdLst/>
              <a:ahLst/>
              <a:cxnLst/>
              <a:rect l="l" t="t" r="r" b="b"/>
              <a:pathLst>
                <a:path w="978456" h="955826">
                  <a:moveTo>
                    <a:pt x="42653" y="0"/>
                  </a:moveTo>
                  <a:cubicBezTo>
                    <a:pt x="284662" y="4226"/>
                    <a:pt x="516263" y="101210"/>
                    <a:pt x="690165" y="271115"/>
                  </a:cubicBezTo>
                  <a:cubicBezTo>
                    <a:pt x="874522" y="451234"/>
                    <a:pt x="978456" y="698085"/>
                    <a:pt x="978456" y="955826"/>
                  </a:cubicBezTo>
                  <a:lnTo>
                    <a:pt x="968905" y="955826"/>
                  </a:lnTo>
                  <a:lnTo>
                    <a:pt x="926017" y="912938"/>
                  </a:lnTo>
                  <a:lnTo>
                    <a:pt x="883130" y="955825"/>
                  </a:lnTo>
                  <a:lnTo>
                    <a:pt x="876181" y="955825"/>
                  </a:lnTo>
                  <a:cubicBezTo>
                    <a:pt x="876181" y="725621"/>
                    <a:pt x="783351" y="505144"/>
                    <a:pt x="618691" y="344269"/>
                  </a:cubicBezTo>
                  <a:cubicBezTo>
                    <a:pt x="465575" y="194673"/>
                    <a:pt x="262380" y="108369"/>
                    <a:pt x="49555" y="102368"/>
                  </a:cubicBezTo>
                  <a:lnTo>
                    <a:pt x="392" y="61401"/>
                  </a:lnTo>
                  <a:lnTo>
                    <a:pt x="0" y="44539"/>
                  </a:lnTo>
                  <a:close/>
                </a:path>
              </a:pathLst>
            </a:custGeom>
            <a:solidFill>
              <a:srgbClr val="327C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a:solidFill>
                  <a:prstClr val="white"/>
                </a:solidFill>
              </a:endParaRPr>
            </a:p>
          </p:txBody>
        </p:sp>
        <p:sp>
          <p:nvSpPr>
            <p:cNvPr id="12" name="空心弧 1"/>
            <p:cNvSpPr/>
            <p:nvPr/>
          </p:nvSpPr>
          <p:spPr>
            <a:xfrm rot="10800000">
              <a:off x="7787" y="6197"/>
              <a:ext cx="1902" cy="1862"/>
            </a:xfrm>
            <a:custGeom>
              <a:avLst/>
              <a:gdLst/>
              <a:ahLst/>
              <a:cxnLst/>
              <a:rect l="l" t="t" r="r" b="b"/>
              <a:pathLst>
                <a:path w="978456" h="955826">
                  <a:moveTo>
                    <a:pt x="42653" y="0"/>
                  </a:moveTo>
                  <a:cubicBezTo>
                    <a:pt x="284662" y="4226"/>
                    <a:pt x="516263" y="101210"/>
                    <a:pt x="690165" y="271115"/>
                  </a:cubicBezTo>
                  <a:cubicBezTo>
                    <a:pt x="874522" y="451234"/>
                    <a:pt x="978456" y="698085"/>
                    <a:pt x="978456" y="955826"/>
                  </a:cubicBezTo>
                  <a:lnTo>
                    <a:pt x="968905" y="955826"/>
                  </a:lnTo>
                  <a:lnTo>
                    <a:pt x="926017" y="912938"/>
                  </a:lnTo>
                  <a:lnTo>
                    <a:pt x="883130" y="955825"/>
                  </a:lnTo>
                  <a:lnTo>
                    <a:pt x="876181" y="955825"/>
                  </a:lnTo>
                  <a:cubicBezTo>
                    <a:pt x="876181" y="725621"/>
                    <a:pt x="783351" y="505144"/>
                    <a:pt x="618691" y="344269"/>
                  </a:cubicBezTo>
                  <a:cubicBezTo>
                    <a:pt x="465575" y="194673"/>
                    <a:pt x="262380" y="108369"/>
                    <a:pt x="49555" y="102368"/>
                  </a:cubicBezTo>
                  <a:lnTo>
                    <a:pt x="392" y="61401"/>
                  </a:lnTo>
                  <a:lnTo>
                    <a:pt x="0" y="44539"/>
                  </a:lnTo>
                  <a:close/>
                </a:path>
              </a:pathLst>
            </a:custGeom>
            <a:solidFill>
              <a:srgbClr val="45B1C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a:solidFill>
                  <a:prstClr val="white"/>
                </a:solidFill>
              </a:endParaRPr>
            </a:p>
          </p:txBody>
        </p:sp>
        <p:sp>
          <p:nvSpPr>
            <p:cNvPr id="13" name="空心弧 1"/>
            <p:cNvSpPr/>
            <p:nvPr/>
          </p:nvSpPr>
          <p:spPr>
            <a:xfrm rot="5400000">
              <a:off x="9721" y="6177"/>
              <a:ext cx="1905" cy="1859"/>
            </a:xfrm>
            <a:custGeom>
              <a:avLst/>
              <a:gdLst/>
              <a:ahLst/>
              <a:cxnLst/>
              <a:rect l="l" t="t" r="r" b="b"/>
              <a:pathLst>
                <a:path w="978456" h="955826">
                  <a:moveTo>
                    <a:pt x="42653" y="0"/>
                  </a:moveTo>
                  <a:cubicBezTo>
                    <a:pt x="284662" y="4226"/>
                    <a:pt x="516263" y="101210"/>
                    <a:pt x="690165" y="271115"/>
                  </a:cubicBezTo>
                  <a:cubicBezTo>
                    <a:pt x="874522" y="451234"/>
                    <a:pt x="978456" y="698085"/>
                    <a:pt x="978456" y="955826"/>
                  </a:cubicBezTo>
                  <a:lnTo>
                    <a:pt x="968905" y="955826"/>
                  </a:lnTo>
                  <a:lnTo>
                    <a:pt x="926017" y="912938"/>
                  </a:lnTo>
                  <a:lnTo>
                    <a:pt x="883130" y="955825"/>
                  </a:lnTo>
                  <a:lnTo>
                    <a:pt x="876181" y="955825"/>
                  </a:lnTo>
                  <a:cubicBezTo>
                    <a:pt x="876181" y="725621"/>
                    <a:pt x="783351" y="505144"/>
                    <a:pt x="618691" y="344269"/>
                  </a:cubicBezTo>
                  <a:cubicBezTo>
                    <a:pt x="465575" y="194673"/>
                    <a:pt x="262380" y="108369"/>
                    <a:pt x="49555" y="102368"/>
                  </a:cubicBezTo>
                  <a:lnTo>
                    <a:pt x="392" y="61401"/>
                  </a:lnTo>
                  <a:lnTo>
                    <a:pt x="0" y="44539"/>
                  </a:lnTo>
                  <a:close/>
                </a:path>
              </a:pathLst>
            </a:cu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a:solidFill>
                  <a:prstClr val="white"/>
                </a:solidFill>
              </a:endParaRPr>
            </a:p>
          </p:txBody>
        </p:sp>
        <p:sp>
          <p:nvSpPr>
            <p:cNvPr id="50" name="矩形 49"/>
            <p:cNvSpPr/>
            <p:nvPr/>
          </p:nvSpPr>
          <p:spPr>
            <a:xfrm>
              <a:off x="8385" y="5751"/>
              <a:ext cx="2688" cy="82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lang="zh-CN" altLang="en-US" sz="2800" b="1" kern="0" spc="200" dirty="0">
                  <a:solidFill>
                    <a:schemeClr val="tx1"/>
                  </a:solidFill>
                  <a:latin typeface="微软雅黑" panose="020B0503020204020204" charset="-122"/>
                </a:rPr>
                <a:t>营销优势</a:t>
              </a:r>
              <a:endParaRPr kumimoji="0" lang="zh-CN" altLang="en-US" sz="2800" b="1" i="0" u="none" strike="noStrike" kern="0" cap="none" spc="200" normalizeH="0" baseline="0" noProof="0" dirty="0" smtClean="0">
                <a:ln>
                  <a:noFill/>
                </a:ln>
                <a:solidFill>
                  <a:schemeClr val="tx1"/>
                </a:solidFill>
                <a:effectLst/>
                <a:uLnTx/>
                <a:uFillTx/>
                <a:latin typeface="微软雅黑" panose="020B0503020204020204" charset="-122"/>
              </a:endParaRPr>
            </a:p>
          </p:txBody>
        </p:sp>
      </p:grpSp>
      <p:sp>
        <p:nvSpPr>
          <p:cNvPr id="31" name="文本框 30"/>
          <p:cNvSpPr txBox="1"/>
          <p:nvPr/>
        </p:nvSpPr>
        <p:spPr>
          <a:xfrm>
            <a:off x="2369820" y="2124075"/>
            <a:ext cx="1524000" cy="398780"/>
          </a:xfrm>
          <a:prstGeom prst="rect">
            <a:avLst/>
          </a:prstGeom>
          <a:noFill/>
        </p:spPr>
        <p:txBody>
          <a:bodyPr wrap="square" rtlCol="0">
            <a:spAutoFit/>
          </a:bodyPr>
          <a:p>
            <a:pPr algn="ctr"/>
            <a:r>
              <a:rPr lang="zh-CN" altLang="en-US" sz="2000" b="1">
                <a:latin typeface="微软雅黑" panose="020B0503020204020204" charset="-122"/>
                <a:ea typeface="微软雅黑" panose="020B0503020204020204" charset="-122"/>
              </a:rPr>
              <a:t>壁垒更高</a:t>
            </a:r>
            <a:endParaRPr lang="zh-CN" altLang="en-US" sz="2000" b="1">
              <a:latin typeface="微软雅黑" panose="020B0503020204020204" charset="-122"/>
              <a:ea typeface="微软雅黑" panose="020B0503020204020204" charset="-122"/>
            </a:endParaRPr>
          </a:p>
        </p:txBody>
      </p:sp>
      <p:sp>
        <p:nvSpPr>
          <p:cNvPr id="32" name="文本框 31"/>
          <p:cNvSpPr txBox="1"/>
          <p:nvPr/>
        </p:nvSpPr>
        <p:spPr>
          <a:xfrm>
            <a:off x="8460105" y="2279015"/>
            <a:ext cx="1524000" cy="398780"/>
          </a:xfrm>
          <a:prstGeom prst="rect">
            <a:avLst/>
          </a:prstGeom>
          <a:noFill/>
        </p:spPr>
        <p:txBody>
          <a:bodyPr wrap="square" rtlCol="0">
            <a:spAutoFit/>
          </a:bodyPr>
          <a:p>
            <a:pPr algn="ctr"/>
            <a:r>
              <a:rPr lang="zh-CN" altLang="en-US" sz="2000" b="1">
                <a:latin typeface="微软雅黑" panose="020B0503020204020204" charset="-122"/>
                <a:ea typeface="微软雅黑" panose="020B0503020204020204" charset="-122"/>
              </a:rPr>
              <a:t>品牌更强</a:t>
            </a:r>
            <a:endParaRPr lang="zh-CN" altLang="en-US" sz="2000" b="1">
              <a:latin typeface="微软雅黑" panose="020B0503020204020204" charset="-122"/>
              <a:ea typeface="微软雅黑" panose="020B0503020204020204" charset="-122"/>
            </a:endParaRPr>
          </a:p>
        </p:txBody>
      </p:sp>
      <p:sp>
        <p:nvSpPr>
          <p:cNvPr id="33" name="文本框 32"/>
          <p:cNvSpPr txBox="1"/>
          <p:nvPr/>
        </p:nvSpPr>
        <p:spPr>
          <a:xfrm>
            <a:off x="2270125" y="5204460"/>
            <a:ext cx="1524000" cy="398780"/>
          </a:xfrm>
          <a:prstGeom prst="rect">
            <a:avLst/>
          </a:prstGeom>
          <a:noFill/>
        </p:spPr>
        <p:txBody>
          <a:bodyPr wrap="square" rtlCol="0">
            <a:spAutoFit/>
          </a:bodyPr>
          <a:p>
            <a:pPr algn="ctr"/>
            <a:r>
              <a:rPr lang="zh-CN" altLang="en-US" sz="2000" b="1">
                <a:latin typeface="微软雅黑" panose="020B0503020204020204" charset="-122"/>
                <a:ea typeface="微软雅黑" panose="020B0503020204020204" charset="-122"/>
              </a:rPr>
              <a:t>互动更多</a:t>
            </a:r>
            <a:endParaRPr lang="zh-CN" altLang="en-US" sz="2000" b="1">
              <a:latin typeface="微软雅黑" panose="020B0503020204020204" charset="-122"/>
              <a:ea typeface="微软雅黑" panose="020B0503020204020204" charset="-122"/>
            </a:endParaRPr>
          </a:p>
        </p:txBody>
      </p:sp>
      <p:sp>
        <p:nvSpPr>
          <p:cNvPr id="34" name="文本框 33"/>
          <p:cNvSpPr txBox="1"/>
          <p:nvPr/>
        </p:nvSpPr>
        <p:spPr>
          <a:xfrm>
            <a:off x="8460105" y="5300980"/>
            <a:ext cx="1524000" cy="398780"/>
          </a:xfrm>
          <a:prstGeom prst="rect">
            <a:avLst/>
          </a:prstGeom>
          <a:noFill/>
        </p:spPr>
        <p:txBody>
          <a:bodyPr wrap="square" rtlCol="0">
            <a:spAutoFit/>
          </a:bodyPr>
          <a:p>
            <a:pPr algn="ctr"/>
            <a:r>
              <a:rPr lang="zh-CN" altLang="en-US" sz="2000" b="1">
                <a:latin typeface="微软雅黑" panose="020B0503020204020204" charset="-122"/>
                <a:ea typeface="微软雅黑" panose="020B0503020204020204" charset="-122"/>
              </a:rPr>
              <a:t>渠道更广</a:t>
            </a:r>
            <a:endParaRPr lang="zh-CN" altLang="en-US" sz="2000" b="1">
              <a:latin typeface="微软雅黑" panose="020B0503020204020204" charset="-122"/>
              <a:ea typeface="微软雅黑" panose="020B0503020204020204" charset="-122"/>
            </a:endParaRPr>
          </a:p>
        </p:txBody>
      </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00"/>
                            </p:stCondLst>
                            <p:childTnLst>
                              <p:par>
                                <p:cTn id="13" presetID="49" presetClass="entr" presetSubtype="0" decel="10000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 calcmode="lin" valueType="num">
                                      <p:cBhvr>
                                        <p:cTn id="17" dur="500" fill="hold"/>
                                        <p:tgtEl>
                                          <p:spTgt spid="26"/>
                                        </p:tgtEl>
                                        <p:attrNameLst>
                                          <p:attrName>style.rotation</p:attrName>
                                        </p:attrNameLst>
                                      </p:cBhvr>
                                      <p:tavLst>
                                        <p:tav tm="0">
                                          <p:val>
                                            <p:fltVal val="360"/>
                                          </p:val>
                                        </p:tav>
                                        <p:tav tm="100000">
                                          <p:val>
                                            <p:fltVal val="0"/>
                                          </p:val>
                                        </p:tav>
                                      </p:tavLst>
                                    </p:anim>
                                    <p:animEffect transition="in" filter="fade">
                                      <p:cBhvr>
                                        <p:cTn id="18" dur="500"/>
                                        <p:tgtEl>
                                          <p:spTgt spid="26"/>
                                        </p:tgtEl>
                                      </p:cBhvr>
                                    </p:animEffect>
                                  </p:childTnLst>
                                </p:cTn>
                              </p:par>
                            </p:childTnLst>
                          </p:cTn>
                        </p:par>
                        <p:par>
                          <p:cTn id="19" fill="hold">
                            <p:stCondLst>
                              <p:cond delay="1300"/>
                            </p:stCondLst>
                            <p:childTnLst>
                              <p:par>
                                <p:cTn id="20" presetID="22" presetClass="entr" presetSubtype="4"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par>
                          <p:cTn id="23" fill="hold">
                            <p:stCondLst>
                              <p:cond delay="1800"/>
                            </p:stCondLst>
                            <p:childTnLst>
                              <p:par>
                                <p:cTn id="24" presetID="23" presetClass="entr" presetSubtype="16"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p:cTn id="26" dur="500" fill="hold"/>
                                        <p:tgtEl>
                                          <p:spTgt spid="27"/>
                                        </p:tgtEl>
                                        <p:attrNameLst>
                                          <p:attrName>ppt_w</p:attrName>
                                        </p:attrNameLst>
                                      </p:cBhvr>
                                      <p:tavLst>
                                        <p:tav tm="0">
                                          <p:val>
                                            <p:fltVal val="0"/>
                                          </p:val>
                                        </p:tav>
                                        <p:tav tm="100000">
                                          <p:val>
                                            <p:strVal val="#ppt_w"/>
                                          </p:val>
                                        </p:tav>
                                      </p:tavLst>
                                    </p:anim>
                                    <p:anim calcmode="lin" valueType="num">
                                      <p:cBhvr>
                                        <p:cTn id="27" dur="500" fill="hold"/>
                                        <p:tgtEl>
                                          <p:spTgt spid="27"/>
                                        </p:tgtEl>
                                        <p:attrNameLst>
                                          <p:attrName>ppt_h</p:attrName>
                                        </p:attrNameLst>
                                      </p:cBhvr>
                                      <p:tavLst>
                                        <p:tav tm="0">
                                          <p:val>
                                            <p:fltVal val="0"/>
                                          </p:val>
                                        </p:tav>
                                        <p:tav tm="100000">
                                          <p:val>
                                            <p:strVal val="#ppt_h"/>
                                          </p:val>
                                        </p:tav>
                                      </p:tavLst>
                                    </p:anim>
                                  </p:childTnLst>
                                </p:cTn>
                              </p:par>
                            </p:childTnLst>
                          </p:cTn>
                        </p:par>
                        <p:par>
                          <p:cTn id="28" fill="hold">
                            <p:stCondLst>
                              <p:cond delay="2300"/>
                            </p:stCondLst>
                            <p:childTnLst>
                              <p:par>
                                <p:cTn id="29" presetID="10" presetClass="entr" presetSubtype="0"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childTnLst>
                                </p:cTn>
                              </p:par>
                            </p:childTnLst>
                          </p:cTn>
                        </p:par>
                        <p:par>
                          <p:cTn id="32" fill="hold">
                            <p:stCondLst>
                              <p:cond delay="2800"/>
                            </p:stCondLst>
                            <p:childTnLst>
                              <p:par>
                                <p:cTn id="33" presetID="22" presetClass="entr" presetSubtype="4"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par>
                          <p:cTn id="36" fill="hold">
                            <p:stCondLst>
                              <p:cond delay="3300"/>
                            </p:stCondLst>
                            <p:childTnLst>
                              <p:par>
                                <p:cTn id="37" presetID="23" presetClass="entr" presetSubtype="16"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childTnLst>
                                </p:cTn>
                              </p:par>
                            </p:childTnLst>
                          </p:cTn>
                        </p:par>
                        <p:par>
                          <p:cTn id="41" fill="hold">
                            <p:stCondLst>
                              <p:cond delay="3800"/>
                            </p:stCondLst>
                            <p:childTnLst>
                              <p:par>
                                <p:cTn id="42" presetID="10" presetClass="entr" presetSubtype="0"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par>
                          <p:cTn id="45" fill="hold">
                            <p:stCondLst>
                              <p:cond delay="4300"/>
                            </p:stCondLst>
                            <p:childTnLst>
                              <p:par>
                                <p:cTn id="46" presetID="22" presetClass="entr" presetSubtype="1"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up)">
                                      <p:cBhvr>
                                        <p:cTn id="48" dur="500"/>
                                        <p:tgtEl>
                                          <p:spTgt spid="17"/>
                                        </p:tgtEl>
                                      </p:cBhvr>
                                    </p:animEffect>
                                  </p:childTnLst>
                                </p:cTn>
                              </p:par>
                            </p:childTnLst>
                          </p:cTn>
                        </p:par>
                        <p:par>
                          <p:cTn id="49" fill="hold">
                            <p:stCondLst>
                              <p:cond delay="4800"/>
                            </p:stCondLst>
                            <p:childTnLst>
                              <p:par>
                                <p:cTn id="50" presetID="23" presetClass="entr" presetSubtype="16" fill="hold" nodeType="after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p:cTn id="52" dur="500" fill="hold"/>
                                        <p:tgtEl>
                                          <p:spTgt spid="30"/>
                                        </p:tgtEl>
                                        <p:attrNameLst>
                                          <p:attrName>ppt_w</p:attrName>
                                        </p:attrNameLst>
                                      </p:cBhvr>
                                      <p:tavLst>
                                        <p:tav tm="0">
                                          <p:val>
                                            <p:fltVal val="0"/>
                                          </p:val>
                                        </p:tav>
                                        <p:tav tm="100000">
                                          <p:val>
                                            <p:strVal val="#ppt_w"/>
                                          </p:val>
                                        </p:tav>
                                      </p:tavLst>
                                    </p:anim>
                                    <p:anim calcmode="lin" valueType="num">
                                      <p:cBhvr>
                                        <p:cTn id="53" dur="500" fill="hold"/>
                                        <p:tgtEl>
                                          <p:spTgt spid="30"/>
                                        </p:tgtEl>
                                        <p:attrNameLst>
                                          <p:attrName>ppt_h</p:attrName>
                                        </p:attrNameLst>
                                      </p:cBhvr>
                                      <p:tavLst>
                                        <p:tav tm="0">
                                          <p:val>
                                            <p:fltVal val="0"/>
                                          </p:val>
                                        </p:tav>
                                        <p:tav tm="100000">
                                          <p:val>
                                            <p:strVal val="#ppt_h"/>
                                          </p:val>
                                        </p:tav>
                                      </p:tavLst>
                                    </p:anim>
                                  </p:childTnLst>
                                </p:cTn>
                              </p:par>
                            </p:childTnLst>
                          </p:cTn>
                        </p:par>
                        <p:par>
                          <p:cTn id="54" fill="hold">
                            <p:stCondLst>
                              <p:cond delay="5300"/>
                            </p:stCondLst>
                            <p:childTnLst>
                              <p:par>
                                <p:cTn id="55" presetID="10" presetClass="entr" presetSubtype="0" fill="hold" grpId="0"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childTnLst>
                          </p:cTn>
                        </p:par>
                        <p:par>
                          <p:cTn id="58" fill="hold">
                            <p:stCondLst>
                              <p:cond delay="5800"/>
                            </p:stCondLst>
                            <p:childTnLst>
                              <p:par>
                                <p:cTn id="59" presetID="22" presetClass="entr" presetSubtype="1" fill="hold"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up)">
                                      <p:cBhvr>
                                        <p:cTn id="61" dur="500"/>
                                        <p:tgtEl>
                                          <p:spTgt spid="15"/>
                                        </p:tgtEl>
                                      </p:cBhvr>
                                    </p:animEffect>
                                  </p:childTnLst>
                                </p:cTn>
                              </p:par>
                            </p:childTnLst>
                          </p:cTn>
                        </p:par>
                        <p:par>
                          <p:cTn id="62" fill="hold">
                            <p:stCondLst>
                              <p:cond delay="6300"/>
                            </p:stCondLst>
                            <p:childTnLst>
                              <p:par>
                                <p:cTn id="63" presetID="23" presetClass="entr" presetSubtype="16" fill="hold" nodeType="after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p:cTn id="65" dur="500" fill="hold"/>
                                        <p:tgtEl>
                                          <p:spTgt spid="29"/>
                                        </p:tgtEl>
                                        <p:attrNameLst>
                                          <p:attrName>ppt_w</p:attrName>
                                        </p:attrNameLst>
                                      </p:cBhvr>
                                      <p:tavLst>
                                        <p:tav tm="0">
                                          <p:val>
                                            <p:fltVal val="0"/>
                                          </p:val>
                                        </p:tav>
                                        <p:tav tm="100000">
                                          <p:val>
                                            <p:strVal val="#ppt_w"/>
                                          </p:val>
                                        </p:tav>
                                      </p:tavLst>
                                    </p:anim>
                                    <p:anim calcmode="lin" valueType="num">
                                      <p:cBhvr>
                                        <p:cTn id="66" dur="500" fill="hold"/>
                                        <p:tgtEl>
                                          <p:spTgt spid="29"/>
                                        </p:tgtEl>
                                        <p:attrNameLst>
                                          <p:attrName>ppt_h</p:attrName>
                                        </p:attrNameLst>
                                      </p:cBhvr>
                                      <p:tavLst>
                                        <p:tav tm="0">
                                          <p:val>
                                            <p:fltVal val="0"/>
                                          </p:val>
                                        </p:tav>
                                        <p:tav tm="100000">
                                          <p:val>
                                            <p:strVal val="#ppt_h"/>
                                          </p:val>
                                        </p:tav>
                                      </p:tavLst>
                                    </p:anim>
                                  </p:childTnLst>
                                </p:cTn>
                              </p:par>
                            </p:childTnLst>
                          </p:cTn>
                        </p:par>
                        <p:par>
                          <p:cTn id="67" fill="hold">
                            <p:stCondLst>
                              <p:cond delay="6800"/>
                            </p:stCondLst>
                            <p:childTnLst>
                              <p:par>
                                <p:cTn id="68" presetID="10" presetClass="entr" presetSubtype="0"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P spid="32"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935480" y="2561590"/>
            <a:ext cx="4559935" cy="1104265"/>
          </a:xfrm>
        </p:spPr>
        <p:txBody>
          <a:bodyPr>
            <a:normAutofit/>
          </a:bodyPr>
          <a:lstStyle/>
          <a:p>
            <a:r>
              <a:rPr lang="zh-CN" altLang="en-US" sz="4400" dirty="0"/>
              <a:t>短视频内容策划</a:t>
            </a:r>
            <a:endParaRPr lang="zh-CN" altLang="en-US" sz="4400" dirty="0"/>
          </a:p>
        </p:txBody>
      </p:sp>
      <p:sp>
        <p:nvSpPr>
          <p:cNvPr id="4" name="矩形 3"/>
          <p:cNvSpPr/>
          <p:nvPr>
            <p:custDataLst>
              <p:tags r:id="rId2"/>
            </p:custDataLst>
          </p:nvPr>
        </p:nvSpPr>
        <p:spPr>
          <a:xfrm>
            <a:off x="8229600" y="804333"/>
            <a:ext cx="2658533" cy="4284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700"/>
              <a:t>2</a:t>
            </a:r>
            <a:endParaRPr lang="en-US" altLang="zh-CN" sz="28700"/>
          </a:p>
        </p:txBody>
      </p:sp>
    </p:spTree>
    <p:custDataLst>
      <p:tags r:id="rId3"/>
    </p:custData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20149309313"/>
          <p:cNvPicPr>
            <a:picLocks noChangeAspect="1"/>
          </p:cNvPicPr>
          <p:nvPr/>
        </p:nvPicPr>
        <p:blipFill>
          <a:blip r:embed="rId1"/>
          <a:stretch>
            <a:fillRect/>
          </a:stretch>
        </p:blipFill>
        <p:spPr>
          <a:xfrm>
            <a:off x="9034145" y="635"/>
            <a:ext cx="2990300" cy="900007"/>
          </a:xfrm>
          <a:prstGeom prst="rect">
            <a:avLst/>
          </a:prstGeom>
        </p:spPr>
      </p:pic>
      <p:grpSp>
        <p:nvGrpSpPr>
          <p:cNvPr id="8" name="组合 7"/>
          <p:cNvGrpSpPr/>
          <p:nvPr/>
        </p:nvGrpSpPr>
        <p:grpSpPr>
          <a:xfrm>
            <a:off x="840789" y="1636260"/>
            <a:ext cx="10160861" cy="4248020"/>
            <a:chOff x="938" y="1947"/>
            <a:chExt cx="12820" cy="5360"/>
          </a:xfrm>
        </p:grpSpPr>
        <p:grpSp>
          <p:nvGrpSpPr>
            <p:cNvPr id="54" name="Group 5"/>
            <p:cNvGrpSpPr/>
            <p:nvPr/>
          </p:nvGrpSpPr>
          <p:grpSpPr>
            <a:xfrm>
              <a:off x="938" y="1947"/>
              <a:ext cx="12820" cy="5360"/>
              <a:chOff x="715985" y="1787095"/>
              <a:chExt cx="10780690" cy="4507134"/>
            </a:xfrm>
          </p:grpSpPr>
          <p:sp>
            <p:nvSpPr>
              <p:cNvPr id="55" name="Rectangle 3"/>
              <p:cNvSpPr/>
              <p:nvPr/>
            </p:nvSpPr>
            <p:spPr>
              <a:xfrm>
                <a:off x="715985" y="1787096"/>
                <a:ext cx="5658928" cy="11457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vi-VN" sz="1100"/>
              </a:p>
            </p:txBody>
          </p:sp>
          <p:sp>
            <p:nvSpPr>
              <p:cNvPr id="56" name="Parallelogram 6"/>
              <p:cNvSpPr/>
              <p:nvPr/>
            </p:nvSpPr>
            <p:spPr>
              <a:xfrm>
                <a:off x="3019237" y="2932799"/>
                <a:ext cx="3355676" cy="535011"/>
              </a:xfrm>
              <a:prstGeom prst="parallelogram">
                <a:avLst>
                  <a:gd name="adj" fmla="val 19913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vi-VN" sz="1100"/>
              </a:p>
            </p:txBody>
          </p:sp>
          <p:sp>
            <p:nvSpPr>
              <p:cNvPr id="57" name="Rectangle 7"/>
              <p:cNvSpPr/>
              <p:nvPr/>
            </p:nvSpPr>
            <p:spPr>
              <a:xfrm>
                <a:off x="3019239" y="3467810"/>
                <a:ext cx="5658928" cy="11457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vi-VN" sz="1100"/>
              </a:p>
            </p:txBody>
          </p:sp>
          <p:sp>
            <p:nvSpPr>
              <p:cNvPr id="58" name="Parallelogram 8"/>
              <p:cNvSpPr/>
              <p:nvPr/>
            </p:nvSpPr>
            <p:spPr>
              <a:xfrm>
                <a:off x="5320163" y="4613514"/>
                <a:ext cx="3358004" cy="535011"/>
              </a:xfrm>
              <a:prstGeom prst="parallelogram">
                <a:avLst>
                  <a:gd name="adj" fmla="val 19913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vi-VN" sz="1100"/>
              </a:p>
            </p:txBody>
          </p:sp>
          <p:sp>
            <p:nvSpPr>
              <p:cNvPr id="59" name="Rectangle 9"/>
              <p:cNvSpPr/>
              <p:nvPr/>
            </p:nvSpPr>
            <p:spPr>
              <a:xfrm>
                <a:off x="5322492" y="5148525"/>
                <a:ext cx="6174183" cy="11457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vi-VN" sz="1100"/>
              </a:p>
            </p:txBody>
          </p:sp>
          <p:sp>
            <p:nvSpPr>
              <p:cNvPr id="60" name="Rectangle 15"/>
              <p:cNvSpPr/>
              <p:nvPr/>
            </p:nvSpPr>
            <p:spPr>
              <a:xfrm>
                <a:off x="715985" y="1787095"/>
                <a:ext cx="759134" cy="114570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800" b="1" smtClean="0">
                    <a:latin typeface="+mj-lt"/>
                  </a:rPr>
                  <a:t>01</a:t>
                </a:r>
                <a:endParaRPr lang="vi-VN" sz="2800" b="1" dirty="0">
                  <a:latin typeface="+mj-lt"/>
                </a:endParaRPr>
              </a:p>
            </p:txBody>
          </p:sp>
          <p:sp>
            <p:nvSpPr>
              <p:cNvPr id="61" name="Rectangle 16"/>
              <p:cNvSpPr/>
              <p:nvPr/>
            </p:nvSpPr>
            <p:spPr>
              <a:xfrm>
                <a:off x="3019238" y="3467811"/>
                <a:ext cx="767759" cy="114570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800" b="1" dirty="0" smtClean="0">
                    <a:latin typeface="+mj-lt"/>
                  </a:rPr>
                  <a:t>02</a:t>
                </a:r>
                <a:endParaRPr lang="vi-VN" sz="2800" b="1" dirty="0">
                  <a:latin typeface="+mj-lt"/>
                </a:endParaRPr>
              </a:p>
            </p:txBody>
          </p:sp>
          <p:sp>
            <p:nvSpPr>
              <p:cNvPr id="62" name="Rectangle 17"/>
              <p:cNvSpPr/>
              <p:nvPr/>
            </p:nvSpPr>
            <p:spPr>
              <a:xfrm>
                <a:off x="5320163" y="5148524"/>
                <a:ext cx="761461" cy="114570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800" b="1" dirty="0" smtClean="0">
                    <a:latin typeface="+mj-lt"/>
                  </a:rPr>
                  <a:t>03</a:t>
                </a:r>
                <a:endParaRPr lang="vi-VN" sz="2800" b="1" dirty="0">
                  <a:latin typeface="+mj-lt"/>
                </a:endParaRPr>
              </a:p>
            </p:txBody>
          </p:sp>
        </p:grpSp>
        <p:sp>
          <p:nvSpPr>
            <p:cNvPr id="64" name="矩形 63"/>
            <p:cNvSpPr/>
            <p:nvPr/>
          </p:nvSpPr>
          <p:spPr>
            <a:xfrm>
              <a:off x="2623" y="2317"/>
              <a:ext cx="2862" cy="581"/>
            </a:xfrm>
            <a:prstGeom prst="rect">
              <a:avLst/>
            </a:prstGeom>
          </p:spPr>
          <p:txBody>
            <a:bodyPr wrap="square">
              <a:spAutoFit/>
            </a:bodyPr>
            <a:p>
              <a:pPr marL="0" marR="0" lvl="0" indent="0" algn="ctr" defTabSz="914400" eaLnBrk="1" fontAlgn="auto" latinLnBrk="0" hangingPunct="1">
                <a:lnSpc>
                  <a:spcPct val="100000"/>
                </a:lnSpc>
                <a:spcBef>
                  <a:spcPts val="0"/>
                </a:spcBef>
                <a:spcAft>
                  <a:spcPts val="0"/>
                </a:spcAft>
                <a:buClrTx/>
                <a:buSzTx/>
                <a:buFontTx/>
                <a:buNone/>
                <a:defRPr/>
              </a:pPr>
              <a:r>
                <a:rPr lang="zh-CN" altLang="en-US" sz="2400" b="1" kern="0" noProof="0" smtClean="0">
                  <a:ln>
                    <a:noFill/>
                  </a:ln>
                  <a:solidFill>
                    <a:schemeClr val="bg1"/>
                  </a:solidFill>
                  <a:effectLst/>
                  <a:uLnTx/>
                  <a:uFillTx/>
                  <a:latin typeface="微软雅黑" panose="020B0503020204020204" charset="-122"/>
                  <a:ea typeface="微软雅黑" panose="020B0503020204020204" charset="-122"/>
                  <a:cs typeface="Arial" panose="020B0604020202020204" pitchFamily="34" charset="0"/>
                  <a:sym typeface="+mn-ea"/>
                </a:rPr>
                <a:t>明确</a:t>
              </a:r>
              <a:r>
                <a:rPr kumimoji="0" lang="zh-CN" altLang="en-US" sz="2400" b="1" i="0" u="none" strike="noStrike" kern="0" cap="none" spc="0" normalizeH="0" baseline="0" noProof="0" smtClean="0">
                  <a:ln>
                    <a:noFill/>
                  </a:ln>
                  <a:solidFill>
                    <a:schemeClr val="bg1"/>
                  </a:solidFill>
                  <a:effectLst/>
                  <a:uLnTx/>
                  <a:uFillTx/>
                  <a:latin typeface="微软雅黑" panose="020B0503020204020204" charset="-122"/>
                  <a:ea typeface="微软雅黑" panose="020B0503020204020204" charset="-122"/>
                  <a:cs typeface="Arial" panose="020B0604020202020204" pitchFamily="34" charset="0"/>
                </a:rPr>
                <a:t>营销目的</a:t>
              </a:r>
              <a:endParaRPr kumimoji="0" lang="zh-CN" altLang="en-US" sz="2400" b="1" i="0" u="none" strike="noStrike" kern="0" cap="none" spc="0" normalizeH="0" baseline="0" noProof="0" smtClean="0">
                <a:ln>
                  <a:noFill/>
                </a:ln>
                <a:solidFill>
                  <a:schemeClr val="bg1"/>
                </a:solidFill>
                <a:effectLst/>
                <a:uLnTx/>
                <a:uFillTx/>
                <a:latin typeface="微软雅黑" panose="020B0503020204020204" charset="-122"/>
                <a:ea typeface="微软雅黑" panose="020B0503020204020204" charset="-122"/>
              </a:endParaRPr>
            </a:p>
          </p:txBody>
        </p:sp>
        <p:sp>
          <p:nvSpPr>
            <p:cNvPr id="69" name="矩形 68"/>
            <p:cNvSpPr/>
            <p:nvPr/>
          </p:nvSpPr>
          <p:spPr>
            <a:xfrm>
              <a:off x="6210" y="2376"/>
              <a:ext cx="1177" cy="465"/>
            </a:xfrm>
            <a:prstGeom prst="rect">
              <a:avLst/>
            </a:prstGeom>
            <a:ln>
              <a:solidFill>
                <a:schemeClr val="bg1"/>
              </a:solidFill>
            </a:ln>
          </p:spPr>
          <p:txBody>
            <a:bodyPr wrap="square">
              <a:spAutoFit/>
            </a:bodyPr>
            <a:p>
              <a:pPr defTabSz="914400"/>
              <a:r>
                <a:rPr lang="en-US" altLang="zh-CN" sz="1800" kern="0" smtClean="0">
                  <a:solidFill>
                    <a:prstClr val="white"/>
                  </a:solidFill>
                  <a:ea typeface="宋体" panose="02010600030101010101" pitchFamily="2" charset="-122"/>
                  <a:cs typeface="Arial" panose="020B0604020202020204" pitchFamily="34" charset="0"/>
                </a:rPr>
                <a:t>STEP1</a:t>
              </a:r>
              <a:endParaRPr lang="zh-CN" altLang="en-US" sz="4000" kern="0" smtClean="0">
                <a:solidFill>
                  <a:sysClr val="windowText" lastClr="000000"/>
                </a:solidFill>
              </a:endParaRPr>
            </a:p>
          </p:txBody>
        </p:sp>
        <p:sp>
          <p:nvSpPr>
            <p:cNvPr id="70" name="矩形 69"/>
            <p:cNvSpPr/>
            <p:nvPr/>
          </p:nvSpPr>
          <p:spPr>
            <a:xfrm>
              <a:off x="9007" y="4336"/>
              <a:ext cx="1177" cy="465"/>
            </a:xfrm>
            <a:prstGeom prst="rect">
              <a:avLst/>
            </a:prstGeom>
            <a:ln>
              <a:solidFill>
                <a:schemeClr val="bg1"/>
              </a:solidFill>
            </a:ln>
          </p:spPr>
          <p:txBody>
            <a:bodyPr wrap="square">
              <a:spAutoFit/>
            </a:bodyPr>
            <a:p>
              <a:pPr defTabSz="914400"/>
              <a:r>
                <a:rPr lang="en-US" altLang="zh-CN" sz="1800" kern="0" smtClean="0">
                  <a:solidFill>
                    <a:prstClr val="white"/>
                  </a:solidFill>
                  <a:ea typeface="宋体" panose="02010600030101010101" pitchFamily="2" charset="-122"/>
                  <a:cs typeface="Arial" panose="020B0604020202020204" pitchFamily="34" charset="0"/>
                </a:rPr>
                <a:t>STEP2</a:t>
              </a:r>
              <a:endParaRPr lang="zh-CN" altLang="en-US" sz="4000" kern="0" smtClean="0">
                <a:solidFill>
                  <a:sysClr val="windowText" lastClr="000000"/>
                </a:solidFill>
              </a:endParaRPr>
            </a:p>
          </p:txBody>
        </p:sp>
        <p:sp>
          <p:nvSpPr>
            <p:cNvPr id="71" name="矩形 70"/>
            <p:cNvSpPr/>
            <p:nvPr/>
          </p:nvSpPr>
          <p:spPr>
            <a:xfrm>
              <a:off x="12336" y="6407"/>
              <a:ext cx="1177" cy="465"/>
            </a:xfrm>
            <a:prstGeom prst="rect">
              <a:avLst/>
            </a:prstGeom>
            <a:ln>
              <a:solidFill>
                <a:schemeClr val="bg1"/>
              </a:solidFill>
            </a:ln>
          </p:spPr>
          <p:txBody>
            <a:bodyPr wrap="square">
              <a:spAutoFit/>
            </a:bodyPr>
            <a:p>
              <a:pPr defTabSz="914400"/>
              <a:r>
                <a:rPr lang="en-US" altLang="zh-CN" sz="1800" kern="0" smtClean="0">
                  <a:solidFill>
                    <a:prstClr val="white"/>
                  </a:solidFill>
                  <a:ea typeface="宋体" panose="02010600030101010101" pitchFamily="2" charset="-122"/>
                  <a:cs typeface="Arial" panose="020B0604020202020204" pitchFamily="34" charset="0"/>
                </a:rPr>
                <a:t>STEP3</a:t>
              </a:r>
              <a:endParaRPr lang="zh-CN" altLang="en-US" sz="4000" kern="0" smtClean="0">
                <a:solidFill>
                  <a:sysClr val="windowText" lastClr="000000"/>
                </a:solidFill>
              </a:endParaRPr>
            </a:p>
          </p:txBody>
        </p:sp>
      </p:grpSp>
      <p:sp>
        <p:nvSpPr>
          <p:cNvPr id="9" name="文本框 8"/>
          <p:cNvSpPr txBox="1"/>
          <p:nvPr>
            <p:custDataLst>
              <p:tags r:id="rId2"/>
            </p:custDataLst>
          </p:nvPr>
        </p:nvSpPr>
        <p:spPr>
          <a:xfrm>
            <a:off x="995680" y="259715"/>
            <a:ext cx="407225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altLang="en-US" sz="3200" b="1" dirty="0">
                <a:solidFill>
                  <a:schemeClr val="tx1"/>
                </a:solidFill>
                <a:latin typeface="微软雅黑" panose="020B0503020204020204" charset="-122"/>
                <a:ea typeface="微软雅黑" panose="020B0503020204020204" charset="-122"/>
                <a:cs typeface="+mn-cs"/>
              </a:rPr>
              <a:t>短视频营销过程</a:t>
            </a:r>
            <a:endParaRPr lang="zh-CN" altLang="en-US" sz="3200" b="1" dirty="0">
              <a:solidFill>
                <a:schemeClr val="tx1"/>
              </a:solidFill>
              <a:latin typeface="微软雅黑" panose="020B0503020204020204" charset="-122"/>
              <a:ea typeface="微软雅黑" panose="020B0503020204020204" charset="-122"/>
              <a:cs typeface="+mn-cs"/>
            </a:endParaRPr>
          </a:p>
        </p:txBody>
      </p:sp>
      <p:sp>
        <p:nvSpPr>
          <p:cNvPr id="11" name="矩形 10"/>
          <p:cNvSpPr/>
          <p:nvPr/>
        </p:nvSpPr>
        <p:spPr>
          <a:xfrm>
            <a:off x="4290695" y="3529965"/>
            <a:ext cx="2390140" cy="460375"/>
          </a:xfrm>
          <a:prstGeom prst="rect">
            <a:avLst/>
          </a:prstGeom>
        </p:spPr>
        <p:txBody>
          <a:bodyPr wrap="square">
            <a:spAutoFit/>
          </a:bodyPr>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1" i="0" u="none" strike="noStrike" kern="0" cap="none" spc="0" normalizeH="0" baseline="0" noProof="0" smtClean="0">
                <a:ln>
                  <a:noFill/>
                </a:ln>
                <a:solidFill>
                  <a:schemeClr val="bg1"/>
                </a:solidFill>
                <a:effectLst/>
                <a:uLnTx/>
                <a:uFillTx/>
                <a:latin typeface="微软雅黑" panose="020B0503020204020204" charset="-122"/>
                <a:ea typeface="微软雅黑" panose="020B0503020204020204" charset="-122"/>
                <a:cs typeface="Arial" panose="020B0604020202020204" pitchFamily="34" charset="0"/>
              </a:rPr>
              <a:t>短视频内容策划</a:t>
            </a:r>
            <a:r>
              <a:rPr kumimoji="0" lang="en-US" altLang="zh-CN" sz="2400" b="1" i="0" u="none" strike="noStrike" kern="0" cap="none" spc="0" normalizeH="0" baseline="0" noProof="0" smtClean="0">
                <a:ln>
                  <a:noFill/>
                </a:ln>
                <a:solidFill>
                  <a:schemeClr val="bg1"/>
                </a:solidFill>
                <a:effectLst/>
                <a:uLnTx/>
                <a:uFillTx/>
                <a:latin typeface="微软雅黑" panose="020B0503020204020204" charset="-122"/>
                <a:ea typeface="微软雅黑" panose="020B0503020204020204" charset="-122"/>
                <a:cs typeface="Arial" panose="020B0604020202020204" pitchFamily="34" charset="0"/>
              </a:rPr>
              <a:t> </a:t>
            </a:r>
            <a:endParaRPr kumimoji="0" lang="zh-CN" altLang="en-US" sz="2400" b="1" i="0" u="none" strike="noStrike" kern="0" cap="none" spc="0" normalizeH="0" baseline="0" noProof="0" smtClean="0">
              <a:ln>
                <a:noFill/>
              </a:ln>
              <a:solidFill>
                <a:schemeClr val="bg1"/>
              </a:solidFill>
              <a:effectLst/>
              <a:uLnTx/>
              <a:uFillTx/>
              <a:latin typeface="微软雅黑" panose="020B0503020204020204" charset="-122"/>
              <a:ea typeface="微软雅黑" panose="020B0503020204020204" charset="-122"/>
            </a:endParaRPr>
          </a:p>
        </p:txBody>
      </p:sp>
      <p:sp>
        <p:nvSpPr>
          <p:cNvPr id="12" name="矩形 11"/>
          <p:cNvSpPr/>
          <p:nvPr/>
        </p:nvSpPr>
        <p:spPr>
          <a:xfrm>
            <a:off x="6546215" y="5125720"/>
            <a:ext cx="2679700" cy="460375"/>
          </a:xfrm>
          <a:prstGeom prst="rect">
            <a:avLst/>
          </a:prstGeom>
        </p:spPr>
        <p:txBody>
          <a:bodyPr wrap="square">
            <a:spAutoFit/>
          </a:bodyPr>
          <a:p>
            <a:pPr marL="0" marR="0" lvl="0" indent="0" algn="ctr" defTabSz="914400" eaLnBrk="1" fontAlgn="auto" latinLnBrk="0" hangingPunct="1">
              <a:lnSpc>
                <a:spcPct val="100000"/>
              </a:lnSpc>
              <a:spcBef>
                <a:spcPts val="0"/>
              </a:spcBef>
              <a:spcAft>
                <a:spcPts val="0"/>
              </a:spcAft>
              <a:buClrTx/>
              <a:buSzTx/>
              <a:buFontTx/>
              <a:buNone/>
              <a:defRPr/>
            </a:pPr>
            <a:r>
              <a:rPr kumimoji="0" lang="zh-CN" sz="2400" b="1" i="0" u="none" strike="noStrike" kern="0" cap="none" spc="0" normalizeH="0" baseline="0" noProof="0" smtClean="0">
                <a:ln>
                  <a:noFill/>
                </a:ln>
                <a:solidFill>
                  <a:schemeClr val="bg1"/>
                </a:solidFill>
                <a:effectLst/>
                <a:uLnTx/>
                <a:uFillTx/>
                <a:latin typeface="微软雅黑" panose="020B0503020204020204" charset="-122"/>
                <a:ea typeface="微软雅黑" panose="020B0503020204020204" charset="-122"/>
                <a:cs typeface="Arial" panose="020B0604020202020204" pitchFamily="34" charset="0"/>
              </a:rPr>
              <a:t>确定投放推广渠道</a:t>
            </a:r>
            <a:endParaRPr kumimoji="0" lang="zh-CN" sz="2400" b="1" i="0" u="none" strike="noStrike" kern="0" cap="none" spc="0" normalizeH="0" baseline="0" noProof="0" smtClean="0">
              <a:ln>
                <a:noFill/>
              </a:ln>
              <a:solidFill>
                <a:schemeClr val="bg1"/>
              </a:solidFill>
              <a:effectLst/>
              <a:uLnTx/>
              <a:uFillTx/>
              <a:latin typeface="微软雅黑" panose="020B0503020204020204" charset="-122"/>
              <a:ea typeface="微软雅黑" panose="020B0503020204020204" charset="-122"/>
            </a:endParaRPr>
          </a:p>
        </p:txBody>
      </p:sp>
    </p:spTree>
    <p:custDataLst>
      <p:tags r:id="rId3"/>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20149309313"/>
          <p:cNvPicPr>
            <a:picLocks noChangeAspect="1"/>
          </p:cNvPicPr>
          <p:nvPr/>
        </p:nvPicPr>
        <p:blipFill>
          <a:blip r:embed="rId1"/>
          <a:stretch>
            <a:fillRect/>
          </a:stretch>
        </p:blipFill>
        <p:spPr>
          <a:xfrm>
            <a:off x="9034145" y="635"/>
            <a:ext cx="2990300" cy="900007"/>
          </a:xfrm>
          <a:prstGeom prst="rect">
            <a:avLst/>
          </a:prstGeom>
        </p:spPr>
      </p:pic>
      <p:sp>
        <p:nvSpPr>
          <p:cNvPr id="9" name="文本框 8"/>
          <p:cNvSpPr txBox="1"/>
          <p:nvPr>
            <p:custDataLst>
              <p:tags r:id="rId2"/>
            </p:custDataLst>
          </p:nvPr>
        </p:nvSpPr>
        <p:spPr>
          <a:xfrm>
            <a:off x="995680" y="259715"/>
            <a:ext cx="649668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altLang="en-US" sz="3200" b="1" dirty="0">
                <a:solidFill>
                  <a:schemeClr val="tx1"/>
                </a:solidFill>
                <a:latin typeface="微软雅黑" panose="020B0503020204020204" charset="-122"/>
                <a:ea typeface="微软雅黑" panose="020B0503020204020204" charset="-122"/>
                <a:cs typeface="+mn-cs"/>
              </a:rPr>
              <a:t>短视频营销过程</a:t>
            </a:r>
            <a:r>
              <a:rPr lang="en-US" altLang="zh-CN" sz="3200" b="1" dirty="0">
                <a:solidFill>
                  <a:schemeClr val="tx1"/>
                </a:solidFill>
                <a:latin typeface="微软雅黑" panose="020B0503020204020204" charset="-122"/>
                <a:ea typeface="微软雅黑" panose="020B0503020204020204" charset="-122"/>
                <a:cs typeface="+mn-cs"/>
              </a:rPr>
              <a:t>——</a:t>
            </a:r>
            <a:r>
              <a:rPr lang="zh-CN" altLang="en-US" sz="3200" b="1" dirty="0">
                <a:solidFill>
                  <a:schemeClr val="tx1"/>
                </a:solidFill>
                <a:latin typeface="微软雅黑" panose="020B0503020204020204" charset="-122"/>
                <a:ea typeface="微软雅黑" panose="020B0503020204020204" charset="-122"/>
                <a:cs typeface="+mn-cs"/>
              </a:rPr>
              <a:t>明确营销目的</a:t>
            </a:r>
            <a:endParaRPr lang="zh-CN" altLang="en-US" sz="3200" b="1" dirty="0">
              <a:solidFill>
                <a:schemeClr val="tx1"/>
              </a:solidFill>
              <a:latin typeface="微软雅黑" panose="020B0503020204020204" charset="-122"/>
              <a:ea typeface="微软雅黑" panose="020B0503020204020204" charset="-122"/>
              <a:cs typeface="+mn-cs"/>
            </a:endParaRPr>
          </a:p>
        </p:txBody>
      </p:sp>
      <p:sp>
        <p:nvSpPr>
          <p:cNvPr id="50" name="MH_Title_1"/>
          <p:cNvSpPr/>
          <p:nvPr>
            <p:custDataLst>
              <p:tags r:id="rId3"/>
            </p:custDataLst>
          </p:nvPr>
        </p:nvSpPr>
        <p:spPr>
          <a:xfrm>
            <a:off x="3987800" y="1927860"/>
            <a:ext cx="3911600" cy="3911600"/>
          </a:xfrm>
          <a:prstGeom prst="donut">
            <a:avLst>
              <a:gd name="adj" fmla="val 8499"/>
            </a:avLst>
          </a:prstGeom>
          <a:solidFill>
            <a:srgbClr val="327C6F"/>
          </a:solidFill>
          <a:ln w="12700" cap="flat" cmpd="sng" algn="ctr">
            <a:noFill/>
            <a:prstDash val="solid"/>
            <a:miter lim="800000"/>
          </a:ln>
          <a:effectLst/>
        </p:spPr>
        <p:txBody>
          <a:bodyPr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1" i="0" u="none" strike="noStrike" kern="0" cap="none" spc="0" normalizeH="0" baseline="0" noProof="0" dirty="0">
              <a:ln>
                <a:noFill/>
              </a:ln>
              <a:gradFill>
                <a:gsLst>
                  <a:gs pos="0">
                    <a:srgbClr val="0F6FC6"/>
                  </a:gs>
                  <a:gs pos="100000">
                    <a:srgbClr val="009DD9"/>
                  </a:gs>
                </a:gsLst>
                <a:lin ang="5400000" scaled="0"/>
              </a:gradFill>
              <a:effectLst/>
              <a:uLnTx/>
              <a:uFillTx/>
              <a:latin typeface="Arial" panose="020B0604020202020204"/>
              <a:ea typeface="微软雅黑" panose="020B0503020204020204" charset="-122"/>
            </a:endParaRPr>
          </a:p>
        </p:txBody>
      </p:sp>
      <p:sp>
        <p:nvSpPr>
          <p:cNvPr id="58" name="MH_Other_1"/>
          <p:cNvSpPr/>
          <p:nvPr>
            <p:custDataLst>
              <p:tags r:id="rId4"/>
            </p:custDataLst>
          </p:nvPr>
        </p:nvSpPr>
        <p:spPr>
          <a:xfrm rot="16200000">
            <a:off x="3890645" y="3583305"/>
            <a:ext cx="598805" cy="600710"/>
          </a:xfrm>
          <a:custGeom>
            <a:avLst/>
            <a:gdLst>
              <a:gd name="connsiteX0" fmla="*/ 257175 w 514350"/>
              <a:gd name="connsiteY0" fmla="*/ 89086 h 514350"/>
              <a:gd name="connsiteX1" fmla="*/ 114170 w 514350"/>
              <a:gd name="connsiteY1" fmla="*/ 232090 h 514350"/>
              <a:gd name="connsiteX2" fmla="*/ 114170 w 514350"/>
              <a:gd name="connsiteY2" fmla="*/ 375095 h 514350"/>
              <a:gd name="connsiteX3" fmla="*/ 257175 w 514350"/>
              <a:gd name="connsiteY3" fmla="*/ 232090 h 514350"/>
              <a:gd name="connsiteX4" fmla="*/ 400179 w 514350"/>
              <a:gd name="connsiteY4" fmla="*/ 375095 h 514350"/>
              <a:gd name="connsiteX5" fmla="*/ 400179 w 514350"/>
              <a:gd name="connsiteY5" fmla="*/ 232090 h 514350"/>
              <a:gd name="connsiteX6" fmla="*/ 257175 w 514350"/>
              <a:gd name="connsiteY6" fmla="*/ 0 h 514350"/>
              <a:gd name="connsiteX7" fmla="*/ 514350 w 514350"/>
              <a:gd name="connsiteY7" fmla="*/ 257175 h 514350"/>
              <a:gd name="connsiteX8" fmla="*/ 257175 w 514350"/>
              <a:gd name="connsiteY8" fmla="*/ 514350 h 514350"/>
              <a:gd name="connsiteX9" fmla="*/ 0 w 514350"/>
              <a:gd name="connsiteY9" fmla="*/ 257175 h 514350"/>
              <a:gd name="connsiteX10" fmla="*/ 257175 w 514350"/>
              <a:gd name="connsiteY10"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4350" h="514350">
                <a:moveTo>
                  <a:pt x="257175" y="89086"/>
                </a:moveTo>
                <a:lnTo>
                  <a:pt x="114170" y="232090"/>
                </a:lnTo>
                <a:lnTo>
                  <a:pt x="114170" y="375095"/>
                </a:lnTo>
                <a:lnTo>
                  <a:pt x="257175" y="232090"/>
                </a:lnTo>
                <a:lnTo>
                  <a:pt x="400179" y="375095"/>
                </a:lnTo>
                <a:lnTo>
                  <a:pt x="400179" y="232090"/>
                </a:lnTo>
                <a:close/>
                <a:moveTo>
                  <a:pt x="257175" y="0"/>
                </a:moveTo>
                <a:cubicBezTo>
                  <a:pt x="399209" y="0"/>
                  <a:pt x="514350" y="115141"/>
                  <a:pt x="514350" y="257175"/>
                </a:cubicBezTo>
                <a:cubicBezTo>
                  <a:pt x="514350" y="399209"/>
                  <a:pt x="399209" y="514350"/>
                  <a:pt x="257175" y="514350"/>
                </a:cubicBezTo>
                <a:cubicBezTo>
                  <a:pt x="115141" y="514350"/>
                  <a:pt x="0" y="399209"/>
                  <a:pt x="0" y="257175"/>
                </a:cubicBezTo>
                <a:cubicBezTo>
                  <a:pt x="0" y="115141"/>
                  <a:pt x="115141" y="0"/>
                  <a:pt x="257175" y="0"/>
                </a:cubicBezTo>
                <a:close/>
              </a:path>
            </a:pathLst>
          </a:custGeom>
          <a:solidFill>
            <a:schemeClr val="accent2"/>
          </a:solidFill>
          <a:ln w="12700" cap="flat" cmpd="sng" algn="ctr">
            <a:solidFill>
              <a:srgbClr val="FFFFFF"/>
            </a:solidFill>
            <a:prstDash val="solid"/>
            <a:miter lim="800000"/>
          </a:ln>
          <a:effectLst/>
        </p:spPr>
        <p:txBody>
          <a:bodyPr anchor="ctr"/>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微软雅黑" panose="020B0503020204020204" charset="-122"/>
            </a:endParaRPr>
          </a:p>
        </p:txBody>
      </p:sp>
      <p:sp>
        <p:nvSpPr>
          <p:cNvPr id="59" name="MH_Other_2"/>
          <p:cNvSpPr/>
          <p:nvPr>
            <p:custDataLst>
              <p:tags r:id="rId5"/>
            </p:custDataLst>
          </p:nvPr>
        </p:nvSpPr>
        <p:spPr>
          <a:xfrm rot="19800000">
            <a:off x="4766310" y="2065655"/>
            <a:ext cx="600710" cy="598805"/>
          </a:xfrm>
          <a:custGeom>
            <a:avLst/>
            <a:gdLst>
              <a:gd name="connsiteX0" fmla="*/ 257175 w 514350"/>
              <a:gd name="connsiteY0" fmla="*/ 89086 h 514350"/>
              <a:gd name="connsiteX1" fmla="*/ 114170 w 514350"/>
              <a:gd name="connsiteY1" fmla="*/ 232090 h 514350"/>
              <a:gd name="connsiteX2" fmla="*/ 114170 w 514350"/>
              <a:gd name="connsiteY2" fmla="*/ 375095 h 514350"/>
              <a:gd name="connsiteX3" fmla="*/ 257175 w 514350"/>
              <a:gd name="connsiteY3" fmla="*/ 232090 h 514350"/>
              <a:gd name="connsiteX4" fmla="*/ 400179 w 514350"/>
              <a:gd name="connsiteY4" fmla="*/ 375095 h 514350"/>
              <a:gd name="connsiteX5" fmla="*/ 400179 w 514350"/>
              <a:gd name="connsiteY5" fmla="*/ 232090 h 514350"/>
              <a:gd name="connsiteX6" fmla="*/ 257175 w 514350"/>
              <a:gd name="connsiteY6" fmla="*/ 0 h 514350"/>
              <a:gd name="connsiteX7" fmla="*/ 514350 w 514350"/>
              <a:gd name="connsiteY7" fmla="*/ 257175 h 514350"/>
              <a:gd name="connsiteX8" fmla="*/ 257175 w 514350"/>
              <a:gd name="connsiteY8" fmla="*/ 514350 h 514350"/>
              <a:gd name="connsiteX9" fmla="*/ 0 w 514350"/>
              <a:gd name="connsiteY9" fmla="*/ 257175 h 514350"/>
              <a:gd name="connsiteX10" fmla="*/ 257175 w 514350"/>
              <a:gd name="connsiteY10"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4350" h="514350">
                <a:moveTo>
                  <a:pt x="257175" y="89086"/>
                </a:moveTo>
                <a:lnTo>
                  <a:pt x="114170" y="232090"/>
                </a:lnTo>
                <a:lnTo>
                  <a:pt x="114170" y="375095"/>
                </a:lnTo>
                <a:lnTo>
                  <a:pt x="257175" y="232090"/>
                </a:lnTo>
                <a:lnTo>
                  <a:pt x="400179" y="375095"/>
                </a:lnTo>
                <a:lnTo>
                  <a:pt x="400179" y="232090"/>
                </a:lnTo>
                <a:close/>
                <a:moveTo>
                  <a:pt x="257175" y="0"/>
                </a:moveTo>
                <a:cubicBezTo>
                  <a:pt x="399209" y="0"/>
                  <a:pt x="514350" y="115141"/>
                  <a:pt x="514350" y="257175"/>
                </a:cubicBezTo>
                <a:cubicBezTo>
                  <a:pt x="514350" y="399209"/>
                  <a:pt x="399209" y="514350"/>
                  <a:pt x="257175" y="514350"/>
                </a:cubicBezTo>
                <a:cubicBezTo>
                  <a:pt x="115141" y="514350"/>
                  <a:pt x="0" y="399209"/>
                  <a:pt x="0" y="257175"/>
                </a:cubicBezTo>
                <a:cubicBezTo>
                  <a:pt x="0" y="115141"/>
                  <a:pt x="115141" y="0"/>
                  <a:pt x="257175" y="0"/>
                </a:cubicBezTo>
                <a:close/>
              </a:path>
            </a:pathLst>
          </a:custGeom>
          <a:solidFill>
            <a:srgbClr val="FFC000"/>
          </a:solidFill>
          <a:ln w="12700" cap="flat" cmpd="sng" algn="ctr">
            <a:noFill/>
            <a:prstDash val="solid"/>
            <a:miter lim="800000"/>
          </a:ln>
          <a:effectLst/>
        </p:spPr>
        <p:txBody>
          <a:bodyPr anchor="ctr"/>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微软雅黑" panose="020B0503020204020204" charset="-122"/>
            </a:endParaRPr>
          </a:p>
        </p:txBody>
      </p:sp>
      <p:sp>
        <p:nvSpPr>
          <p:cNvPr id="60" name="MH_Other_3"/>
          <p:cNvSpPr/>
          <p:nvPr>
            <p:custDataLst>
              <p:tags r:id="rId6"/>
            </p:custDataLst>
          </p:nvPr>
        </p:nvSpPr>
        <p:spPr>
          <a:xfrm rot="1800000">
            <a:off x="6519545" y="2065655"/>
            <a:ext cx="600710" cy="598805"/>
          </a:xfrm>
          <a:custGeom>
            <a:avLst/>
            <a:gdLst>
              <a:gd name="connsiteX0" fmla="*/ 257175 w 514350"/>
              <a:gd name="connsiteY0" fmla="*/ 89086 h 514350"/>
              <a:gd name="connsiteX1" fmla="*/ 114170 w 514350"/>
              <a:gd name="connsiteY1" fmla="*/ 232090 h 514350"/>
              <a:gd name="connsiteX2" fmla="*/ 114170 w 514350"/>
              <a:gd name="connsiteY2" fmla="*/ 375095 h 514350"/>
              <a:gd name="connsiteX3" fmla="*/ 257175 w 514350"/>
              <a:gd name="connsiteY3" fmla="*/ 232090 h 514350"/>
              <a:gd name="connsiteX4" fmla="*/ 400179 w 514350"/>
              <a:gd name="connsiteY4" fmla="*/ 375095 h 514350"/>
              <a:gd name="connsiteX5" fmla="*/ 400179 w 514350"/>
              <a:gd name="connsiteY5" fmla="*/ 232090 h 514350"/>
              <a:gd name="connsiteX6" fmla="*/ 257175 w 514350"/>
              <a:gd name="connsiteY6" fmla="*/ 0 h 514350"/>
              <a:gd name="connsiteX7" fmla="*/ 514350 w 514350"/>
              <a:gd name="connsiteY7" fmla="*/ 257175 h 514350"/>
              <a:gd name="connsiteX8" fmla="*/ 257175 w 514350"/>
              <a:gd name="connsiteY8" fmla="*/ 514350 h 514350"/>
              <a:gd name="connsiteX9" fmla="*/ 0 w 514350"/>
              <a:gd name="connsiteY9" fmla="*/ 257175 h 514350"/>
              <a:gd name="connsiteX10" fmla="*/ 257175 w 514350"/>
              <a:gd name="connsiteY10"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4350" h="514350">
                <a:moveTo>
                  <a:pt x="257175" y="89086"/>
                </a:moveTo>
                <a:lnTo>
                  <a:pt x="114170" y="232090"/>
                </a:lnTo>
                <a:lnTo>
                  <a:pt x="114170" y="375095"/>
                </a:lnTo>
                <a:lnTo>
                  <a:pt x="257175" y="232090"/>
                </a:lnTo>
                <a:lnTo>
                  <a:pt x="400179" y="375095"/>
                </a:lnTo>
                <a:lnTo>
                  <a:pt x="400179" y="232090"/>
                </a:lnTo>
                <a:close/>
                <a:moveTo>
                  <a:pt x="257175" y="0"/>
                </a:moveTo>
                <a:cubicBezTo>
                  <a:pt x="399209" y="0"/>
                  <a:pt x="514350" y="115141"/>
                  <a:pt x="514350" y="257175"/>
                </a:cubicBezTo>
                <a:cubicBezTo>
                  <a:pt x="514350" y="399209"/>
                  <a:pt x="399209" y="514350"/>
                  <a:pt x="257175" y="514350"/>
                </a:cubicBezTo>
                <a:cubicBezTo>
                  <a:pt x="115141" y="514350"/>
                  <a:pt x="0" y="399209"/>
                  <a:pt x="0" y="257175"/>
                </a:cubicBezTo>
                <a:cubicBezTo>
                  <a:pt x="0" y="115141"/>
                  <a:pt x="115141" y="0"/>
                  <a:pt x="257175" y="0"/>
                </a:cubicBezTo>
                <a:close/>
              </a:path>
            </a:pathLst>
          </a:custGeom>
          <a:solidFill>
            <a:schemeClr val="accent4"/>
          </a:solidFill>
          <a:ln w="12700" cap="flat" cmpd="sng" algn="ctr">
            <a:noFill/>
            <a:prstDash val="solid"/>
            <a:miter lim="800000"/>
          </a:ln>
          <a:effectLst/>
        </p:spPr>
        <p:txBody>
          <a:bodyPr anchor="ctr"/>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微软雅黑" panose="020B0503020204020204" charset="-122"/>
            </a:endParaRPr>
          </a:p>
        </p:txBody>
      </p:sp>
      <p:sp>
        <p:nvSpPr>
          <p:cNvPr id="61" name="MH_Other_4"/>
          <p:cNvSpPr/>
          <p:nvPr>
            <p:custDataLst>
              <p:tags r:id="rId7"/>
            </p:custDataLst>
          </p:nvPr>
        </p:nvSpPr>
        <p:spPr>
          <a:xfrm rot="5400000">
            <a:off x="7397750" y="3583305"/>
            <a:ext cx="598805" cy="600710"/>
          </a:xfrm>
          <a:custGeom>
            <a:avLst/>
            <a:gdLst>
              <a:gd name="connsiteX0" fmla="*/ 257175 w 514350"/>
              <a:gd name="connsiteY0" fmla="*/ 89086 h 514350"/>
              <a:gd name="connsiteX1" fmla="*/ 114170 w 514350"/>
              <a:gd name="connsiteY1" fmla="*/ 232090 h 514350"/>
              <a:gd name="connsiteX2" fmla="*/ 114170 w 514350"/>
              <a:gd name="connsiteY2" fmla="*/ 375095 h 514350"/>
              <a:gd name="connsiteX3" fmla="*/ 257175 w 514350"/>
              <a:gd name="connsiteY3" fmla="*/ 232090 h 514350"/>
              <a:gd name="connsiteX4" fmla="*/ 400179 w 514350"/>
              <a:gd name="connsiteY4" fmla="*/ 375095 h 514350"/>
              <a:gd name="connsiteX5" fmla="*/ 400179 w 514350"/>
              <a:gd name="connsiteY5" fmla="*/ 232090 h 514350"/>
              <a:gd name="connsiteX6" fmla="*/ 257175 w 514350"/>
              <a:gd name="connsiteY6" fmla="*/ 0 h 514350"/>
              <a:gd name="connsiteX7" fmla="*/ 514350 w 514350"/>
              <a:gd name="connsiteY7" fmla="*/ 257175 h 514350"/>
              <a:gd name="connsiteX8" fmla="*/ 257175 w 514350"/>
              <a:gd name="connsiteY8" fmla="*/ 514350 h 514350"/>
              <a:gd name="connsiteX9" fmla="*/ 0 w 514350"/>
              <a:gd name="connsiteY9" fmla="*/ 257175 h 514350"/>
              <a:gd name="connsiteX10" fmla="*/ 257175 w 514350"/>
              <a:gd name="connsiteY10"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4350" h="514350">
                <a:moveTo>
                  <a:pt x="257175" y="89086"/>
                </a:moveTo>
                <a:lnTo>
                  <a:pt x="114170" y="232090"/>
                </a:lnTo>
                <a:lnTo>
                  <a:pt x="114170" y="375095"/>
                </a:lnTo>
                <a:lnTo>
                  <a:pt x="257175" y="232090"/>
                </a:lnTo>
                <a:lnTo>
                  <a:pt x="400179" y="375095"/>
                </a:lnTo>
                <a:lnTo>
                  <a:pt x="400179" y="232090"/>
                </a:lnTo>
                <a:close/>
                <a:moveTo>
                  <a:pt x="257175" y="0"/>
                </a:moveTo>
                <a:cubicBezTo>
                  <a:pt x="399209" y="0"/>
                  <a:pt x="514350" y="115141"/>
                  <a:pt x="514350" y="257175"/>
                </a:cubicBezTo>
                <a:cubicBezTo>
                  <a:pt x="514350" y="399209"/>
                  <a:pt x="399209" y="514350"/>
                  <a:pt x="257175" y="514350"/>
                </a:cubicBezTo>
                <a:cubicBezTo>
                  <a:pt x="115141" y="514350"/>
                  <a:pt x="0" y="399209"/>
                  <a:pt x="0" y="257175"/>
                </a:cubicBezTo>
                <a:cubicBezTo>
                  <a:pt x="0" y="115141"/>
                  <a:pt x="115141" y="0"/>
                  <a:pt x="257175" y="0"/>
                </a:cubicBezTo>
                <a:close/>
              </a:path>
            </a:pathLst>
          </a:custGeom>
          <a:solidFill>
            <a:schemeClr val="accent2"/>
          </a:solidFill>
          <a:ln w="12700" cap="flat" cmpd="sng" algn="ctr">
            <a:solidFill>
              <a:srgbClr val="FFFFFF"/>
            </a:solidFill>
            <a:prstDash val="solid"/>
            <a:miter lim="800000"/>
          </a:ln>
          <a:effectLst/>
        </p:spPr>
        <p:txBody>
          <a:bodyPr anchor="ctr"/>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微软雅黑" panose="020B0503020204020204" charset="-122"/>
            </a:endParaRPr>
          </a:p>
        </p:txBody>
      </p:sp>
      <p:sp>
        <p:nvSpPr>
          <p:cNvPr id="62" name="MH_Other_5"/>
          <p:cNvSpPr/>
          <p:nvPr>
            <p:custDataLst>
              <p:tags r:id="rId8"/>
            </p:custDataLst>
          </p:nvPr>
        </p:nvSpPr>
        <p:spPr>
          <a:xfrm rot="9000000">
            <a:off x="6519545" y="5102225"/>
            <a:ext cx="600710" cy="598805"/>
          </a:xfrm>
          <a:custGeom>
            <a:avLst/>
            <a:gdLst>
              <a:gd name="connsiteX0" fmla="*/ 257175 w 514350"/>
              <a:gd name="connsiteY0" fmla="*/ 89086 h 514350"/>
              <a:gd name="connsiteX1" fmla="*/ 114170 w 514350"/>
              <a:gd name="connsiteY1" fmla="*/ 232090 h 514350"/>
              <a:gd name="connsiteX2" fmla="*/ 114170 w 514350"/>
              <a:gd name="connsiteY2" fmla="*/ 375095 h 514350"/>
              <a:gd name="connsiteX3" fmla="*/ 257175 w 514350"/>
              <a:gd name="connsiteY3" fmla="*/ 232090 h 514350"/>
              <a:gd name="connsiteX4" fmla="*/ 400179 w 514350"/>
              <a:gd name="connsiteY4" fmla="*/ 375095 h 514350"/>
              <a:gd name="connsiteX5" fmla="*/ 400179 w 514350"/>
              <a:gd name="connsiteY5" fmla="*/ 232090 h 514350"/>
              <a:gd name="connsiteX6" fmla="*/ 257175 w 514350"/>
              <a:gd name="connsiteY6" fmla="*/ 0 h 514350"/>
              <a:gd name="connsiteX7" fmla="*/ 514350 w 514350"/>
              <a:gd name="connsiteY7" fmla="*/ 257175 h 514350"/>
              <a:gd name="connsiteX8" fmla="*/ 257175 w 514350"/>
              <a:gd name="connsiteY8" fmla="*/ 514350 h 514350"/>
              <a:gd name="connsiteX9" fmla="*/ 0 w 514350"/>
              <a:gd name="connsiteY9" fmla="*/ 257175 h 514350"/>
              <a:gd name="connsiteX10" fmla="*/ 257175 w 514350"/>
              <a:gd name="connsiteY10"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4350" h="514350">
                <a:moveTo>
                  <a:pt x="257175" y="89086"/>
                </a:moveTo>
                <a:lnTo>
                  <a:pt x="114170" y="232090"/>
                </a:lnTo>
                <a:lnTo>
                  <a:pt x="114170" y="375095"/>
                </a:lnTo>
                <a:lnTo>
                  <a:pt x="257175" y="232090"/>
                </a:lnTo>
                <a:lnTo>
                  <a:pt x="400179" y="375095"/>
                </a:lnTo>
                <a:lnTo>
                  <a:pt x="400179" y="232090"/>
                </a:lnTo>
                <a:close/>
                <a:moveTo>
                  <a:pt x="257175" y="0"/>
                </a:moveTo>
                <a:cubicBezTo>
                  <a:pt x="399209" y="0"/>
                  <a:pt x="514350" y="115141"/>
                  <a:pt x="514350" y="257175"/>
                </a:cubicBezTo>
                <a:cubicBezTo>
                  <a:pt x="514350" y="399209"/>
                  <a:pt x="399209" y="514350"/>
                  <a:pt x="257175" y="514350"/>
                </a:cubicBezTo>
                <a:cubicBezTo>
                  <a:pt x="115141" y="514350"/>
                  <a:pt x="0" y="399209"/>
                  <a:pt x="0" y="257175"/>
                </a:cubicBezTo>
                <a:cubicBezTo>
                  <a:pt x="0" y="115141"/>
                  <a:pt x="115141" y="0"/>
                  <a:pt x="257175" y="0"/>
                </a:cubicBezTo>
                <a:close/>
              </a:path>
            </a:pathLst>
          </a:custGeom>
          <a:solidFill>
            <a:schemeClr val="accent6"/>
          </a:solidFill>
          <a:ln w="12700" cap="flat" cmpd="sng" algn="ctr">
            <a:noFill/>
            <a:prstDash val="solid"/>
            <a:miter lim="800000"/>
          </a:ln>
          <a:effectLst/>
        </p:spPr>
        <p:txBody>
          <a:bodyPr anchor="ctr"/>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微软雅黑" panose="020B0503020204020204" charset="-122"/>
            </a:endParaRPr>
          </a:p>
        </p:txBody>
      </p:sp>
      <p:sp>
        <p:nvSpPr>
          <p:cNvPr id="63" name="MH_Other_6"/>
          <p:cNvSpPr/>
          <p:nvPr>
            <p:custDataLst>
              <p:tags r:id="rId9"/>
            </p:custDataLst>
          </p:nvPr>
        </p:nvSpPr>
        <p:spPr>
          <a:xfrm rot="12600000">
            <a:off x="4766310" y="5102225"/>
            <a:ext cx="600710" cy="598805"/>
          </a:xfrm>
          <a:custGeom>
            <a:avLst/>
            <a:gdLst>
              <a:gd name="connsiteX0" fmla="*/ 257175 w 514350"/>
              <a:gd name="connsiteY0" fmla="*/ 89086 h 514350"/>
              <a:gd name="connsiteX1" fmla="*/ 114170 w 514350"/>
              <a:gd name="connsiteY1" fmla="*/ 232090 h 514350"/>
              <a:gd name="connsiteX2" fmla="*/ 114170 w 514350"/>
              <a:gd name="connsiteY2" fmla="*/ 375095 h 514350"/>
              <a:gd name="connsiteX3" fmla="*/ 257175 w 514350"/>
              <a:gd name="connsiteY3" fmla="*/ 232090 h 514350"/>
              <a:gd name="connsiteX4" fmla="*/ 400179 w 514350"/>
              <a:gd name="connsiteY4" fmla="*/ 375095 h 514350"/>
              <a:gd name="connsiteX5" fmla="*/ 400179 w 514350"/>
              <a:gd name="connsiteY5" fmla="*/ 232090 h 514350"/>
              <a:gd name="connsiteX6" fmla="*/ 257175 w 514350"/>
              <a:gd name="connsiteY6" fmla="*/ 0 h 514350"/>
              <a:gd name="connsiteX7" fmla="*/ 514350 w 514350"/>
              <a:gd name="connsiteY7" fmla="*/ 257175 h 514350"/>
              <a:gd name="connsiteX8" fmla="*/ 257175 w 514350"/>
              <a:gd name="connsiteY8" fmla="*/ 514350 h 514350"/>
              <a:gd name="connsiteX9" fmla="*/ 0 w 514350"/>
              <a:gd name="connsiteY9" fmla="*/ 257175 h 514350"/>
              <a:gd name="connsiteX10" fmla="*/ 257175 w 514350"/>
              <a:gd name="connsiteY10"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4350" h="514350">
                <a:moveTo>
                  <a:pt x="257175" y="89086"/>
                </a:moveTo>
                <a:lnTo>
                  <a:pt x="114170" y="232090"/>
                </a:lnTo>
                <a:lnTo>
                  <a:pt x="114170" y="375095"/>
                </a:lnTo>
                <a:lnTo>
                  <a:pt x="257175" y="232090"/>
                </a:lnTo>
                <a:lnTo>
                  <a:pt x="400179" y="375095"/>
                </a:lnTo>
                <a:lnTo>
                  <a:pt x="400179" y="232090"/>
                </a:lnTo>
                <a:close/>
                <a:moveTo>
                  <a:pt x="257175" y="0"/>
                </a:moveTo>
                <a:cubicBezTo>
                  <a:pt x="399209" y="0"/>
                  <a:pt x="514350" y="115141"/>
                  <a:pt x="514350" y="257175"/>
                </a:cubicBezTo>
                <a:cubicBezTo>
                  <a:pt x="514350" y="399209"/>
                  <a:pt x="399209" y="514350"/>
                  <a:pt x="257175" y="514350"/>
                </a:cubicBezTo>
                <a:cubicBezTo>
                  <a:pt x="115141" y="514350"/>
                  <a:pt x="0" y="399209"/>
                  <a:pt x="0" y="257175"/>
                </a:cubicBezTo>
                <a:cubicBezTo>
                  <a:pt x="0" y="115141"/>
                  <a:pt x="115141" y="0"/>
                  <a:pt x="257175" y="0"/>
                </a:cubicBezTo>
                <a:close/>
              </a:path>
            </a:pathLst>
          </a:custGeom>
          <a:solidFill>
            <a:schemeClr val="accent4"/>
          </a:solidFill>
          <a:ln w="12700" cap="flat" cmpd="sng" algn="ctr">
            <a:noFill/>
            <a:prstDash val="solid"/>
            <a:miter lim="800000"/>
          </a:ln>
          <a:effectLst/>
        </p:spPr>
        <p:txBody>
          <a:bodyPr anchor="ctr"/>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a:ea typeface="微软雅黑" panose="020B0503020204020204" charset="-122"/>
            </a:endParaRPr>
          </a:p>
        </p:txBody>
      </p:sp>
      <p:sp>
        <p:nvSpPr>
          <p:cNvPr id="70" name="矩形 69"/>
          <p:cNvSpPr/>
          <p:nvPr/>
        </p:nvSpPr>
        <p:spPr>
          <a:xfrm>
            <a:off x="4988560" y="3338195"/>
            <a:ext cx="1910080" cy="1076325"/>
          </a:xfrm>
          <a:prstGeom prst="rect">
            <a:avLst/>
          </a:prstGeom>
        </p:spPr>
        <p:txBody>
          <a:bodyPr wrap="none">
            <a:spAutoFit/>
          </a:bodyPr>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1" i="0" u="none" strike="noStrike" kern="0" cap="none" spc="200" normalizeH="0" baseline="0" noProof="0" dirty="0">
                <a:ln>
                  <a:noFill/>
                </a:ln>
                <a:solidFill>
                  <a:schemeClr val="tx1"/>
                </a:solidFill>
                <a:effectLst/>
                <a:uLnTx/>
                <a:uFillTx/>
                <a:latin typeface="微软雅黑" panose="020B0503020204020204" charset="-122"/>
              </a:rPr>
              <a:t>六大</a:t>
            </a:r>
            <a:endParaRPr kumimoji="0" lang="zh-CN" altLang="en-US" sz="3200" b="1" i="0" u="none" strike="noStrike" kern="0" cap="none" spc="200" normalizeH="0" baseline="0" noProof="0" dirty="0">
              <a:ln>
                <a:noFill/>
              </a:ln>
              <a:solidFill>
                <a:schemeClr val="tx1"/>
              </a:solidFill>
              <a:effectLst/>
              <a:uLnTx/>
              <a:uFillTx/>
              <a:latin typeface="微软雅黑" panose="020B0503020204020204"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1" i="0" u="none" strike="noStrike" kern="0" cap="none" spc="200" normalizeH="0" baseline="0" noProof="0" dirty="0">
                <a:ln>
                  <a:noFill/>
                </a:ln>
                <a:solidFill>
                  <a:schemeClr val="tx1"/>
                </a:solidFill>
                <a:effectLst/>
                <a:uLnTx/>
                <a:uFillTx/>
                <a:latin typeface="微软雅黑" panose="020B0503020204020204" charset="-122"/>
              </a:rPr>
              <a:t>营销目的</a:t>
            </a:r>
            <a:endParaRPr kumimoji="0" lang="zh-CN" altLang="en-US" sz="3200" b="1" i="0" u="none" strike="noStrike" kern="0" cap="none" spc="200" normalizeH="0" baseline="0" noProof="0" dirty="0">
              <a:ln>
                <a:noFill/>
              </a:ln>
              <a:solidFill>
                <a:schemeClr val="tx1"/>
              </a:solidFill>
              <a:effectLst/>
              <a:uLnTx/>
              <a:uFillTx/>
              <a:latin typeface="微软雅黑" panose="020B0503020204020204" charset="-122"/>
            </a:endParaRPr>
          </a:p>
        </p:txBody>
      </p:sp>
      <p:sp>
        <p:nvSpPr>
          <p:cNvPr id="6" name="文本框 5"/>
          <p:cNvSpPr txBox="1"/>
          <p:nvPr/>
        </p:nvSpPr>
        <p:spPr>
          <a:xfrm>
            <a:off x="2609850" y="1631315"/>
            <a:ext cx="1880870" cy="645160"/>
          </a:xfrm>
          <a:prstGeom prst="rect">
            <a:avLst/>
          </a:prstGeom>
          <a:noFill/>
        </p:spPr>
        <p:txBody>
          <a:bodyPr wrap="square" rtlCol="0">
            <a:spAutoFit/>
          </a:bodyPr>
          <a:p>
            <a:pPr algn="r"/>
            <a:r>
              <a:rPr lang="zh-CN" altLang="en-US"/>
              <a:t>拍摄产品短片解答客户疑问</a:t>
            </a:r>
            <a:endParaRPr lang="zh-CN" altLang="en-US"/>
          </a:p>
        </p:txBody>
      </p:sp>
      <p:sp>
        <p:nvSpPr>
          <p:cNvPr id="8" name="文本框 7"/>
          <p:cNvSpPr txBox="1"/>
          <p:nvPr/>
        </p:nvSpPr>
        <p:spPr>
          <a:xfrm>
            <a:off x="8254365" y="3537585"/>
            <a:ext cx="1880870" cy="645160"/>
          </a:xfrm>
          <a:prstGeom prst="rect">
            <a:avLst/>
          </a:prstGeom>
          <a:noFill/>
        </p:spPr>
        <p:txBody>
          <a:bodyPr wrap="square" rtlCol="0">
            <a:spAutoFit/>
          </a:bodyPr>
          <a:p>
            <a:r>
              <a:rPr lang="zh-CN" altLang="en-US"/>
              <a:t>将产品制作过程整合成视觉展示</a:t>
            </a:r>
            <a:endParaRPr lang="zh-CN" altLang="en-US"/>
          </a:p>
        </p:txBody>
      </p:sp>
      <p:sp>
        <p:nvSpPr>
          <p:cNvPr id="11" name="文本框 10"/>
          <p:cNvSpPr txBox="1"/>
          <p:nvPr/>
        </p:nvSpPr>
        <p:spPr>
          <a:xfrm>
            <a:off x="7396480" y="5678170"/>
            <a:ext cx="1880870" cy="368300"/>
          </a:xfrm>
          <a:prstGeom prst="rect">
            <a:avLst/>
          </a:prstGeom>
          <a:noFill/>
        </p:spPr>
        <p:txBody>
          <a:bodyPr wrap="square" rtlCol="0">
            <a:spAutoFit/>
          </a:bodyPr>
          <a:p>
            <a:r>
              <a:rPr lang="zh-CN" altLang="en-US"/>
              <a:t>假日视频</a:t>
            </a:r>
            <a:endParaRPr lang="zh-CN" altLang="en-US"/>
          </a:p>
        </p:txBody>
      </p:sp>
      <p:sp>
        <p:nvSpPr>
          <p:cNvPr id="12" name="文本框 11"/>
          <p:cNvSpPr txBox="1"/>
          <p:nvPr/>
        </p:nvSpPr>
        <p:spPr>
          <a:xfrm>
            <a:off x="2776220" y="5678170"/>
            <a:ext cx="1880870" cy="645160"/>
          </a:xfrm>
          <a:prstGeom prst="rect">
            <a:avLst/>
          </a:prstGeom>
          <a:noFill/>
        </p:spPr>
        <p:txBody>
          <a:bodyPr wrap="square" rtlCol="0">
            <a:spAutoFit/>
          </a:bodyPr>
          <a:p>
            <a:pPr algn="r"/>
            <a:r>
              <a:rPr lang="zh-CN" altLang="en-US"/>
              <a:t>增强与粉丝之间的互动</a:t>
            </a:r>
            <a:endParaRPr lang="zh-CN" altLang="en-US"/>
          </a:p>
        </p:txBody>
      </p:sp>
      <p:sp>
        <p:nvSpPr>
          <p:cNvPr id="13" name="文本框 12"/>
          <p:cNvSpPr txBox="1"/>
          <p:nvPr/>
        </p:nvSpPr>
        <p:spPr>
          <a:xfrm>
            <a:off x="7492365" y="1776730"/>
            <a:ext cx="1880870" cy="645160"/>
          </a:xfrm>
          <a:prstGeom prst="rect">
            <a:avLst/>
          </a:prstGeom>
          <a:noFill/>
        </p:spPr>
        <p:txBody>
          <a:bodyPr wrap="square" rtlCol="0">
            <a:spAutoFit/>
          </a:bodyPr>
          <a:p>
            <a:r>
              <a:rPr lang="zh-CN" altLang="en-US"/>
              <a:t>强调特殊优惠</a:t>
            </a:r>
            <a:endParaRPr lang="zh-CN" altLang="en-US"/>
          </a:p>
          <a:p>
            <a:r>
              <a:rPr lang="zh-CN" altLang="en-US"/>
              <a:t>和活动</a:t>
            </a:r>
            <a:endParaRPr lang="zh-CN" altLang="en-US"/>
          </a:p>
        </p:txBody>
      </p:sp>
      <p:sp>
        <p:nvSpPr>
          <p:cNvPr id="14" name="文本框 13"/>
          <p:cNvSpPr txBox="1"/>
          <p:nvPr/>
        </p:nvSpPr>
        <p:spPr>
          <a:xfrm>
            <a:off x="1645920" y="3676015"/>
            <a:ext cx="1880870" cy="368300"/>
          </a:xfrm>
          <a:prstGeom prst="rect">
            <a:avLst/>
          </a:prstGeom>
          <a:noFill/>
        </p:spPr>
        <p:txBody>
          <a:bodyPr wrap="square" rtlCol="0">
            <a:spAutoFit/>
          </a:bodyPr>
          <a:p>
            <a:pPr algn="r"/>
            <a:r>
              <a:rPr lang="zh-CN" altLang="en-US"/>
              <a:t>展现品牌文化</a:t>
            </a:r>
            <a:endParaRPr lang="zh-CN" altLang="en-US"/>
          </a:p>
        </p:txBody>
      </p:sp>
    </p:spTree>
    <p:custDataLst>
      <p:tags r:id="rId10"/>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par>
                          <p:cTn id="12" fill="hold">
                            <p:stCondLst>
                              <p:cond delay="12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70"/>
                                        </p:tgtEl>
                                        <p:attrNameLst>
                                          <p:attrName>style.visibility</p:attrName>
                                        </p:attrNameLst>
                                      </p:cBhvr>
                                      <p:to>
                                        <p:strVal val="visible"/>
                                      </p:to>
                                    </p:set>
                                    <p:anim calcmode="lin" valueType="num">
                                      <p:cBhvr>
                                        <p:cTn id="15" dur="500" fill="hold"/>
                                        <p:tgtEl>
                                          <p:spTgt spid="70"/>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70"/>
                                        </p:tgtEl>
                                        <p:attrNameLst>
                                          <p:attrName>ppt_y</p:attrName>
                                        </p:attrNameLst>
                                      </p:cBhvr>
                                      <p:tavLst>
                                        <p:tav tm="0">
                                          <p:val>
                                            <p:strVal val="#ppt_y"/>
                                          </p:val>
                                        </p:tav>
                                        <p:tav tm="100000">
                                          <p:val>
                                            <p:strVal val="#ppt_y"/>
                                          </p:val>
                                        </p:tav>
                                      </p:tavLst>
                                    </p:anim>
                                    <p:anim calcmode="lin" valueType="num">
                                      <p:cBhvr>
                                        <p:cTn id="17" dur="500" fill="hold"/>
                                        <p:tgtEl>
                                          <p:spTgt spid="70"/>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7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70"/>
                                        </p:tgtEl>
                                      </p:cBhvr>
                                    </p:animEffect>
                                  </p:childTnLst>
                                </p:cTn>
                              </p:par>
                            </p:childTnLst>
                          </p:cTn>
                        </p:par>
                        <p:par>
                          <p:cTn id="20" fill="hold">
                            <p:stCondLst>
                              <p:cond delay="1950"/>
                            </p:stCondLst>
                            <p:childTnLst>
                              <p:par>
                                <p:cTn id="21" presetID="23" presetClass="entr" presetSubtype="16"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childTnLst>
                                </p:cTn>
                              </p:par>
                            </p:childTnLst>
                          </p:cTn>
                        </p:par>
                        <p:par>
                          <p:cTn id="25" fill="hold">
                            <p:stCondLst>
                              <p:cond delay="2450"/>
                            </p:stCondLst>
                            <p:childTnLst>
                              <p:par>
                                <p:cTn id="26" presetID="12" presetClass="entr" presetSubtype="4" fill="hold" grpId="0"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additive="base">
                                        <p:cTn id="28" dur="500"/>
                                        <p:tgtEl>
                                          <p:spTgt spid="59"/>
                                        </p:tgtEl>
                                        <p:attrNameLst>
                                          <p:attrName>ppt_y</p:attrName>
                                        </p:attrNameLst>
                                      </p:cBhvr>
                                      <p:tavLst>
                                        <p:tav tm="0">
                                          <p:val>
                                            <p:strVal val="#ppt_y+#ppt_h*1.125000"/>
                                          </p:val>
                                        </p:tav>
                                        <p:tav tm="100000">
                                          <p:val>
                                            <p:strVal val="#ppt_y"/>
                                          </p:val>
                                        </p:tav>
                                      </p:tavLst>
                                    </p:anim>
                                    <p:animEffect transition="in" filter="wipe(up)">
                                      <p:cBhvr>
                                        <p:cTn id="29" dur="500"/>
                                        <p:tgtEl>
                                          <p:spTgt spid="59"/>
                                        </p:tgtEl>
                                      </p:cBhvr>
                                    </p:animEffect>
                                  </p:childTnLst>
                                </p:cTn>
                              </p:par>
                              <p:par>
                                <p:cTn id="30" presetID="12" presetClass="entr" presetSubtype="2" fill="hold" grpId="0" nodeType="withEffect">
                                  <p:stCondLst>
                                    <p:cond delay="0"/>
                                  </p:stCondLst>
                                  <p:childTnLst>
                                    <p:set>
                                      <p:cBhvr>
                                        <p:cTn id="31" dur="1" fill="hold">
                                          <p:stCondLst>
                                            <p:cond delay="0"/>
                                          </p:stCondLst>
                                        </p:cTn>
                                        <p:tgtEl>
                                          <p:spTgt spid="58"/>
                                        </p:tgtEl>
                                        <p:attrNameLst>
                                          <p:attrName>style.visibility</p:attrName>
                                        </p:attrNameLst>
                                      </p:cBhvr>
                                      <p:to>
                                        <p:strVal val="visible"/>
                                      </p:to>
                                    </p:set>
                                    <p:anim calcmode="lin" valueType="num">
                                      <p:cBhvr additive="base">
                                        <p:cTn id="32" dur="500"/>
                                        <p:tgtEl>
                                          <p:spTgt spid="58"/>
                                        </p:tgtEl>
                                        <p:attrNameLst>
                                          <p:attrName>ppt_x</p:attrName>
                                        </p:attrNameLst>
                                      </p:cBhvr>
                                      <p:tavLst>
                                        <p:tav tm="0">
                                          <p:val>
                                            <p:strVal val="#ppt_x+#ppt_w*1.125000"/>
                                          </p:val>
                                        </p:tav>
                                        <p:tav tm="100000">
                                          <p:val>
                                            <p:strVal val="#ppt_x"/>
                                          </p:val>
                                        </p:tav>
                                      </p:tavLst>
                                    </p:anim>
                                    <p:animEffect transition="in" filter="wipe(left)">
                                      <p:cBhvr>
                                        <p:cTn id="33" dur="500"/>
                                        <p:tgtEl>
                                          <p:spTgt spid="58"/>
                                        </p:tgtEl>
                                      </p:cBhvr>
                                    </p:animEffect>
                                  </p:childTnLst>
                                </p:cTn>
                              </p:par>
                              <p:par>
                                <p:cTn id="34" presetID="12" presetClass="entr" presetSubtype="1" fill="hold" grpId="0" nodeType="withEffect">
                                  <p:stCondLst>
                                    <p:cond delay="0"/>
                                  </p:stCondLst>
                                  <p:childTnLst>
                                    <p:set>
                                      <p:cBhvr>
                                        <p:cTn id="35" dur="1" fill="hold">
                                          <p:stCondLst>
                                            <p:cond delay="0"/>
                                          </p:stCondLst>
                                        </p:cTn>
                                        <p:tgtEl>
                                          <p:spTgt spid="63"/>
                                        </p:tgtEl>
                                        <p:attrNameLst>
                                          <p:attrName>style.visibility</p:attrName>
                                        </p:attrNameLst>
                                      </p:cBhvr>
                                      <p:to>
                                        <p:strVal val="visible"/>
                                      </p:to>
                                    </p:set>
                                    <p:anim calcmode="lin" valueType="num">
                                      <p:cBhvr additive="base">
                                        <p:cTn id="36" dur="500"/>
                                        <p:tgtEl>
                                          <p:spTgt spid="63"/>
                                        </p:tgtEl>
                                        <p:attrNameLst>
                                          <p:attrName>ppt_y</p:attrName>
                                        </p:attrNameLst>
                                      </p:cBhvr>
                                      <p:tavLst>
                                        <p:tav tm="0">
                                          <p:val>
                                            <p:strVal val="#ppt_y-#ppt_h*1.125000"/>
                                          </p:val>
                                        </p:tav>
                                        <p:tav tm="100000">
                                          <p:val>
                                            <p:strVal val="#ppt_y"/>
                                          </p:val>
                                        </p:tav>
                                      </p:tavLst>
                                    </p:anim>
                                    <p:animEffect transition="in" filter="wipe(down)">
                                      <p:cBhvr>
                                        <p:cTn id="37" dur="500"/>
                                        <p:tgtEl>
                                          <p:spTgt spid="63"/>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62"/>
                                        </p:tgtEl>
                                        <p:attrNameLst>
                                          <p:attrName>style.visibility</p:attrName>
                                        </p:attrNameLst>
                                      </p:cBhvr>
                                      <p:to>
                                        <p:strVal val="visible"/>
                                      </p:to>
                                    </p:set>
                                    <p:anim calcmode="lin" valueType="num">
                                      <p:cBhvr additive="base">
                                        <p:cTn id="40" dur="500"/>
                                        <p:tgtEl>
                                          <p:spTgt spid="62"/>
                                        </p:tgtEl>
                                        <p:attrNameLst>
                                          <p:attrName>ppt_y</p:attrName>
                                        </p:attrNameLst>
                                      </p:cBhvr>
                                      <p:tavLst>
                                        <p:tav tm="0">
                                          <p:val>
                                            <p:strVal val="#ppt_y-#ppt_h*1.125000"/>
                                          </p:val>
                                        </p:tav>
                                        <p:tav tm="100000">
                                          <p:val>
                                            <p:strVal val="#ppt_y"/>
                                          </p:val>
                                        </p:tav>
                                      </p:tavLst>
                                    </p:anim>
                                    <p:animEffect transition="in" filter="wipe(down)">
                                      <p:cBhvr>
                                        <p:cTn id="41" dur="500"/>
                                        <p:tgtEl>
                                          <p:spTgt spid="62"/>
                                        </p:tgtEl>
                                      </p:cBhvr>
                                    </p:animEffect>
                                  </p:childTnLst>
                                </p:cTn>
                              </p:par>
                              <p:par>
                                <p:cTn id="42" presetID="12" presetClass="entr" presetSubtype="8" fill="hold" grpId="0" nodeType="withEffect">
                                  <p:stCondLst>
                                    <p:cond delay="0"/>
                                  </p:stCondLst>
                                  <p:childTnLst>
                                    <p:set>
                                      <p:cBhvr>
                                        <p:cTn id="43" dur="1" fill="hold">
                                          <p:stCondLst>
                                            <p:cond delay="0"/>
                                          </p:stCondLst>
                                        </p:cTn>
                                        <p:tgtEl>
                                          <p:spTgt spid="61"/>
                                        </p:tgtEl>
                                        <p:attrNameLst>
                                          <p:attrName>style.visibility</p:attrName>
                                        </p:attrNameLst>
                                      </p:cBhvr>
                                      <p:to>
                                        <p:strVal val="visible"/>
                                      </p:to>
                                    </p:set>
                                    <p:anim calcmode="lin" valueType="num">
                                      <p:cBhvr additive="base">
                                        <p:cTn id="44" dur="500"/>
                                        <p:tgtEl>
                                          <p:spTgt spid="61"/>
                                        </p:tgtEl>
                                        <p:attrNameLst>
                                          <p:attrName>ppt_x</p:attrName>
                                        </p:attrNameLst>
                                      </p:cBhvr>
                                      <p:tavLst>
                                        <p:tav tm="0">
                                          <p:val>
                                            <p:strVal val="#ppt_x-#ppt_w*1.125000"/>
                                          </p:val>
                                        </p:tav>
                                        <p:tav tm="100000">
                                          <p:val>
                                            <p:strVal val="#ppt_x"/>
                                          </p:val>
                                        </p:tav>
                                      </p:tavLst>
                                    </p:anim>
                                    <p:animEffect transition="in" filter="wipe(right)">
                                      <p:cBhvr>
                                        <p:cTn id="45" dur="500"/>
                                        <p:tgtEl>
                                          <p:spTgt spid="61"/>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60"/>
                                        </p:tgtEl>
                                        <p:attrNameLst>
                                          <p:attrName>style.visibility</p:attrName>
                                        </p:attrNameLst>
                                      </p:cBhvr>
                                      <p:to>
                                        <p:strVal val="visible"/>
                                      </p:to>
                                    </p:set>
                                    <p:anim calcmode="lin" valueType="num">
                                      <p:cBhvr additive="base">
                                        <p:cTn id="48" dur="500"/>
                                        <p:tgtEl>
                                          <p:spTgt spid="60"/>
                                        </p:tgtEl>
                                        <p:attrNameLst>
                                          <p:attrName>ppt_y</p:attrName>
                                        </p:attrNameLst>
                                      </p:cBhvr>
                                      <p:tavLst>
                                        <p:tav tm="0">
                                          <p:val>
                                            <p:strVal val="#ppt_y+#ppt_h*1.125000"/>
                                          </p:val>
                                        </p:tav>
                                        <p:tav tm="100000">
                                          <p:val>
                                            <p:strVal val="#ppt_y"/>
                                          </p:val>
                                        </p:tav>
                                      </p:tavLst>
                                    </p:anim>
                                    <p:animEffect transition="in" filter="wipe(up)">
                                      <p:cBhvr>
                                        <p:cTn id="49" dur="500"/>
                                        <p:tgtEl>
                                          <p:spTgt spid="60"/>
                                        </p:tgtEl>
                                      </p:cBhvr>
                                    </p:animEffect>
                                  </p:childTnLst>
                                </p:cTn>
                              </p:par>
                            </p:childTnLst>
                          </p:cTn>
                        </p:par>
                        <p:par>
                          <p:cTn id="50" fill="hold">
                            <p:stCondLst>
                              <p:cond delay="295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500"/>
                                        <p:tgtEl>
                                          <p:spTgt spid="1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fade">
                                      <p:cBhvr>
                                        <p:cTn id="65" dur="500"/>
                                        <p:tgtEl>
                                          <p:spTgt spid="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0" grpId="0"/>
      <p:bldP spid="50" grpId="0" animBg="1"/>
      <p:bldP spid="59" grpId="0" animBg="1"/>
      <p:bldP spid="58" grpId="0" animBg="1"/>
      <p:bldP spid="63" grpId="0" animBg="1"/>
      <p:bldP spid="62" grpId="0" animBg="1"/>
      <p:bldP spid="61" grpId="0" animBg="1"/>
      <p:bldP spid="60" grpId="0" animBg="1"/>
      <p:bldP spid="6" grpId="0"/>
      <p:bldP spid="14" grpId="0"/>
      <p:bldP spid="12" grpId="0"/>
      <p:bldP spid="11" grpId="0"/>
      <p:bldP spid="8" grpId="0"/>
      <p:bldP spid="13" grpId="0"/>
    </p:bldLst>
  </p:timing>
</p:sld>
</file>

<file path=ppt/tags/tag1.xml><?xml version="1.0" encoding="utf-8"?>
<p:tagLst xmlns:p="http://schemas.openxmlformats.org/presentationml/2006/main">
  <p:tag name="KSO_WM_TAG_VERSION" val="1.0"/>
  <p:tag name="KSO_WM_TEMPLATE_CATEGORY" val="custom"/>
  <p:tag name="KSO_WM_TEMPLATE_INDEX" val="20185054"/>
</p:tagLst>
</file>

<file path=ppt/tags/tag10.xml><?xml version="1.0" encoding="utf-8"?>
<p:tagLst xmlns:p="http://schemas.openxmlformats.org/presentationml/2006/main">
  <p:tag name="KSO_WM_TAG_VERSION" val="1.0"/>
  <p:tag name="KSO_WM_BEAUTIFY_FLAG" val="#wm#"/>
  <p:tag name="KSO_WM_UNIT_TYPE" val="i"/>
  <p:tag name="KSO_WM_UNIT_ID" val="diagram719_3*i*0"/>
  <p:tag name="KSO_WM_TEMPLATE_CATEGORY" val="diagram"/>
  <p:tag name="KSO_WM_TEMPLATE_INDEX" val="719"/>
  <p:tag name="KSO_WM_UNIT_INDEX" val="0"/>
</p:tagLst>
</file>

<file path=ppt/tags/tag11.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1"/>
  <p:tag name="KSO_WM_UNIT_ID" val="diagram719_3*l_i*1_1"/>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12.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2"/>
  <p:tag name="KSO_WM_UNIT_ID" val="diagram719_3*l_i*1_2"/>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 name="KSO_WM_UNIT_USESOURCEFORMAT_APPLY" val="0"/>
</p:tagLst>
</file>

<file path=ppt/tags/tag13.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3"/>
  <p:tag name="KSO_WM_UNIT_ID" val="diagram719_3*l_i*1_3"/>
  <p:tag name="KSO_WM_UNIT_CLEAR" val="1"/>
  <p:tag name="KSO_WM_UNIT_LAYERLEVEL" val="1_1"/>
  <p:tag name="KSO_WM_DIAGRAM_GROUP_CODE" val="l1-1"/>
  <p:tag name="KSO_WM_UNIT_LINE_FORE_SCHEMECOLOR_INDEX" val="5"/>
  <p:tag name="KSO_WM_UNIT_LINE_FILL_TYPE" val="2"/>
  <p:tag name="KSO_WM_UNIT_USESOURCEFORMAT_APPLY" val="0"/>
</p:tagLst>
</file>

<file path=ppt/tags/tag14.xml><?xml version="1.0" encoding="utf-8"?>
<p:tagLst xmlns:p="http://schemas.openxmlformats.org/presentationml/2006/main">
  <p:tag name="KSO_WM_TAG_VERSION" val="1.0"/>
  <p:tag name="KSO_WM_BEAUTIFY_FLAG" val="#wm#"/>
  <p:tag name="KSO_WM_TEMPLATE_CATEGORY" val="diagram"/>
  <p:tag name="KSO_WM_TEMPLATE_INDEX" val="719"/>
  <p:tag name="KSO_WM_UNIT_TYPE" val="l_h_f"/>
  <p:tag name="KSO_WM_UNIT_INDEX" val="1_1_1"/>
  <p:tag name="KSO_WM_UNIT_ID" val="diagram719_3*l_h_f*1_1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 name="KSO_WM_UNIT_USESOURCEFORMAT_APPLY" val="0"/>
</p:tagLst>
</file>

<file path=ppt/tags/tag15.xml><?xml version="1.0" encoding="utf-8"?>
<p:tagLst xmlns:p="http://schemas.openxmlformats.org/presentationml/2006/main">
  <p:tag name="KSO_WM_TAG_VERSION" val="1.0"/>
  <p:tag name="KSO_WM_BEAUTIFY_FLAG" val="#wm#"/>
  <p:tag name="KSO_WM_UNIT_TYPE" val="i"/>
  <p:tag name="KSO_WM_UNIT_ID" val="diagram719_3*i*9"/>
  <p:tag name="KSO_WM_TEMPLATE_CATEGORY" val="diagram"/>
  <p:tag name="KSO_WM_TEMPLATE_INDEX" val="719"/>
  <p:tag name="KSO_WM_UNIT_INDEX" val="9"/>
</p:tagLst>
</file>

<file path=ppt/tags/tag16.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4"/>
  <p:tag name="KSO_WM_UNIT_ID" val="diagram719_3*l_i*1_4"/>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17.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5"/>
  <p:tag name="KSO_WM_UNIT_ID" val="diagram719_3*l_i*1_5"/>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 name="KSO_WM_UNIT_USESOURCEFORMAT_APPLY" val="0"/>
</p:tagLst>
</file>

<file path=ppt/tags/tag18.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6"/>
  <p:tag name="KSO_WM_UNIT_ID" val="diagram719_3*l_i*1_6"/>
  <p:tag name="KSO_WM_UNIT_CLEAR" val="1"/>
  <p:tag name="KSO_WM_UNIT_LAYERLEVEL" val="1_1"/>
  <p:tag name="KSO_WM_DIAGRAM_GROUP_CODE" val="l1-1"/>
  <p:tag name="KSO_WM_UNIT_LINE_FORE_SCHEMECOLOR_INDEX" val="5"/>
  <p:tag name="KSO_WM_UNIT_LINE_FILL_TYPE" val="2"/>
  <p:tag name="KSO_WM_UNIT_USESOURCEFORMAT_APPLY" val="0"/>
</p:tagLst>
</file>

<file path=ppt/tags/tag19.xml><?xml version="1.0" encoding="utf-8"?>
<p:tagLst xmlns:p="http://schemas.openxmlformats.org/presentationml/2006/main">
  <p:tag name="KSO_WM_TAG_VERSION" val="1.0"/>
  <p:tag name="KSO_WM_BEAUTIFY_FLAG" val="#wm#"/>
  <p:tag name="KSO_WM_TEMPLATE_CATEGORY" val="diagram"/>
  <p:tag name="KSO_WM_TEMPLATE_INDEX" val="719"/>
  <p:tag name="KSO_WM_UNIT_TYPE" val="l_h_f"/>
  <p:tag name="KSO_WM_UNIT_INDEX" val="1_2_1"/>
  <p:tag name="KSO_WM_UNIT_ID" val="diagram719_3*l_h_f*1_2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 name="KSO_WM_UNIT_USESOURCEFORMAT_APPLY" val="0"/>
</p:tagLst>
</file>

<file path=ppt/tags/tag2.xml><?xml version="1.0" encoding="utf-8"?>
<p:tagLst xmlns:p="http://schemas.openxmlformats.org/presentationml/2006/main">
  <p:tag name="KSO_WM_TAG_VERSION" val="1.0"/>
  <p:tag name="KSO_WM_TEMPLATE_CATEGORY" val="custom"/>
  <p:tag name="KSO_WM_TEMPLATE_INDEX" val="20185054"/>
</p:tagLst>
</file>

<file path=ppt/tags/tag20.xml><?xml version="1.0" encoding="utf-8"?>
<p:tagLst xmlns:p="http://schemas.openxmlformats.org/presentationml/2006/main">
  <p:tag name="KSO_WM_TAG_VERSION" val="1.0"/>
  <p:tag name="KSO_WM_BEAUTIFY_FLAG" val="#wm#"/>
  <p:tag name="KSO_WM_UNIT_TYPE" val="i"/>
  <p:tag name="KSO_WM_UNIT_ID" val="diagram719_3*i*18"/>
  <p:tag name="KSO_WM_TEMPLATE_CATEGORY" val="diagram"/>
  <p:tag name="KSO_WM_TEMPLATE_INDEX" val="719"/>
  <p:tag name="KSO_WM_UNIT_INDEX" val="18"/>
</p:tagLst>
</file>

<file path=ppt/tags/tag21.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7"/>
  <p:tag name="KSO_WM_UNIT_ID" val="diagram719_3*l_i*1_7"/>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22.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8"/>
  <p:tag name="KSO_WM_UNIT_ID" val="diagram719_3*l_i*1_8"/>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 name="KSO_WM_UNIT_USESOURCEFORMAT_APPLY" val="0"/>
</p:tagLst>
</file>

<file path=ppt/tags/tag23.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9"/>
  <p:tag name="KSO_WM_UNIT_ID" val="diagram719_3*l_i*1_9"/>
  <p:tag name="KSO_WM_UNIT_CLEAR" val="1"/>
  <p:tag name="KSO_WM_UNIT_LAYERLEVEL" val="1_1"/>
  <p:tag name="KSO_WM_DIAGRAM_GROUP_CODE" val="l1-1"/>
  <p:tag name="KSO_WM_UNIT_LINE_FORE_SCHEMECOLOR_INDEX" val="5"/>
  <p:tag name="KSO_WM_UNIT_LINE_FILL_TYPE" val="2"/>
  <p:tag name="KSO_WM_UNIT_USESOURCEFORMAT_APPLY" val="0"/>
</p:tagLst>
</file>

<file path=ppt/tags/tag24.xml><?xml version="1.0" encoding="utf-8"?>
<p:tagLst xmlns:p="http://schemas.openxmlformats.org/presentationml/2006/main">
  <p:tag name="KSO_WM_TAG_VERSION" val="1.0"/>
  <p:tag name="KSO_WM_BEAUTIFY_FLAG" val="#wm#"/>
  <p:tag name="KSO_WM_TEMPLATE_CATEGORY" val="diagram"/>
  <p:tag name="KSO_WM_TEMPLATE_INDEX" val="719"/>
  <p:tag name="KSO_WM_UNIT_TYPE" val="l_h_f"/>
  <p:tag name="KSO_WM_UNIT_INDEX" val="1_3_1"/>
  <p:tag name="KSO_WM_UNIT_ID" val="diagram719_3*l_h_f*1_3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 name="KSO_WM_UNIT_USESOURCEFORMAT_APPLY" val="0"/>
</p:tagLst>
</file>

<file path=ppt/tags/tag25.xml><?xml version="1.0" encoding="utf-8"?>
<p:tagLst xmlns:p="http://schemas.openxmlformats.org/presentationml/2006/main">
  <p:tag name="KSO_WM_TAG_VERSION" val="1.0"/>
  <p:tag name="KSO_WM_BEAUTIFY_FLAG" val="#wm#"/>
  <p:tag name="KSO_WM_TEMPLATE_CATEGORY" val="diagram"/>
  <p:tag name="KSO_WM_TEMPLATE_INDEX" val="719"/>
  <p:tag name="KSO_WM_UNIT_TYPE" val="g"/>
  <p:tag name="KSO_WM_UNIT_INDEX" val="1"/>
  <p:tag name="KSO_WM_UNIT_ID" val="diagram719_3*g*1"/>
  <p:tag name="KSO_WM_UNIT_CLEAR" val="1"/>
  <p:tag name="KSO_WM_UNIT_LAYERLEVEL" val="1"/>
  <p:tag name="KSO_WM_UNIT_VALUE" val="15"/>
  <p:tag name="KSO_WM_UNIT_HIGHLIGHT" val="0"/>
  <p:tag name="KSO_WM_UNIT_COMPATIBLE" val="1"/>
  <p:tag name="KSO_WM_UNIT_RELATE_UNITID" val="diagram719_3*l*1"/>
  <p:tag name="KSO_WM_UNIT_PRESET_TEXT_INDEX" val="3"/>
  <p:tag name="KSO_WM_UNIT_PRESET_TEXT_LEN" val="17"/>
</p:tagLst>
</file>

<file path=ppt/tags/tag26.xml><?xml version="1.0" encoding="utf-8"?>
<p:tagLst xmlns:p="http://schemas.openxmlformats.org/presentationml/2006/main">
  <p:tag name="KSO_WM_SLIDE_ID" val="diagram719_3"/>
  <p:tag name="KSO_WM_SLIDE_INDEX" val="3"/>
  <p:tag name="KSO_WM_SLIDE_ITEM_CNT" val="3"/>
  <p:tag name="KSO_WM_SLIDE_LAYOUT" val="l_g"/>
  <p:tag name="KSO_WM_SLIDE_LAYOUT_CNT" val="1_1"/>
  <p:tag name="KSO_WM_SLIDE_TYPE" val="text"/>
  <p:tag name="KSO_WM_BEAUTIFY_FLAG" val="#wm#"/>
  <p:tag name="KSO_WM_SLIDE_POSITION" val="89*156"/>
  <p:tag name="KSO_WM_SLIDE_SIZE" val="782*226"/>
  <p:tag name="KSO_WM_TEMPLATE_CATEGORY" val="custom"/>
  <p:tag name="KSO_WM_TEMPLATE_INDEX" val="20185054"/>
  <p:tag name="KSO_WM_TAG_VERSION" val="1.0"/>
  <p:tag name="KSO_WM_DIAGRAM_GROUP_CODE" val="l1-1"/>
</p:tagLst>
</file>

<file path=ppt/tags/tag27.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1_1"/>
  <p:tag name="KSO_WM_UNIT_ID" val="custom20185054_14*l_h_a*1_1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0"/>
</p:tagLst>
</file>

<file path=ppt/tags/tag28.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1_1"/>
  <p:tag name="KSO_WM_UNIT_ID" val="custom20185054_14*l_h_f*1_1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29.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2_1"/>
  <p:tag name="KSO_WM_UNIT_ID" val="custom20185054_14*l_h_f*1_2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3.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4"/>
  <p:tag name="KSO_WM_TAG_VERSION" val="1.0"/>
  <p:tag name="KSO_WM_TEMPLATE_THUMBS_INDEX" val="1"/>
  <p:tag name="KSO_WM_BEAUTIFY_FLAG" val="#wm#"/>
</p:tagLst>
</file>

<file path=ppt/tags/tag30.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2_1"/>
  <p:tag name="KSO_WM_UNIT_ID" val="custom20185054_14*l_h_a*1_2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6"/>
  <p:tag name="KSO_WM_UNIT_FILL_TYPE" val="1"/>
  <p:tag name="KSO_WM_UNIT_TEXT_FILL_FORE_SCHEMECOLOR_INDEX" val="14"/>
  <p:tag name="KSO_WM_UNIT_TEXT_FILL_TYPE" val="1"/>
  <p:tag name="KSO_WM_UNIT_USESOURCEFORMAT_APPLY" val="0"/>
</p:tagLst>
</file>

<file path=ppt/tags/tag31.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14*a*1"/>
  <p:tag name="KSO_WM_UNIT_LAYERLEVEL" val="1"/>
  <p:tag name="KSO_WM_UNIT_VALUE" val="25"/>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32.xml><?xml version="1.0" encoding="utf-8"?>
<p:tagLst xmlns:p="http://schemas.openxmlformats.org/presentationml/2006/main">
  <p:tag name="KSO_WM_SLIDE_ID" val="custom20185054_14"/>
  <p:tag name="KSO_WM_SLIDE_INDEX" val="14"/>
  <p:tag name="KSO_WM_SLIDE_ITEM_CNT" val="2"/>
  <p:tag name="KSO_WM_SLIDE_LAYOUT" val="l_a"/>
  <p:tag name="KSO_WM_SLIDE_LAYOUT_CNT" val="1_1"/>
  <p:tag name="KSO_WM_SLIDE_TYPE" val="text"/>
  <p:tag name="KSO_WM_BEAUTIFY_FLAG" val="#wm#"/>
  <p:tag name="KSO_WM_SLIDE_POSITION" val="62*203"/>
  <p:tag name="KSO_WM_SLIDE_SIZE" val="835*111"/>
  <p:tag name="KSO_WM_TEMPLATE_CATEGORY" val="custom"/>
  <p:tag name="KSO_WM_TEMPLATE_INDEX" val="20185054"/>
  <p:tag name="KSO_WM_TAG_VERSION" val="1.0"/>
  <p:tag name="KSO_WM_DIAGRAM_GROUP_CODE" val="l1-2"/>
  <p:tag name="KSO_WM_SLIDE_SUBTYPE" val="diag"/>
</p:tagLst>
</file>

<file path=ppt/tags/tag33.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6*a*1"/>
  <p:tag name="KSO_WM_UNIT_LAYERLEVEL" val="1"/>
  <p:tag name="KSO_WM_UNIT_VALUE" val="22"/>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34.xml><?xml version="1.0" encoding="utf-8"?>
<p:tagLst xmlns:p="http://schemas.openxmlformats.org/presentationml/2006/main">
  <p:tag name="KSO_WM_TEMPLATE_CATEGORY" val="custom"/>
  <p:tag name="KSO_WM_TEMPLATE_INDEX" val="20185054"/>
  <p:tag name="KSO_WM_UNIT_TYPE" val="e"/>
  <p:tag name="KSO_WM_UNIT_INDEX" val="1"/>
  <p:tag name="KSO_WM_UNIT_ID" val="custom20185054_6*e*1"/>
  <p:tag name="KSO_WM_UNIT_LAYERLEVEL" val="1"/>
  <p:tag name="KSO_WM_UNIT_VALUE" val="2"/>
  <p:tag name="KSO_WM_UNIT_HIGHLIGHT" val="0"/>
  <p:tag name="KSO_WM_UNIT_COMPATIBLE" val="1"/>
  <p:tag name="KSO_WM_UNIT_CLEAR" val="0"/>
  <p:tag name="KSO_WM_BEAUTIFY_FLAG" val="#wm#"/>
  <p:tag name="KSO_WM_TAG_VERSION" val="1.0"/>
  <p:tag name="KSO_WM_UNIT_PRESET_TEXT" val="1"/>
</p:tagLst>
</file>

<file path=ppt/tags/tag35.xml><?xml version="1.0" encoding="utf-8"?>
<p:tagLst xmlns:p="http://schemas.openxmlformats.org/presentationml/2006/main">
  <p:tag name="KSO_WM_TEMPLATE_CATEGORY" val="custom"/>
  <p:tag name="KSO_WM_TEMPLATE_INDEX" val="20185054"/>
  <p:tag name="KSO_WM_TAG_VERSION" val="1.0"/>
  <p:tag name="KSO_WM_SLIDE_ID" val="custom20185054_6"/>
  <p:tag name="KSO_WM_SLIDE_INDEX" val="6"/>
  <p:tag name="KSO_WM_SLIDE_ITEM_CNT" val="2"/>
  <p:tag name="KSO_WM_SLIDE_LAYOUT" val="a_f_e"/>
  <p:tag name="KSO_WM_SLIDE_LAYOUT_CNT" val="1_1_1"/>
  <p:tag name="KSO_WM_SLIDE_TYPE" val="sectionTitle"/>
  <p:tag name="KSO_WM_BEAUTIFY_FLAG" val="#wm#"/>
  <p:tag name="KSO_WM_SLIDE_SUBTYPE" val="pureTxt"/>
</p:tagLst>
</file>

<file path=ppt/tags/tag36.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37.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38.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39.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4.xml><?xml version="1.0" encoding="utf-8"?>
<p:tagLst xmlns:p="http://schemas.openxmlformats.org/presentationml/2006/main">
  <p:tag name="KSO_WM_TAG_VERSION" val="1.0"/>
  <p:tag name="KSO_WM_TEMPLATE_CATEGORY" val="custom"/>
  <p:tag name="KSO_WM_TEMPLATE_INDEX" val="20185054"/>
</p:tagLst>
</file>

<file path=ppt/tags/tag40.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6*a*1"/>
  <p:tag name="KSO_WM_UNIT_LAYERLEVEL" val="1"/>
  <p:tag name="KSO_WM_UNIT_VALUE" val="22"/>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41.xml><?xml version="1.0" encoding="utf-8"?>
<p:tagLst xmlns:p="http://schemas.openxmlformats.org/presentationml/2006/main">
  <p:tag name="KSO_WM_TEMPLATE_CATEGORY" val="custom"/>
  <p:tag name="KSO_WM_TEMPLATE_INDEX" val="20185054"/>
  <p:tag name="KSO_WM_UNIT_TYPE" val="e"/>
  <p:tag name="KSO_WM_UNIT_INDEX" val="1"/>
  <p:tag name="KSO_WM_UNIT_ID" val="custom20185054_6*e*1"/>
  <p:tag name="KSO_WM_UNIT_LAYERLEVEL" val="1"/>
  <p:tag name="KSO_WM_UNIT_VALUE" val="2"/>
  <p:tag name="KSO_WM_UNIT_HIGHLIGHT" val="0"/>
  <p:tag name="KSO_WM_UNIT_COMPATIBLE" val="1"/>
  <p:tag name="KSO_WM_UNIT_CLEAR" val="0"/>
  <p:tag name="KSO_WM_BEAUTIFY_FLAG" val="#wm#"/>
  <p:tag name="KSO_WM_TAG_VERSION" val="1.0"/>
  <p:tag name="KSO_WM_UNIT_PRESET_TEXT" val="1"/>
</p:tagLst>
</file>

<file path=ppt/tags/tag42.xml><?xml version="1.0" encoding="utf-8"?>
<p:tagLst xmlns:p="http://schemas.openxmlformats.org/presentationml/2006/main">
  <p:tag name="KSO_WM_TEMPLATE_CATEGORY" val="custom"/>
  <p:tag name="KSO_WM_TEMPLATE_INDEX" val="20185054"/>
  <p:tag name="KSO_WM_TAG_VERSION" val="1.0"/>
  <p:tag name="KSO_WM_SLIDE_ID" val="custom20185054_6"/>
  <p:tag name="KSO_WM_SLIDE_INDEX" val="6"/>
  <p:tag name="KSO_WM_SLIDE_ITEM_CNT" val="2"/>
  <p:tag name="KSO_WM_SLIDE_LAYOUT" val="a_f_e"/>
  <p:tag name="KSO_WM_SLIDE_LAYOUT_CNT" val="1_1_1"/>
  <p:tag name="KSO_WM_SLIDE_TYPE" val="sectionTitle"/>
  <p:tag name="KSO_WM_BEAUTIFY_FLAG" val="#wm#"/>
  <p:tag name="KSO_WM_SLIDE_SUBTYPE" val="pureTxt"/>
</p:tagLst>
</file>

<file path=ppt/tags/tag43.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44.xml><?xml version="1.0" encoding="utf-8"?>
<p:tagLst xmlns:p="http://schemas.openxmlformats.org/presentationml/2006/main">
  <p:tag name="KSO_WM_SLIDE_ID" val="custom20185054_12"/>
  <p:tag name="KSO_WM_SLIDE_INDEX" val="12"/>
  <p:tag name="KSO_WM_SLIDE_ITEM_CNT" val="6"/>
  <p:tag name="KSO_WM_SLIDE_LAYOUT" val="l_a"/>
  <p:tag name="KSO_WM_SLIDE_LAYOUT_CNT" val="1_1"/>
  <p:tag name="KSO_WM_SLIDE_TYPE" val="text"/>
  <p:tag name="KSO_WM_BEAUTIFY_FLAG" val="#wm#"/>
  <p:tag name="KSO_WM_SLIDE_POSITION" val="64*214"/>
  <p:tag name="KSO_WM_SLIDE_SIZE" val="833*188"/>
  <p:tag name="KSO_WM_TEMPLATE_CATEGORY" val="custom"/>
  <p:tag name="KSO_WM_TEMPLATE_INDEX" val="20185054"/>
  <p:tag name="KSO_WM_TAG_VERSION" val="1.0"/>
  <p:tag name="KSO_WM_DIAGRAM_GROUP_CODE" val="l1-1"/>
  <p:tag name="KSO_WM_SLIDE_SUBTYPE" val="diag"/>
</p:tagLst>
</file>

<file path=ppt/tags/tag45.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46.xml><?xml version="1.0" encoding="utf-8"?>
<p:tagLst xmlns:p="http://schemas.openxmlformats.org/presentationml/2006/main">
  <p:tag name="MH" val="20151118211015"/>
  <p:tag name="MH_LIBRARY" val="GRAPHIC"/>
  <p:tag name="MH_TYPE" val="Title"/>
  <p:tag name="MH_ORDER" val="1"/>
</p:tagLst>
</file>

<file path=ppt/tags/tag47.xml><?xml version="1.0" encoding="utf-8"?>
<p:tagLst xmlns:p="http://schemas.openxmlformats.org/presentationml/2006/main">
  <p:tag name="MH" val="20151118211015"/>
  <p:tag name="MH_LIBRARY" val="GRAPHIC"/>
  <p:tag name="MH_TYPE" val="Other"/>
  <p:tag name="MH_ORDER" val="1"/>
</p:tagLst>
</file>

<file path=ppt/tags/tag48.xml><?xml version="1.0" encoding="utf-8"?>
<p:tagLst xmlns:p="http://schemas.openxmlformats.org/presentationml/2006/main">
  <p:tag name="MH" val="20151118211015"/>
  <p:tag name="MH_LIBRARY" val="GRAPHIC"/>
  <p:tag name="MH_TYPE" val="Other"/>
  <p:tag name="MH_ORDER" val="2"/>
</p:tagLst>
</file>

<file path=ppt/tags/tag49.xml><?xml version="1.0" encoding="utf-8"?>
<p:tagLst xmlns:p="http://schemas.openxmlformats.org/presentationml/2006/main">
  <p:tag name="MH" val="20151118211015"/>
  <p:tag name="MH_LIBRARY" val="GRAPHIC"/>
  <p:tag name="MH_TYPE" val="Other"/>
  <p:tag name="MH_ORDER" val="3"/>
</p:tagLst>
</file>

<file path=ppt/tags/tag5.xml><?xml version="1.0" encoding="utf-8"?>
<p:tagLst xmlns:p="http://schemas.openxmlformats.org/presentationml/2006/main">
  <p:tag name="KSO_WM_TAG_VERSION" val="1.0"/>
  <p:tag name="KSO_WM_TEMPLATE_CATEGORY" val="custom"/>
  <p:tag name="KSO_WM_TEMPLATE_INDEX" val="20185054"/>
</p:tagLst>
</file>

<file path=ppt/tags/tag50.xml><?xml version="1.0" encoding="utf-8"?>
<p:tagLst xmlns:p="http://schemas.openxmlformats.org/presentationml/2006/main">
  <p:tag name="MH" val="20151118211015"/>
  <p:tag name="MH_LIBRARY" val="GRAPHIC"/>
  <p:tag name="MH_TYPE" val="Other"/>
  <p:tag name="MH_ORDER" val="4"/>
</p:tagLst>
</file>

<file path=ppt/tags/tag51.xml><?xml version="1.0" encoding="utf-8"?>
<p:tagLst xmlns:p="http://schemas.openxmlformats.org/presentationml/2006/main">
  <p:tag name="MH" val="20151118211015"/>
  <p:tag name="MH_LIBRARY" val="GRAPHIC"/>
  <p:tag name="MH_TYPE" val="Other"/>
  <p:tag name="MH_ORDER" val="5"/>
</p:tagLst>
</file>

<file path=ppt/tags/tag52.xml><?xml version="1.0" encoding="utf-8"?>
<p:tagLst xmlns:p="http://schemas.openxmlformats.org/presentationml/2006/main">
  <p:tag name="MH" val="20151118211015"/>
  <p:tag name="MH_LIBRARY" val="GRAPHIC"/>
  <p:tag name="MH_TYPE" val="Other"/>
  <p:tag name="MH_ORDER" val="6"/>
</p:tagLst>
</file>

<file path=ppt/tags/tag53.xml><?xml version="1.0" encoding="utf-8"?>
<p:tagLst xmlns:p="http://schemas.openxmlformats.org/presentationml/2006/main">
  <p:tag name="KSO_WM_SLIDE_ID" val="custom20185054_12"/>
  <p:tag name="KSO_WM_SLIDE_INDEX" val="12"/>
  <p:tag name="KSO_WM_SLIDE_ITEM_CNT" val="6"/>
  <p:tag name="KSO_WM_SLIDE_LAYOUT" val="l_a"/>
  <p:tag name="KSO_WM_SLIDE_LAYOUT_CNT" val="1_1"/>
  <p:tag name="KSO_WM_SLIDE_TYPE" val="text"/>
  <p:tag name="KSO_WM_BEAUTIFY_FLAG" val="#wm#"/>
  <p:tag name="KSO_WM_SLIDE_POSITION" val="64*214"/>
  <p:tag name="KSO_WM_SLIDE_SIZE" val="833*188"/>
  <p:tag name="KSO_WM_TEMPLATE_CATEGORY" val="custom"/>
  <p:tag name="KSO_WM_TEMPLATE_INDEX" val="20185054"/>
  <p:tag name="KSO_WM_TAG_VERSION" val="1.0"/>
  <p:tag name="KSO_WM_DIAGRAM_GROUP_CODE" val="l1-1"/>
  <p:tag name="KSO_WM_SLIDE_SUBTYPE" val="diag"/>
</p:tagLst>
</file>

<file path=ppt/tags/tag54.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55.xml><?xml version="1.0" encoding="utf-8"?>
<p:tagLst xmlns:p="http://schemas.openxmlformats.org/presentationml/2006/main">
  <p:tag name="KSO_WM_SLIDE_ID" val="custom20185054_12"/>
  <p:tag name="KSO_WM_SLIDE_INDEX" val="12"/>
  <p:tag name="KSO_WM_SLIDE_ITEM_CNT" val="6"/>
  <p:tag name="KSO_WM_SLIDE_LAYOUT" val="l_a"/>
  <p:tag name="KSO_WM_SLIDE_LAYOUT_CNT" val="1_1"/>
  <p:tag name="KSO_WM_SLIDE_TYPE" val="text"/>
  <p:tag name="KSO_WM_BEAUTIFY_FLAG" val="#wm#"/>
  <p:tag name="KSO_WM_SLIDE_POSITION" val="64*214"/>
  <p:tag name="KSO_WM_SLIDE_SIZE" val="833*188"/>
  <p:tag name="KSO_WM_TEMPLATE_CATEGORY" val="custom"/>
  <p:tag name="KSO_WM_TEMPLATE_INDEX" val="20185054"/>
  <p:tag name="KSO_WM_TAG_VERSION" val="1.0"/>
  <p:tag name="KSO_WM_DIAGRAM_GROUP_CODE" val="l1-1"/>
  <p:tag name="KSO_WM_SLIDE_SUBTYPE" val="diag"/>
</p:tagLst>
</file>

<file path=ppt/tags/tag56.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6*a*1"/>
  <p:tag name="KSO_WM_UNIT_LAYERLEVEL" val="1"/>
  <p:tag name="KSO_WM_UNIT_VALUE" val="22"/>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57.xml><?xml version="1.0" encoding="utf-8"?>
<p:tagLst xmlns:p="http://schemas.openxmlformats.org/presentationml/2006/main">
  <p:tag name="KSO_WM_TEMPLATE_CATEGORY" val="custom"/>
  <p:tag name="KSO_WM_TEMPLATE_INDEX" val="20185054"/>
  <p:tag name="KSO_WM_UNIT_TYPE" val="e"/>
  <p:tag name="KSO_WM_UNIT_INDEX" val="1"/>
  <p:tag name="KSO_WM_UNIT_ID" val="custom20185054_6*e*1"/>
  <p:tag name="KSO_WM_UNIT_LAYERLEVEL" val="1"/>
  <p:tag name="KSO_WM_UNIT_VALUE" val="2"/>
  <p:tag name="KSO_WM_UNIT_HIGHLIGHT" val="0"/>
  <p:tag name="KSO_WM_UNIT_COMPATIBLE" val="1"/>
  <p:tag name="KSO_WM_UNIT_CLEAR" val="0"/>
  <p:tag name="KSO_WM_BEAUTIFY_FLAG" val="#wm#"/>
  <p:tag name="KSO_WM_TAG_VERSION" val="1.0"/>
  <p:tag name="KSO_WM_UNIT_PRESET_TEXT" val="1"/>
</p:tagLst>
</file>

<file path=ppt/tags/tag58.xml><?xml version="1.0" encoding="utf-8"?>
<p:tagLst xmlns:p="http://schemas.openxmlformats.org/presentationml/2006/main">
  <p:tag name="KSO_WM_TEMPLATE_CATEGORY" val="custom"/>
  <p:tag name="KSO_WM_TEMPLATE_INDEX" val="20185054"/>
  <p:tag name="KSO_WM_TAG_VERSION" val="1.0"/>
  <p:tag name="KSO_WM_SLIDE_ID" val="custom20185054_6"/>
  <p:tag name="KSO_WM_SLIDE_INDEX" val="6"/>
  <p:tag name="KSO_WM_SLIDE_ITEM_CNT" val="2"/>
  <p:tag name="KSO_WM_SLIDE_LAYOUT" val="a_f_e"/>
  <p:tag name="KSO_WM_SLIDE_LAYOUT_CNT" val="1_1_1"/>
  <p:tag name="KSO_WM_SLIDE_TYPE" val="sectionTitle"/>
  <p:tag name="KSO_WM_BEAUTIFY_FLAG" val="#wm#"/>
  <p:tag name="KSO_WM_SLIDE_SUBTYPE" val="pureTxt"/>
</p:tagLst>
</file>

<file path=ppt/tags/tag59.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50"/>
  <p:tag name="KSO_WM_UNIT_LAYERLEVEL" val="1"/>
  <p:tag name="KSO_WM_UNIT_INDEX" val="1"/>
  <p:tag name="KSO_WM_UNIT_ID" val="custom20185054_3*a*1"/>
  <p:tag name="KSO_WM_UNIT_TYPE" val="a"/>
</p:tagLst>
</file>

<file path=ppt/tags/tag6.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4"/>
  <p:tag name="KSO_WM_TAG_VERSION" val="1.0"/>
  <p:tag name="KSO_WM_TEMPLATE_THUMBS_INDEX" val="1、6、10、17、19、22、"/>
  <p:tag name="KSO_WM_BEAUTIFY_FLAG" val="#wm#"/>
</p:tagLst>
</file>

<file path=ppt/tags/tag60.xml><?xml version="1.0" encoding="utf-8"?>
<p:tagLst xmlns:p="http://schemas.openxmlformats.org/presentationml/2006/main">
  <p:tag name="KSO_WM_SLIDE_SIZE" val="828*342"/>
  <p:tag name="KSO_WM_SLIDE_POSITION" val="66*143"/>
  <p:tag name="KSO_WM_SLIDE_LAYOUT_CNT" val="1_2"/>
  <p:tag name="KSO_WM_SLIDE_LAYOUT" val="a_f"/>
  <p:tag name="KSO_WM_BEAUTIFY_FLAG" val="#wm#"/>
  <p:tag name="KSO_WM_SLIDE_TYPE" val="text"/>
  <p:tag name="KSO_WM_SLIDE_ITEM_CNT" val="2"/>
  <p:tag name="KSO_WM_SLIDE_INDEX" val="3"/>
  <p:tag name="KSO_WM_SLIDE_ID" val="custom20185054_3"/>
  <p:tag name="KSO_WM_TAG_VERSION" val="1.0"/>
  <p:tag name="KSO_WM_TEMPLATE_INDEX" val="20185054"/>
  <p:tag name="KSO_WM_TEMPLATE_CATEGORY" val="custom"/>
  <p:tag name="KSO_WM_SLIDE_SUBTYPE" val="pureTxt"/>
</p:tagLst>
</file>

<file path=ppt/tags/tag61.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50"/>
  <p:tag name="KSO_WM_UNIT_LAYERLEVEL" val="1"/>
  <p:tag name="KSO_WM_UNIT_INDEX" val="1"/>
  <p:tag name="KSO_WM_UNIT_ID" val="custom20185054_3*a*1"/>
  <p:tag name="KSO_WM_UNIT_TYPE" val="a"/>
</p:tagLst>
</file>

<file path=ppt/tags/tag62.xml><?xml version="1.0" encoding="utf-8"?>
<p:tagLst xmlns:p="http://schemas.openxmlformats.org/presentationml/2006/main">
  <p:tag name="KSO_WM_SLIDE_SIZE" val="828*342"/>
  <p:tag name="KSO_WM_SLIDE_POSITION" val="66*143"/>
  <p:tag name="KSO_WM_SLIDE_LAYOUT_CNT" val="1_2"/>
  <p:tag name="KSO_WM_SLIDE_LAYOUT" val="a_f"/>
  <p:tag name="KSO_WM_BEAUTIFY_FLAG" val="#wm#"/>
  <p:tag name="KSO_WM_SLIDE_TYPE" val="text"/>
  <p:tag name="KSO_WM_SLIDE_ITEM_CNT" val="2"/>
  <p:tag name="KSO_WM_SLIDE_INDEX" val="3"/>
  <p:tag name="KSO_WM_SLIDE_ID" val="custom20185054_3"/>
  <p:tag name="KSO_WM_TAG_VERSION" val="1.0"/>
  <p:tag name="KSO_WM_TEMPLATE_INDEX" val="20185054"/>
  <p:tag name="KSO_WM_TEMPLATE_CATEGORY" val="custom"/>
  <p:tag name="KSO_WM_SLIDE_SUBTYPE" val="pureTxt"/>
</p:tagLst>
</file>

<file path=ppt/tags/tag63.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50"/>
  <p:tag name="KSO_WM_UNIT_LAYERLEVEL" val="1"/>
  <p:tag name="KSO_WM_UNIT_INDEX" val="1"/>
  <p:tag name="KSO_WM_UNIT_ID" val="custom20185054_3*a*1"/>
  <p:tag name="KSO_WM_UNIT_TYPE" val="a"/>
</p:tagLst>
</file>

<file path=ppt/tags/tag64.xml><?xml version="1.0" encoding="utf-8"?>
<p:tagLst xmlns:p="http://schemas.openxmlformats.org/presentationml/2006/main">
  <p:tag name="KSO_WM_SLIDE_SIZE" val="828*342"/>
  <p:tag name="KSO_WM_SLIDE_POSITION" val="66*143"/>
  <p:tag name="KSO_WM_SLIDE_LAYOUT_CNT" val="1_2"/>
  <p:tag name="KSO_WM_SLIDE_LAYOUT" val="a_f"/>
  <p:tag name="KSO_WM_BEAUTIFY_FLAG" val="#wm#"/>
  <p:tag name="KSO_WM_SLIDE_TYPE" val="text"/>
  <p:tag name="KSO_WM_SLIDE_ITEM_CNT" val="2"/>
  <p:tag name="KSO_WM_SLIDE_INDEX" val="3"/>
  <p:tag name="KSO_WM_SLIDE_ID" val="custom20185054_3"/>
  <p:tag name="KSO_WM_TAG_VERSION" val="1.0"/>
  <p:tag name="KSO_WM_TEMPLATE_INDEX" val="20185054"/>
  <p:tag name="KSO_WM_TEMPLATE_CATEGORY" val="custom"/>
  <p:tag name="KSO_WM_SLIDE_SUBTYPE" val="pureTxt"/>
</p:tagLst>
</file>

<file path=ppt/tags/tag65.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50"/>
  <p:tag name="KSO_WM_UNIT_LAYERLEVEL" val="1"/>
  <p:tag name="KSO_WM_UNIT_INDEX" val="1"/>
  <p:tag name="KSO_WM_UNIT_ID" val="custom20185054_3*a*1"/>
  <p:tag name="KSO_WM_UNIT_TYPE" val="a"/>
</p:tagLst>
</file>

<file path=ppt/tags/tag66.xml><?xml version="1.0" encoding="utf-8"?>
<p:tagLst xmlns:p="http://schemas.openxmlformats.org/presentationml/2006/main">
  <p:tag name="KSO_WM_SLIDE_SIZE" val="828*342"/>
  <p:tag name="KSO_WM_SLIDE_POSITION" val="66*143"/>
  <p:tag name="KSO_WM_SLIDE_LAYOUT_CNT" val="1_2"/>
  <p:tag name="KSO_WM_SLIDE_LAYOUT" val="a_f"/>
  <p:tag name="KSO_WM_BEAUTIFY_FLAG" val="#wm#"/>
  <p:tag name="KSO_WM_SLIDE_TYPE" val="text"/>
  <p:tag name="KSO_WM_SLIDE_ITEM_CNT" val="2"/>
  <p:tag name="KSO_WM_SLIDE_INDEX" val="3"/>
  <p:tag name="KSO_WM_SLIDE_ID" val="custom20185054_3"/>
  <p:tag name="KSO_WM_TAG_VERSION" val="1.0"/>
  <p:tag name="KSO_WM_TEMPLATE_INDEX" val="20185054"/>
  <p:tag name="KSO_WM_TEMPLATE_CATEGORY" val="custom"/>
  <p:tag name="KSO_WM_SLIDE_SUBTYPE" val="pureTxt"/>
</p:tagLst>
</file>

<file path=ppt/tags/tag67.xml><?xml version="1.0" encoding="utf-8"?>
<p:tagLst xmlns:p="http://schemas.openxmlformats.org/presentationml/2006/main">
  <p:tag name="KSO_WM_TAG_VERSION" val="1.0"/>
  <p:tag name="KSO_WM_BEAUTIFY_FLAG" val="#wm#"/>
  <p:tag name="KSO_WM_UNIT_TYPE" val="i"/>
  <p:tag name="KSO_WM_UNIT_ID" val="custom20185054_1*i*0"/>
  <p:tag name="KSO_WM_TEMPLATE_CATEGORY" val="custom"/>
  <p:tag name="KSO_WM_TEMPLATE_INDEX" val="20185054"/>
  <p:tag name="KSO_WM_UNIT_INDEX" val="0"/>
</p:tagLst>
</file>

<file path=ppt/tags/tag68.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22*a*1"/>
  <p:tag name="KSO_WM_UNIT_LAYERLEVEL" val="1"/>
  <p:tag name="KSO_WM_UNIT_VALUE" val="6"/>
  <p:tag name="KSO_WM_UNIT_ISCONTENTSTITLE" val="0"/>
  <p:tag name="KSO_WM_UNIT_HIGHLIGHT" val="0"/>
  <p:tag name="KSO_WM_UNIT_COMPATIBLE" val="0"/>
  <p:tag name="KSO_WM_UNIT_CLEAR" val="0"/>
  <p:tag name="KSO_WM_BEAUTIFY_FLAG" val="#wm#"/>
  <p:tag name="KSO_WM_TAG_VERSION" val="1.0"/>
  <p:tag name="KSO_WM_UNIT_PRESET_TEXT" val="谢谢观看"/>
</p:tagLst>
</file>

<file path=ppt/tags/tag69.xml><?xml version="1.0" encoding="utf-8"?>
<p:tagLst xmlns:p="http://schemas.openxmlformats.org/presentationml/2006/main">
  <p:tag name="KSO_WM_TEMPLATE_CATEGORY" val="custom"/>
  <p:tag name="KSO_WM_TEMPLATE_INDEX" val="20185054"/>
  <p:tag name="KSO_WM_UNIT_TYPE" val="b"/>
  <p:tag name="KSO_WM_UNIT_INDEX" val="1"/>
  <p:tag name="KSO_WM_UNIT_ID" val="custom20185054_22*b*1"/>
  <p:tag name="KSO_WM_UNIT_LAYERLEVEL" val="1"/>
  <p:tag name="KSO_WM_UNIT_VALUE" val="30"/>
  <p:tag name="KSO_WM_UNIT_ISCONTENTSTITLE" val="0"/>
  <p:tag name="KSO_WM_UNIT_HIGHLIGHT" val="0"/>
  <p:tag name="KSO_WM_UNIT_COMPATIBLE" val="0"/>
  <p:tag name="KSO_WM_UNIT_CLEAR" val="0"/>
  <p:tag name="KSO_WM_BEAUTIFY_FLAG" val="#wm#"/>
  <p:tag name="KSO_WM_TAG_VERSION" val="1.0"/>
  <p:tag name="KSO_WM_UNIT_PRESET_TEXT" val="THANK YOU"/>
</p:tagLst>
</file>

<file path=ppt/tags/tag7.xml><?xml version="1.0" encoding="utf-8"?>
<p:tagLst xmlns:p="http://schemas.openxmlformats.org/presentationml/2006/main">
  <p:tag name="KSO_WM_TAG_VERSION" val="1.0"/>
  <p:tag name="KSO_WM_BEAUTIFY_FLAG" val="#wm#"/>
  <p:tag name="KSO_WM_UNIT_TYPE" val="i"/>
  <p:tag name="KSO_WM_UNIT_ID" val="custom20185054_1*i*0"/>
  <p:tag name="KSO_WM_TEMPLATE_CATEGORY" val="custom"/>
  <p:tag name="KSO_WM_TEMPLATE_INDEX" val="20185054"/>
  <p:tag name="KSO_WM_UNIT_INDEX" val="0"/>
</p:tagLst>
</file>

<file path=ppt/tags/tag70.xml><?xml version="1.0" encoding="utf-8"?>
<p:tagLst xmlns:p="http://schemas.openxmlformats.org/presentationml/2006/main">
  <p:tag name="KSO_WM_TEMPLATE_CATEGORY" val="custom"/>
  <p:tag name="KSO_WM_TEMPLATE_INDEX" val="20185054"/>
  <p:tag name="KSO_WM_TAG_VERSION" val="1.0"/>
  <p:tag name="KSO_WM_SLIDE_ID" val="custom20185054_6"/>
  <p:tag name="KSO_WM_SLIDE_INDEX" val="6"/>
  <p:tag name="KSO_WM_SLIDE_ITEM_CNT" val="2"/>
  <p:tag name="KSO_WM_SLIDE_LAYOUT" val="a_f_e"/>
  <p:tag name="KSO_WM_SLIDE_LAYOUT_CNT" val="1_1_1"/>
  <p:tag name="KSO_WM_SLIDE_TYPE" val="sectionTitle"/>
  <p:tag name="KSO_WM_BEAUTIFY_FLAG" val="#wm#"/>
  <p:tag name="KSO_WM_SLIDE_SUBTYPE" val="pureTxt"/>
</p:tagLst>
</file>

<file path=ppt/tags/tag8.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1*a*1"/>
  <p:tag name="KSO_WM_UNIT_LAYERLEVEL" val="1"/>
  <p:tag name="KSO_WM_UNIT_VALUE" val="10"/>
  <p:tag name="KSO_WM_UNIT_ISCONTENTSTITLE" val="0"/>
  <p:tag name="KSO_WM_UNIT_HIGHLIGHT" val="0"/>
  <p:tag name="KSO_WM_UNIT_COMPATIBLE" val="0"/>
  <p:tag name="KSO_WM_UNIT_CLEAR" val="0"/>
  <p:tag name="KSO_WM_BEAUTIFY_FLAG" val="#wm#"/>
  <p:tag name="KSO_WM_TAG_VERSION" val="1.0"/>
  <p:tag name="KSO_WM_UNIT_PRESET_TEXT" val="绿色渐变简约模板"/>
</p:tagLst>
</file>

<file path=ppt/tags/tag9.xml><?xml version="1.0" encoding="utf-8"?>
<p:tagLst xmlns:p="http://schemas.openxmlformats.org/presentationml/2006/main">
  <p:tag name="KSO_WM_TEMPLATE_CATEGORY" val="custom"/>
  <p:tag name="KSO_WM_TEMPLATE_INDEX" val="20185054"/>
  <p:tag name="KSO_WM_TAG_VERSION" val="1.0"/>
  <p:tag name="KSO_WM_SLIDE_ID" val="custom20185054_6"/>
  <p:tag name="KSO_WM_SLIDE_INDEX" val="6"/>
  <p:tag name="KSO_WM_SLIDE_ITEM_CNT" val="2"/>
  <p:tag name="KSO_WM_SLIDE_LAYOUT" val="a_f_e"/>
  <p:tag name="KSO_WM_SLIDE_LAYOUT_CNT" val="1_1_1"/>
  <p:tag name="KSO_WM_SLIDE_TYPE" val="sectionTitle"/>
  <p:tag name="KSO_WM_BEAUTIFY_FLAG" val="#wm#"/>
  <p:tag name="KSO_WM_SLIDE_SUBTYPE" val="pureTxt"/>
</p:tagLst>
</file>

<file path=ppt/theme/theme1.xml><?xml version="1.0" encoding="utf-8"?>
<a:theme xmlns:a="http://schemas.openxmlformats.org/drawingml/2006/main" name="Office 主题">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127">
      <a:dk1>
        <a:srgbClr val="000000"/>
      </a:dk1>
      <a:lt1>
        <a:srgbClr val="FFFFFF"/>
      </a:lt1>
      <a:dk2>
        <a:srgbClr val="46B3BB"/>
      </a:dk2>
      <a:lt2>
        <a:srgbClr val="44ADDB"/>
      </a:lt2>
      <a:accent1>
        <a:srgbClr val="38A39A"/>
      </a:accent1>
      <a:accent2>
        <a:srgbClr val="31939A"/>
      </a:accent2>
      <a:accent3>
        <a:srgbClr val="48B39D"/>
      </a:accent3>
      <a:accent4>
        <a:srgbClr val="31939A"/>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1115</Words>
  <Application>WPS 演示</Application>
  <PresentationFormat>宽屏</PresentationFormat>
  <Paragraphs>204</Paragraphs>
  <Slides>16</Slides>
  <Notes>1</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16</vt:i4>
      </vt:variant>
    </vt:vector>
  </HeadingPairs>
  <TitlesOfParts>
    <vt:vector size="30" baseType="lpstr">
      <vt:lpstr>Arial</vt:lpstr>
      <vt:lpstr>宋体</vt:lpstr>
      <vt:lpstr>Wingdings</vt:lpstr>
      <vt:lpstr>黑体</vt:lpstr>
      <vt:lpstr>微软雅黑</vt:lpstr>
      <vt:lpstr>Calibri</vt:lpstr>
      <vt:lpstr>Arial</vt:lpstr>
      <vt:lpstr>Calibri</vt:lpstr>
      <vt:lpstr>华文细黑</vt:lpstr>
      <vt:lpstr>Swiss911 UCm BT</vt:lpstr>
      <vt:lpstr>Arial Unicode MS</vt:lpstr>
      <vt:lpstr>Segoe Print</vt:lpstr>
      <vt:lpstr>Office 主题</vt:lpstr>
      <vt:lpstr>1_Office 主题</vt:lpstr>
      <vt:lpstr>短视频营销</vt:lpstr>
      <vt:lpstr>PowerPoint 演示文稿</vt:lpstr>
      <vt:lpstr>PowerPoint 演示文稿</vt:lpstr>
      <vt:lpstr>认识短视频营销</vt:lpstr>
      <vt:lpstr>PowerPoint 演示文稿</vt:lpstr>
      <vt:lpstr>PowerPoint 演示文稿</vt:lpstr>
      <vt:lpstr>短视频内容策划</vt:lpstr>
      <vt:lpstr>PowerPoint 演示文稿</vt:lpstr>
      <vt:lpstr>PowerPoint 演示文稿</vt:lpstr>
      <vt:lpstr>PowerPoint 演示文稿</vt:lpstr>
      <vt:lpstr>短视频营销 内容实施</vt:lpstr>
      <vt:lpstr>短视频录制</vt:lpstr>
      <vt:lpstr>短视频推送与优化</vt:lpstr>
      <vt:lpstr>短视频营销注意事项</vt:lpstr>
      <vt:lpstr>短视频营销注意事项</vt:lpstr>
      <vt:lpstr>谢谢观看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MK</cp:lastModifiedBy>
  <cp:revision>18</cp:revision>
  <dcterms:created xsi:type="dcterms:W3CDTF">2018-03-08T10:22:00Z</dcterms:created>
  <dcterms:modified xsi:type="dcterms:W3CDTF">2018-05-04T07:26:17Z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