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3"/>
  </p:sldMasterIdLst>
  <p:notesMasterIdLst>
    <p:notesMasterId r:id="rId5"/>
  </p:notesMasterIdLst>
  <p:sldIdLst>
    <p:sldId id="257" r:id="rId4"/>
    <p:sldId id="261" r:id="rId6"/>
    <p:sldId id="262" r:id="rId7"/>
    <p:sldId id="260" r:id="rId8"/>
    <p:sldId id="282" r:id="rId9"/>
    <p:sldId id="283" r:id="rId10"/>
    <p:sldId id="284" r:id="rId11"/>
    <p:sldId id="285" r:id="rId12"/>
    <p:sldId id="298" r:id="rId13"/>
    <p:sldId id="281" r:id="rId14"/>
    <p:sldId id="287" r:id="rId15"/>
    <p:sldId id="292" r:id="rId16"/>
    <p:sldId id="299" r:id="rId17"/>
    <p:sldId id="293" r:id="rId18"/>
    <p:sldId id="300" r:id="rId19"/>
    <p:sldId id="278"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8B39D"/>
    <a:srgbClr val="45B0C7"/>
    <a:srgbClr val="BFC4D7"/>
    <a:srgbClr val="95A3C6"/>
    <a:srgbClr val="0584A7"/>
    <a:srgbClr val="0B9796"/>
    <a:srgbClr val="759AA5"/>
    <a:srgbClr val="31939A"/>
    <a:srgbClr val="38A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snapToGrid="0">
      <p:cViewPr varScale="1">
        <p:scale>
          <a:sx n="105" d="100"/>
          <a:sy n="105" d="100"/>
        </p:scale>
        <p:origin x="144"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9093F-6A3D-4734-9F49-37F4DC60135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9FC167-918D-4BE7-ACE2-B1C39EA6A1E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9FC167-918D-4BE7-ACE2-B1C39EA6A1E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9FC167-918D-4BE7-ACE2-B1C39EA6A1E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9FC167-918D-4BE7-ACE2-B1C39EA6A1E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19FC167-918D-4BE7-ACE2-B1C39EA6A1E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sp>
        <p:nvSpPr>
          <p:cNvPr id="7" name="任意多边形 6"/>
          <p:cNvSpPr/>
          <p:nvPr userDrawn="1"/>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椭圆 7"/>
          <p:cNvSpPr/>
          <p:nvPr userDrawn="1"/>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任意多边形 8"/>
          <p:cNvSpPr/>
          <p:nvPr userDrawn="1"/>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0" name="任意多边形: 形状 12"/>
          <p:cNvSpPr/>
          <p:nvPr userDrawn="1"/>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 name="任意多边形: 形状 13"/>
          <p:cNvSpPr/>
          <p:nvPr userDrawn="1"/>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12" name="椭圆 11"/>
          <p:cNvSpPr/>
          <p:nvPr userDrawn="1"/>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椭圆 12"/>
          <p:cNvSpPr/>
          <p:nvPr userDrawn="1"/>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4" name="矩形 13"/>
          <p:cNvSpPr/>
          <p:nvPr userDrawn="1"/>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椭圆 14"/>
          <p:cNvSpPr/>
          <p:nvPr userDrawn="1"/>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矩形 15"/>
          <p:cNvSpPr/>
          <p:nvPr userDrawn="1"/>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椭圆 16"/>
          <p:cNvSpPr/>
          <p:nvPr userDrawn="1"/>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矩形 17"/>
          <p:cNvSpPr/>
          <p:nvPr userDrawn="1"/>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ctrTitle" hasCustomPrompt="1"/>
          </p:nvPr>
        </p:nvSpPr>
        <p:spPr>
          <a:xfrm>
            <a:off x="804019" y="3168256"/>
            <a:ext cx="9144000" cy="1218105"/>
          </a:xfrm>
        </p:spPr>
        <p:txBody>
          <a:bodyPr anchor="b">
            <a:normAutofit/>
          </a:bodyPr>
          <a:lstStyle>
            <a:lvl1pPr algn="l">
              <a:defRPr sz="6000" b="1"/>
            </a:lvl1pPr>
          </a:lstStyle>
          <a:p>
            <a:r>
              <a:rPr lang="zh-CN" altLang="en-US" dirty="0"/>
              <a:t>单击此处</a:t>
            </a:r>
            <a:r>
              <a:rPr lang="zh-CN" altLang="en-US" dirty="0" smtClean="0"/>
              <a:t>编辑标题</a:t>
            </a:r>
            <a:endParaRPr lang="zh-CN" altLang="en-US" dirty="0"/>
          </a:p>
        </p:txBody>
      </p:sp>
      <p:sp>
        <p:nvSpPr>
          <p:cNvPr id="3" name="副标题 2"/>
          <p:cNvSpPr>
            <a:spLocks noGrp="1"/>
          </p:cNvSpPr>
          <p:nvPr>
            <p:ph type="subTitle" idx="1"/>
          </p:nvPr>
        </p:nvSpPr>
        <p:spPr>
          <a:xfrm>
            <a:off x="804019" y="4516537"/>
            <a:ext cx="9144000" cy="1079098"/>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tx2"/>
        </a:solidFill>
        <a:effectLst/>
      </p:bgPr>
    </p:bg>
    <p:spTree>
      <p:nvGrpSpPr>
        <p:cNvPr id="1" name=""/>
        <p:cNvGrpSpPr/>
        <p:nvPr/>
      </p:nvGrpSpPr>
      <p:grpSpPr>
        <a:xfrm>
          <a:off x="0" y="0"/>
          <a:ext cx="0" cy="0"/>
          <a:chOff x="0" y="0"/>
          <a:chExt cx="0" cy="0"/>
        </a:xfrm>
      </p:grpSpPr>
      <p:sp>
        <p:nvSpPr>
          <p:cNvPr id="7" name="任意多边形 6"/>
          <p:cNvSpPr/>
          <p:nvPr/>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椭圆 7"/>
          <p:cNvSpPr/>
          <p:nvPr/>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任意多边形 8"/>
          <p:cNvSpPr/>
          <p:nvPr/>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0" name="任意多边形: 形状 12"/>
          <p:cNvSpPr/>
          <p:nvPr/>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 name="任意多边形: 形状 13"/>
          <p:cNvSpPr/>
          <p:nvPr/>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12" name="椭圆 11"/>
          <p:cNvSpPr/>
          <p:nvPr/>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 name="椭圆 12"/>
          <p:cNvSpPr/>
          <p:nvPr/>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4" name="矩形 13"/>
          <p:cNvSpPr/>
          <p:nvPr/>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 name="椭圆 14"/>
          <p:cNvSpPr/>
          <p:nvPr/>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矩形 15"/>
          <p:cNvSpPr/>
          <p:nvPr/>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7" name="椭圆 16"/>
          <p:cNvSpPr/>
          <p:nvPr/>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矩形 17"/>
          <p:cNvSpPr/>
          <p:nvPr/>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ctrTitle" hasCustomPrompt="1"/>
          </p:nvPr>
        </p:nvSpPr>
        <p:spPr>
          <a:xfrm>
            <a:off x="804019" y="3463031"/>
            <a:ext cx="9144000" cy="923330"/>
          </a:xfrm>
        </p:spPr>
        <p:txBody>
          <a:bodyPr lIns="90000" tIns="46800" rIns="90000" bIns="46800" anchor="b">
            <a:normAutofit/>
          </a:bodyPr>
          <a:lstStyle>
            <a:lvl1pPr algn="l">
              <a:defRPr sz="6000" b="1"/>
            </a:lvl1pPr>
          </a:lstStyle>
          <a:p>
            <a:r>
              <a:rPr lang="zh-CN" altLang="en-US" dirty="0"/>
              <a:t>单击此处编辑标题</a:t>
            </a:r>
            <a:endParaRPr lang="zh-CN" altLang="en-US" dirty="0"/>
          </a:p>
        </p:txBody>
      </p:sp>
      <p:sp>
        <p:nvSpPr>
          <p:cNvPr id="3" name="副标题 2"/>
          <p:cNvSpPr>
            <a:spLocks noGrp="1"/>
          </p:cNvSpPr>
          <p:nvPr>
            <p:ph type="subTitle" idx="1"/>
          </p:nvPr>
        </p:nvSpPr>
        <p:spPr>
          <a:xfrm>
            <a:off x="804019" y="4516537"/>
            <a:ext cx="9144000" cy="1079098"/>
          </a:xfrm>
        </p:spPr>
        <p:txBody>
          <a:bodyPr lIns="90000" tIns="46800" rIns="90000" bIns="46800">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lIns="90000" tIns="46800" rIns="90000" bIns="46800"/>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lIns="90000" tIns="46800" rIns="90000" bIns="46800"/>
          <a:lstStyle/>
          <a:p>
            <a:endParaRPr lang="zh-CN" altLang="en-US"/>
          </a:p>
        </p:txBody>
      </p:sp>
      <p:sp>
        <p:nvSpPr>
          <p:cNvPr id="6" name="灯片编号占位符 5"/>
          <p:cNvSpPr>
            <a:spLocks noGrp="1"/>
          </p:cNvSpPr>
          <p:nvPr>
            <p:ph type="sldNum" sz="quarter" idx="12"/>
          </p:nvPr>
        </p:nvSpPr>
        <p:spPr/>
        <p:txBody>
          <a:bodyPr lIns="90000" tIns="46800" rIns="90000" bIns="46800"/>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tx2"/>
        </a:solidFill>
        <a:effectLst/>
      </p:bgPr>
    </p:bg>
    <p:spTree>
      <p:nvGrpSpPr>
        <p:cNvPr id="1" name=""/>
        <p:cNvGrpSpPr/>
        <p:nvPr/>
      </p:nvGrpSpPr>
      <p:grpSpPr>
        <a:xfrm>
          <a:off x="0" y="0"/>
          <a:ext cx="0" cy="0"/>
          <a:chOff x="0" y="0"/>
          <a:chExt cx="0" cy="0"/>
        </a:xfrm>
      </p:grpSpPr>
      <p:sp>
        <p:nvSpPr>
          <p:cNvPr id="18" name="任意多边形 17"/>
          <p:cNvSpPr/>
          <p:nvPr/>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椭圆 18"/>
          <p:cNvSpPr/>
          <p:nvPr/>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任意多边形 19"/>
          <p:cNvSpPr/>
          <p:nvPr/>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任意多边形: 形状 12"/>
          <p:cNvSpPr/>
          <p:nvPr/>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任意多边形: 形状 13"/>
          <p:cNvSpPr/>
          <p:nvPr/>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23" name="椭圆 22"/>
          <p:cNvSpPr/>
          <p:nvPr/>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 name="椭圆 23"/>
          <p:cNvSpPr/>
          <p:nvPr/>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矩形 24"/>
          <p:cNvSpPr/>
          <p:nvPr/>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椭圆 25"/>
          <p:cNvSpPr/>
          <p:nvPr/>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7" name="矩形 26"/>
          <p:cNvSpPr/>
          <p:nvPr/>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8" name="椭圆 27"/>
          <p:cNvSpPr/>
          <p:nvPr/>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矩形 28"/>
          <p:cNvSpPr/>
          <p:nvPr/>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36067" y="3820735"/>
            <a:ext cx="8001000" cy="1711719"/>
          </a:xfrm>
        </p:spPr>
        <p:txBody>
          <a:bodyPr anchor="t" anchorCtr="0">
            <a:normAutofit/>
          </a:bodyPr>
          <a:lstStyle>
            <a:lvl1pPr algn="ctr">
              <a:defRPr sz="6600" b="1"/>
            </a:lvl1pPr>
          </a:lstStyle>
          <a:p>
            <a:r>
              <a:rPr lang="zh-CN" altLang="en-US" dirty="0"/>
              <a:t>单击此处编辑标题</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tx2"/>
        </a:solidFill>
        <a:effectLst/>
      </p:bgPr>
    </p:bg>
    <p:spTree>
      <p:nvGrpSpPr>
        <p:cNvPr id="1" name=""/>
        <p:cNvGrpSpPr/>
        <p:nvPr/>
      </p:nvGrpSpPr>
      <p:grpSpPr>
        <a:xfrm>
          <a:off x="0" y="0"/>
          <a:ext cx="0" cy="0"/>
          <a:chOff x="0" y="0"/>
          <a:chExt cx="0" cy="0"/>
        </a:xfrm>
      </p:grpSpPr>
      <p:sp>
        <p:nvSpPr>
          <p:cNvPr id="19" name="任意多边形 18"/>
          <p:cNvSpPr/>
          <p:nvPr/>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椭圆 19"/>
          <p:cNvSpPr/>
          <p:nvPr/>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任意多边形 20"/>
          <p:cNvSpPr/>
          <p:nvPr/>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任意多边形: 形状 12"/>
          <p:cNvSpPr/>
          <p:nvPr/>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3" name="任意多边形: 形状 13"/>
          <p:cNvSpPr/>
          <p:nvPr/>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24" name="椭圆 23"/>
          <p:cNvSpPr/>
          <p:nvPr/>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椭圆 24"/>
          <p:cNvSpPr/>
          <p:nvPr/>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矩形 25"/>
          <p:cNvSpPr/>
          <p:nvPr/>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7" name="椭圆 26"/>
          <p:cNvSpPr/>
          <p:nvPr/>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8" name="矩形 27"/>
          <p:cNvSpPr/>
          <p:nvPr/>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椭圆 28"/>
          <p:cNvSpPr/>
          <p:nvPr/>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0" name="矩形 29"/>
          <p:cNvSpPr/>
          <p:nvPr/>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title" hasCustomPrompt="1"/>
          </p:nvPr>
        </p:nvSpPr>
        <p:spPr>
          <a:xfrm>
            <a:off x="1062682" y="3120056"/>
            <a:ext cx="5715000" cy="1382450"/>
          </a:xfrm>
        </p:spPr>
        <p:txBody>
          <a:bodyPr anchor="b" anchorCtr="0">
            <a:normAutofit/>
          </a:bodyPr>
          <a:lstStyle>
            <a:lvl1pPr algn="ctr">
              <a:defRPr sz="8000" b="1">
                <a:solidFill>
                  <a:schemeClr val="tx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1062682" y="4694257"/>
            <a:ext cx="5715000" cy="934813"/>
          </a:xfrm>
        </p:spPr>
        <p:txBody>
          <a:bodyPr>
            <a:normAutofit/>
          </a:bodyPr>
          <a:lstStyle>
            <a:lvl1pPr marL="0" indent="0" algn="ctr">
              <a:buNone/>
              <a:defRPr sz="3200">
                <a:solidFill>
                  <a:schemeClr val="tx1"/>
                </a:solidFill>
              </a:defRPr>
            </a:lvl1pPr>
          </a:lstStyle>
          <a:p>
            <a:pPr lvl="0"/>
            <a:r>
              <a:rPr lang="zh-CN" altLang="en-US" dirty="0"/>
              <a:t>编辑文本</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tx2"/>
        </a:solidFill>
        <a:effectLst/>
      </p:bgPr>
    </p:bg>
    <p:spTree>
      <p:nvGrpSpPr>
        <p:cNvPr id="1" name=""/>
        <p:cNvGrpSpPr/>
        <p:nvPr/>
      </p:nvGrpSpPr>
      <p:grpSpPr>
        <a:xfrm>
          <a:off x="0" y="0"/>
          <a:ext cx="0" cy="0"/>
          <a:chOff x="0" y="0"/>
          <a:chExt cx="0" cy="0"/>
        </a:xfrm>
      </p:grpSpPr>
      <p:sp>
        <p:nvSpPr>
          <p:cNvPr id="18" name="任意多边形 17"/>
          <p:cNvSpPr/>
          <p:nvPr userDrawn="1"/>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椭圆 18"/>
          <p:cNvSpPr/>
          <p:nvPr userDrawn="1"/>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任意多边形 19"/>
          <p:cNvSpPr/>
          <p:nvPr userDrawn="1"/>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任意多边形: 形状 12"/>
          <p:cNvSpPr/>
          <p:nvPr userDrawn="1"/>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任意多边形: 形状 13"/>
          <p:cNvSpPr/>
          <p:nvPr userDrawn="1"/>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23" name="椭圆 22"/>
          <p:cNvSpPr/>
          <p:nvPr userDrawn="1"/>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 name="椭圆 23"/>
          <p:cNvSpPr/>
          <p:nvPr userDrawn="1"/>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矩形 24"/>
          <p:cNvSpPr/>
          <p:nvPr userDrawn="1"/>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椭圆 25"/>
          <p:cNvSpPr/>
          <p:nvPr userDrawn="1"/>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7" name="矩形 26"/>
          <p:cNvSpPr/>
          <p:nvPr userDrawn="1"/>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8" name="椭圆 27"/>
          <p:cNvSpPr/>
          <p:nvPr userDrawn="1"/>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矩形 28"/>
          <p:cNvSpPr/>
          <p:nvPr userDrawn="1"/>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36067" y="3820735"/>
            <a:ext cx="8001000" cy="1711719"/>
          </a:xfrm>
        </p:spPr>
        <p:txBody>
          <a:bodyPr anchor="t" anchorCtr="0">
            <a:normAutofit/>
          </a:bodyPr>
          <a:lstStyle>
            <a:lvl1pPr algn="ctr">
              <a:defRPr sz="6600" b="1"/>
            </a:lvl1pPr>
          </a:lstStyle>
          <a:p>
            <a:r>
              <a:rPr lang="zh-CN" altLang="en-US" dirty="0" smtClean="0"/>
              <a:t>单击此处编辑标题</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839788" y="2615609"/>
            <a:ext cx="5157787"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tx2"/>
        </a:solidFill>
        <a:effectLst/>
      </p:bgPr>
    </p:bg>
    <p:spTree>
      <p:nvGrpSpPr>
        <p:cNvPr id="1" name=""/>
        <p:cNvGrpSpPr/>
        <p:nvPr/>
      </p:nvGrpSpPr>
      <p:grpSpPr>
        <a:xfrm>
          <a:off x="0" y="0"/>
          <a:ext cx="0" cy="0"/>
          <a:chOff x="0" y="0"/>
          <a:chExt cx="0" cy="0"/>
        </a:xfrm>
      </p:grpSpPr>
      <p:sp>
        <p:nvSpPr>
          <p:cNvPr id="19" name="任意多边形 18"/>
          <p:cNvSpPr/>
          <p:nvPr userDrawn="1"/>
        </p:nvSpPr>
        <p:spPr>
          <a:xfrm>
            <a:off x="267352" y="5871846"/>
            <a:ext cx="1320800" cy="986155"/>
          </a:xfrm>
          <a:custGeom>
            <a:avLst/>
            <a:gdLst>
              <a:gd name="connsiteX0" fmla="*/ 660400 w 1320800"/>
              <a:gd name="connsiteY0" fmla="*/ 0 h 986155"/>
              <a:gd name="connsiteX1" fmla="*/ 1320800 w 1320800"/>
              <a:gd name="connsiteY1" fmla="*/ 660400 h 986155"/>
              <a:gd name="connsiteX2" fmla="*/ 1268903 w 1320800"/>
              <a:gd name="connsiteY2" fmla="*/ 917458 h 986155"/>
              <a:gd name="connsiteX3" fmla="*/ 1231615 w 1320800"/>
              <a:gd name="connsiteY3" fmla="*/ 986155 h 986155"/>
              <a:gd name="connsiteX4" fmla="*/ 89185 w 1320800"/>
              <a:gd name="connsiteY4" fmla="*/ 986155 h 986155"/>
              <a:gd name="connsiteX5" fmla="*/ 51898 w 1320800"/>
              <a:gd name="connsiteY5" fmla="*/ 917458 h 986155"/>
              <a:gd name="connsiteX6" fmla="*/ 0 w 1320800"/>
              <a:gd name="connsiteY6" fmla="*/ 660400 h 986155"/>
              <a:gd name="connsiteX7" fmla="*/ 660400 w 1320800"/>
              <a:gd name="connsiteY7" fmla="*/ 0 h 9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0800" h="986155">
                <a:moveTo>
                  <a:pt x="660400" y="0"/>
                </a:moveTo>
                <a:cubicBezTo>
                  <a:pt x="1025129" y="0"/>
                  <a:pt x="1320800" y="295671"/>
                  <a:pt x="1320800" y="660400"/>
                </a:cubicBezTo>
                <a:cubicBezTo>
                  <a:pt x="1320800" y="751583"/>
                  <a:pt x="1302321" y="838449"/>
                  <a:pt x="1268903" y="917458"/>
                </a:cubicBezTo>
                <a:lnTo>
                  <a:pt x="1231615" y="986155"/>
                </a:lnTo>
                <a:lnTo>
                  <a:pt x="89185" y="986155"/>
                </a:lnTo>
                <a:lnTo>
                  <a:pt x="51898" y="917458"/>
                </a:lnTo>
                <a:cubicBezTo>
                  <a:pt x="18479" y="838449"/>
                  <a:pt x="0" y="751583"/>
                  <a:pt x="0" y="660400"/>
                </a:cubicBezTo>
                <a:cubicBezTo>
                  <a:pt x="0" y="295671"/>
                  <a:pt x="295671" y="0"/>
                  <a:pt x="6604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椭圆 19"/>
          <p:cNvSpPr/>
          <p:nvPr userDrawn="1"/>
        </p:nvSpPr>
        <p:spPr>
          <a:xfrm>
            <a:off x="1751666" y="5778296"/>
            <a:ext cx="373063" cy="3730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任意多边形 20"/>
          <p:cNvSpPr/>
          <p:nvPr userDrawn="1"/>
        </p:nvSpPr>
        <p:spPr>
          <a:xfrm rot="18879278">
            <a:off x="5826917" y="138660"/>
            <a:ext cx="2377758" cy="2368137"/>
          </a:xfrm>
          <a:custGeom>
            <a:avLst/>
            <a:gdLst>
              <a:gd name="connsiteX0" fmla="*/ 1865056 w 2377758"/>
              <a:gd name="connsiteY0" fmla="*/ 0 h 2368137"/>
              <a:gd name="connsiteX1" fmla="*/ 2377758 w 2377758"/>
              <a:gd name="connsiteY1" fmla="*/ 518921 h 2368137"/>
              <a:gd name="connsiteX2" fmla="*/ 2377758 w 2377758"/>
              <a:gd name="connsiteY2" fmla="*/ 2368137 h 2368137"/>
              <a:gd name="connsiteX3" fmla="*/ 0 w 2377758"/>
              <a:gd name="connsiteY3" fmla="*/ 2368137 h 2368137"/>
              <a:gd name="connsiteX4" fmla="*/ 0 w 2377758"/>
              <a:gd name="connsiteY4" fmla="*/ 0 h 2368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758" h="2368137">
                <a:moveTo>
                  <a:pt x="1865056" y="0"/>
                </a:moveTo>
                <a:lnTo>
                  <a:pt x="2377758" y="518921"/>
                </a:lnTo>
                <a:lnTo>
                  <a:pt x="2377758" y="2368137"/>
                </a:lnTo>
                <a:lnTo>
                  <a:pt x="0" y="2368137"/>
                </a:lnTo>
                <a:lnTo>
                  <a:pt x="0" y="0"/>
                </a:lnTo>
                <a:close/>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任意多边形: 形状 12"/>
          <p:cNvSpPr/>
          <p:nvPr userDrawn="1"/>
        </p:nvSpPr>
        <p:spPr>
          <a:xfrm>
            <a:off x="11084632" y="261327"/>
            <a:ext cx="667169" cy="664184"/>
          </a:xfrm>
          <a:custGeom>
            <a:avLst/>
            <a:gdLst>
              <a:gd name="connsiteX0" fmla="*/ 290475 w 693578"/>
              <a:gd name="connsiteY0" fmla="*/ 0 h 690475"/>
              <a:gd name="connsiteX1" fmla="*/ 693578 w 693578"/>
              <a:gd name="connsiteY1" fmla="*/ 403103 h 690475"/>
              <a:gd name="connsiteX2" fmla="*/ 575512 w 693578"/>
              <a:gd name="connsiteY2" fmla="*/ 688140 h 690475"/>
              <a:gd name="connsiteX3" fmla="*/ 572682 w 693578"/>
              <a:gd name="connsiteY3" fmla="*/ 690475 h 690475"/>
              <a:gd name="connsiteX4" fmla="*/ 0 w 693578"/>
              <a:gd name="connsiteY4" fmla="*/ 124657 h 690475"/>
              <a:gd name="connsiteX5" fmla="*/ 5438 w 693578"/>
              <a:gd name="connsiteY5" fmla="*/ 118066 h 690475"/>
              <a:gd name="connsiteX6" fmla="*/ 290475 w 693578"/>
              <a:gd name="connsiteY6" fmla="*/ 0 h 69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3578" h="690475">
                <a:moveTo>
                  <a:pt x="290475" y="0"/>
                </a:moveTo>
                <a:cubicBezTo>
                  <a:pt x="513103" y="0"/>
                  <a:pt x="693578" y="180475"/>
                  <a:pt x="693578" y="403103"/>
                </a:cubicBezTo>
                <a:cubicBezTo>
                  <a:pt x="693578" y="514417"/>
                  <a:pt x="648459" y="615193"/>
                  <a:pt x="575512" y="688140"/>
                </a:cubicBezTo>
                <a:lnTo>
                  <a:pt x="572682" y="690475"/>
                </a:lnTo>
                <a:lnTo>
                  <a:pt x="0" y="124657"/>
                </a:lnTo>
                <a:lnTo>
                  <a:pt x="5438" y="118066"/>
                </a:lnTo>
                <a:cubicBezTo>
                  <a:pt x="78385" y="45119"/>
                  <a:pt x="179161" y="0"/>
                  <a:pt x="29047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3" name="任意多边形: 形状 13"/>
          <p:cNvSpPr/>
          <p:nvPr userDrawn="1"/>
        </p:nvSpPr>
        <p:spPr>
          <a:xfrm rot="10800000">
            <a:off x="9824304" y="3330602"/>
            <a:ext cx="867411" cy="865814"/>
          </a:xfrm>
          <a:custGeom>
            <a:avLst/>
            <a:gdLst>
              <a:gd name="connsiteX0" fmla="*/ 316888 w 901747"/>
              <a:gd name="connsiteY0" fmla="*/ 0 h 900087"/>
              <a:gd name="connsiteX1" fmla="*/ 901747 w 901747"/>
              <a:gd name="connsiteY1" fmla="*/ 577850 h 900087"/>
              <a:gd name="connsiteX2" fmla="*/ 889486 w 901747"/>
              <a:gd name="connsiteY2" fmla="*/ 617349 h 900087"/>
              <a:gd name="connsiteX3" fmla="*/ 462933 w 901747"/>
              <a:gd name="connsiteY3" fmla="*/ 900087 h 900087"/>
              <a:gd name="connsiteX4" fmla="*/ 0 w 901747"/>
              <a:gd name="connsiteY4" fmla="*/ 437154 h 900087"/>
              <a:gd name="connsiteX5" fmla="*/ 282739 w 901747"/>
              <a:gd name="connsiteY5" fmla="*/ 10601 h 900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1747" h="900087">
                <a:moveTo>
                  <a:pt x="316888" y="0"/>
                </a:moveTo>
                <a:lnTo>
                  <a:pt x="901747" y="577850"/>
                </a:lnTo>
                <a:lnTo>
                  <a:pt x="889486" y="617349"/>
                </a:lnTo>
                <a:cubicBezTo>
                  <a:pt x="819209" y="783502"/>
                  <a:pt x="654686" y="900087"/>
                  <a:pt x="462933" y="900087"/>
                </a:cubicBezTo>
                <a:cubicBezTo>
                  <a:pt x="207262" y="900087"/>
                  <a:pt x="0" y="692825"/>
                  <a:pt x="0" y="437154"/>
                </a:cubicBezTo>
                <a:cubicBezTo>
                  <a:pt x="0" y="245401"/>
                  <a:pt x="116585" y="80878"/>
                  <a:pt x="282739" y="1060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24" name="椭圆 23"/>
          <p:cNvSpPr/>
          <p:nvPr userDrawn="1"/>
        </p:nvSpPr>
        <p:spPr>
          <a:xfrm>
            <a:off x="8276435" y="3090062"/>
            <a:ext cx="296103" cy="296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椭圆 24"/>
          <p:cNvSpPr/>
          <p:nvPr userDrawn="1"/>
        </p:nvSpPr>
        <p:spPr>
          <a:xfrm>
            <a:off x="10869119" y="1373522"/>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矩形 25"/>
          <p:cNvSpPr/>
          <p:nvPr userDrawn="1"/>
        </p:nvSpPr>
        <p:spPr>
          <a:xfrm rot="18879278">
            <a:off x="9864840" y="2507071"/>
            <a:ext cx="1653752" cy="1647061"/>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7" name="椭圆 26"/>
          <p:cNvSpPr/>
          <p:nvPr userDrawn="1"/>
        </p:nvSpPr>
        <p:spPr>
          <a:xfrm>
            <a:off x="10438225" y="3029409"/>
            <a:ext cx="244328" cy="24432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8" name="矩形 27"/>
          <p:cNvSpPr/>
          <p:nvPr userDrawn="1"/>
        </p:nvSpPr>
        <p:spPr>
          <a:xfrm rot="18879278">
            <a:off x="10464977" y="504383"/>
            <a:ext cx="1052613" cy="1048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椭圆 28"/>
          <p:cNvSpPr/>
          <p:nvPr userDrawn="1"/>
        </p:nvSpPr>
        <p:spPr>
          <a:xfrm>
            <a:off x="8662873" y="673572"/>
            <a:ext cx="519827" cy="5198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0" name="矩形 29"/>
          <p:cNvSpPr/>
          <p:nvPr userDrawn="1"/>
        </p:nvSpPr>
        <p:spPr>
          <a:xfrm rot="18879278">
            <a:off x="8299255" y="3122339"/>
            <a:ext cx="546567" cy="544356"/>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 name="标题 1"/>
          <p:cNvSpPr>
            <a:spLocks noGrp="1"/>
          </p:cNvSpPr>
          <p:nvPr>
            <p:ph type="title" hasCustomPrompt="1"/>
          </p:nvPr>
        </p:nvSpPr>
        <p:spPr>
          <a:xfrm>
            <a:off x="1062682" y="3120056"/>
            <a:ext cx="5715000" cy="1382450"/>
          </a:xfrm>
        </p:spPr>
        <p:txBody>
          <a:bodyPr anchor="b" anchorCtr="0">
            <a:normAutofit/>
          </a:bodyPr>
          <a:lstStyle>
            <a:lvl1pPr algn="ctr">
              <a:defRPr sz="8000" b="1">
                <a:solidFill>
                  <a:schemeClr val="tx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1062682" y="4694257"/>
            <a:ext cx="5715000" cy="934813"/>
          </a:xfrm>
        </p:spPr>
        <p:txBody>
          <a:bodyPr>
            <a:normAutofit/>
          </a:bodyPr>
          <a:lstStyle>
            <a:lvl1pPr marL="0" indent="0" algn="ctr">
              <a:buNone/>
              <a:defRPr sz="3200">
                <a:solidFill>
                  <a:schemeClr val="tx1"/>
                </a:solidFill>
              </a:defRPr>
            </a:lvl1pPr>
          </a:lstStyle>
          <a:p>
            <a:pPr lvl="0"/>
            <a:r>
              <a:rPr lang="zh-CN" altLang="en-US" dirty="0"/>
              <a:t>编辑文本</a:t>
            </a:r>
            <a:endParaRPr lang="zh-CN"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smtClean="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smtClean="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4" Type="http://schemas.openxmlformats.org/officeDocument/2006/relationships/theme" Target="../theme/theme2.xml"/><Relationship Id="rId13" Type="http://schemas.openxmlformats.org/officeDocument/2006/relationships/tags" Target="../tags/tag6.xml"/><Relationship Id="rId12" Type="http://schemas.openxmlformats.org/officeDocument/2006/relationships/tags" Target="../tags/tag5.xml"/><Relationship Id="rId11" Type="http://schemas.openxmlformats.org/officeDocument/2006/relationships/tags" Target="../tags/tag4.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1.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11.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8.xml"/><Relationship Id="rId4" Type="http://schemas.openxmlformats.org/officeDocument/2006/relationships/tags" Target="../tags/tag77.xml"/><Relationship Id="rId3" Type="http://schemas.openxmlformats.org/officeDocument/2006/relationships/image" Target="../media/image1.jpeg"/><Relationship Id="rId2" Type="http://schemas.openxmlformats.org/officeDocument/2006/relationships/tags" Target="../tags/tag76.xml"/><Relationship Id="rId1" Type="http://schemas.openxmlformats.org/officeDocument/2006/relationships/tags" Target="../tags/tag75.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80.xml"/><Relationship Id="rId3" Type="http://schemas.openxmlformats.org/officeDocument/2006/relationships/image" Target="../media/image1.jpeg"/><Relationship Id="rId2" Type="http://schemas.openxmlformats.org/officeDocument/2006/relationships/tags" Target="../tags/tag79.xml"/><Relationship Id="rId1" Type="http://schemas.openxmlformats.org/officeDocument/2006/relationships/tags" Target="../tags/tag78.xml"/></Relationships>
</file>

<file path=ppt/slides/_rels/slide13.xml.rels><?xml version="1.0" encoding="UTF-8" standalone="yes"?>
<Relationships xmlns="http://schemas.openxmlformats.org/package/2006/relationships"><Relationship Id="rId9" Type="http://schemas.openxmlformats.org/officeDocument/2006/relationships/tags" Target="../tags/tag89.xml"/><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2" Type="http://schemas.openxmlformats.org/officeDocument/2006/relationships/slideLayout" Target="../slideLayouts/slideLayout18.xml"/><Relationship Id="rId11" Type="http://schemas.openxmlformats.org/officeDocument/2006/relationships/tags" Target="../tags/tag91.xml"/><Relationship Id="rId10" Type="http://schemas.openxmlformats.org/officeDocument/2006/relationships/tags" Target="../tags/tag90.xml"/><Relationship Id="rId1" Type="http://schemas.openxmlformats.org/officeDocument/2006/relationships/tags" Target="../tags/tag81.xml"/></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17.xml"/><Relationship Id="rId4" Type="http://schemas.openxmlformats.org/officeDocument/2006/relationships/tags" Target="../tags/tag94.xml"/><Relationship Id="rId3" Type="http://schemas.openxmlformats.org/officeDocument/2006/relationships/image" Target="../media/image1.jpeg"/><Relationship Id="rId2" Type="http://schemas.openxmlformats.org/officeDocument/2006/relationships/tags" Target="../tags/tag93.xml"/><Relationship Id="rId1" Type="http://schemas.openxmlformats.org/officeDocument/2006/relationships/tags" Target="../tags/tag92.xml"/></Relationships>
</file>

<file path=ppt/slides/_rels/slide15.xml.rels><?xml version="1.0" encoding="UTF-8" standalone="yes"?>
<Relationships xmlns="http://schemas.openxmlformats.org/package/2006/relationships"><Relationship Id="rId9" Type="http://schemas.openxmlformats.org/officeDocument/2006/relationships/tags" Target="../tags/tag103.xml"/><Relationship Id="rId8" Type="http://schemas.openxmlformats.org/officeDocument/2006/relationships/tags" Target="../tags/tag102.xml"/><Relationship Id="rId7" Type="http://schemas.openxmlformats.org/officeDocument/2006/relationships/tags" Target="../tags/tag101.xml"/><Relationship Id="rId6" Type="http://schemas.openxmlformats.org/officeDocument/2006/relationships/tags" Target="../tags/tag100.xml"/><Relationship Id="rId5" Type="http://schemas.openxmlformats.org/officeDocument/2006/relationships/tags" Target="../tags/tag99.xml"/><Relationship Id="rId4" Type="http://schemas.openxmlformats.org/officeDocument/2006/relationships/tags" Target="../tags/tag98.xml"/><Relationship Id="rId3" Type="http://schemas.openxmlformats.org/officeDocument/2006/relationships/tags" Target="../tags/tag97.xml"/><Relationship Id="rId22" Type="http://schemas.openxmlformats.org/officeDocument/2006/relationships/slideLayout" Target="../slideLayouts/slideLayout17.xml"/><Relationship Id="rId21" Type="http://schemas.openxmlformats.org/officeDocument/2006/relationships/tags" Target="../tags/tag115.xml"/><Relationship Id="rId20" Type="http://schemas.openxmlformats.org/officeDocument/2006/relationships/tags" Target="../tags/tag114.xml"/><Relationship Id="rId2" Type="http://schemas.openxmlformats.org/officeDocument/2006/relationships/tags" Target="../tags/tag96.xml"/><Relationship Id="rId19" Type="http://schemas.openxmlformats.org/officeDocument/2006/relationships/tags" Target="../tags/tag113.xml"/><Relationship Id="rId18" Type="http://schemas.openxmlformats.org/officeDocument/2006/relationships/tags" Target="../tags/tag112.xml"/><Relationship Id="rId17" Type="http://schemas.openxmlformats.org/officeDocument/2006/relationships/tags" Target="../tags/tag111.xml"/><Relationship Id="rId16" Type="http://schemas.openxmlformats.org/officeDocument/2006/relationships/tags" Target="../tags/tag110.xml"/><Relationship Id="rId15" Type="http://schemas.openxmlformats.org/officeDocument/2006/relationships/tags" Target="../tags/tag109.xml"/><Relationship Id="rId14" Type="http://schemas.openxmlformats.org/officeDocument/2006/relationships/tags" Target="../tags/tag108.xml"/><Relationship Id="rId13" Type="http://schemas.openxmlformats.org/officeDocument/2006/relationships/tags" Target="../tags/tag107.xml"/><Relationship Id="rId12" Type="http://schemas.openxmlformats.org/officeDocument/2006/relationships/tags" Target="../tags/tag106.xml"/><Relationship Id="rId11" Type="http://schemas.openxmlformats.org/officeDocument/2006/relationships/tags" Target="../tags/tag105.xml"/><Relationship Id="rId10" Type="http://schemas.openxmlformats.org/officeDocument/2006/relationships/tags" Target="../tags/tag104.xml"/><Relationship Id="rId1" Type="http://schemas.openxmlformats.org/officeDocument/2006/relationships/tags" Target="../tags/tag95.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6.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s>
</file>

<file path=ppt/slides/_rels/slide2.xml.rels><?xml version="1.0" encoding="UTF-8" standalone="yes"?>
<Relationships xmlns="http://schemas.openxmlformats.org/package/2006/relationships"><Relationship Id="rId9" Type="http://schemas.openxmlformats.org/officeDocument/2006/relationships/tags" Target="../tags/tag17.xml"/><Relationship Id="rId8" Type="http://schemas.openxmlformats.org/officeDocument/2006/relationships/tags" Target="../tags/tag16.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1" Type="http://schemas.openxmlformats.org/officeDocument/2006/relationships/notesSlide" Target="../notesSlides/notesSlide2.xml"/><Relationship Id="rId20" Type="http://schemas.openxmlformats.org/officeDocument/2006/relationships/slideLayout" Target="../slideLayouts/slideLayout17.xml"/><Relationship Id="rId2" Type="http://schemas.openxmlformats.org/officeDocument/2006/relationships/image" Target="../media/image1.jpeg"/><Relationship Id="rId19" Type="http://schemas.openxmlformats.org/officeDocument/2006/relationships/tags" Target="../tags/tag27.xml"/><Relationship Id="rId18" Type="http://schemas.openxmlformats.org/officeDocument/2006/relationships/tags" Target="../tags/tag26.xml"/><Relationship Id="rId17" Type="http://schemas.openxmlformats.org/officeDocument/2006/relationships/tags" Target="../tags/tag25.xml"/><Relationship Id="rId16" Type="http://schemas.openxmlformats.org/officeDocument/2006/relationships/tags" Target="../tags/tag24.xml"/><Relationship Id="rId15" Type="http://schemas.openxmlformats.org/officeDocument/2006/relationships/tags" Target="../tags/tag23.xml"/><Relationship Id="rId14" Type="http://schemas.openxmlformats.org/officeDocument/2006/relationships/tags" Target="../tags/tag22.xml"/><Relationship Id="rId13" Type="http://schemas.openxmlformats.org/officeDocument/2006/relationships/tags" Target="../tags/tag21.xml"/><Relationship Id="rId12" Type="http://schemas.openxmlformats.org/officeDocument/2006/relationships/tags" Target="../tags/tag20.xml"/><Relationship Id="rId11" Type="http://schemas.openxmlformats.org/officeDocument/2006/relationships/tags" Target="../tags/tag19.xml"/><Relationship Id="rId10" Type="http://schemas.openxmlformats.org/officeDocument/2006/relationships/tags" Target="../tags/tag18.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17.xml"/><Relationship Id="rId7" Type="http://schemas.openxmlformats.org/officeDocument/2006/relationships/tags" Target="../tags/tag33.xml"/><Relationship Id="rId6" Type="http://schemas.openxmlformats.org/officeDocument/2006/relationships/image" Target="../media/image1.jpeg"/><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3.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s>
</file>

<file path=ppt/slides/_rels/slide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image" Target="../media/image1.jpeg"/><Relationship Id="rId2" Type="http://schemas.openxmlformats.org/officeDocument/2006/relationships/tags" Target="../tags/tag38.xml"/><Relationship Id="rId18" Type="http://schemas.openxmlformats.org/officeDocument/2006/relationships/notesSlide" Target="../notesSlides/notesSlide4.xml"/><Relationship Id="rId17" Type="http://schemas.openxmlformats.org/officeDocument/2006/relationships/slideLayout" Target="../slideLayouts/slideLayout12.xml"/><Relationship Id="rId16" Type="http://schemas.openxmlformats.org/officeDocument/2006/relationships/tags" Target="../tags/tag51.xml"/><Relationship Id="rId15" Type="http://schemas.openxmlformats.org/officeDocument/2006/relationships/tags" Target="../tags/tag50.xml"/><Relationship Id="rId14" Type="http://schemas.openxmlformats.org/officeDocument/2006/relationships/tags" Target="../tags/tag49.xml"/><Relationship Id="rId13" Type="http://schemas.openxmlformats.org/officeDocument/2006/relationships/tags" Target="../tags/tag48.xml"/><Relationship Id="rId12" Type="http://schemas.openxmlformats.org/officeDocument/2006/relationships/tags" Target="../tags/tag47.xml"/><Relationship Id="rId11" Type="http://schemas.openxmlformats.org/officeDocument/2006/relationships/tags" Target="../tags/tag46.xml"/><Relationship Id="rId10" Type="http://schemas.openxmlformats.org/officeDocument/2006/relationships/tags" Target="../tags/tag45.xml"/><Relationship Id="rId1" Type="http://schemas.openxmlformats.org/officeDocument/2006/relationships/tags" Target="../tags/tag37.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7.xml"/><Relationship Id="rId4" Type="http://schemas.openxmlformats.org/officeDocument/2006/relationships/tags" Target="../tags/tag53.xml"/><Relationship Id="rId3" Type="http://schemas.openxmlformats.org/officeDocument/2006/relationships/image" Target="../media/image2.png"/><Relationship Id="rId2" Type="http://schemas.openxmlformats.org/officeDocument/2006/relationships/tags" Target="../tags/tag5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17.xml"/><Relationship Id="rId4" Type="http://schemas.openxmlformats.org/officeDocument/2006/relationships/tags" Target="../tags/tag54.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9" Type="http://schemas.openxmlformats.org/officeDocument/2006/relationships/tags" Target="../tags/tag62.xml"/><Relationship Id="rId8" Type="http://schemas.openxmlformats.org/officeDocument/2006/relationships/tags" Target="../tags/tag61.xml"/><Relationship Id="rId7" Type="http://schemas.openxmlformats.org/officeDocument/2006/relationships/tags" Target="../tags/tag60.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image" Target="../media/image1.jpeg"/><Relationship Id="rId16" Type="http://schemas.openxmlformats.org/officeDocument/2006/relationships/slideLayout" Target="../slideLayouts/slideLayout17.xml"/><Relationship Id="rId15" Type="http://schemas.openxmlformats.org/officeDocument/2006/relationships/tags" Target="../tags/tag68.xml"/><Relationship Id="rId14" Type="http://schemas.openxmlformats.org/officeDocument/2006/relationships/tags" Target="../tags/tag67.xml"/><Relationship Id="rId13" Type="http://schemas.openxmlformats.org/officeDocument/2006/relationships/tags" Target="../tags/tag66.xml"/><Relationship Id="rId12" Type="http://schemas.openxmlformats.org/officeDocument/2006/relationships/tags" Target="../tags/tag65.xml"/><Relationship Id="rId11" Type="http://schemas.openxmlformats.org/officeDocument/2006/relationships/tags" Target="../tags/tag64.xml"/><Relationship Id="rId10" Type="http://schemas.openxmlformats.org/officeDocument/2006/relationships/tags" Target="../tags/tag63.xml"/><Relationship Id="rId1" Type="http://schemas.openxmlformats.org/officeDocument/2006/relationships/tags" Target="../tags/tag55.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17.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image" Target="../media/image1.jpeg"/><Relationship Id="rId1" Type="http://schemas.openxmlformats.org/officeDocument/2006/relationships/tags" Target="../tags/tag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1"/>
            </p:custDataLst>
          </p:nvPr>
        </p:nvSpPr>
        <p:spPr/>
        <p:txBody>
          <a:bodyPr>
            <a:normAutofit fontScale="90000"/>
          </a:bodyPr>
          <a:lstStyle/>
          <a:p>
            <a:r>
              <a:rPr lang="zh-CN" altLang="en-US">
                <a:sym typeface="+mn-ea"/>
              </a:rPr>
              <a:t>微信小程序开发</a:t>
            </a:r>
            <a:endParaRPr lang="zh-CN" altLang="en-US">
              <a:sym typeface="+mn-ea"/>
            </a:endParaRPr>
          </a:p>
        </p:txBody>
      </p:sp>
      <p:sp>
        <p:nvSpPr>
          <p:cNvPr id="6" name="副标题 5"/>
          <p:cNvSpPr>
            <a:spLocks noGrp="1"/>
          </p:cNvSpPr>
          <p:nvPr>
            <p:ph type="subTitle" idx="1"/>
            <p:custDataLst>
              <p:tags r:id="rId2"/>
            </p:custDataLst>
          </p:nvPr>
        </p:nvSpPr>
        <p:spPr/>
        <p:txBody>
          <a:bodyPr/>
          <a:lstStyle/>
          <a:p>
            <a:r>
              <a:rPr lang="en-US" altLang="zh-CN" sz="2000">
                <a:sym typeface="+mn-ea"/>
              </a:rPr>
              <a:t>Micro letter small program development</a:t>
            </a:r>
            <a:endParaRPr lang="en-US" altLang="zh-CN" sz="2000">
              <a:sym typeface="+mn-ea"/>
            </a:endParaRPr>
          </a:p>
        </p:txBody>
      </p:sp>
      <p:sp>
        <p:nvSpPr>
          <p:cNvPr id="2" name="文本框 1"/>
          <p:cNvSpPr txBox="1"/>
          <p:nvPr/>
        </p:nvSpPr>
        <p:spPr>
          <a:xfrm>
            <a:off x="803910" y="2343150"/>
            <a:ext cx="2967355" cy="922020"/>
          </a:xfrm>
          <a:prstGeom prst="rect">
            <a:avLst/>
          </a:prstGeom>
          <a:noFill/>
        </p:spPr>
        <p:txBody>
          <a:bodyPr wrap="square" rtlCol="0">
            <a:spAutoFit/>
          </a:bodyPr>
          <a:p>
            <a:r>
              <a:rPr lang="zh-CN" altLang="en-US" sz="5400" b="1">
                <a:solidFill>
                  <a:schemeClr val="tx1"/>
                </a:solidFill>
              </a:rPr>
              <a:t>课件十三</a:t>
            </a:r>
            <a:endParaRPr lang="zh-CN" altLang="en-US" sz="5400" b="1">
              <a:solidFill>
                <a:schemeClr val="tx1"/>
              </a:solidFill>
            </a:endParaRPr>
          </a:p>
        </p:txBody>
      </p:sp>
    </p:spTree>
    <p:custDataLst>
      <p:tags r:id="rId3"/>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up)">
                                      <p:cBhvr>
                                        <p:cTn id="13" dur="500"/>
                                        <p:tgtEl>
                                          <p:spTgt spid="2"/>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custDataLst>
              <p:tags r:id="rId1"/>
            </p:custDataLst>
          </p:nvPr>
        </p:nvSpPr>
        <p:spPr>
          <a:xfrm>
            <a:off x="3333585" y="2366681"/>
            <a:ext cx="1405965" cy="1454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normAutofit/>
          </a:bodyPr>
          <a:p>
            <a:pPr algn="ctr"/>
            <a:r>
              <a:rPr lang="en-US" altLang="zh-CN" sz="8800">
                <a:solidFill>
                  <a:schemeClr val="tx1"/>
                </a:solidFill>
              </a:rPr>
              <a:t>2</a:t>
            </a:r>
            <a:endParaRPr lang="en-US" altLang="zh-CN" sz="8800">
              <a:solidFill>
                <a:schemeClr val="tx1"/>
              </a:solidFill>
            </a:endParaRPr>
          </a:p>
        </p:txBody>
      </p:sp>
      <p:sp>
        <p:nvSpPr>
          <p:cNvPr id="10" name="标题 9"/>
          <p:cNvSpPr>
            <a:spLocks noGrp="1"/>
          </p:cNvSpPr>
          <p:nvPr>
            <p:ph type="title"/>
            <p:custDataLst>
              <p:tags r:id="rId2"/>
            </p:custDataLst>
          </p:nvPr>
        </p:nvSpPr>
        <p:spPr>
          <a:xfrm>
            <a:off x="211455" y="3790315"/>
            <a:ext cx="7648575" cy="1068070"/>
          </a:xfrm>
        </p:spPr>
        <p:txBody>
          <a:bodyPr>
            <a:normAutofit/>
          </a:bodyPr>
          <a:lstStyle/>
          <a:p>
            <a:pPr algn="ctr"/>
            <a:r>
              <a:rPr lang="zh-CN" altLang="en-US" sz="5400" dirty="0">
                <a:solidFill>
                  <a:srgbClr val="000000"/>
                </a:solidFill>
                <a:sym typeface="Arial" panose="020B0604020202020204" pitchFamily="34" charset="0"/>
              </a:rPr>
              <a:t>小程序开发</a:t>
            </a:r>
            <a:endParaRPr lang="en-US" altLang="zh-CN" sz="5400"/>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 presetClass="entr" presetSubtype="12"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half" idx="2"/>
            <p:custDataLst>
              <p:tags r:id="rId1"/>
            </p:custDataLst>
          </p:nvPr>
        </p:nvSpPr>
        <p:spPr>
          <a:xfrm>
            <a:off x="838200" y="1689735"/>
            <a:ext cx="9606280" cy="3124835"/>
          </a:xfrm>
        </p:spPr>
        <p:txBody>
          <a:bodyPr>
            <a:normAutofit fontScale="90000"/>
          </a:bodyPr>
          <a:lstStyle/>
          <a:p>
            <a:pPr marL="285750" indent="-285750" fontAlgn="auto">
              <a:lnSpc>
                <a:spcPct val="150000"/>
              </a:lnSpc>
              <a:spcAft>
                <a:spcPts val="1200"/>
              </a:spcAft>
              <a:buFont typeface="Arial" panose="020B0604020202020204" pitchFamily="34" charset="0"/>
              <a:buChar char="•"/>
            </a:pPr>
            <a:r>
              <a:rPr sz="1800" dirty="0">
                <a:latin typeface="微软雅黑" panose="020B0503020204020204" charset="-122"/>
                <a:ea typeface="微软雅黑" panose="020B0503020204020204" charset="-122"/>
                <a:cs typeface="微软雅黑" panose="020B0503020204020204" charset="-122"/>
              </a:rPr>
              <a:t>微信小程序的开发，可以分为直接开发和工具开发两种</a:t>
            </a:r>
            <a:r>
              <a:rPr lang="zh-CN" sz="1800" dirty="0">
                <a:latin typeface="微软雅黑" panose="020B0503020204020204" charset="-122"/>
                <a:ea typeface="微软雅黑" panose="020B0503020204020204" charset="-122"/>
                <a:cs typeface="微软雅黑" panose="020B0503020204020204" charset="-122"/>
              </a:rPr>
              <a:t>。</a:t>
            </a:r>
            <a:endParaRPr lang="zh-CN" sz="1800" dirty="0">
              <a:latin typeface="微软雅黑" panose="020B0503020204020204" charset="-122"/>
              <a:ea typeface="微软雅黑" panose="020B0503020204020204" charset="-122"/>
              <a:cs typeface="微软雅黑" panose="020B0503020204020204" charset="-122"/>
            </a:endParaRPr>
          </a:p>
          <a:p>
            <a:pPr marL="285750" indent="-285750" fontAlgn="auto">
              <a:lnSpc>
                <a:spcPct val="150000"/>
              </a:lnSpc>
              <a:spcAft>
                <a:spcPts val="1200"/>
              </a:spcAft>
              <a:buFont typeface="Arial" panose="020B0604020202020204" pitchFamily="34" charset="0"/>
              <a:buChar char="•"/>
            </a:pPr>
            <a:r>
              <a:rPr sz="1800" dirty="0">
                <a:latin typeface="微软雅黑" panose="020B0503020204020204" charset="-122"/>
                <a:ea typeface="微软雅黑" panose="020B0503020204020204" charset="-122"/>
                <a:cs typeface="微软雅黑" panose="020B0503020204020204" charset="-122"/>
              </a:rPr>
              <a:t>直接开发</a:t>
            </a:r>
            <a:r>
              <a:rPr lang="zh-CN" sz="1800" dirty="0">
                <a:latin typeface="微软雅黑" panose="020B0503020204020204" charset="-122"/>
                <a:ea typeface="微软雅黑" panose="020B0503020204020204" charset="-122"/>
                <a:cs typeface="微软雅黑" panose="020B0503020204020204" charset="-122"/>
              </a:rPr>
              <a:t>，</a:t>
            </a:r>
            <a:r>
              <a:rPr sz="1800" dirty="0">
                <a:latin typeface="微软雅黑" panose="020B0503020204020204" charset="-122"/>
                <a:ea typeface="微软雅黑" panose="020B0503020204020204" charset="-122"/>
                <a:cs typeface="微软雅黑" panose="020B0503020204020204" charset="-122"/>
              </a:rPr>
              <a:t>是指专业的程序编写人员通过微信官方所提供的程序编写工具完成代码的编写，最终实现小程序的开发过程。这种开发方式，可以帮助商家实现复杂的功能诉求，但同时也需要开发者具有较高的开发水平；</a:t>
            </a:r>
            <a:endParaRPr sz="1800" dirty="0">
              <a:latin typeface="微软雅黑" panose="020B0503020204020204" charset="-122"/>
              <a:ea typeface="微软雅黑" panose="020B0503020204020204" charset="-122"/>
              <a:cs typeface="微软雅黑" panose="020B0503020204020204" charset="-122"/>
            </a:endParaRPr>
          </a:p>
          <a:p>
            <a:pPr marL="285750" indent="-285750" fontAlgn="auto">
              <a:lnSpc>
                <a:spcPct val="150000"/>
              </a:lnSpc>
              <a:spcAft>
                <a:spcPts val="1200"/>
              </a:spcAft>
              <a:buFont typeface="Arial" panose="020B0604020202020204" pitchFamily="34" charset="0"/>
              <a:buChar char="•"/>
            </a:pPr>
            <a:r>
              <a:rPr sz="1800" dirty="0">
                <a:latin typeface="微软雅黑" panose="020B0503020204020204" charset="-122"/>
                <a:ea typeface="微软雅黑" panose="020B0503020204020204" charset="-122"/>
                <a:cs typeface="微软雅黑" panose="020B0503020204020204" charset="-122"/>
              </a:rPr>
              <a:t>工具开发，是指通过第三方提供的小程序开发工具，进行简单的功能设置操作完成小程序开发的过程。这种开发方式，不需要专业的程序开发人员即可完成小程序的开发，但是不能够实现复杂的功能诉求。</a:t>
            </a:r>
            <a:endParaRPr sz="1800" dirty="0">
              <a:latin typeface="微软雅黑" panose="020B0503020204020204" charset="-122"/>
              <a:ea typeface="微软雅黑" panose="020B0503020204020204" charset="-122"/>
              <a:cs typeface="微软雅黑" panose="020B0503020204020204" charset="-122"/>
            </a:endParaRPr>
          </a:p>
        </p:txBody>
      </p:sp>
      <p:sp>
        <p:nvSpPr>
          <p:cNvPr id="6" name="标题 4"/>
          <p:cNvSpPr>
            <a:spLocks noGrp="1"/>
          </p:cNvSpPr>
          <p:nvPr>
            <p:custDataLst>
              <p:tags r:id="rId2"/>
            </p:custDataLst>
          </p:nvPr>
        </p:nvSpPr>
        <p:spPr>
          <a:xfrm>
            <a:off x="838200" y="241300"/>
            <a:ext cx="468185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000000"/>
                </a:solidFill>
                <a:sym typeface="Arial" panose="020B0604020202020204" pitchFamily="34" charset="0"/>
              </a:rPr>
              <a:t>小程序开发</a:t>
            </a:r>
            <a:r>
              <a:rPr lang="zh-CN">
                <a:latin typeface="微软雅黑" panose="020B0503020204020204" charset="-122"/>
                <a:ea typeface="微软雅黑" panose="020B0503020204020204" charset="-122"/>
                <a:sym typeface="+mn-ea"/>
              </a:rPr>
              <a:t>  </a:t>
            </a:r>
            <a:br>
              <a:rPr lang="en-US" altLang="zh-CN" dirty="0">
                <a:solidFill>
                  <a:schemeClr val="tx1"/>
                </a:solidFill>
              </a:rPr>
            </a:br>
            <a:r>
              <a:rPr lang="en-US" altLang="zh-CN" sz="2400" dirty="0">
                <a:solidFill>
                  <a:srgbClr val="48B39D"/>
                </a:solidFill>
              </a:rPr>
              <a:t>Small program development</a:t>
            </a:r>
            <a:endParaRPr lang="en-US" altLang="zh-CN" sz="2400" dirty="0">
              <a:solidFill>
                <a:srgbClr val="48B39D"/>
              </a:solidFill>
            </a:endParaRPr>
          </a:p>
        </p:txBody>
      </p:sp>
      <p:pic>
        <p:nvPicPr>
          <p:cNvPr id="11" name="图片 10" descr="20149309313"/>
          <p:cNvPicPr>
            <a:picLocks noChangeAspect="1"/>
          </p:cNvPicPr>
          <p:nvPr/>
        </p:nvPicPr>
        <p:blipFill>
          <a:blip r:embed="rId3"/>
          <a:stretch>
            <a:fillRect/>
          </a:stretch>
        </p:blipFill>
        <p:spPr>
          <a:xfrm>
            <a:off x="9034145" y="635"/>
            <a:ext cx="2990300" cy="900007"/>
          </a:xfrm>
          <a:prstGeom prst="rect">
            <a:avLst/>
          </a:prstGeom>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heckerboard(across)">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heckerboard(across)">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645160" y="574675"/>
            <a:ext cx="2033905" cy="460375"/>
          </a:xfrm>
          <a:prstGeom prst="rect">
            <a:avLst/>
          </a:prstGeom>
          <a:noFill/>
        </p:spPr>
        <p:txBody>
          <a:bodyPr wrap="square" rtlCol="0" anchor="t">
            <a:spAutoFit/>
          </a:bodyPr>
          <a:p>
            <a:pPr algn="r"/>
            <a:endParaRPr lang="zh-CN" altLang="zh-CN" sz="2400" spc="120" dirty="0">
              <a:solidFill>
                <a:schemeClr val="tx1"/>
              </a:solidFill>
              <a:uFillTx/>
              <a:sym typeface="Arial" panose="020B0604020202020204" pitchFamily="34" charset="0"/>
            </a:endParaRPr>
          </a:p>
        </p:txBody>
      </p:sp>
      <p:sp>
        <p:nvSpPr>
          <p:cNvPr id="24" name="环形箭头 23"/>
          <p:cNvSpPr/>
          <p:nvPr>
            <p:custDataLst>
              <p:tags r:id="rId1"/>
            </p:custDataLst>
          </p:nvPr>
        </p:nvSpPr>
        <p:spPr>
          <a:xfrm rot="18275951">
            <a:off x="829522" y="1560079"/>
            <a:ext cx="3805474" cy="3805474"/>
          </a:xfrm>
          <a:prstGeom prst="circularArrow">
            <a:avLst>
              <a:gd name="adj1" fmla="val 3344"/>
              <a:gd name="adj2" fmla="val 330680"/>
              <a:gd name="adj3" fmla="val 13751966"/>
              <a:gd name="adj4" fmla="val 14242613"/>
              <a:gd name="adj5" fmla="val 3240"/>
            </a:avLst>
          </a:prstGeom>
          <a:solidFill>
            <a:srgbClr val="DDDDDD"/>
          </a:solidFill>
        </p:spPr>
        <p:style>
          <a:lnRef idx="0">
            <a:srgbClr val="47B6E7">
              <a:hueOff val="0"/>
              <a:satOff val="0"/>
              <a:lumOff val="0"/>
              <a:alphaOff val="0"/>
            </a:srgbClr>
          </a:lnRef>
          <a:fillRef idx="1">
            <a:srgbClr val="47B6E7">
              <a:tint val="40000"/>
              <a:hueOff val="0"/>
              <a:satOff val="0"/>
              <a:lumOff val="0"/>
              <a:alphaOff val="0"/>
            </a:srgbClr>
          </a:fillRef>
          <a:effectRef idx="0">
            <a:srgbClr val="47B6E7">
              <a:tint val="40000"/>
              <a:hueOff val="0"/>
              <a:satOff val="0"/>
              <a:lumOff val="0"/>
              <a:alphaOff val="0"/>
            </a:srgbClr>
          </a:effectRef>
          <a:fontRef idx="minor">
            <a:sysClr val="windowText" lastClr="000000">
              <a:hueOff val="0"/>
              <a:satOff val="0"/>
              <a:lumOff val="0"/>
              <a:alphaOff val="0"/>
            </a:sysClr>
          </a:fontRef>
        </p:style>
        <p:txBody>
          <a:bodyPr/>
          <a:p>
            <a:endParaRPr lang="zh-CN" altLang="en-US"/>
          </a:p>
        </p:txBody>
      </p:sp>
      <p:sp>
        <p:nvSpPr>
          <p:cNvPr id="19" name="MH_SubTitle_2"/>
          <p:cNvSpPr>
            <a:spLocks noChangeArrowheads="1"/>
          </p:cNvSpPr>
          <p:nvPr>
            <p:custDataLst>
              <p:tags r:id="rId2"/>
            </p:custDataLst>
          </p:nvPr>
        </p:nvSpPr>
        <p:spPr bwMode="auto">
          <a:xfrm>
            <a:off x="3466916" y="2534117"/>
            <a:ext cx="1869866" cy="1829720"/>
          </a:xfrm>
          <a:prstGeom prst="ellipse">
            <a:avLst/>
          </a:prstGeom>
          <a:solidFill>
            <a:srgbClr val="47B6E7"/>
          </a:solidFill>
          <a:ln>
            <a:noFill/>
          </a:ln>
        </p:spPr>
        <p:txBody>
          <a:bodyPr wrap="square" lIns="0" tIns="0" rIns="0" bIns="0" anchor="ctr">
            <a:normAutofit/>
          </a:bodyPr>
          <a:p>
            <a:pPr algn="ctr">
              <a:lnSpc>
                <a:spcPct val="110000"/>
              </a:lnSpc>
              <a:defRPr/>
            </a:pPr>
            <a:r>
              <a:rPr sz="3200" dirty="0">
                <a:solidFill>
                  <a:schemeClr val="bg1"/>
                </a:solidFill>
                <a:latin typeface="微软雅黑" panose="020B0503020204020204" charset="-122"/>
                <a:ea typeface="微软雅黑" panose="020B0503020204020204" charset="-122"/>
                <a:cs typeface="微软雅黑" panose="020B0503020204020204" charset="-122"/>
                <a:sym typeface="+mn-ea"/>
              </a:rPr>
              <a:t>直接开发</a:t>
            </a:r>
            <a:endParaRPr lang="zh-CN" altLang="zh-CN" sz="3200" spc="120" dirty="0">
              <a:solidFill>
                <a:schemeClr val="bg1"/>
              </a:solidFill>
              <a:uFillTx/>
              <a:latin typeface="微软雅黑" panose="020B0503020204020204" charset="-122"/>
              <a:ea typeface="微软雅黑" panose="020B0503020204020204" charset="-122"/>
              <a:cs typeface="微软雅黑" panose="020B0503020204020204" charset="-122"/>
              <a:sym typeface="+mn-ea"/>
            </a:endParaRPr>
          </a:p>
        </p:txBody>
      </p:sp>
      <p:sp>
        <p:nvSpPr>
          <p:cNvPr id="6" name="文本框 5"/>
          <p:cNvSpPr txBox="1"/>
          <p:nvPr/>
        </p:nvSpPr>
        <p:spPr>
          <a:xfrm>
            <a:off x="5504180" y="2493645"/>
            <a:ext cx="5351145" cy="1938020"/>
          </a:xfrm>
          <a:prstGeom prst="rect">
            <a:avLst/>
          </a:prstGeom>
          <a:noFill/>
        </p:spPr>
        <p:txBody>
          <a:bodyPr wrap="square" rtlCol="0" anchor="t">
            <a:spAutoFit/>
          </a:bodyPr>
          <a:p>
            <a:pPr fontAlgn="auto">
              <a:lnSpc>
                <a:spcPct val="150000"/>
              </a:lnSpc>
            </a:pPr>
            <a:r>
              <a:rPr lang="zh-CN" altLang="en-US" sz="1600"/>
              <a:t>直接开发是面向专业的开发人员的一种开发途径，因此微信小程序的直接开发不仅需要开发者完成代码的编写，还需要开发者按照微信规定的开放流程进行小程序的开发，微信小程序的开放流程包括了获取App ID、创建项目、编写代码、预览程序四个步骤。</a:t>
            </a:r>
            <a:endParaRPr lang="zh-CN" altLang="en-US" sz="1600"/>
          </a:p>
        </p:txBody>
      </p:sp>
      <p:pic>
        <p:nvPicPr>
          <p:cNvPr id="8" name="图片 7" descr="20149309313"/>
          <p:cNvPicPr>
            <a:picLocks noChangeAspect="1"/>
          </p:cNvPicPr>
          <p:nvPr/>
        </p:nvPicPr>
        <p:blipFill>
          <a:blip r:embed="rId3"/>
          <a:stretch>
            <a:fillRect/>
          </a:stretch>
        </p:blipFill>
        <p:spPr>
          <a:xfrm>
            <a:off x="9034145" y="635"/>
            <a:ext cx="2990300" cy="900007"/>
          </a:xfrm>
          <a:prstGeom prst="rect">
            <a:avLst/>
          </a:prstGeom>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9" grpId="0" bldLvl="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4"/>
          <p:cNvSpPr>
            <a:spLocks noGrp="1"/>
          </p:cNvSpPr>
          <p:nvPr>
            <p:custDataLst>
              <p:tags r:id="rId1"/>
            </p:custDataLst>
          </p:nvPr>
        </p:nvSpPr>
        <p:spPr>
          <a:xfrm>
            <a:off x="838200" y="134620"/>
            <a:ext cx="468185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sz="2400">
                <a:latin typeface="微软雅黑" panose="020B0503020204020204" charset="-122"/>
                <a:ea typeface="微软雅黑" panose="020B0503020204020204" charset="-122"/>
                <a:sym typeface="+mn-ea"/>
              </a:rPr>
              <a:t>直接开发具体操作如下：</a:t>
            </a:r>
            <a:r>
              <a:rPr lang="zh-CN">
                <a:latin typeface="微软雅黑" panose="020B0503020204020204" charset="-122"/>
                <a:ea typeface="微软雅黑" panose="020B0503020204020204" charset="-122"/>
                <a:sym typeface="+mn-ea"/>
              </a:rPr>
              <a:t> </a:t>
            </a:r>
            <a:endParaRPr lang="en-US" altLang="zh-CN" sz="2400" dirty="0">
              <a:solidFill>
                <a:srgbClr val="48B39D"/>
              </a:solidFill>
            </a:endParaRPr>
          </a:p>
        </p:txBody>
      </p:sp>
      <p:sp>
        <p:nvSpPr>
          <p:cNvPr id="11" name="圆角矩形 10"/>
          <p:cNvSpPr/>
          <p:nvPr>
            <p:custDataLst>
              <p:tags r:id="rId2"/>
            </p:custDataLst>
          </p:nvPr>
        </p:nvSpPr>
        <p:spPr>
          <a:xfrm>
            <a:off x="4377683" y="3886739"/>
            <a:ext cx="1206178" cy="1189190"/>
          </a:xfrm>
          <a:prstGeom prst="roundRect">
            <a:avLst/>
          </a:prstGeom>
          <a:solidFill>
            <a:srgbClr val="48B39D"/>
          </a:solidFill>
          <a:ln>
            <a:noFill/>
          </a:ln>
          <a:effectLst>
            <a:innerShdw blurRad="63500" dist="50800" dir="5400000">
              <a:prstClr val="black">
                <a:alpha val="50000"/>
              </a:prstClr>
            </a:innerShdw>
          </a:effectLst>
        </p:spPr>
        <p:style>
          <a:lnRef idx="2">
            <a:srgbClr val="5B9BD5">
              <a:shade val="50000"/>
            </a:srgbClr>
          </a:lnRef>
          <a:fillRef idx="1">
            <a:srgbClr val="5B9BD5"/>
          </a:fillRef>
          <a:effectRef idx="0">
            <a:srgbClr val="5B9BD5"/>
          </a:effectRef>
          <a:fontRef idx="minor">
            <a:sysClr val="window" lastClr="FFFFFF"/>
          </a:fontRef>
        </p:style>
        <p:txBody>
          <a:bodyPr lIns="0" tIns="216000" rIns="0" bIns="0" rtlCol="0" anchor="ctr">
            <a:normAutofit/>
          </a:bodyPr>
          <a:p>
            <a:pPr algn="ctr"/>
            <a:r>
              <a:rPr lang="en-US" altLang="zh-CN" sz="2400" smtClean="0">
                <a:solidFill>
                  <a:srgbClr val="FFFFFF"/>
                </a:solidFill>
                <a:latin typeface="Calibri Light" panose="020F0302020204030204" charset="0"/>
                <a:ea typeface="+mn-ea"/>
                <a:cs typeface="+mn-ea"/>
                <a:sym typeface="Arial" panose="020B0604020202020204" pitchFamily="34" charset="0"/>
              </a:rPr>
              <a:t>2</a:t>
            </a:r>
            <a:endParaRPr lang="en-US" altLang="zh-CN" sz="2400" smtClean="0">
              <a:solidFill>
                <a:srgbClr val="FFFFFF"/>
              </a:solidFill>
              <a:latin typeface="Calibri Light" panose="020F0302020204030204" charset="0"/>
              <a:ea typeface="+mn-ea"/>
              <a:cs typeface="+mn-ea"/>
              <a:sym typeface="Arial" panose="020B0604020202020204" pitchFamily="34" charset="0"/>
            </a:endParaRPr>
          </a:p>
        </p:txBody>
      </p:sp>
      <p:sp>
        <p:nvSpPr>
          <p:cNvPr id="12" name="圆角矩形 11"/>
          <p:cNvSpPr/>
          <p:nvPr>
            <p:custDataLst>
              <p:tags r:id="rId3"/>
            </p:custDataLst>
          </p:nvPr>
        </p:nvSpPr>
        <p:spPr>
          <a:xfrm>
            <a:off x="8610633" y="3886739"/>
            <a:ext cx="1206178" cy="1189190"/>
          </a:xfrm>
          <a:prstGeom prst="roundRect">
            <a:avLst/>
          </a:prstGeom>
          <a:solidFill>
            <a:srgbClr val="48B39D"/>
          </a:solidFill>
          <a:ln>
            <a:noFill/>
          </a:ln>
          <a:effectLst>
            <a:innerShdw blurRad="63500" dist="50800" dir="5400000">
              <a:prstClr val="black">
                <a:alpha val="50000"/>
              </a:prstClr>
            </a:innerShdw>
          </a:effectLst>
        </p:spPr>
        <p:style>
          <a:lnRef idx="2">
            <a:srgbClr val="5B9BD5">
              <a:shade val="50000"/>
            </a:srgbClr>
          </a:lnRef>
          <a:fillRef idx="1">
            <a:srgbClr val="5B9BD5"/>
          </a:fillRef>
          <a:effectRef idx="0">
            <a:srgbClr val="5B9BD5"/>
          </a:effectRef>
          <a:fontRef idx="minor">
            <a:sysClr val="window" lastClr="FFFFFF"/>
          </a:fontRef>
        </p:style>
        <p:txBody>
          <a:bodyPr lIns="0" tIns="216000" rIns="0" bIns="0" rtlCol="0" anchor="ctr">
            <a:normAutofit/>
          </a:bodyPr>
          <a:p>
            <a:pPr algn="ctr"/>
            <a:r>
              <a:rPr lang="en-US" altLang="zh-CN" sz="2400" smtClean="0">
                <a:solidFill>
                  <a:srgbClr val="FFFFFF"/>
                </a:solidFill>
                <a:latin typeface="Calibri Light" panose="020F0302020204030204" charset="0"/>
                <a:ea typeface="+mn-ea"/>
                <a:cs typeface="+mn-ea"/>
                <a:sym typeface="Arial" panose="020B0604020202020204" pitchFamily="34" charset="0"/>
              </a:rPr>
              <a:t>4</a:t>
            </a:r>
            <a:endParaRPr lang="en-US" altLang="zh-CN" sz="2400" smtClean="0">
              <a:solidFill>
                <a:srgbClr val="FFFFFF"/>
              </a:solidFill>
              <a:latin typeface="Calibri Light" panose="020F0302020204030204" charset="0"/>
              <a:ea typeface="+mn-ea"/>
              <a:cs typeface="+mn-ea"/>
              <a:sym typeface="Arial" panose="020B0604020202020204" pitchFamily="34" charset="0"/>
            </a:endParaRPr>
          </a:p>
        </p:txBody>
      </p:sp>
      <p:sp>
        <p:nvSpPr>
          <p:cNvPr id="8" name="圆角矩形 7"/>
          <p:cNvSpPr/>
          <p:nvPr>
            <p:custDataLst>
              <p:tags r:id="rId4"/>
            </p:custDataLst>
          </p:nvPr>
        </p:nvSpPr>
        <p:spPr>
          <a:xfrm>
            <a:off x="2261209" y="2952376"/>
            <a:ext cx="1206178" cy="1189190"/>
          </a:xfrm>
          <a:prstGeom prst="roundRect">
            <a:avLst/>
          </a:prstGeom>
          <a:solidFill>
            <a:srgbClr val="48B39D"/>
          </a:solidFill>
          <a:ln>
            <a:noFill/>
          </a:ln>
          <a:effectLst>
            <a:innerShdw blurRad="63500" dist="50800" dir="16200000">
              <a:prstClr val="black">
                <a:alpha val="50000"/>
              </a:prstClr>
            </a:innerShdw>
          </a:effectLst>
        </p:spPr>
        <p:style>
          <a:lnRef idx="2">
            <a:srgbClr val="5B9BD5">
              <a:shade val="50000"/>
            </a:srgbClr>
          </a:lnRef>
          <a:fillRef idx="1">
            <a:srgbClr val="5B9BD5"/>
          </a:fillRef>
          <a:effectRef idx="0">
            <a:srgbClr val="5B9BD5"/>
          </a:effectRef>
          <a:fontRef idx="minor">
            <a:sysClr val="window" lastClr="FFFFFF"/>
          </a:fontRef>
        </p:style>
        <p:txBody>
          <a:bodyPr lIns="0" tIns="0" rIns="0" bIns="216000" rtlCol="0" anchor="ctr">
            <a:normAutofit/>
          </a:bodyPr>
          <a:p>
            <a:pPr algn="ctr"/>
            <a:r>
              <a:rPr lang="en-US" altLang="zh-CN" sz="2400" smtClean="0">
                <a:solidFill>
                  <a:srgbClr val="FFFFFF"/>
                </a:solidFill>
                <a:latin typeface="Calibri Light" panose="020F0302020204030204" charset="0"/>
                <a:ea typeface="+mn-ea"/>
                <a:cs typeface="+mn-ea"/>
                <a:sym typeface="Arial" panose="020B0604020202020204" pitchFamily="34" charset="0"/>
              </a:rPr>
              <a:t>1</a:t>
            </a:r>
            <a:endParaRPr lang="en-US" altLang="zh-CN" sz="2400" smtClean="0">
              <a:solidFill>
                <a:srgbClr val="FFFFFF"/>
              </a:solidFill>
              <a:latin typeface="Calibri Light" panose="020F0302020204030204" charset="0"/>
              <a:ea typeface="+mn-ea"/>
              <a:cs typeface="+mn-ea"/>
              <a:sym typeface="Arial" panose="020B0604020202020204" pitchFamily="34" charset="0"/>
            </a:endParaRPr>
          </a:p>
        </p:txBody>
      </p:sp>
      <p:sp>
        <p:nvSpPr>
          <p:cNvPr id="9" name="圆角矩形 8"/>
          <p:cNvSpPr/>
          <p:nvPr>
            <p:custDataLst>
              <p:tags r:id="rId5"/>
            </p:custDataLst>
          </p:nvPr>
        </p:nvSpPr>
        <p:spPr>
          <a:xfrm>
            <a:off x="6494157" y="2952376"/>
            <a:ext cx="1206178" cy="1189190"/>
          </a:xfrm>
          <a:prstGeom prst="roundRect">
            <a:avLst/>
          </a:prstGeom>
          <a:solidFill>
            <a:srgbClr val="48B39D"/>
          </a:solidFill>
          <a:ln>
            <a:noFill/>
          </a:ln>
          <a:effectLst>
            <a:innerShdw blurRad="63500" dist="50800" dir="16200000">
              <a:prstClr val="black">
                <a:alpha val="50000"/>
              </a:prstClr>
            </a:innerShdw>
          </a:effectLst>
        </p:spPr>
        <p:style>
          <a:lnRef idx="2">
            <a:srgbClr val="5B9BD5">
              <a:shade val="50000"/>
            </a:srgbClr>
          </a:lnRef>
          <a:fillRef idx="1">
            <a:srgbClr val="5B9BD5"/>
          </a:fillRef>
          <a:effectRef idx="0">
            <a:srgbClr val="5B9BD5"/>
          </a:effectRef>
          <a:fontRef idx="minor">
            <a:sysClr val="window" lastClr="FFFFFF"/>
          </a:fontRef>
        </p:style>
        <p:txBody>
          <a:bodyPr lIns="0" tIns="0" rIns="0" bIns="216000" rtlCol="0" anchor="ctr">
            <a:normAutofit/>
          </a:bodyPr>
          <a:p>
            <a:pPr algn="ctr"/>
            <a:r>
              <a:rPr lang="en-US" altLang="zh-CN" sz="2400" smtClean="0">
                <a:solidFill>
                  <a:srgbClr val="FFFFFF"/>
                </a:solidFill>
                <a:latin typeface="Calibri Light" panose="020F0302020204030204" charset="0"/>
                <a:ea typeface="+mn-ea"/>
                <a:cs typeface="+mn-ea"/>
                <a:sym typeface="Arial" panose="020B0604020202020204" pitchFamily="34" charset="0"/>
              </a:rPr>
              <a:t>3</a:t>
            </a:r>
            <a:endParaRPr lang="en-US" altLang="zh-CN" sz="2400" smtClean="0">
              <a:solidFill>
                <a:srgbClr val="FFFFFF"/>
              </a:solidFill>
              <a:latin typeface="Calibri Light" panose="020F0302020204030204" charset="0"/>
              <a:ea typeface="+mn-ea"/>
              <a:cs typeface="+mn-ea"/>
              <a:sym typeface="Arial" panose="020B0604020202020204" pitchFamily="34" charset="0"/>
            </a:endParaRPr>
          </a:p>
        </p:txBody>
      </p:sp>
      <p:sp>
        <p:nvSpPr>
          <p:cNvPr id="16" name="文本框 15"/>
          <p:cNvSpPr txBox="1"/>
          <p:nvPr>
            <p:custDataLst>
              <p:tags r:id="rId6"/>
            </p:custDataLst>
          </p:nvPr>
        </p:nvSpPr>
        <p:spPr>
          <a:xfrm>
            <a:off x="3295301" y="5177860"/>
            <a:ext cx="3199263" cy="1936680"/>
          </a:xfrm>
          <a:prstGeom prst="rect">
            <a:avLst/>
          </a:prstGeom>
          <a:noFill/>
        </p:spPr>
        <p:txBody>
          <a:bodyPr wrap="square" rtlCol="0" anchor="t" anchorCtr="0">
            <a:normAutofit/>
          </a:bodyPr>
          <a:p>
            <a:pPr algn="l">
              <a:lnSpc>
                <a:spcPct val="130000"/>
              </a:lnSpc>
            </a:pPr>
            <a:r>
              <a:rPr lang="da-DK" altLang="zh-CN" sz="1400" dirty="0">
                <a:solidFill>
                  <a:srgbClr val="000000">
                    <a:lumMod val="75000"/>
                    <a:lumOff val="25000"/>
                  </a:srgb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创建项目。该步骤需要通过“开发者工具”进行创建，开发者下载并安装开发者工具后，打开并使用微信扫码登录。</a:t>
            </a:r>
            <a:endParaRPr lang="da-DK" altLang="zh-CN" sz="1400" dirty="0">
              <a:solidFill>
                <a:srgbClr val="000000">
                  <a:lumMod val="75000"/>
                  <a:lumOff val="25000"/>
                </a:srgb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7" name="文本框 16"/>
          <p:cNvSpPr txBox="1"/>
          <p:nvPr>
            <p:custDataLst>
              <p:tags r:id="rId7"/>
            </p:custDataLst>
          </p:nvPr>
        </p:nvSpPr>
        <p:spPr>
          <a:xfrm>
            <a:off x="7727233" y="5177860"/>
            <a:ext cx="3308942" cy="1936680"/>
          </a:xfrm>
          <a:prstGeom prst="rect">
            <a:avLst/>
          </a:prstGeom>
          <a:noFill/>
        </p:spPr>
        <p:txBody>
          <a:bodyPr wrap="square" rtlCol="0" anchor="t" anchorCtr="0">
            <a:normAutofit/>
          </a:bodyPr>
          <a:p>
            <a:pPr algn="l">
              <a:lnSpc>
                <a:spcPct val="130000"/>
              </a:lnSpc>
            </a:pPr>
            <a:r>
              <a:rPr lang="da-DK" altLang="zh-CN" sz="1400" dirty="0">
                <a:solidFill>
                  <a:srgbClr val="000000">
                    <a:lumMod val="75000"/>
                    <a:lumOff val="25000"/>
                  </a:srgb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预览。在完成代码的编写调试后，开发者通过点击左侧菜单栏选择“项目”，点击“预览”，扫码后即可在微信客户端中体验</a:t>
            </a:r>
            <a:r>
              <a:rPr lang="zh-CN" altLang="da-DK" sz="1400" dirty="0">
                <a:solidFill>
                  <a:srgbClr val="000000">
                    <a:lumMod val="75000"/>
                    <a:lumOff val="25000"/>
                  </a:srgb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a:t>
            </a:r>
            <a:endParaRPr lang="zh-CN" altLang="da-DK" sz="1400" dirty="0">
              <a:solidFill>
                <a:srgbClr val="000000">
                  <a:lumMod val="75000"/>
                  <a:lumOff val="25000"/>
                </a:srgb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5" name="矩形 4"/>
          <p:cNvSpPr/>
          <p:nvPr>
            <p:custDataLst>
              <p:tags r:id="rId8"/>
            </p:custDataLst>
          </p:nvPr>
        </p:nvSpPr>
        <p:spPr>
          <a:xfrm>
            <a:off x="-15240" y="3886739"/>
            <a:ext cx="12231666" cy="271815"/>
          </a:xfrm>
          <a:prstGeom prst="rect">
            <a:avLst/>
          </a:prstGeom>
          <a:solidFill>
            <a:srgbClr val="48B39D"/>
          </a:solidFill>
          <a:ln>
            <a:noFill/>
          </a:ln>
        </p:spPr>
        <p:style>
          <a:lnRef idx="2">
            <a:srgbClr val="5B9BD5">
              <a:shade val="50000"/>
            </a:srgbClr>
          </a:lnRef>
          <a:fillRef idx="1">
            <a:srgbClr val="5B9BD5"/>
          </a:fillRef>
          <a:effectRef idx="0">
            <a:srgbClr val="5B9BD5"/>
          </a:effectRef>
          <a:fontRef idx="minor">
            <a:sysClr val="window" lastClr="FFFFFF"/>
          </a:fontRef>
        </p:style>
        <p:txBody>
          <a:bodyPr rtlCol="0" anchor="ctr"/>
          <a:p>
            <a:pPr algn="ctr"/>
            <a:endParaRPr lang="zh-CN" altLang="en-US">
              <a:solidFill>
                <a:srgbClr val="FFFFFF"/>
              </a:solidFill>
              <a:sym typeface="Arial" panose="020B0604020202020204" pitchFamily="34" charset="0"/>
            </a:endParaRPr>
          </a:p>
        </p:txBody>
      </p:sp>
      <p:sp>
        <p:nvSpPr>
          <p:cNvPr id="13" name="文本框 12"/>
          <p:cNvSpPr txBox="1"/>
          <p:nvPr>
            <p:custDataLst>
              <p:tags r:id="rId9"/>
            </p:custDataLst>
          </p:nvPr>
        </p:nvSpPr>
        <p:spPr>
          <a:xfrm>
            <a:off x="1405116" y="913765"/>
            <a:ext cx="2972974" cy="1919692"/>
          </a:xfrm>
          <a:prstGeom prst="rect">
            <a:avLst/>
          </a:prstGeom>
          <a:noFill/>
        </p:spPr>
        <p:txBody>
          <a:bodyPr wrap="square" rtlCol="0" anchor="b" anchorCtr="0">
            <a:normAutofit/>
          </a:bodyPr>
          <a:p>
            <a:pPr algn="l">
              <a:lnSpc>
                <a:spcPct val="130000"/>
              </a:lnSpc>
            </a:pPr>
            <a:r>
              <a:rPr lang="da-DK" altLang="zh-CN" sz="1400" dirty="0">
                <a:solidFill>
                  <a:srgbClr val="000000">
                    <a:lumMod val="75000"/>
                    <a:lumOff val="25000"/>
                  </a:srgbClr>
                </a:solidFill>
                <a:sym typeface="Arial" panose="020B0604020202020204" pitchFamily="34" charset="0"/>
              </a:rPr>
              <a:t>获取App ID。登录（https://mp.weixin.qq.com），进入到“小程序发布流程”页面，点击页面左侧“设置”进入到开发置页面，即可查看到微信小程序的App ID</a:t>
            </a:r>
            <a:r>
              <a:rPr lang="zh-CN" altLang="da-DK" sz="1400" dirty="0">
                <a:solidFill>
                  <a:srgbClr val="000000">
                    <a:lumMod val="75000"/>
                    <a:lumOff val="25000"/>
                  </a:srgbClr>
                </a:solidFill>
                <a:sym typeface="Arial" panose="020B0604020202020204" pitchFamily="34" charset="0"/>
              </a:rPr>
              <a:t>。</a:t>
            </a:r>
            <a:endParaRPr lang="zh-CN" altLang="da-DK" sz="1400" dirty="0">
              <a:solidFill>
                <a:srgbClr val="000000">
                  <a:lumMod val="75000"/>
                  <a:lumOff val="25000"/>
                </a:srgbClr>
              </a:solidFill>
              <a:sym typeface="Arial" panose="020B0604020202020204" pitchFamily="34" charset="0"/>
            </a:endParaRPr>
          </a:p>
        </p:txBody>
      </p:sp>
      <p:sp>
        <p:nvSpPr>
          <p:cNvPr id="14" name="文本框 13"/>
          <p:cNvSpPr txBox="1"/>
          <p:nvPr>
            <p:custDataLst>
              <p:tags r:id="rId10"/>
            </p:custDataLst>
          </p:nvPr>
        </p:nvSpPr>
        <p:spPr>
          <a:xfrm>
            <a:off x="5610860" y="913765"/>
            <a:ext cx="3402330" cy="1919605"/>
          </a:xfrm>
          <a:prstGeom prst="rect">
            <a:avLst/>
          </a:prstGeom>
          <a:noFill/>
        </p:spPr>
        <p:txBody>
          <a:bodyPr wrap="square" rtlCol="0" anchor="b" anchorCtr="0">
            <a:normAutofit/>
          </a:bodyPr>
          <a:p>
            <a:pPr algn="l">
              <a:lnSpc>
                <a:spcPct val="130000"/>
              </a:lnSpc>
            </a:pPr>
            <a:r>
              <a:rPr lang="da-DK" altLang="zh-CN" sz="1400" dirty="0">
                <a:solidFill>
                  <a:srgbClr val="000000">
                    <a:lumMod val="75000"/>
                    <a:lumOff val="25000"/>
                  </a:srgb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编写代码。微信小程序的描述语言WXML和WXSS，以及基于JavaScript的逻辑层框架，并在视图层与逻辑层间提供了数据传输和事件系统，可以让开发者可以方便地聚焦于数据与逻辑上。</a:t>
            </a:r>
            <a:endParaRPr lang="da-DK" altLang="zh-CN" sz="1400" dirty="0">
              <a:solidFill>
                <a:srgbClr val="000000">
                  <a:lumMod val="75000"/>
                  <a:lumOff val="25000"/>
                </a:srgb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par>
                          <p:cTn id="20" fill="hold">
                            <p:stCondLst>
                              <p:cond delay="1500"/>
                            </p:stCondLst>
                            <p:childTnLst>
                              <p:par>
                                <p:cTn id="21" presetID="5" presetClass="entr" presetSubtype="1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checkerboard(across)">
                                      <p:cBhvr>
                                        <p:cTn id="23" dur="500"/>
                                        <p:tgtEl>
                                          <p:spTgt spid="16"/>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childTnLst>
                          </p:cTn>
                        </p:par>
                        <p:par>
                          <p:cTn id="30" fill="hold">
                            <p:stCondLst>
                              <p:cond delay="2500"/>
                            </p:stCondLst>
                            <p:childTnLst>
                              <p:par>
                                <p:cTn id="31" presetID="5" presetClass="entr" presetSubtype="1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checkerboard(across)">
                                      <p:cBhvr>
                                        <p:cTn id="33" dur="500"/>
                                        <p:tgtEl>
                                          <p:spTgt spid="13"/>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5" presetClass="entr" presetSubtype="1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checkerboard(across)">
                                      <p:cBhvr>
                                        <p:cTn id="43" dur="500"/>
                                        <p:tgtEl>
                                          <p:spTgt spid="14"/>
                                        </p:tgtEl>
                                      </p:cBhvr>
                                    </p:animEffect>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500"/>
                            </p:stCondLst>
                            <p:childTnLst>
                              <p:par>
                                <p:cTn id="51" presetID="5" presetClass="entr" presetSubtype="10"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checkerboard(across)">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5" grpId="0" animBg="1"/>
      <p:bldP spid="8" grpId="0" animBg="1"/>
      <p:bldP spid="11" grpId="0" animBg="1"/>
      <p:bldP spid="9" grpId="0" animBg="1"/>
      <p:bldP spid="12" grpId="0" animBg="1"/>
      <p:bldP spid="16" grpId="0"/>
      <p:bldP spid="13" grpId="0"/>
      <p:bldP spid="14"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 name="环形箭头 23"/>
          <p:cNvSpPr/>
          <p:nvPr>
            <p:custDataLst>
              <p:tags r:id="rId1"/>
            </p:custDataLst>
          </p:nvPr>
        </p:nvSpPr>
        <p:spPr>
          <a:xfrm rot="18275951">
            <a:off x="829522" y="1560079"/>
            <a:ext cx="3805474" cy="3805474"/>
          </a:xfrm>
          <a:prstGeom prst="circularArrow">
            <a:avLst>
              <a:gd name="adj1" fmla="val 3344"/>
              <a:gd name="adj2" fmla="val 330680"/>
              <a:gd name="adj3" fmla="val 13751966"/>
              <a:gd name="adj4" fmla="val 14242613"/>
              <a:gd name="adj5" fmla="val 3240"/>
            </a:avLst>
          </a:prstGeom>
          <a:solidFill>
            <a:srgbClr val="DDDDDD"/>
          </a:solidFill>
        </p:spPr>
        <p:style>
          <a:lnRef idx="0">
            <a:srgbClr val="47B6E7">
              <a:hueOff val="0"/>
              <a:satOff val="0"/>
              <a:lumOff val="0"/>
              <a:alphaOff val="0"/>
            </a:srgbClr>
          </a:lnRef>
          <a:fillRef idx="1">
            <a:srgbClr val="47B6E7">
              <a:tint val="40000"/>
              <a:hueOff val="0"/>
              <a:satOff val="0"/>
              <a:lumOff val="0"/>
              <a:alphaOff val="0"/>
            </a:srgbClr>
          </a:fillRef>
          <a:effectRef idx="0">
            <a:srgbClr val="47B6E7">
              <a:tint val="40000"/>
              <a:hueOff val="0"/>
              <a:satOff val="0"/>
              <a:lumOff val="0"/>
              <a:alphaOff val="0"/>
            </a:srgbClr>
          </a:effectRef>
          <a:fontRef idx="minor">
            <a:sysClr val="windowText" lastClr="000000">
              <a:hueOff val="0"/>
              <a:satOff val="0"/>
              <a:lumOff val="0"/>
              <a:alphaOff val="0"/>
            </a:sysClr>
          </a:fontRef>
        </p:style>
        <p:txBody>
          <a:bodyPr/>
          <a:p>
            <a:endParaRPr lang="zh-CN" altLang="en-US"/>
          </a:p>
        </p:txBody>
      </p:sp>
      <p:sp>
        <p:nvSpPr>
          <p:cNvPr id="19" name="MH_SubTitle_2"/>
          <p:cNvSpPr>
            <a:spLocks noChangeArrowheads="1"/>
          </p:cNvSpPr>
          <p:nvPr>
            <p:custDataLst>
              <p:tags r:id="rId2"/>
            </p:custDataLst>
          </p:nvPr>
        </p:nvSpPr>
        <p:spPr bwMode="auto">
          <a:xfrm>
            <a:off x="3466916" y="2534117"/>
            <a:ext cx="1869866" cy="1829720"/>
          </a:xfrm>
          <a:prstGeom prst="ellipse">
            <a:avLst/>
          </a:prstGeom>
          <a:solidFill>
            <a:srgbClr val="47B6E7"/>
          </a:solidFill>
          <a:ln>
            <a:noFill/>
          </a:ln>
        </p:spPr>
        <p:txBody>
          <a:bodyPr wrap="square" lIns="0" tIns="0" rIns="0" bIns="0" anchor="ctr">
            <a:normAutofit/>
          </a:bodyPr>
          <a:p>
            <a:pPr algn="ctr"/>
            <a:r>
              <a:rPr sz="3200" dirty="0">
                <a:solidFill>
                  <a:schemeClr val="bg1"/>
                </a:solidFill>
                <a:latin typeface="微软雅黑" panose="020B0503020204020204" charset="-122"/>
                <a:ea typeface="微软雅黑" panose="020B0503020204020204" charset="-122"/>
                <a:cs typeface="微软雅黑" panose="020B0503020204020204" charset="-122"/>
                <a:sym typeface="+mn-ea"/>
              </a:rPr>
              <a:t>工具开发</a:t>
            </a:r>
            <a:endParaRPr lang="zh-CN" altLang="en-US" sz="3200" spc="120" dirty="0">
              <a:solidFill>
                <a:schemeClr val="bg1"/>
              </a:solidFill>
              <a:uFillTx/>
              <a:latin typeface="微软雅黑" panose="020B0503020204020204" charset="-122"/>
              <a:ea typeface="微软雅黑" panose="020B0503020204020204" charset="-122"/>
              <a:cs typeface="微软雅黑" panose="020B0503020204020204" charset="-122"/>
              <a:sym typeface="+mn-ea"/>
            </a:endParaRPr>
          </a:p>
        </p:txBody>
      </p:sp>
      <p:sp>
        <p:nvSpPr>
          <p:cNvPr id="6" name="文本框 5"/>
          <p:cNvSpPr txBox="1"/>
          <p:nvPr/>
        </p:nvSpPr>
        <p:spPr>
          <a:xfrm>
            <a:off x="5504180" y="2124710"/>
            <a:ext cx="5351145" cy="2676525"/>
          </a:xfrm>
          <a:prstGeom prst="rect">
            <a:avLst/>
          </a:prstGeom>
          <a:noFill/>
        </p:spPr>
        <p:txBody>
          <a:bodyPr wrap="square" rtlCol="0" anchor="t">
            <a:spAutoFit/>
          </a:bodyPr>
          <a:p>
            <a:pPr fontAlgn="auto">
              <a:lnSpc>
                <a:spcPct val="150000"/>
              </a:lnSpc>
            </a:pPr>
            <a:r>
              <a:rPr lang="zh-CN" altLang="en-US" sz="1600"/>
              <a:t>微信小程序的工具开发主要是针对没有程序编写基础的开发人员的一种开发途径，现如今能够进行微信小程序开发的工具有很多，最为常见的有上线了、点点客、微尘等，用户通过这些工具可以实现小程序商城的快速搭建，对于没有程序开发基础的用户，通过工具开发完成小程序商城的打架，是其最好的选择，下面就以“上线了”为例完成小程序店铺的搭建。</a:t>
            </a:r>
            <a:endParaRPr lang="zh-CN" altLang="en-US" sz="1600"/>
          </a:p>
        </p:txBody>
      </p:sp>
      <p:pic>
        <p:nvPicPr>
          <p:cNvPr id="8" name="图片 7" descr="20149309313"/>
          <p:cNvPicPr>
            <a:picLocks noChangeAspect="1"/>
          </p:cNvPicPr>
          <p:nvPr/>
        </p:nvPicPr>
        <p:blipFill>
          <a:blip r:embed="rId3"/>
          <a:stretch>
            <a:fillRect/>
          </a:stretch>
        </p:blipFill>
        <p:spPr>
          <a:xfrm>
            <a:off x="9034145" y="635"/>
            <a:ext cx="2990300" cy="900007"/>
          </a:xfrm>
          <a:prstGeom prst="rect">
            <a:avLst/>
          </a:prstGeom>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9" grpId="0" bldLvl="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4"/>
          <p:cNvSpPr>
            <a:spLocks noGrp="1"/>
          </p:cNvSpPr>
          <p:nvPr>
            <p:custDataLst>
              <p:tags r:id="rId1"/>
            </p:custDataLst>
          </p:nvPr>
        </p:nvSpPr>
        <p:spPr>
          <a:xfrm>
            <a:off x="838200" y="134620"/>
            <a:ext cx="468185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sz="2400">
                <a:latin typeface="微软雅黑" panose="020B0503020204020204" charset="-122"/>
                <a:ea typeface="微软雅黑" panose="020B0503020204020204" charset="-122"/>
                <a:sym typeface="+mn-ea"/>
              </a:rPr>
              <a:t>工具开发具体操作如下：</a:t>
            </a:r>
            <a:r>
              <a:rPr lang="zh-CN">
                <a:latin typeface="微软雅黑" panose="020B0503020204020204" charset="-122"/>
                <a:ea typeface="微软雅黑" panose="020B0503020204020204" charset="-122"/>
                <a:sym typeface="+mn-ea"/>
              </a:rPr>
              <a:t> </a:t>
            </a:r>
            <a:endParaRPr lang="en-US" altLang="zh-CN" sz="2400" dirty="0">
              <a:solidFill>
                <a:srgbClr val="48B39D"/>
              </a:solidFill>
            </a:endParaRPr>
          </a:p>
        </p:txBody>
      </p:sp>
      <p:sp>
        <p:nvSpPr>
          <p:cNvPr id="39" name="任意多边形 38"/>
          <p:cNvSpPr/>
          <p:nvPr>
            <p:custDataLst>
              <p:tags r:id="rId2"/>
            </p:custDataLst>
          </p:nvPr>
        </p:nvSpPr>
        <p:spPr>
          <a:xfrm>
            <a:off x="1222375" y="1974215"/>
            <a:ext cx="9275445" cy="4463415"/>
          </a:xfrm>
          <a:custGeom>
            <a:avLst/>
            <a:gdLst>
              <a:gd name="connsiteX0" fmla="*/ 0 w 5626100"/>
              <a:gd name="connsiteY0" fmla="*/ 0 h 3378200"/>
              <a:gd name="connsiteX1" fmla="*/ 5626100 w 5626100"/>
              <a:gd name="connsiteY1" fmla="*/ 0 h 3378200"/>
              <a:gd name="connsiteX2" fmla="*/ 5626100 w 5626100"/>
              <a:gd name="connsiteY2" fmla="*/ 2324100 h 3378200"/>
              <a:gd name="connsiteX3" fmla="*/ 88900 w 5626100"/>
              <a:gd name="connsiteY3" fmla="*/ 2324100 h 3378200"/>
              <a:gd name="connsiteX4" fmla="*/ 88900 w 5626100"/>
              <a:gd name="connsiteY4" fmla="*/ 3378200 h 3378200"/>
              <a:gd name="connsiteX5" fmla="*/ 50800 w 5626100"/>
              <a:gd name="connsiteY5" fmla="*/ 3378200 h 3378200"/>
              <a:gd name="connsiteX0-1" fmla="*/ 0 w 5626100"/>
              <a:gd name="connsiteY0-2" fmla="*/ 0 h 3378200"/>
              <a:gd name="connsiteX1-3" fmla="*/ 5626100 w 5626100"/>
              <a:gd name="connsiteY1-4" fmla="*/ 0 h 3378200"/>
              <a:gd name="connsiteX2-5" fmla="*/ 5626100 w 5626100"/>
              <a:gd name="connsiteY2-6" fmla="*/ 2324100 h 3378200"/>
              <a:gd name="connsiteX3-7" fmla="*/ 88900 w 5626100"/>
              <a:gd name="connsiteY3-8" fmla="*/ 2324100 h 3378200"/>
              <a:gd name="connsiteX4-9" fmla="*/ 88900 w 5626100"/>
              <a:gd name="connsiteY4-10" fmla="*/ 3378200 h 33782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626100" h="3378200">
                <a:moveTo>
                  <a:pt x="0" y="0"/>
                </a:moveTo>
                <a:lnTo>
                  <a:pt x="5626100" y="0"/>
                </a:lnTo>
                <a:lnTo>
                  <a:pt x="5626100" y="2324100"/>
                </a:lnTo>
                <a:lnTo>
                  <a:pt x="88900" y="2324100"/>
                </a:lnTo>
                <a:lnTo>
                  <a:pt x="88900" y="3378200"/>
                </a:lnTo>
              </a:path>
            </a:pathLst>
          </a:custGeom>
          <a:noFill/>
          <a:ln w="19050">
            <a:solidFill>
              <a:srgbClr val="48B39D"/>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ym typeface="Arial" panose="020B0604020202020204" pitchFamily="34" charset="0"/>
            </a:endParaRPr>
          </a:p>
        </p:txBody>
      </p:sp>
      <p:grpSp>
        <p:nvGrpSpPr>
          <p:cNvPr id="58" name="组合 57"/>
          <p:cNvGrpSpPr/>
          <p:nvPr/>
        </p:nvGrpSpPr>
        <p:grpSpPr>
          <a:xfrm>
            <a:off x="1743075" y="1259840"/>
            <a:ext cx="2012950" cy="2323465"/>
            <a:chOff x="2745" y="1984"/>
            <a:chExt cx="3170" cy="3659"/>
          </a:xfrm>
        </p:grpSpPr>
        <p:sp>
          <p:nvSpPr>
            <p:cNvPr id="40" name="椭圆 39"/>
            <p:cNvSpPr/>
            <p:nvPr>
              <p:custDataLst>
                <p:tags r:id="rId3"/>
              </p:custDataLst>
            </p:nvPr>
          </p:nvSpPr>
          <p:spPr>
            <a:xfrm>
              <a:off x="4119" y="2924"/>
              <a:ext cx="422" cy="422"/>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ym typeface="Arial" panose="020B0604020202020204" pitchFamily="34" charset="0"/>
              </a:endParaRPr>
            </a:p>
          </p:txBody>
        </p:sp>
        <p:sp>
          <p:nvSpPr>
            <p:cNvPr id="41" name="文本框 40"/>
            <p:cNvSpPr txBox="1"/>
            <p:nvPr>
              <p:custDataLst>
                <p:tags r:id="rId4"/>
              </p:custDataLst>
            </p:nvPr>
          </p:nvSpPr>
          <p:spPr>
            <a:xfrm>
              <a:off x="3167" y="1984"/>
              <a:ext cx="2325" cy="768"/>
            </a:xfrm>
            <a:prstGeom prst="roundRect">
              <a:avLst/>
            </a:prstGeom>
            <a:solidFill>
              <a:srgbClr val="48B39D"/>
            </a:solidFill>
          </p:spPr>
          <p:txBody>
            <a:bodyPr wrap="square" lIns="0" tIns="0" rIns="0" bIns="0" rtlCol="0" anchor="ctr" anchorCtr="0">
              <a:normAutofit/>
            </a:bodyPr>
            <a:p>
              <a:pPr algn="ctr"/>
              <a:r>
                <a:rPr lang="en-US" altLang="zh-CN" sz="2000">
                  <a:solidFill>
                    <a:schemeClr val="bg1"/>
                  </a:solidFill>
                  <a:latin typeface="+mj-lt"/>
                  <a:ea typeface="+mj-ea"/>
                  <a:cs typeface="+mj-cs"/>
                  <a:sym typeface="Arial" panose="020B0604020202020204" pitchFamily="34" charset="0"/>
                </a:rPr>
                <a:t>1</a:t>
              </a:r>
              <a:endParaRPr lang="en-US" altLang="zh-CN" sz="2000">
                <a:solidFill>
                  <a:schemeClr val="bg1"/>
                </a:solidFill>
                <a:latin typeface="+mj-lt"/>
                <a:ea typeface="+mj-ea"/>
                <a:cs typeface="+mj-cs"/>
                <a:sym typeface="Arial" panose="020B0604020202020204" pitchFamily="34" charset="0"/>
              </a:endParaRPr>
            </a:p>
          </p:txBody>
        </p:sp>
        <p:sp>
          <p:nvSpPr>
            <p:cNvPr id="42" name="文本框 41"/>
            <p:cNvSpPr txBox="1"/>
            <p:nvPr>
              <p:custDataLst>
                <p:tags r:id="rId5"/>
              </p:custDataLst>
            </p:nvPr>
          </p:nvSpPr>
          <p:spPr>
            <a:xfrm>
              <a:off x="2745" y="3571"/>
              <a:ext cx="3171" cy="2073"/>
            </a:xfrm>
            <a:prstGeom prst="rect">
              <a:avLst/>
            </a:prstGeom>
            <a:noFill/>
          </p:spPr>
          <p:txBody>
            <a:bodyPr wrap="square" rtlCol="0" anchor="t" anchorCtr="0">
              <a:normAutofit/>
            </a:bodyPr>
            <a:p>
              <a:pPr algn="l" fontAlgn="auto">
                <a:lnSpc>
                  <a:spcPct val="150000"/>
                </a:lnSpc>
              </a:pPr>
              <a:r>
                <a:rPr lang="zh-CN" altLang="en-US" sz="1200" dirty="0">
                  <a:sym typeface="Arial" panose="020B0604020202020204" pitchFamily="34" charset="0"/>
                </a:rPr>
                <a:t>登陆“上线了”。输入网址（http://wx-mp.sxl.cn/），进入到“上线了”主页。</a:t>
              </a:r>
              <a:endParaRPr lang="zh-CN" altLang="en-US" sz="1200" dirty="0">
                <a:sym typeface="Arial" panose="020B0604020202020204" pitchFamily="34" charset="0"/>
              </a:endParaRPr>
            </a:p>
          </p:txBody>
        </p:sp>
      </p:grpSp>
      <p:grpSp>
        <p:nvGrpSpPr>
          <p:cNvPr id="59" name="组合 58"/>
          <p:cNvGrpSpPr/>
          <p:nvPr/>
        </p:nvGrpSpPr>
        <p:grpSpPr>
          <a:xfrm>
            <a:off x="4359275" y="1259840"/>
            <a:ext cx="2012950" cy="2323465"/>
            <a:chOff x="6865" y="1984"/>
            <a:chExt cx="3170" cy="3659"/>
          </a:xfrm>
        </p:grpSpPr>
        <p:sp>
          <p:nvSpPr>
            <p:cNvPr id="43" name="椭圆 42"/>
            <p:cNvSpPr/>
            <p:nvPr>
              <p:custDataLst>
                <p:tags r:id="rId6"/>
              </p:custDataLst>
            </p:nvPr>
          </p:nvSpPr>
          <p:spPr>
            <a:xfrm>
              <a:off x="8239" y="2924"/>
              <a:ext cx="422" cy="422"/>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ym typeface="Arial" panose="020B0604020202020204" pitchFamily="34" charset="0"/>
              </a:endParaRPr>
            </a:p>
          </p:txBody>
        </p:sp>
        <p:sp>
          <p:nvSpPr>
            <p:cNvPr id="44" name="文本框 43"/>
            <p:cNvSpPr txBox="1"/>
            <p:nvPr>
              <p:custDataLst>
                <p:tags r:id="rId7"/>
              </p:custDataLst>
            </p:nvPr>
          </p:nvSpPr>
          <p:spPr>
            <a:xfrm>
              <a:off x="7287" y="1984"/>
              <a:ext cx="2325" cy="768"/>
            </a:xfrm>
            <a:prstGeom prst="roundRect">
              <a:avLst/>
            </a:prstGeom>
            <a:solidFill>
              <a:srgbClr val="48B39D"/>
            </a:solidFill>
          </p:spPr>
          <p:txBody>
            <a:bodyPr wrap="square" lIns="0" tIns="0" rIns="0" bIns="0" rtlCol="0" anchor="ctr" anchorCtr="0">
              <a:normAutofit/>
            </a:bodyPr>
            <a:p>
              <a:pPr algn="ctr"/>
              <a:r>
                <a:rPr lang="en-US" altLang="zh-CN">
                  <a:solidFill>
                    <a:schemeClr val="bg1"/>
                  </a:solidFill>
                  <a:latin typeface="+mj-lt"/>
                  <a:ea typeface="+mj-ea"/>
                  <a:cs typeface="+mj-cs"/>
                  <a:sym typeface="Arial" panose="020B0604020202020204" pitchFamily="34" charset="0"/>
                </a:rPr>
                <a:t>2</a:t>
              </a:r>
              <a:endParaRPr lang="en-US" altLang="zh-CN">
                <a:solidFill>
                  <a:schemeClr val="bg1"/>
                </a:solidFill>
                <a:latin typeface="+mj-lt"/>
                <a:ea typeface="+mj-ea"/>
                <a:cs typeface="+mj-cs"/>
                <a:sym typeface="Arial" panose="020B0604020202020204" pitchFamily="34" charset="0"/>
              </a:endParaRPr>
            </a:p>
          </p:txBody>
        </p:sp>
        <p:sp>
          <p:nvSpPr>
            <p:cNvPr id="45" name="文本框 44"/>
            <p:cNvSpPr txBox="1"/>
            <p:nvPr>
              <p:custDataLst>
                <p:tags r:id="rId8"/>
              </p:custDataLst>
            </p:nvPr>
          </p:nvSpPr>
          <p:spPr>
            <a:xfrm>
              <a:off x="6865" y="3571"/>
              <a:ext cx="3171" cy="2073"/>
            </a:xfrm>
            <a:prstGeom prst="rect">
              <a:avLst/>
            </a:prstGeom>
            <a:noFill/>
          </p:spPr>
          <p:txBody>
            <a:bodyPr wrap="square" rtlCol="0" anchor="t" anchorCtr="0">
              <a:normAutofit/>
            </a:bodyPr>
            <a:p>
              <a:pPr algn="l" fontAlgn="auto">
                <a:lnSpc>
                  <a:spcPct val="150000"/>
                </a:lnSpc>
              </a:pPr>
              <a:r>
                <a:rPr lang="zh-CN" altLang="en-US" sz="1200" dirty="0">
                  <a:sym typeface="Arial" panose="020B0604020202020204" pitchFamily="34" charset="0"/>
                </a:rPr>
                <a:t>创建小程序。点击“创建小程序”进入到小程序类型选择页面。</a:t>
              </a:r>
              <a:endParaRPr lang="zh-CN" altLang="en-US" sz="1200" dirty="0">
                <a:sym typeface="Arial" panose="020B0604020202020204" pitchFamily="34" charset="0"/>
              </a:endParaRPr>
            </a:p>
          </p:txBody>
        </p:sp>
      </p:grpSp>
      <p:grpSp>
        <p:nvGrpSpPr>
          <p:cNvPr id="60" name="组合 59"/>
          <p:cNvGrpSpPr/>
          <p:nvPr/>
        </p:nvGrpSpPr>
        <p:grpSpPr>
          <a:xfrm>
            <a:off x="6960235" y="1259840"/>
            <a:ext cx="2165350" cy="2262505"/>
            <a:chOff x="10961" y="1984"/>
            <a:chExt cx="3410" cy="3563"/>
          </a:xfrm>
        </p:grpSpPr>
        <p:sp>
          <p:nvSpPr>
            <p:cNvPr id="46" name="椭圆 45"/>
            <p:cNvSpPr/>
            <p:nvPr>
              <p:custDataLst>
                <p:tags r:id="rId9"/>
              </p:custDataLst>
            </p:nvPr>
          </p:nvSpPr>
          <p:spPr>
            <a:xfrm>
              <a:off x="12455" y="2924"/>
              <a:ext cx="422" cy="422"/>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ym typeface="Arial" panose="020B0604020202020204" pitchFamily="34" charset="0"/>
              </a:endParaRPr>
            </a:p>
          </p:txBody>
        </p:sp>
        <p:sp>
          <p:nvSpPr>
            <p:cNvPr id="47" name="文本框 46"/>
            <p:cNvSpPr txBox="1"/>
            <p:nvPr>
              <p:custDataLst>
                <p:tags r:id="rId10"/>
              </p:custDataLst>
            </p:nvPr>
          </p:nvSpPr>
          <p:spPr>
            <a:xfrm>
              <a:off x="11503" y="1984"/>
              <a:ext cx="2325" cy="768"/>
            </a:xfrm>
            <a:prstGeom prst="roundRect">
              <a:avLst/>
            </a:prstGeom>
            <a:solidFill>
              <a:srgbClr val="48B39D"/>
            </a:solidFill>
          </p:spPr>
          <p:txBody>
            <a:bodyPr wrap="square" lIns="0" tIns="0" rIns="0" bIns="0" rtlCol="0" anchor="ctr" anchorCtr="0">
              <a:normAutofit/>
            </a:bodyPr>
            <a:p>
              <a:pPr algn="ctr"/>
              <a:r>
                <a:rPr lang="en-US" altLang="zh-CN" sz="2000">
                  <a:solidFill>
                    <a:schemeClr val="bg1"/>
                  </a:solidFill>
                  <a:latin typeface="+mj-lt"/>
                  <a:ea typeface="+mj-ea"/>
                  <a:cs typeface="+mj-cs"/>
                  <a:sym typeface="Arial" panose="020B0604020202020204" pitchFamily="34" charset="0"/>
                </a:rPr>
                <a:t>3</a:t>
              </a:r>
              <a:endParaRPr lang="en-US" altLang="zh-CN" sz="2000">
                <a:solidFill>
                  <a:schemeClr val="bg1"/>
                </a:solidFill>
                <a:latin typeface="+mj-lt"/>
                <a:ea typeface="+mj-ea"/>
                <a:cs typeface="+mj-cs"/>
                <a:sym typeface="Arial" panose="020B0604020202020204" pitchFamily="34" charset="0"/>
              </a:endParaRPr>
            </a:p>
          </p:txBody>
        </p:sp>
        <p:sp>
          <p:nvSpPr>
            <p:cNvPr id="48" name="文本框 47"/>
            <p:cNvSpPr txBox="1"/>
            <p:nvPr>
              <p:custDataLst>
                <p:tags r:id="rId11"/>
              </p:custDataLst>
            </p:nvPr>
          </p:nvSpPr>
          <p:spPr>
            <a:xfrm>
              <a:off x="10961" y="3475"/>
              <a:ext cx="3410" cy="2073"/>
            </a:xfrm>
            <a:prstGeom prst="rect">
              <a:avLst/>
            </a:prstGeom>
            <a:noFill/>
          </p:spPr>
          <p:txBody>
            <a:bodyPr wrap="square" rtlCol="0" anchor="t" anchorCtr="0">
              <a:normAutofit/>
            </a:bodyPr>
            <a:p>
              <a:pPr algn="l" fontAlgn="auto">
                <a:lnSpc>
                  <a:spcPts val="1840"/>
                </a:lnSpc>
              </a:pPr>
              <a:r>
                <a:rPr lang="zh-CN" altLang="en-US" sz="1200" dirty="0">
                  <a:sym typeface="Arial" panose="020B0604020202020204" pitchFamily="34" charset="0"/>
                </a:rPr>
                <a:t>小程序模版选择。在完成类型选择后，进入到小程序模版的选择页面，用户可以根据店铺所售商品的风格选择一个合适的模版。</a:t>
              </a:r>
              <a:endParaRPr lang="zh-CN" altLang="en-US" sz="1200" dirty="0">
                <a:sym typeface="Arial" panose="020B0604020202020204" pitchFamily="34" charset="0"/>
              </a:endParaRPr>
            </a:p>
          </p:txBody>
        </p:sp>
      </p:grpSp>
      <p:grpSp>
        <p:nvGrpSpPr>
          <p:cNvPr id="61" name="组合 60"/>
          <p:cNvGrpSpPr/>
          <p:nvPr/>
        </p:nvGrpSpPr>
        <p:grpSpPr>
          <a:xfrm>
            <a:off x="3077845" y="4313555"/>
            <a:ext cx="2012950" cy="2288540"/>
            <a:chOff x="4847" y="6793"/>
            <a:chExt cx="3170" cy="3604"/>
          </a:xfrm>
        </p:grpSpPr>
        <p:sp>
          <p:nvSpPr>
            <p:cNvPr id="49" name="椭圆 48"/>
            <p:cNvSpPr/>
            <p:nvPr>
              <p:custDataLst>
                <p:tags r:id="rId12"/>
              </p:custDataLst>
            </p:nvPr>
          </p:nvSpPr>
          <p:spPr>
            <a:xfrm>
              <a:off x="6221" y="7760"/>
              <a:ext cx="422" cy="422"/>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ym typeface="Arial" panose="020B0604020202020204" pitchFamily="34" charset="0"/>
              </a:endParaRPr>
            </a:p>
          </p:txBody>
        </p:sp>
        <p:sp>
          <p:nvSpPr>
            <p:cNvPr id="50" name="文本框 49"/>
            <p:cNvSpPr txBox="1"/>
            <p:nvPr>
              <p:custDataLst>
                <p:tags r:id="rId13"/>
              </p:custDataLst>
            </p:nvPr>
          </p:nvSpPr>
          <p:spPr>
            <a:xfrm>
              <a:off x="5270" y="6793"/>
              <a:ext cx="2325" cy="768"/>
            </a:xfrm>
            <a:prstGeom prst="roundRect">
              <a:avLst/>
            </a:prstGeom>
            <a:solidFill>
              <a:srgbClr val="48B39D"/>
            </a:solidFill>
          </p:spPr>
          <p:txBody>
            <a:bodyPr wrap="square" lIns="0" tIns="0" rIns="0" bIns="0" rtlCol="0" anchor="ctr" anchorCtr="0">
              <a:normAutofit/>
            </a:bodyPr>
            <a:p>
              <a:pPr algn="ctr"/>
              <a:r>
                <a:rPr lang="en-US" altLang="zh-CN" sz="2000">
                  <a:solidFill>
                    <a:schemeClr val="bg1"/>
                  </a:solidFill>
                  <a:latin typeface="+mj-lt"/>
                  <a:ea typeface="+mj-ea"/>
                  <a:cs typeface="+mj-cs"/>
                  <a:sym typeface="Arial" panose="020B0604020202020204" pitchFamily="34" charset="0"/>
                </a:rPr>
                <a:t>4</a:t>
              </a:r>
              <a:endParaRPr lang="en-US" altLang="zh-CN" sz="2000">
                <a:solidFill>
                  <a:schemeClr val="bg1"/>
                </a:solidFill>
                <a:latin typeface="+mj-lt"/>
                <a:ea typeface="+mj-ea"/>
                <a:cs typeface="+mj-cs"/>
                <a:sym typeface="Arial" panose="020B0604020202020204" pitchFamily="34" charset="0"/>
              </a:endParaRPr>
            </a:p>
          </p:txBody>
        </p:sp>
        <p:sp>
          <p:nvSpPr>
            <p:cNvPr id="51" name="文本框 50"/>
            <p:cNvSpPr txBox="1"/>
            <p:nvPr>
              <p:custDataLst>
                <p:tags r:id="rId14"/>
              </p:custDataLst>
            </p:nvPr>
          </p:nvSpPr>
          <p:spPr>
            <a:xfrm>
              <a:off x="4847" y="8325"/>
              <a:ext cx="3171" cy="2073"/>
            </a:xfrm>
            <a:prstGeom prst="rect">
              <a:avLst/>
            </a:prstGeom>
            <a:noFill/>
          </p:spPr>
          <p:txBody>
            <a:bodyPr wrap="square" rtlCol="0" anchor="t" anchorCtr="0">
              <a:normAutofit/>
            </a:bodyPr>
            <a:p>
              <a:pPr algn="l" fontAlgn="auto">
                <a:lnSpc>
                  <a:spcPts val="1640"/>
                </a:lnSpc>
              </a:pPr>
              <a:r>
                <a:rPr lang="zh-CN" altLang="en-US" sz="1200" dirty="0">
                  <a:sym typeface="Arial" panose="020B0604020202020204" pitchFamily="34" charset="0"/>
                </a:rPr>
                <a:t>填写信息。选择模板完成后，进入到信息填写页面，在该页面用户可以完成商品管理、风格设置、功能设置、营销工具设置。</a:t>
              </a:r>
              <a:endParaRPr lang="zh-CN" altLang="en-US" sz="1200" dirty="0">
                <a:sym typeface="Arial" panose="020B0604020202020204" pitchFamily="34" charset="0"/>
              </a:endParaRPr>
            </a:p>
          </p:txBody>
        </p:sp>
      </p:grpSp>
      <p:grpSp>
        <p:nvGrpSpPr>
          <p:cNvPr id="62" name="组合 61"/>
          <p:cNvGrpSpPr/>
          <p:nvPr/>
        </p:nvGrpSpPr>
        <p:grpSpPr>
          <a:xfrm>
            <a:off x="5678170" y="4313555"/>
            <a:ext cx="2012950" cy="2289175"/>
            <a:chOff x="8942" y="6793"/>
            <a:chExt cx="3170" cy="3605"/>
          </a:xfrm>
        </p:grpSpPr>
        <p:sp>
          <p:nvSpPr>
            <p:cNvPr id="52" name="椭圆 51"/>
            <p:cNvSpPr/>
            <p:nvPr>
              <p:custDataLst>
                <p:tags r:id="rId15"/>
              </p:custDataLst>
            </p:nvPr>
          </p:nvSpPr>
          <p:spPr>
            <a:xfrm>
              <a:off x="10317" y="7760"/>
              <a:ext cx="422" cy="422"/>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ym typeface="Arial" panose="020B0604020202020204" pitchFamily="34" charset="0"/>
              </a:endParaRPr>
            </a:p>
          </p:txBody>
        </p:sp>
        <p:sp>
          <p:nvSpPr>
            <p:cNvPr id="53" name="文本框 52"/>
            <p:cNvSpPr txBox="1"/>
            <p:nvPr>
              <p:custDataLst>
                <p:tags r:id="rId16"/>
              </p:custDataLst>
            </p:nvPr>
          </p:nvSpPr>
          <p:spPr>
            <a:xfrm>
              <a:off x="9366" y="6793"/>
              <a:ext cx="2325" cy="768"/>
            </a:xfrm>
            <a:prstGeom prst="roundRect">
              <a:avLst/>
            </a:prstGeom>
            <a:solidFill>
              <a:srgbClr val="48B39D"/>
            </a:solidFill>
          </p:spPr>
          <p:txBody>
            <a:bodyPr wrap="square" lIns="0" tIns="0" rIns="0" bIns="0" rtlCol="0" anchor="ctr" anchorCtr="0">
              <a:normAutofit/>
            </a:bodyPr>
            <a:p>
              <a:pPr algn="ctr"/>
              <a:r>
                <a:rPr lang="en-US" altLang="zh-CN" sz="2000">
                  <a:solidFill>
                    <a:schemeClr val="bg1"/>
                  </a:solidFill>
                  <a:latin typeface="+mj-lt"/>
                  <a:ea typeface="+mj-ea"/>
                  <a:cs typeface="+mj-cs"/>
                  <a:sym typeface="Arial" panose="020B0604020202020204" pitchFamily="34" charset="0"/>
                </a:rPr>
                <a:t>5</a:t>
              </a:r>
              <a:endParaRPr lang="en-US" altLang="zh-CN" sz="2000">
                <a:solidFill>
                  <a:schemeClr val="bg1"/>
                </a:solidFill>
                <a:latin typeface="+mj-lt"/>
                <a:ea typeface="+mj-ea"/>
                <a:cs typeface="+mj-cs"/>
                <a:sym typeface="Arial" panose="020B0604020202020204" pitchFamily="34" charset="0"/>
              </a:endParaRPr>
            </a:p>
          </p:txBody>
        </p:sp>
        <p:sp>
          <p:nvSpPr>
            <p:cNvPr id="54" name="文本框 53"/>
            <p:cNvSpPr txBox="1"/>
            <p:nvPr>
              <p:custDataLst>
                <p:tags r:id="rId17"/>
              </p:custDataLst>
            </p:nvPr>
          </p:nvSpPr>
          <p:spPr>
            <a:xfrm>
              <a:off x="8942" y="8326"/>
              <a:ext cx="3171" cy="2073"/>
            </a:xfrm>
            <a:prstGeom prst="rect">
              <a:avLst/>
            </a:prstGeom>
            <a:noFill/>
          </p:spPr>
          <p:txBody>
            <a:bodyPr wrap="square" rtlCol="0" anchor="t" anchorCtr="0">
              <a:normAutofit/>
            </a:bodyPr>
            <a:p>
              <a:pPr algn="l" fontAlgn="auto">
                <a:lnSpc>
                  <a:spcPts val="1640"/>
                </a:lnSpc>
              </a:pPr>
              <a:r>
                <a:rPr lang="zh-CN" altLang="en-US" sz="1200" dirty="0">
                  <a:sym typeface="Arial" panose="020B0604020202020204" pitchFamily="34" charset="0"/>
                </a:rPr>
                <a:t>小程序的发布，在完成信息的编辑后，点击“立即发布”进入到微信小程序授权页面，点击“我已有账号，前往授权”。</a:t>
              </a:r>
              <a:endParaRPr lang="zh-CN" altLang="en-US" sz="1200" dirty="0">
                <a:sym typeface="Arial" panose="020B0604020202020204" pitchFamily="34" charset="0"/>
              </a:endParaRPr>
            </a:p>
          </p:txBody>
        </p:sp>
      </p:grpSp>
      <p:grpSp>
        <p:nvGrpSpPr>
          <p:cNvPr id="63" name="组合 62"/>
          <p:cNvGrpSpPr/>
          <p:nvPr/>
        </p:nvGrpSpPr>
        <p:grpSpPr>
          <a:xfrm>
            <a:off x="8310245" y="4313555"/>
            <a:ext cx="2188210" cy="2380615"/>
            <a:chOff x="13087" y="6793"/>
            <a:chExt cx="3446" cy="3749"/>
          </a:xfrm>
        </p:grpSpPr>
        <p:sp>
          <p:nvSpPr>
            <p:cNvPr id="55" name="椭圆 54"/>
            <p:cNvSpPr/>
            <p:nvPr>
              <p:custDataLst>
                <p:tags r:id="rId18"/>
              </p:custDataLst>
            </p:nvPr>
          </p:nvSpPr>
          <p:spPr>
            <a:xfrm>
              <a:off x="14461" y="7760"/>
              <a:ext cx="422" cy="422"/>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ym typeface="Arial" panose="020B0604020202020204" pitchFamily="34" charset="0"/>
              </a:endParaRPr>
            </a:p>
          </p:txBody>
        </p:sp>
        <p:sp>
          <p:nvSpPr>
            <p:cNvPr id="56" name="文本框 55"/>
            <p:cNvSpPr txBox="1"/>
            <p:nvPr>
              <p:custDataLst>
                <p:tags r:id="rId19"/>
              </p:custDataLst>
            </p:nvPr>
          </p:nvSpPr>
          <p:spPr>
            <a:xfrm>
              <a:off x="13510" y="6793"/>
              <a:ext cx="2325" cy="768"/>
            </a:xfrm>
            <a:prstGeom prst="roundRect">
              <a:avLst/>
            </a:prstGeom>
            <a:solidFill>
              <a:srgbClr val="48B39D"/>
            </a:solidFill>
          </p:spPr>
          <p:txBody>
            <a:bodyPr wrap="square" lIns="0" tIns="0" rIns="0" bIns="0" rtlCol="0" anchor="ctr" anchorCtr="0">
              <a:normAutofit/>
            </a:bodyPr>
            <a:p>
              <a:pPr algn="ctr"/>
              <a:r>
                <a:rPr lang="en-US" altLang="zh-CN" sz="2000">
                  <a:solidFill>
                    <a:schemeClr val="bg1"/>
                  </a:solidFill>
                  <a:latin typeface="+mj-lt"/>
                  <a:ea typeface="+mj-ea"/>
                  <a:cs typeface="+mj-cs"/>
                  <a:sym typeface="Arial" panose="020B0604020202020204" pitchFamily="34" charset="0"/>
                </a:rPr>
                <a:t>6</a:t>
              </a:r>
              <a:endParaRPr lang="en-US" altLang="zh-CN" sz="2000">
                <a:solidFill>
                  <a:schemeClr val="bg1"/>
                </a:solidFill>
                <a:latin typeface="+mj-lt"/>
                <a:ea typeface="+mj-ea"/>
                <a:cs typeface="+mj-cs"/>
                <a:sym typeface="Arial" panose="020B0604020202020204" pitchFamily="34" charset="0"/>
              </a:endParaRPr>
            </a:p>
          </p:txBody>
        </p:sp>
        <p:sp>
          <p:nvSpPr>
            <p:cNvPr id="57" name="文本框 56"/>
            <p:cNvSpPr txBox="1"/>
            <p:nvPr>
              <p:custDataLst>
                <p:tags r:id="rId20"/>
              </p:custDataLst>
            </p:nvPr>
          </p:nvSpPr>
          <p:spPr>
            <a:xfrm>
              <a:off x="13087" y="8182"/>
              <a:ext cx="3446" cy="2360"/>
            </a:xfrm>
            <a:prstGeom prst="rect">
              <a:avLst/>
            </a:prstGeom>
            <a:noFill/>
          </p:spPr>
          <p:txBody>
            <a:bodyPr wrap="square" rtlCol="0" anchor="t" anchorCtr="0">
              <a:normAutofit/>
            </a:bodyPr>
            <a:p>
              <a:pPr algn="l" fontAlgn="auto">
                <a:lnSpc>
                  <a:spcPct val="130000"/>
                </a:lnSpc>
              </a:pPr>
              <a:r>
                <a:rPr lang="zh-CN" altLang="en-US" sz="1200" dirty="0">
                  <a:sym typeface="Arial" panose="020B0604020202020204" pitchFamily="34" charset="0"/>
                </a:rPr>
                <a:t>完成授权。点击“我已有账号，前往授权”通过扫描二维码完成授权，授权完成后，等待微信官方审核，通过后即可进行小程序的使用。</a:t>
              </a:r>
              <a:endParaRPr lang="zh-CN" altLang="en-US" sz="1200" dirty="0">
                <a:sym typeface="Arial" panose="020B0604020202020204" pitchFamily="34" charset="0"/>
              </a:endParaRPr>
            </a:p>
          </p:txBody>
        </p:sp>
      </p:grpSp>
    </p:spTree>
    <p:custDataLst>
      <p:tags r:id="rId2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5" presetClass="entr" presetSubtype="10" fill="hold" nodeType="after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checkerboard(across)">
                                      <p:cBhvr>
                                        <p:cTn id="12" dur="500"/>
                                        <p:tgtEl>
                                          <p:spTgt spid="58"/>
                                        </p:tgtEl>
                                      </p:cBhvr>
                                    </p:animEffect>
                                  </p:childTnLst>
                                </p:cTn>
                              </p:par>
                            </p:childTnLst>
                          </p:cTn>
                        </p:par>
                        <p:par>
                          <p:cTn id="13" fill="hold">
                            <p:stCondLst>
                              <p:cond delay="1000"/>
                            </p:stCondLst>
                            <p:childTnLst>
                              <p:par>
                                <p:cTn id="14" presetID="5" presetClass="entr" presetSubtype="10" fill="hold" nodeType="after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checkerboard(across)">
                                      <p:cBhvr>
                                        <p:cTn id="16" dur="500"/>
                                        <p:tgtEl>
                                          <p:spTgt spid="59"/>
                                        </p:tgtEl>
                                      </p:cBhvr>
                                    </p:animEffect>
                                  </p:childTnLst>
                                </p:cTn>
                              </p:par>
                            </p:childTnLst>
                          </p:cTn>
                        </p:par>
                        <p:par>
                          <p:cTn id="17" fill="hold">
                            <p:stCondLst>
                              <p:cond delay="1500"/>
                            </p:stCondLst>
                            <p:childTnLst>
                              <p:par>
                                <p:cTn id="18" presetID="5" presetClass="entr" presetSubtype="10" fill="hold" nodeType="afterEffect">
                                  <p:stCondLst>
                                    <p:cond delay="0"/>
                                  </p:stCondLst>
                                  <p:childTnLst>
                                    <p:set>
                                      <p:cBhvr>
                                        <p:cTn id="19" dur="1" fill="hold">
                                          <p:stCondLst>
                                            <p:cond delay="0"/>
                                          </p:stCondLst>
                                        </p:cTn>
                                        <p:tgtEl>
                                          <p:spTgt spid="60"/>
                                        </p:tgtEl>
                                        <p:attrNameLst>
                                          <p:attrName>style.visibility</p:attrName>
                                        </p:attrNameLst>
                                      </p:cBhvr>
                                      <p:to>
                                        <p:strVal val="visible"/>
                                      </p:to>
                                    </p:set>
                                    <p:animEffect transition="in" filter="checkerboard(across)">
                                      <p:cBhvr>
                                        <p:cTn id="20" dur="500"/>
                                        <p:tgtEl>
                                          <p:spTgt spid="60"/>
                                        </p:tgtEl>
                                      </p:cBhvr>
                                    </p:animEffect>
                                  </p:childTnLst>
                                </p:cTn>
                              </p:par>
                            </p:childTnLst>
                          </p:cTn>
                        </p:par>
                        <p:par>
                          <p:cTn id="21" fill="hold">
                            <p:stCondLst>
                              <p:cond delay="2000"/>
                            </p:stCondLst>
                            <p:childTnLst>
                              <p:par>
                                <p:cTn id="22" presetID="5" presetClass="entr" presetSubtype="10" fill="hold"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checkerboard(across)">
                                      <p:cBhvr>
                                        <p:cTn id="24" dur="500"/>
                                        <p:tgtEl>
                                          <p:spTgt spid="61"/>
                                        </p:tgtEl>
                                      </p:cBhvr>
                                    </p:animEffect>
                                  </p:childTnLst>
                                </p:cTn>
                              </p:par>
                            </p:childTnLst>
                          </p:cTn>
                        </p:par>
                        <p:par>
                          <p:cTn id="25" fill="hold">
                            <p:stCondLst>
                              <p:cond delay="2500"/>
                            </p:stCondLst>
                            <p:childTnLst>
                              <p:par>
                                <p:cTn id="26" presetID="5" presetClass="entr" presetSubtype="10" fill="hold" nodeType="after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checkerboard(across)">
                                      <p:cBhvr>
                                        <p:cTn id="28" dur="500"/>
                                        <p:tgtEl>
                                          <p:spTgt spid="62"/>
                                        </p:tgtEl>
                                      </p:cBhvr>
                                    </p:animEffect>
                                  </p:childTnLst>
                                </p:cTn>
                              </p:par>
                            </p:childTnLst>
                          </p:cTn>
                        </p:par>
                        <p:par>
                          <p:cTn id="29" fill="hold">
                            <p:stCondLst>
                              <p:cond delay="3000"/>
                            </p:stCondLst>
                            <p:childTnLst>
                              <p:par>
                                <p:cTn id="30" presetID="5" presetClass="entr" presetSubtype="10" fill="hold" nodeType="after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checkerboard(across)">
                                      <p:cBhvr>
                                        <p:cTn id="3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p:txBody>
          <a:bodyPr/>
          <a:lstStyle/>
          <a:p>
            <a:r>
              <a:rPr lang="zh-CN" altLang="en-US"/>
              <a:t>谢谢观看</a:t>
            </a:r>
            <a:endParaRPr lang="zh-CN" altLang="en-US"/>
          </a:p>
        </p:txBody>
      </p:sp>
      <p:sp>
        <p:nvSpPr>
          <p:cNvPr id="4" name="内容占位符 3"/>
          <p:cNvSpPr>
            <a:spLocks noGrp="1"/>
          </p:cNvSpPr>
          <p:nvPr>
            <p:ph sz="quarter" idx="13"/>
            <p:custDataLst>
              <p:tags r:id="rId2"/>
            </p:custDataLst>
          </p:nvPr>
        </p:nvSpPr>
        <p:spPr/>
        <p:txBody>
          <a:bodyPr/>
          <a:lstStyle/>
          <a:p>
            <a:r>
              <a:rPr lang="en-US" altLang="zh-CN"/>
              <a:t>THANK YOU</a:t>
            </a:r>
            <a:endParaRPr lang="en-US" altLang="zh-CN"/>
          </a:p>
        </p:txBody>
      </p:sp>
    </p:spTree>
    <p:custDataLst>
      <p:tags r:id="rId3"/>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custDataLst>
              <p:tags r:id="rId1"/>
            </p:custDataLst>
          </p:nvPr>
        </p:nvSpPr>
        <p:spPr>
          <a:xfrm>
            <a:off x="838200" y="604520"/>
            <a:ext cx="10515600" cy="1140460"/>
          </a:xfrm>
          <a:prstGeom prst="rect">
            <a:avLst/>
          </a:prstGeom>
        </p:spPr>
        <p:txBody>
          <a:bodyPr vert="horz" wrap="square" lIns="91440" tIns="45720" rIns="91440" bIns="45720" rtlCol="0" anchor="ctr" anchorCtr="0">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smtClean="0">
                <a:latin typeface="+mj-ea"/>
                <a:sym typeface="+mn-ea"/>
              </a:rPr>
              <a:t>目 录</a:t>
            </a:r>
            <a:br>
              <a:rPr lang="en-US" altLang="zh-CN" sz="3600" dirty="0" smtClean="0">
                <a:latin typeface="黑体" panose="02010609060101010101" pitchFamily="49" charset="-122"/>
                <a:ea typeface="黑体" panose="02010609060101010101" pitchFamily="49" charset="-122"/>
                <a:sym typeface="+mn-ea"/>
              </a:rPr>
            </a:br>
            <a:r>
              <a:rPr lang="en-US" altLang="zh-CN" sz="2000" dirty="0" smtClean="0">
                <a:solidFill>
                  <a:srgbClr val="48B39D"/>
                </a:solidFill>
                <a:sym typeface="+mn-ea"/>
              </a:rPr>
              <a:t>contents</a:t>
            </a:r>
            <a:r>
              <a:rPr lang="en-US" altLang="zh-CN" sz="3600" dirty="0" smtClean="0">
                <a:solidFill>
                  <a:srgbClr val="01A49F"/>
                </a:solidFill>
                <a:sym typeface="+mn-ea"/>
              </a:rPr>
              <a:t> </a:t>
            </a:r>
            <a:endParaRPr lang="en-US" altLang="zh-CN" sz="3600"/>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12" name="菱形 11"/>
          <p:cNvSpPr/>
          <p:nvPr>
            <p:custDataLst>
              <p:tags r:id="rId3"/>
            </p:custDataLst>
          </p:nvPr>
        </p:nvSpPr>
        <p:spPr>
          <a:xfrm>
            <a:off x="2718836" y="2365975"/>
            <a:ext cx="2208553" cy="2208553"/>
          </a:xfrm>
          <a:prstGeom prst="diamond">
            <a:avLst/>
          </a:prstGeom>
          <a:solidFill>
            <a:srgbClr val="48B39D"/>
          </a:solidFill>
          <a:ln>
            <a:solidFill>
              <a:srgbClr val="48B39D"/>
            </a:solidFill>
          </a:ln>
        </p:spPr>
        <p:txBody>
          <a:bodyPr rot="0" spcFirstLastPara="0" vertOverflow="overflow" horzOverflow="overflow" vert="horz" wrap="square" lIns="0" tIns="0" rIns="0" bIns="0" numCol="1" spcCol="0" rtlCol="0" fromWordArt="0" anchor="ctr" anchorCtr="0" forceAA="0" compatLnSpc="1">
            <a:normAutofit/>
          </a:bodyPr>
          <a:p>
            <a:pPr algn="just">
              <a:lnSpc>
                <a:spcPct val="130000"/>
              </a:lnSpc>
            </a:pPr>
            <a:r>
              <a:rPr lang="en-US" altLang="zh-CN" smtClean="0">
                <a:solidFill>
                  <a:srgbClr val="FFFFFF"/>
                </a:solidFill>
                <a:latin typeface="Calibri Light" panose="020F0302020204030204" charset="0"/>
                <a:ea typeface="+mn-ea"/>
                <a:cs typeface="+mn-ea"/>
              </a:rPr>
              <a:t>        </a:t>
            </a:r>
            <a:r>
              <a:rPr lang="en-US" altLang="zh-CN" sz="2800" smtClean="0">
                <a:solidFill>
                  <a:srgbClr val="FFFFFF"/>
                </a:solidFill>
                <a:latin typeface="Calibri Light" panose="020F0302020204030204" charset="0"/>
                <a:ea typeface="+mn-ea"/>
                <a:cs typeface="+mn-ea"/>
              </a:rPr>
              <a:t> </a:t>
            </a:r>
            <a:r>
              <a:rPr lang="en-US" altLang="zh-CN" sz="2800" b="1" smtClean="0">
                <a:solidFill>
                  <a:srgbClr val="FFFFFF"/>
                </a:solidFill>
                <a:latin typeface="Calibri Light" panose="020F0302020204030204" charset="0"/>
                <a:ea typeface="+mn-ea"/>
                <a:cs typeface="+mn-ea"/>
              </a:rPr>
              <a:t>1</a:t>
            </a:r>
            <a:endParaRPr lang="en-US" altLang="zh-CN" sz="2800" b="1" smtClean="0">
              <a:solidFill>
                <a:srgbClr val="FFFFFF"/>
              </a:solidFill>
              <a:latin typeface="Calibri Light" panose="020F0302020204030204" charset="0"/>
              <a:ea typeface="+mn-ea"/>
              <a:cs typeface="+mn-ea"/>
            </a:endParaRPr>
          </a:p>
        </p:txBody>
      </p:sp>
      <p:sp>
        <p:nvSpPr>
          <p:cNvPr id="13" name="文本框 12"/>
          <p:cNvSpPr txBox="1"/>
          <p:nvPr>
            <p:custDataLst>
              <p:tags r:id="rId4"/>
            </p:custDataLst>
          </p:nvPr>
        </p:nvSpPr>
        <p:spPr>
          <a:xfrm flipH="1">
            <a:off x="2199415" y="4666626"/>
            <a:ext cx="3247391" cy="951854"/>
          </a:xfrm>
          <a:prstGeom prst="rect">
            <a:avLst/>
          </a:prstGeom>
          <a:noFill/>
        </p:spPr>
        <p:txBody>
          <a:bodyPr wrap="square" rtlCol="0" anchor="t" anchorCtr="0">
            <a:normAutofit lnSpcReduction="10000"/>
          </a:bodyPr>
          <a:p>
            <a:pPr algn="ctr">
              <a:lnSpc>
                <a:spcPct val="120000"/>
              </a:lnSpc>
            </a:pPr>
            <a:r>
              <a:rPr lang="zh-CN" altLang="en-US" sz="2400" dirty="0">
                <a:solidFill>
                  <a:srgbClr val="000000"/>
                </a:solidFill>
                <a:sym typeface="Arial" panose="020B0604020202020204" pitchFamily="34" charset="0"/>
              </a:rPr>
              <a:t> 微信小程序接入</a:t>
            </a:r>
            <a:endParaRPr lang="en-US" altLang="zh-CN" sz="2400" dirty="0">
              <a:solidFill>
                <a:srgbClr val="000000"/>
              </a:solidFill>
              <a:sym typeface="Arial" panose="020B0604020202020204" pitchFamily="34" charset="0"/>
            </a:endParaRPr>
          </a:p>
        </p:txBody>
      </p:sp>
      <p:grpSp>
        <p:nvGrpSpPr>
          <p:cNvPr id="2" name="组合 1"/>
          <p:cNvGrpSpPr/>
          <p:nvPr/>
        </p:nvGrpSpPr>
        <p:grpSpPr>
          <a:xfrm>
            <a:off x="2069465" y="3181985"/>
            <a:ext cx="1072515" cy="686435"/>
            <a:chOff x="3114" y="4986"/>
            <a:chExt cx="1689" cy="1081"/>
          </a:xfrm>
          <a:solidFill>
            <a:schemeClr val="tx2"/>
          </a:solidFill>
        </p:grpSpPr>
        <p:sp>
          <p:nvSpPr>
            <p:cNvPr id="15" name="菱形 14"/>
            <p:cNvSpPr/>
            <p:nvPr>
              <p:custDataLst>
                <p:tags r:id="rId5"/>
              </p:custDataLst>
            </p:nvPr>
          </p:nvSpPr>
          <p:spPr>
            <a:xfrm>
              <a:off x="3979" y="5064"/>
              <a:ext cx="825" cy="825"/>
            </a:xfrm>
            <a:prstGeom prst="diamond">
              <a:avLst/>
            </a:prstGeom>
            <a:grpFill/>
          </p:spPr>
          <p:txBody>
            <a:bodyPr rot="0" spcFirstLastPara="0" vertOverflow="overflow" horzOverflow="overflow" vert="horz" wrap="square" lIns="0" tIns="0" rIns="0" bIns="0" numCol="1" spcCol="0" rtlCol="0" fromWordArt="0" anchor="ctr" anchorCtr="0" forceAA="0" compatLnSpc="1">
              <a:noAutofit/>
            </a:bodyPr>
            <a:p>
              <a:pPr algn="ctr"/>
              <a:endParaRPr lang="en-US" altLang="zh-CN" b="1" dirty="0">
                <a:solidFill>
                  <a:srgbClr val="FFFFFF"/>
                </a:solidFill>
              </a:endParaRPr>
            </a:p>
          </p:txBody>
        </p:sp>
        <p:sp>
          <p:nvSpPr>
            <p:cNvPr id="16" name="菱形 15"/>
            <p:cNvSpPr/>
            <p:nvPr>
              <p:custDataLst>
                <p:tags r:id="rId6"/>
              </p:custDataLst>
            </p:nvPr>
          </p:nvSpPr>
          <p:spPr>
            <a:xfrm flipH="1">
              <a:off x="3563" y="5513"/>
              <a:ext cx="554" cy="554"/>
            </a:xfrm>
            <a:prstGeom prst="diamond">
              <a:avLst/>
            </a:prstGeom>
            <a:grp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17" name="菱形 16"/>
            <p:cNvSpPr/>
            <p:nvPr>
              <p:custDataLst>
                <p:tags r:id="rId7"/>
              </p:custDataLst>
            </p:nvPr>
          </p:nvSpPr>
          <p:spPr>
            <a:xfrm flipH="1">
              <a:off x="3655" y="4986"/>
              <a:ext cx="410" cy="410"/>
            </a:xfrm>
            <a:prstGeom prst="diamond">
              <a:avLst/>
            </a:prstGeom>
            <a:grp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18" name="菱形 17"/>
            <p:cNvSpPr/>
            <p:nvPr>
              <p:custDataLst>
                <p:tags r:id="rId8"/>
              </p:custDataLst>
            </p:nvPr>
          </p:nvSpPr>
          <p:spPr>
            <a:xfrm flipH="1">
              <a:off x="3413" y="5299"/>
              <a:ext cx="278" cy="278"/>
            </a:xfrm>
            <a:prstGeom prst="diamond">
              <a:avLst/>
            </a:prstGeom>
            <a:grp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0" name="菱形 19"/>
            <p:cNvSpPr/>
            <p:nvPr>
              <p:custDataLst>
                <p:tags r:id="rId9"/>
              </p:custDataLst>
            </p:nvPr>
          </p:nvSpPr>
          <p:spPr>
            <a:xfrm flipH="1">
              <a:off x="3284" y="5113"/>
              <a:ext cx="156" cy="156"/>
            </a:xfrm>
            <a:prstGeom prst="diamond">
              <a:avLst/>
            </a:prstGeom>
            <a:grp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1" name="菱形 20"/>
            <p:cNvSpPr/>
            <p:nvPr>
              <p:custDataLst>
                <p:tags r:id="rId10"/>
              </p:custDataLst>
            </p:nvPr>
          </p:nvSpPr>
          <p:spPr>
            <a:xfrm flipH="1">
              <a:off x="3114" y="5457"/>
              <a:ext cx="120" cy="120"/>
            </a:xfrm>
            <a:prstGeom prst="diamond">
              <a:avLst/>
            </a:prstGeom>
            <a:grpFill/>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grpSp>
      <p:sp>
        <p:nvSpPr>
          <p:cNvPr id="22" name="菱形 21"/>
          <p:cNvSpPr/>
          <p:nvPr>
            <p:custDataLst>
              <p:tags r:id="rId11"/>
            </p:custDataLst>
          </p:nvPr>
        </p:nvSpPr>
        <p:spPr>
          <a:xfrm>
            <a:off x="7578900" y="2389470"/>
            <a:ext cx="2208553" cy="2208553"/>
          </a:xfrm>
          <a:prstGeom prst="diamond">
            <a:avLst/>
          </a:prstGeom>
          <a:solidFill>
            <a:srgbClr val="45B0C7"/>
          </a:solidFill>
        </p:spPr>
        <p:txBody>
          <a:bodyPr rot="0" spcFirstLastPara="0" vertOverflow="overflow" horzOverflow="overflow" vert="horz" wrap="square" lIns="0" tIns="0" rIns="0" bIns="0" numCol="1" spcCol="0" rtlCol="0" fromWordArt="0" anchor="ctr" anchorCtr="0" forceAA="0" compatLnSpc="1">
            <a:normAutofit/>
          </a:bodyPr>
          <a:p>
            <a:pPr algn="just">
              <a:lnSpc>
                <a:spcPct val="130000"/>
              </a:lnSpc>
            </a:pPr>
            <a:r>
              <a:rPr lang="en-US" altLang="zh-CN" smtClean="0">
                <a:solidFill>
                  <a:srgbClr val="FFFFFF"/>
                </a:solidFill>
                <a:latin typeface="Calibri Light" panose="020F0302020204030204" charset="0"/>
                <a:ea typeface="+mn-ea"/>
                <a:cs typeface="+mn-ea"/>
              </a:rPr>
              <a:t>        </a:t>
            </a:r>
            <a:r>
              <a:rPr lang="en-US" altLang="zh-CN" sz="2400" smtClean="0">
                <a:solidFill>
                  <a:srgbClr val="FFFFFF"/>
                </a:solidFill>
                <a:latin typeface="Calibri Light" panose="020F0302020204030204" charset="0"/>
                <a:ea typeface="+mn-ea"/>
                <a:cs typeface="+mn-ea"/>
              </a:rPr>
              <a:t> </a:t>
            </a:r>
            <a:r>
              <a:rPr lang="en-US" altLang="zh-CN" sz="2800" b="1" smtClean="0">
                <a:solidFill>
                  <a:srgbClr val="FFFFFF"/>
                </a:solidFill>
                <a:latin typeface="Calibri Light" panose="020F0302020204030204" charset="0"/>
                <a:ea typeface="+mn-ea"/>
                <a:cs typeface="+mn-ea"/>
              </a:rPr>
              <a:t>2</a:t>
            </a:r>
            <a:endParaRPr lang="en-US" altLang="zh-CN" sz="2800" b="1" smtClean="0">
              <a:solidFill>
                <a:srgbClr val="FFFFFF"/>
              </a:solidFill>
              <a:latin typeface="Calibri Light" panose="020F0302020204030204" charset="0"/>
              <a:ea typeface="+mn-ea"/>
              <a:cs typeface="+mn-ea"/>
            </a:endParaRPr>
          </a:p>
        </p:txBody>
      </p:sp>
      <p:sp>
        <p:nvSpPr>
          <p:cNvPr id="23" name="文本框 22"/>
          <p:cNvSpPr txBox="1"/>
          <p:nvPr>
            <p:custDataLst>
              <p:tags r:id="rId12"/>
            </p:custDataLst>
          </p:nvPr>
        </p:nvSpPr>
        <p:spPr>
          <a:xfrm flipH="1">
            <a:off x="6853555" y="4666615"/>
            <a:ext cx="3658870" cy="951865"/>
          </a:xfrm>
          <a:prstGeom prst="rect">
            <a:avLst/>
          </a:prstGeom>
          <a:noFill/>
        </p:spPr>
        <p:txBody>
          <a:bodyPr wrap="square" rtlCol="0" anchor="t" anchorCtr="0">
            <a:normAutofit lnSpcReduction="10000"/>
          </a:bodyPr>
          <a:p>
            <a:pPr algn="ctr">
              <a:lnSpc>
                <a:spcPct val="120000"/>
              </a:lnSpc>
            </a:pPr>
            <a:r>
              <a:rPr lang="zh-CN" altLang="en-US" sz="2400" dirty="0">
                <a:solidFill>
                  <a:srgbClr val="000000"/>
                </a:solidFill>
                <a:sym typeface="Arial" panose="020B0604020202020204" pitchFamily="34" charset="0"/>
              </a:rPr>
              <a:t>小程序开发</a:t>
            </a:r>
            <a:endParaRPr lang="zh-CN" altLang="en-US" sz="2400" dirty="0">
              <a:solidFill>
                <a:srgbClr val="000000"/>
              </a:solidFill>
              <a:sym typeface="Arial" panose="020B0604020202020204" pitchFamily="34" charset="0"/>
            </a:endParaRPr>
          </a:p>
        </p:txBody>
      </p:sp>
      <p:grpSp>
        <p:nvGrpSpPr>
          <p:cNvPr id="3" name="组合 2"/>
          <p:cNvGrpSpPr/>
          <p:nvPr/>
        </p:nvGrpSpPr>
        <p:grpSpPr>
          <a:xfrm>
            <a:off x="6929120" y="3181985"/>
            <a:ext cx="1073150" cy="686435"/>
            <a:chOff x="10767" y="4986"/>
            <a:chExt cx="1690" cy="1081"/>
          </a:xfrm>
          <a:solidFill>
            <a:srgbClr val="BFC4D7"/>
          </a:solidFill>
        </p:grpSpPr>
        <p:sp>
          <p:nvSpPr>
            <p:cNvPr id="24" name="菱形 23"/>
            <p:cNvSpPr/>
            <p:nvPr>
              <p:custDataLst>
                <p:tags r:id="rId13"/>
              </p:custDataLst>
            </p:nvPr>
          </p:nvSpPr>
          <p:spPr>
            <a:xfrm>
              <a:off x="11633" y="5064"/>
              <a:ext cx="825" cy="825"/>
            </a:xfrm>
            <a:prstGeom prst="diamond">
              <a:avLst/>
            </a:prstGeom>
            <a:grpFill/>
            <a:ln>
              <a:noFill/>
            </a:ln>
          </p:spPr>
          <p:txBody>
            <a:bodyPr rot="0" spcFirstLastPara="0" vertOverflow="overflow" horzOverflow="overflow" vert="horz" wrap="square" lIns="0" tIns="0" rIns="0" bIns="0" numCol="1" spcCol="0" rtlCol="0" fromWordArt="0" anchor="ctr" anchorCtr="0" forceAA="0" compatLnSpc="1">
              <a:noAutofit/>
            </a:bodyPr>
            <a:p>
              <a:pPr algn="ctr"/>
              <a:endParaRPr lang="en-US" altLang="zh-CN" b="1" dirty="0">
                <a:solidFill>
                  <a:srgbClr val="FFFFFF"/>
                </a:solidFill>
              </a:endParaRPr>
            </a:p>
          </p:txBody>
        </p:sp>
        <p:sp>
          <p:nvSpPr>
            <p:cNvPr id="25" name="菱形 24"/>
            <p:cNvSpPr/>
            <p:nvPr>
              <p:custDataLst>
                <p:tags r:id="rId14"/>
              </p:custDataLst>
            </p:nvPr>
          </p:nvSpPr>
          <p:spPr>
            <a:xfrm flipH="1">
              <a:off x="11217" y="5513"/>
              <a:ext cx="554" cy="554"/>
            </a:xfrm>
            <a:prstGeom prst="diamond">
              <a:avLst/>
            </a:prstGeom>
            <a:grpFill/>
            <a:ln>
              <a:noFill/>
            </a:ln>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6" name="菱形 25"/>
            <p:cNvSpPr/>
            <p:nvPr>
              <p:custDataLst>
                <p:tags r:id="rId15"/>
              </p:custDataLst>
            </p:nvPr>
          </p:nvSpPr>
          <p:spPr>
            <a:xfrm flipH="1">
              <a:off x="11308" y="4986"/>
              <a:ext cx="410" cy="410"/>
            </a:xfrm>
            <a:prstGeom prst="diamond">
              <a:avLst/>
            </a:prstGeom>
            <a:grpFill/>
            <a:ln>
              <a:noFill/>
            </a:ln>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7" name="菱形 26"/>
            <p:cNvSpPr/>
            <p:nvPr>
              <p:custDataLst>
                <p:tags r:id="rId16"/>
              </p:custDataLst>
            </p:nvPr>
          </p:nvSpPr>
          <p:spPr>
            <a:xfrm flipH="1">
              <a:off x="11066" y="5299"/>
              <a:ext cx="278" cy="278"/>
            </a:xfrm>
            <a:prstGeom prst="diamond">
              <a:avLst/>
            </a:prstGeom>
            <a:grpFill/>
            <a:ln>
              <a:noFill/>
            </a:ln>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8" name="菱形 27"/>
            <p:cNvSpPr/>
            <p:nvPr>
              <p:custDataLst>
                <p:tags r:id="rId17"/>
              </p:custDataLst>
            </p:nvPr>
          </p:nvSpPr>
          <p:spPr>
            <a:xfrm flipH="1">
              <a:off x="10938" y="5113"/>
              <a:ext cx="156" cy="156"/>
            </a:xfrm>
            <a:prstGeom prst="diamond">
              <a:avLst/>
            </a:prstGeom>
            <a:grpFill/>
            <a:ln>
              <a:noFill/>
            </a:ln>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sp>
          <p:nvSpPr>
            <p:cNvPr id="29" name="菱形 28"/>
            <p:cNvSpPr/>
            <p:nvPr>
              <p:custDataLst>
                <p:tags r:id="rId18"/>
              </p:custDataLst>
            </p:nvPr>
          </p:nvSpPr>
          <p:spPr>
            <a:xfrm flipH="1">
              <a:off x="10767" y="5457"/>
              <a:ext cx="120" cy="120"/>
            </a:xfrm>
            <a:prstGeom prst="diamond">
              <a:avLst/>
            </a:prstGeom>
            <a:grpFill/>
            <a:ln>
              <a:noFill/>
            </a:ln>
          </p:spPr>
          <p:txBody>
            <a:bodyPr rot="0" spcFirstLastPara="0" vertOverflow="overflow" horzOverflow="overflow" vert="horz" wrap="square" lIns="91440" tIns="45720" rIns="91440" bIns="45720" numCol="1" spcCol="0" rtlCol="0" fromWordArt="0" anchor="ctr" anchorCtr="0" forceAA="0" compatLnSpc="1">
              <a:normAutofit fontScale="25000" lnSpcReduction="20000"/>
            </a:bodyPr>
            <a:p>
              <a:pPr algn="just">
                <a:lnSpc>
                  <a:spcPct val="130000"/>
                </a:lnSpc>
              </a:pPr>
              <a:endParaRPr lang="zh-CN" altLang="en-US" dirty="0" err="1">
                <a:solidFill>
                  <a:srgbClr val="FFFFFF"/>
                </a:solidFill>
              </a:endParaRPr>
            </a:p>
          </p:txBody>
        </p:sp>
      </p:grpSp>
    </p:spTree>
    <p:custDataLst>
      <p:tags r:id="rId19"/>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up)">
                                      <p:cBhvr>
                                        <p:cTn id="8" dur="500"/>
                                        <p:tgtEl>
                                          <p:spTgt spid="11"/>
                                        </p:tgtEl>
                                      </p:cBhvr>
                                    </p:animEffect>
                                  </p:childTnLst>
                                </p:cTn>
                              </p:par>
                            </p:childTnLst>
                          </p:cTn>
                        </p:par>
                        <p:par>
                          <p:cTn id="9" fill="hold">
                            <p:stCondLst>
                              <p:cond delay="500"/>
                            </p:stCondLst>
                            <p:childTnLst>
                              <p:par>
                                <p:cTn id="10" presetID="49" presetClass="entr" presetSubtype="0" decel="100000" fill="hold" grpId="1"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360"/>
                                          </p:val>
                                        </p:tav>
                                        <p:tav tm="100000">
                                          <p:val>
                                            <p:fltVal val="0"/>
                                          </p:val>
                                        </p:tav>
                                      </p:tavLst>
                                    </p:anim>
                                    <p:animEffect transition="in" filter="fade">
                                      <p:cBhvr>
                                        <p:cTn id="15" dur="1000"/>
                                        <p:tgtEl>
                                          <p:spTgt spid="12"/>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5" presetClass="entr" presetSubtype="1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heckerboard(across)">
                                      <p:cBhvr>
                                        <p:cTn id="24" dur="500"/>
                                        <p:tgtEl>
                                          <p:spTgt spid="2"/>
                                        </p:tgtEl>
                                      </p:cBhvr>
                                    </p:animEffect>
                                  </p:childTnLst>
                                </p:cTn>
                              </p:par>
                            </p:childTnLst>
                          </p:cTn>
                        </p:par>
                        <p:par>
                          <p:cTn id="25" fill="hold">
                            <p:stCondLst>
                              <p:cond delay="2500"/>
                            </p:stCondLst>
                            <p:childTnLst>
                              <p:par>
                                <p:cTn id="26" presetID="49" presetClass="entr" presetSubtype="0" decel="100000"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1000" fill="hold"/>
                                        <p:tgtEl>
                                          <p:spTgt spid="22"/>
                                        </p:tgtEl>
                                        <p:attrNameLst>
                                          <p:attrName>ppt_w</p:attrName>
                                        </p:attrNameLst>
                                      </p:cBhvr>
                                      <p:tavLst>
                                        <p:tav tm="0">
                                          <p:val>
                                            <p:fltVal val="0"/>
                                          </p:val>
                                        </p:tav>
                                        <p:tav tm="100000">
                                          <p:val>
                                            <p:strVal val="#ppt_w"/>
                                          </p:val>
                                        </p:tav>
                                      </p:tavLst>
                                    </p:anim>
                                    <p:anim calcmode="lin" valueType="num">
                                      <p:cBhvr>
                                        <p:cTn id="29" dur="1000" fill="hold"/>
                                        <p:tgtEl>
                                          <p:spTgt spid="22"/>
                                        </p:tgtEl>
                                        <p:attrNameLst>
                                          <p:attrName>ppt_h</p:attrName>
                                        </p:attrNameLst>
                                      </p:cBhvr>
                                      <p:tavLst>
                                        <p:tav tm="0">
                                          <p:val>
                                            <p:fltVal val="0"/>
                                          </p:val>
                                        </p:tav>
                                        <p:tav tm="100000">
                                          <p:val>
                                            <p:strVal val="#ppt_h"/>
                                          </p:val>
                                        </p:tav>
                                      </p:tavLst>
                                    </p:anim>
                                    <p:anim calcmode="lin" valueType="num">
                                      <p:cBhvr>
                                        <p:cTn id="30" dur="1000" fill="hold"/>
                                        <p:tgtEl>
                                          <p:spTgt spid="22"/>
                                        </p:tgtEl>
                                        <p:attrNameLst>
                                          <p:attrName>style.rotation</p:attrName>
                                        </p:attrNameLst>
                                      </p:cBhvr>
                                      <p:tavLst>
                                        <p:tav tm="0">
                                          <p:val>
                                            <p:fltVal val="360"/>
                                          </p:val>
                                        </p:tav>
                                        <p:tav tm="100000">
                                          <p:val>
                                            <p:fltVal val="0"/>
                                          </p:val>
                                        </p:tav>
                                      </p:tavLst>
                                    </p:anim>
                                    <p:animEffect transition="in" filter="fade">
                                      <p:cBhvr>
                                        <p:cTn id="31" dur="1000"/>
                                        <p:tgtEl>
                                          <p:spTgt spid="22"/>
                                        </p:tgtEl>
                                      </p:cBhvr>
                                    </p:animEffect>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childTnLst>
                          </p:cTn>
                        </p:par>
                        <p:par>
                          <p:cTn id="37" fill="hold">
                            <p:stCondLst>
                              <p:cond delay="4000"/>
                            </p:stCondLst>
                            <p:childTnLst>
                              <p:par>
                                <p:cTn id="38" presetID="5" presetClass="entr" presetSubtype="10"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checkerboard(across)">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2" grpId="1" bldLvl="0" animBg="1"/>
      <p:bldP spid="22" grpId="0" bldLvl="0" animBg="1"/>
      <p:bldP spid="13"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任意多边形 10"/>
          <p:cNvSpPr/>
          <p:nvPr>
            <p:custDataLst>
              <p:tags r:id="rId1"/>
            </p:custDataLst>
          </p:nvPr>
        </p:nvSpPr>
        <p:spPr>
          <a:xfrm flipH="1">
            <a:off x="3221578" y="3145396"/>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rgbClr val="48B39D"/>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sz="2000" b="1" kern="0" dirty="0">
                <a:solidFill>
                  <a:schemeClr val="bg1"/>
                </a:solidFill>
                <a:latin typeface="+mj-lt"/>
                <a:ea typeface="+mj-ea"/>
                <a:cs typeface="+mj-cs"/>
                <a:sym typeface="Arial" panose="020B0604020202020204" pitchFamily="34" charset="0"/>
              </a:rPr>
              <a:t>学习目标</a:t>
            </a:r>
            <a:endParaRPr lang="zh-CN" altLang="da-DK" sz="2000" b="1" kern="0" dirty="0">
              <a:solidFill>
                <a:schemeClr val="bg1"/>
              </a:solidFill>
              <a:latin typeface="+mj-lt"/>
              <a:ea typeface="+mj-ea"/>
              <a:cs typeface="+mj-cs"/>
              <a:sym typeface="Arial" panose="020B0604020202020204" pitchFamily="34" charset="0"/>
            </a:endParaRPr>
          </a:p>
        </p:txBody>
      </p:sp>
      <p:sp>
        <p:nvSpPr>
          <p:cNvPr id="47" name="矩形 46"/>
          <p:cNvSpPr/>
          <p:nvPr>
            <p:custDataLst>
              <p:tags r:id="rId2"/>
            </p:custDataLst>
          </p:nvPr>
        </p:nvSpPr>
        <p:spPr>
          <a:xfrm>
            <a:off x="838200" y="2844800"/>
            <a:ext cx="2413000" cy="1169035"/>
          </a:xfrm>
          <a:prstGeom prst="rect">
            <a:avLst/>
          </a:prstGeom>
        </p:spPr>
        <p:txBody>
          <a:bodyPr wrap="square" anchor="ctr">
            <a:normAutofit/>
          </a:bodyPr>
          <a:lstStyle/>
          <a:p>
            <a:pPr algn="just">
              <a:lnSpc>
                <a:spcPct val="130000"/>
              </a:lnSpc>
            </a:pPr>
            <a:r>
              <a:rPr lang="zh-CN" altLang="en-US" sz="1600" dirty="0">
                <a:sym typeface="Arial" panose="020B0604020202020204" pitchFamily="34" charset="0"/>
              </a:rPr>
              <a:t>了解微信小程序开发的范围、框架及工具</a:t>
            </a:r>
            <a:endParaRPr lang="zh-CN" altLang="en-US" sz="1600" dirty="0">
              <a:sym typeface="Arial" panose="020B0604020202020204" pitchFamily="34" charset="0"/>
            </a:endParaRPr>
          </a:p>
        </p:txBody>
      </p:sp>
      <p:sp>
        <p:nvSpPr>
          <p:cNvPr id="50" name="矩形 49"/>
          <p:cNvSpPr/>
          <p:nvPr>
            <p:custDataLst>
              <p:tags r:id="rId3"/>
            </p:custDataLst>
          </p:nvPr>
        </p:nvSpPr>
        <p:spPr>
          <a:xfrm>
            <a:off x="9034145" y="3527425"/>
            <a:ext cx="2413000" cy="1140460"/>
          </a:xfrm>
          <a:prstGeom prst="rect">
            <a:avLst/>
          </a:prstGeom>
        </p:spPr>
        <p:txBody>
          <a:bodyPr wrap="square" anchor="ctr">
            <a:normAutofit fontScale="90000"/>
          </a:bodyPr>
          <a:lstStyle/>
          <a:p>
            <a:pPr algn="just">
              <a:lnSpc>
                <a:spcPct val="130000"/>
              </a:lnSpc>
            </a:pPr>
            <a:r>
              <a:rPr lang="zh-CN" altLang="en-US" dirty="0">
                <a:sym typeface="Arial" panose="020B0604020202020204" pitchFamily="34" charset="0"/>
              </a:rPr>
              <a:t>了解微信小程序的接入流程，掌握微信小程序提交审核发布的流程</a:t>
            </a:r>
            <a:endParaRPr lang="zh-CN" altLang="en-US" dirty="0">
              <a:sym typeface="Arial" panose="020B0604020202020204" pitchFamily="34" charset="0"/>
            </a:endParaRPr>
          </a:p>
        </p:txBody>
      </p:sp>
      <p:sp>
        <p:nvSpPr>
          <p:cNvPr id="12" name="任意多边形 11"/>
          <p:cNvSpPr/>
          <p:nvPr>
            <p:custDataLst>
              <p:tags r:id="rId4"/>
            </p:custDataLst>
          </p:nvPr>
        </p:nvSpPr>
        <p:spPr>
          <a:xfrm>
            <a:off x="4041778" y="3780397"/>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rgbClr val="45B0C7"/>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b="1" kern="0" dirty="0">
                <a:solidFill>
                  <a:schemeClr val="bg1"/>
                </a:solidFill>
                <a:latin typeface="+mj-lt"/>
                <a:ea typeface="+mj-ea"/>
                <a:cs typeface="+mj-cs"/>
                <a:sym typeface="Arial" panose="020B0604020202020204" pitchFamily="34" charset="0"/>
              </a:rPr>
              <a:t>学习重点</a:t>
            </a:r>
            <a:endParaRPr lang="zh-CN" altLang="da-DK" b="1" kern="0" dirty="0">
              <a:solidFill>
                <a:schemeClr val="bg1"/>
              </a:solidFill>
              <a:latin typeface="+mj-lt"/>
              <a:ea typeface="+mj-ea"/>
              <a:cs typeface="+mj-cs"/>
              <a:sym typeface="Arial" panose="020B0604020202020204" pitchFamily="34" charset="0"/>
            </a:endParaRPr>
          </a:p>
        </p:txBody>
      </p:sp>
      <p:sp>
        <p:nvSpPr>
          <p:cNvPr id="7" name="标题 1"/>
          <p:cNvSpPr txBox="1"/>
          <p:nvPr>
            <p:custDataLst>
              <p:tags r:id="rId5"/>
            </p:custDataLst>
          </p:nvPr>
        </p:nvSpPr>
        <p:spPr>
          <a:xfrm>
            <a:off x="838200" y="717550"/>
            <a:ext cx="10515600" cy="1088390"/>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smtClean="0">
                <a:latin typeface="+mj-ea"/>
                <a:sym typeface="Arial" panose="020B0604020202020204" pitchFamily="34" charset="0"/>
              </a:rPr>
              <a:t>学习目标及学习重点</a:t>
            </a:r>
            <a:endParaRPr lang="zh-CN" altLang="en-US" sz="3600" dirty="0" smtClean="0">
              <a:latin typeface="+mj-ea"/>
              <a:sym typeface="Arial" panose="020B0604020202020204" pitchFamily="34" charset="0"/>
            </a:endParaRPr>
          </a:p>
          <a:p>
            <a:pPr algn="ctr"/>
            <a:r>
              <a:rPr lang="en-US" altLang="zh-CN" sz="2400">
                <a:solidFill>
                  <a:srgbClr val="48B39D"/>
                </a:solidFill>
                <a:latin typeface="+mj-ea"/>
                <a:sym typeface="+mn-ea"/>
              </a:rPr>
              <a:t>Learning objectives and key learning points</a:t>
            </a:r>
            <a:endParaRPr lang="en-US" altLang="zh-CN" sz="2400">
              <a:solidFill>
                <a:srgbClr val="48B39D"/>
              </a:solidFill>
              <a:latin typeface="+mj-ea"/>
              <a:sym typeface="+mn-ea"/>
            </a:endParaRPr>
          </a:p>
        </p:txBody>
      </p:sp>
      <p:pic>
        <p:nvPicPr>
          <p:cNvPr id="2" name="图片 1" descr="20149309313"/>
          <p:cNvPicPr>
            <a:picLocks noChangeAspect="1"/>
          </p:cNvPicPr>
          <p:nvPr/>
        </p:nvPicPr>
        <p:blipFill>
          <a:blip r:embed="rId6"/>
          <a:stretch>
            <a:fillRect/>
          </a:stretch>
        </p:blipFill>
        <p:spPr>
          <a:xfrm>
            <a:off x="9034145" y="635"/>
            <a:ext cx="2990300" cy="900007"/>
          </a:xfrm>
          <a:prstGeom prst="rect">
            <a:avLst/>
          </a:prstGeom>
        </p:spPr>
      </p:pic>
    </p:spTree>
    <p:custDataLst>
      <p:tags r:id="rId7"/>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500"/>
                            </p:stCondLst>
                            <p:childTnLst>
                              <p:par>
                                <p:cTn id="10" presetID="52" presetClass="entr" presetSubtype="0" fill="hold" grpId="1" nodeType="afterEffect">
                                  <p:stCondLst>
                                    <p:cond delay="0"/>
                                  </p:stCondLst>
                                  <p:childTnLst>
                                    <p:set>
                                      <p:cBhvr>
                                        <p:cTn id="11" dur="1" fill="hold">
                                          <p:stCondLst>
                                            <p:cond delay="0"/>
                                          </p:stCondLst>
                                        </p:cTn>
                                        <p:tgtEl>
                                          <p:spTgt spid="11"/>
                                        </p:tgtEl>
                                        <p:attrNameLst>
                                          <p:attrName>style.visibility</p:attrName>
                                        </p:attrNameLst>
                                      </p:cBhvr>
                                      <p:to>
                                        <p:strVal val="visible"/>
                                      </p:to>
                                    </p:set>
                                    <p:animScale>
                                      <p:cBhvr>
                                        <p:cTn id="12"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1"/>
                                        </p:tgtEl>
                                        <p:attrNameLst>
                                          <p:attrName>ppt_x</p:attrName>
                                          <p:attrName>ppt_y</p:attrName>
                                        </p:attrNameLst>
                                      </p:cBhvr>
                                    </p:animMotion>
                                    <p:animEffect transition="in" filter="fade">
                                      <p:cBhvr>
                                        <p:cTn id="14" dur="1000"/>
                                        <p:tgtEl>
                                          <p:spTgt spid="11"/>
                                        </p:tgtEl>
                                      </p:cBhvr>
                                    </p:animEffect>
                                  </p:childTnLst>
                                </p:cTn>
                              </p:par>
                            </p:childTnLst>
                          </p:cTn>
                        </p:par>
                        <p:par>
                          <p:cTn id="15" fill="hold">
                            <p:stCondLst>
                              <p:cond delay="1500"/>
                            </p:stCondLst>
                            <p:childTnLst>
                              <p:par>
                                <p:cTn id="16" presetID="5" presetClass="entr" presetSubtype="10" fill="hold" grpId="1"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checkerboard(across)">
                                      <p:cBhvr>
                                        <p:cTn id="18" dur="500"/>
                                        <p:tgtEl>
                                          <p:spTgt spid="47"/>
                                        </p:tgtEl>
                                      </p:cBhvr>
                                    </p:animEffect>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checkerboard(across)">
                                      <p:cBhvr>
                                        <p:cTn id="2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bldLvl="0" animBg="1"/>
      <p:bldP spid="12" grpId="0" bldLvl="0" animBg="1"/>
      <p:bldP spid="47" grpId="0"/>
      <p:bldP spid="47" grpId="1"/>
      <p:bldP spid="50"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36195" y="3820795"/>
            <a:ext cx="8982075" cy="1068070"/>
          </a:xfrm>
        </p:spPr>
        <p:txBody>
          <a:bodyPr>
            <a:normAutofit/>
          </a:bodyPr>
          <a:lstStyle/>
          <a:p>
            <a:r>
              <a:rPr lang="zh-CN" altLang="en-US" sz="5400" dirty="0">
                <a:solidFill>
                  <a:srgbClr val="000000"/>
                </a:solidFill>
                <a:sym typeface="Arial" panose="020B0604020202020204" pitchFamily="34" charset="0"/>
              </a:rPr>
              <a:t> 微信小程序接入</a:t>
            </a:r>
            <a:endParaRPr lang="en-US" altLang="zh-CN" sz="5400"/>
          </a:p>
        </p:txBody>
      </p:sp>
      <p:sp>
        <p:nvSpPr>
          <p:cNvPr id="4" name="矩形 3"/>
          <p:cNvSpPr/>
          <p:nvPr>
            <p:custDataLst>
              <p:tags r:id="rId2"/>
            </p:custDataLst>
          </p:nvPr>
        </p:nvSpPr>
        <p:spPr>
          <a:xfrm>
            <a:off x="3333585" y="2366681"/>
            <a:ext cx="1405965" cy="14540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normAutofit/>
          </a:bodyPr>
          <a:lstStyle/>
          <a:p>
            <a:pPr algn="ctr"/>
            <a:r>
              <a:rPr lang="en-US" altLang="zh-CN" sz="8800">
                <a:solidFill>
                  <a:schemeClr val="tx1"/>
                </a:solidFill>
              </a:rPr>
              <a:t>1</a:t>
            </a:r>
            <a:endParaRPr lang="en-US" altLang="zh-CN" sz="8800">
              <a:solidFill>
                <a:schemeClr val="tx1"/>
              </a:solidFill>
            </a:endParaRPr>
          </a:p>
        </p:txBody>
      </p:sp>
    </p:spTree>
    <p:custDataLst>
      <p:tags r:id="rId3"/>
    </p:custData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 presetClass="entr" presetSubtype="12"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custDataLst>
              <p:tags r:id="rId1"/>
            </p:custDataLst>
          </p:nvPr>
        </p:nvSpPr>
        <p:spPr>
          <a:xfrm>
            <a:off x="838200" y="1505585"/>
            <a:ext cx="10515600" cy="1054100"/>
          </a:xfrm>
        </p:spPr>
        <p:txBody>
          <a:bodyPr>
            <a:normAutofit/>
          </a:bodyPr>
          <a:lstStyle/>
          <a:p>
            <a:pPr algn="l" fontAlgn="auto">
              <a:lnSpc>
                <a:spcPct val="150000"/>
              </a:lnSpc>
              <a:buFont typeface="Arial" panose="020B0604020202020204" pitchFamily="34" charset="0"/>
              <a:buChar char="•"/>
            </a:pPr>
            <a:r>
              <a:rPr lang="zh-CN" altLang="en-US" sz="1800" dirty="0"/>
              <a:t>微信小程序的接入流程是指开发者在微信公众平台发布小程序的流程，微信小程序的接入流程具体包含了注册、小程序信息完善、小程序的开发与发布三个步骤。</a:t>
            </a:r>
            <a:endParaRPr lang="zh-CN" altLang="en-US" sz="1800" dirty="0"/>
          </a:p>
        </p:txBody>
      </p:sp>
      <p:sp>
        <p:nvSpPr>
          <p:cNvPr id="5" name="标题 4"/>
          <p:cNvSpPr>
            <a:spLocks noGrp="1"/>
          </p:cNvSpPr>
          <p:nvPr>
            <p:ph type="title"/>
            <p:custDataLst>
              <p:tags r:id="rId2"/>
            </p:custDataLst>
          </p:nvPr>
        </p:nvSpPr>
        <p:spPr>
          <a:xfrm>
            <a:off x="838200" y="241300"/>
            <a:ext cx="5382895" cy="1127760"/>
          </a:xfrm>
        </p:spPr>
        <p:txBody>
          <a:bodyPr>
            <a:normAutofit/>
          </a:bodyPr>
          <a:p>
            <a:r>
              <a:rPr lang="zh-CN" altLang="en-US" dirty="0">
                <a:sym typeface="+mn-ea"/>
              </a:rPr>
              <a:t>微信小程序接入</a:t>
            </a:r>
            <a:br>
              <a:rPr lang="en-US" altLang="zh-CN" dirty="0">
                <a:solidFill>
                  <a:schemeClr val="tx1"/>
                </a:solidFill>
              </a:rPr>
            </a:br>
            <a:r>
              <a:rPr lang="en-US" altLang="zh-CN" sz="2400" dirty="0">
                <a:solidFill>
                  <a:srgbClr val="48B39D"/>
                </a:solidFill>
              </a:rPr>
              <a:t>Micro letter applet access</a:t>
            </a:r>
            <a:endParaRPr lang="en-US" altLang="zh-CN" sz="2400" dirty="0">
              <a:solidFill>
                <a:srgbClr val="48B39D"/>
              </a:solidFill>
            </a:endParaRPr>
          </a:p>
        </p:txBody>
      </p:sp>
      <p:pic>
        <p:nvPicPr>
          <p:cNvPr id="8" name="图片 7" descr="20149309313"/>
          <p:cNvPicPr>
            <a:picLocks noChangeAspect="1"/>
          </p:cNvPicPr>
          <p:nvPr/>
        </p:nvPicPr>
        <p:blipFill>
          <a:blip r:embed="rId3"/>
          <a:stretch>
            <a:fillRect/>
          </a:stretch>
        </p:blipFill>
        <p:spPr>
          <a:xfrm>
            <a:off x="9034145" y="635"/>
            <a:ext cx="2990300" cy="900007"/>
          </a:xfrm>
          <a:prstGeom prst="rect">
            <a:avLst/>
          </a:prstGeom>
        </p:spPr>
      </p:pic>
      <p:sp>
        <p:nvSpPr>
          <p:cNvPr id="6" name="文本框 5"/>
          <p:cNvSpPr txBox="1"/>
          <p:nvPr>
            <p:custDataLst>
              <p:tags r:id="rId4"/>
            </p:custDataLst>
          </p:nvPr>
        </p:nvSpPr>
        <p:spPr>
          <a:xfrm>
            <a:off x="2191361" y="5286771"/>
            <a:ext cx="1671595" cy="1040776"/>
          </a:xfrm>
          <a:prstGeom prst="rect">
            <a:avLst/>
          </a:prstGeom>
          <a:noFill/>
        </p:spPr>
        <p:txBody>
          <a:bodyPr wrap="square" rtlCol="0">
            <a:normAutofit/>
          </a:bodyPr>
          <a:p>
            <a:pPr algn="ctr"/>
            <a:r>
              <a:rPr lang="zh-CN" altLang="en-US" dirty="0">
                <a:sym typeface="+mn-ea"/>
              </a:rPr>
              <a:t>注册</a:t>
            </a:r>
            <a:endParaRPr lang="zh-CN" altLang="en-US" dirty="0">
              <a:sym typeface="Arial" panose="020B0604020202020204" pitchFamily="34" charset="0"/>
            </a:endParaRPr>
          </a:p>
        </p:txBody>
      </p:sp>
      <p:grpSp>
        <p:nvGrpSpPr>
          <p:cNvPr id="17" name="组合 16"/>
          <p:cNvGrpSpPr/>
          <p:nvPr/>
        </p:nvGrpSpPr>
        <p:grpSpPr>
          <a:xfrm>
            <a:off x="2241550" y="3180104"/>
            <a:ext cx="1671595" cy="1949579"/>
            <a:chOff x="3530" y="5008"/>
            <a:chExt cx="2632" cy="3070"/>
          </a:xfrm>
        </p:grpSpPr>
        <p:sp>
          <p:nvSpPr>
            <p:cNvPr id="2" name="泪滴形 7"/>
            <p:cNvSpPr/>
            <p:nvPr>
              <p:custDataLst>
                <p:tags r:id="rId5"/>
              </p:custDataLst>
            </p:nvPr>
          </p:nvSpPr>
          <p:spPr>
            <a:xfrm rot="8100000">
              <a:off x="3972" y="5008"/>
              <a:ext cx="1749" cy="1749"/>
            </a:xfrm>
            <a:custGeom>
              <a:avLst/>
              <a:gdLst>
                <a:gd name="connsiteX0" fmla="*/ 0 w 924022"/>
                <a:gd name="connsiteY0" fmla="*/ 462011 h 924022"/>
                <a:gd name="connsiteX1" fmla="*/ 462011 w 924022"/>
                <a:gd name="connsiteY1" fmla="*/ 0 h 924022"/>
                <a:gd name="connsiteX2" fmla="*/ 976294 w 924022"/>
                <a:gd name="connsiteY2" fmla="*/ -52272 h 924022"/>
                <a:gd name="connsiteX3" fmla="*/ 924022 w 924022"/>
                <a:gd name="connsiteY3" fmla="*/ 462011 h 924022"/>
                <a:gd name="connsiteX4" fmla="*/ 462011 w 924022"/>
                <a:gd name="connsiteY4" fmla="*/ 924022 h 924022"/>
                <a:gd name="connsiteX5" fmla="*/ 0 w 924022"/>
                <a:gd name="connsiteY5" fmla="*/ 462011 h 924022"/>
                <a:gd name="connsiteX0-1" fmla="*/ 0 w 976294"/>
                <a:gd name="connsiteY0-2" fmla="*/ 514283 h 976294"/>
                <a:gd name="connsiteX1-3" fmla="*/ 462011 w 976294"/>
                <a:gd name="connsiteY1-4" fmla="*/ 52272 h 976294"/>
                <a:gd name="connsiteX2-5" fmla="*/ 976294 w 976294"/>
                <a:gd name="connsiteY2-6" fmla="*/ 0 h 976294"/>
                <a:gd name="connsiteX3-7" fmla="*/ 924022 w 976294"/>
                <a:gd name="connsiteY3-8" fmla="*/ 514283 h 976294"/>
                <a:gd name="connsiteX4-9" fmla="*/ 462011 w 976294"/>
                <a:gd name="connsiteY4-10" fmla="*/ 976294 h 976294"/>
                <a:gd name="connsiteX5-11" fmla="*/ 0 w 976294"/>
                <a:gd name="connsiteY5-12" fmla="*/ 514283 h 976294"/>
                <a:gd name="connsiteX0-13" fmla="*/ 0 w 991098"/>
                <a:gd name="connsiteY0-14" fmla="*/ 517758 h 979769"/>
                <a:gd name="connsiteX1-15" fmla="*/ 462011 w 991098"/>
                <a:gd name="connsiteY1-16" fmla="*/ 55747 h 979769"/>
                <a:gd name="connsiteX2-17" fmla="*/ 976294 w 991098"/>
                <a:gd name="connsiteY2-18" fmla="*/ 3475 h 979769"/>
                <a:gd name="connsiteX3-19" fmla="*/ 924022 w 991098"/>
                <a:gd name="connsiteY3-20" fmla="*/ 517758 h 979769"/>
                <a:gd name="connsiteX4-21" fmla="*/ 462011 w 991098"/>
                <a:gd name="connsiteY4-22" fmla="*/ 979769 h 979769"/>
                <a:gd name="connsiteX5-23" fmla="*/ 0 w 991098"/>
                <a:gd name="connsiteY5-24" fmla="*/ 517758 h 979769"/>
                <a:gd name="connsiteX0-25" fmla="*/ 0 w 991098"/>
                <a:gd name="connsiteY0-26" fmla="*/ 532372 h 994383"/>
                <a:gd name="connsiteX1-27" fmla="*/ 462011 w 991098"/>
                <a:gd name="connsiteY1-28" fmla="*/ 70361 h 994383"/>
                <a:gd name="connsiteX2-29" fmla="*/ 976294 w 991098"/>
                <a:gd name="connsiteY2-30" fmla="*/ 18089 h 994383"/>
                <a:gd name="connsiteX3-31" fmla="*/ 924022 w 991098"/>
                <a:gd name="connsiteY3-32" fmla="*/ 532372 h 994383"/>
                <a:gd name="connsiteX4-33" fmla="*/ 462011 w 991098"/>
                <a:gd name="connsiteY4-34" fmla="*/ 994383 h 994383"/>
                <a:gd name="connsiteX5-35" fmla="*/ 0 w 991098"/>
                <a:gd name="connsiteY5-36" fmla="*/ 532372 h 994383"/>
                <a:gd name="connsiteX0-37" fmla="*/ 0 w 991098"/>
                <a:gd name="connsiteY0-38" fmla="*/ 529088 h 991099"/>
                <a:gd name="connsiteX1-39" fmla="*/ 462011 w 991098"/>
                <a:gd name="connsiteY1-40" fmla="*/ 67077 h 991099"/>
                <a:gd name="connsiteX2-41" fmla="*/ 976294 w 991098"/>
                <a:gd name="connsiteY2-42" fmla="*/ 14805 h 991099"/>
                <a:gd name="connsiteX3-43" fmla="*/ 924022 w 991098"/>
                <a:gd name="connsiteY3-44" fmla="*/ 529088 h 991099"/>
                <a:gd name="connsiteX4-45" fmla="*/ 462011 w 991098"/>
                <a:gd name="connsiteY4-46" fmla="*/ 991099 h 991099"/>
                <a:gd name="connsiteX5-47" fmla="*/ 0 w 991098"/>
                <a:gd name="connsiteY5-48" fmla="*/ 529088 h 991099"/>
                <a:gd name="connsiteX0-49" fmla="*/ 0 w 992401"/>
                <a:gd name="connsiteY0-50" fmla="*/ 529088 h 991099"/>
                <a:gd name="connsiteX1-51" fmla="*/ 462011 w 992401"/>
                <a:gd name="connsiteY1-52" fmla="*/ 67077 h 991099"/>
                <a:gd name="connsiteX2-53" fmla="*/ 976294 w 992401"/>
                <a:gd name="connsiteY2-54" fmla="*/ 14805 h 991099"/>
                <a:gd name="connsiteX3-55" fmla="*/ 924022 w 992401"/>
                <a:gd name="connsiteY3-56" fmla="*/ 529088 h 991099"/>
                <a:gd name="connsiteX4-57" fmla="*/ 462011 w 992401"/>
                <a:gd name="connsiteY4-58" fmla="*/ 991099 h 991099"/>
                <a:gd name="connsiteX5-59" fmla="*/ 0 w 992401"/>
                <a:gd name="connsiteY5-60" fmla="*/ 529088 h 991099"/>
                <a:gd name="connsiteX0-61" fmla="*/ 0 w 990452"/>
                <a:gd name="connsiteY0-62" fmla="*/ 529088 h 991099"/>
                <a:gd name="connsiteX1-63" fmla="*/ 462011 w 990452"/>
                <a:gd name="connsiteY1-64" fmla="*/ 67077 h 991099"/>
                <a:gd name="connsiteX2-65" fmla="*/ 976294 w 990452"/>
                <a:gd name="connsiteY2-66" fmla="*/ 14805 h 991099"/>
                <a:gd name="connsiteX3-67" fmla="*/ 924022 w 990452"/>
                <a:gd name="connsiteY3-68" fmla="*/ 529088 h 991099"/>
                <a:gd name="connsiteX4-69" fmla="*/ 462011 w 990452"/>
                <a:gd name="connsiteY4-70" fmla="*/ 991099 h 991099"/>
                <a:gd name="connsiteX5-71" fmla="*/ 0 w 990452"/>
                <a:gd name="connsiteY5-72" fmla="*/ 529088 h 991099"/>
                <a:gd name="connsiteX0-73" fmla="*/ 0 w 990452"/>
                <a:gd name="connsiteY0-74" fmla="*/ 528442 h 990453"/>
                <a:gd name="connsiteX1-75" fmla="*/ 462011 w 990452"/>
                <a:gd name="connsiteY1-76" fmla="*/ 66431 h 990453"/>
                <a:gd name="connsiteX2-77" fmla="*/ 976294 w 990452"/>
                <a:gd name="connsiteY2-78" fmla="*/ 14159 h 990453"/>
                <a:gd name="connsiteX3-79" fmla="*/ 924022 w 990452"/>
                <a:gd name="connsiteY3-80" fmla="*/ 528442 h 990453"/>
                <a:gd name="connsiteX4-81" fmla="*/ 462011 w 990452"/>
                <a:gd name="connsiteY4-82" fmla="*/ 990453 h 990453"/>
                <a:gd name="connsiteX5-83" fmla="*/ 0 w 990452"/>
                <a:gd name="connsiteY5-84" fmla="*/ 528442 h 990453"/>
                <a:gd name="connsiteX0-85" fmla="*/ 0 w 990452"/>
                <a:gd name="connsiteY0-86" fmla="*/ 527801 h 989812"/>
                <a:gd name="connsiteX1-87" fmla="*/ 462011 w 990452"/>
                <a:gd name="connsiteY1-88" fmla="*/ 65790 h 989812"/>
                <a:gd name="connsiteX2-89" fmla="*/ 976294 w 990452"/>
                <a:gd name="connsiteY2-90" fmla="*/ 13518 h 989812"/>
                <a:gd name="connsiteX3-91" fmla="*/ 924022 w 990452"/>
                <a:gd name="connsiteY3-92" fmla="*/ 527801 h 989812"/>
                <a:gd name="connsiteX4-93" fmla="*/ 462011 w 990452"/>
                <a:gd name="connsiteY4-94" fmla="*/ 989812 h 989812"/>
                <a:gd name="connsiteX5-95" fmla="*/ 0 w 990452"/>
                <a:gd name="connsiteY5-96" fmla="*/ 527801 h 989812"/>
                <a:gd name="connsiteX0-97" fmla="*/ 0 w 990452"/>
                <a:gd name="connsiteY0-98" fmla="*/ 525286 h 987297"/>
                <a:gd name="connsiteX1-99" fmla="*/ 462011 w 990452"/>
                <a:gd name="connsiteY1-100" fmla="*/ 63275 h 987297"/>
                <a:gd name="connsiteX2-101" fmla="*/ 976294 w 990452"/>
                <a:gd name="connsiteY2-102" fmla="*/ 11003 h 987297"/>
                <a:gd name="connsiteX3-103" fmla="*/ 924022 w 990452"/>
                <a:gd name="connsiteY3-104" fmla="*/ 525286 h 987297"/>
                <a:gd name="connsiteX4-105" fmla="*/ 462011 w 990452"/>
                <a:gd name="connsiteY4-106" fmla="*/ 987297 h 987297"/>
                <a:gd name="connsiteX5-107" fmla="*/ 0 w 990452"/>
                <a:gd name="connsiteY5-108" fmla="*/ 525286 h 987297"/>
                <a:gd name="connsiteX0-109" fmla="*/ 0 w 990452"/>
                <a:gd name="connsiteY0-110" fmla="*/ 523462 h 985473"/>
                <a:gd name="connsiteX1-111" fmla="*/ 462011 w 990452"/>
                <a:gd name="connsiteY1-112" fmla="*/ 61451 h 985473"/>
                <a:gd name="connsiteX2-113" fmla="*/ 976294 w 990452"/>
                <a:gd name="connsiteY2-114" fmla="*/ 9179 h 985473"/>
                <a:gd name="connsiteX3-115" fmla="*/ 924022 w 990452"/>
                <a:gd name="connsiteY3-116" fmla="*/ 523462 h 985473"/>
                <a:gd name="connsiteX4-117" fmla="*/ 462011 w 990452"/>
                <a:gd name="connsiteY4-118" fmla="*/ 985473 h 985473"/>
                <a:gd name="connsiteX5-119" fmla="*/ 0 w 990452"/>
                <a:gd name="connsiteY5-120" fmla="*/ 523462 h 985473"/>
                <a:gd name="connsiteX0-121" fmla="*/ 0 w 985472"/>
                <a:gd name="connsiteY0-122" fmla="*/ 523462 h 985473"/>
                <a:gd name="connsiteX1-123" fmla="*/ 462011 w 985472"/>
                <a:gd name="connsiteY1-124" fmla="*/ 61451 h 985473"/>
                <a:gd name="connsiteX2-125" fmla="*/ 976294 w 985472"/>
                <a:gd name="connsiteY2-126" fmla="*/ 9179 h 985473"/>
                <a:gd name="connsiteX3-127" fmla="*/ 924022 w 985472"/>
                <a:gd name="connsiteY3-128" fmla="*/ 523462 h 985473"/>
                <a:gd name="connsiteX4-129" fmla="*/ 462011 w 985472"/>
                <a:gd name="connsiteY4-130" fmla="*/ 985473 h 985473"/>
                <a:gd name="connsiteX5-131" fmla="*/ 0 w 985472"/>
                <a:gd name="connsiteY5-132" fmla="*/ 523462 h 985473"/>
              </a:gdLst>
              <a:ahLst/>
              <a:cxnLst>
                <a:cxn ang="0">
                  <a:pos x="connsiteX0-121" y="connsiteY0-122"/>
                </a:cxn>
                <a:cxn ang="0">
                  <a:pos x="connsiteX1-123" y="connsiteY1-124"/>
                </a:cxn>
                <a:cxn ang="0">
                  <a:pos x="connsiteX2-125" y="connsiteY2-126"/>
                </a:cxn>
                <a:cxn ang="0">
                  <a:pos x="connsiteX3-127" y="connsiteY3-128"/>
                </a:cxn>
                <a:cxn ang="0">
                  <a:pos x="connsiteX4-129" y="connsiteY4-130"/>
                </a:cxn>
                <a:cxn ang="0">
                  <a:pos x="connsiteX5-131" y="connsiteY5-132"/>
                </a:cxn>
              </a:cxnLst>
              <a:rect l="l" t="t" r="r" b="b"/>
              <a:pathLst>
                <a:path w="985472" h="985473">
                  <a:moveTo>
                    <a:pt x="0" y="523462"/>
                  </a:moveTo>
                  <a:cubicBezTo>
                    <a:pt x="0" y="268300"/>
                    <a:pt x="206849" y="61451"/>
                    <a:pt x="462011" y="61451"/>
                  </a:cubicBezTo>
                  <a:cubicBezTo>
                    <a:pt x="633438" y="61451"/>
                    <a:pt x="941255" y="-28376"/>
                    <a:pt x="976294" y="9179"/>
                  </a:cubicBezTo>
                  <a:cubicBezTo>
                    <a:pt x="1013850" y="37485"/>
                    <a:pt x="924022" y="352035"/>
                    <a:pt x="924022" y="523462"/>
                  </a:cubicBezTo>
                  <a:cubicBezTo>
                    <a:pt x="924022" y="778624"/>
                    <a:pt x="717173" y="985473"/>
                    <a:pt x="462011" y="985473"/>
                  </a:cubicBezTo>
                  <a:cubicBezTo>
                    <a:pt x="206849" y="985473"/>
                    <a:pt x="0" y="778624"/>
                    <a:pt x="0" y="523462"/>
                  </a:cubicBezTo>
                  <a:close/>
                </a:path>
              </a:pathLst>
            </a:custGeom>
            <a:noFill/>
            <a:ln w="38100">
              <a:solidFill>
                <a:srgbClr val="48B39D"/>
              </a:solidFill>
            </a:ln>
          </p:spPr>
          <p:style>
            <a:lnRef idx="2">
              <a:srgbClr val="3069B4">
                <a:shade val="50000"/>
              </a:srgbClr>
            </a:lnRef>
            <a:fillRef idx="1">
              <a:srgbClr val="3069B4"/>
            </a:fillRef>
            <a:effectRef idx="0">
              <a:srgbClr val="3069B4"/>
            </a:effectRef>
            <a:fontRef idx="minor">
              <a:sysClr val="window" lastClr="FFFFFF"/>
            </a:fontRef>
          </p:style>
          <p:txBody>
            <a:bodyPr rtlCol="0" anchor="ctr">
              <a:normAutofit/>
            </a:bodyPr>
            <a:p>
              <a:pPr algn="ctr"/>
              <a:endParaRPr lang="zh-CN" altLang="en-US">
                <a:sym typeface="Arial" panose="020B0604020202020204" pitchFamily="34" charset="0"/>
              </a:endParaRPr>
            </a:p>
          </p:txBody>
        </p:sp>
        <p:sp>
          <p:nvSpPr>
            <p:cNvPr id="4" name="KSO_Shape"/>
            <p:cNvSpPr/>
            <p:nvPr>
              <p:custDataLst>
                <p:tags r:id="rId6"/>
              </p:custDataLst>
            </p:nvPr>
          </p:nvSpPr>
          <p:spPr>
            <a:xfrm>
              <a:off x="4420" y="5465"/>
              <a:ext cx="835" cy="835"/>
            </a:xfrm>
            <a:custGeom>
              <a:avLst/>
              <a:gdLst>
                <a:gd name="connsiteX0" fmla="*/ 320662 w 792088"/>
                <a:gd name="connsiteY0" fmla="*/ 99114 h 792088"/>
                <a:gd name="connsiteX1" fmla="*/ 320662 w 792088"/>
                <a:gd name="connsiteY1" fmla="*/ 475062 h 792088"/>
                <a:gd name="connsiteX2" fmla="*/ 696610 w 792088"/>
                <a:gd name="connsiteY2" fmla="*/ 475062 h 792088"/>
                <a:gd name="connsiteX3" fmla="*/ 696610 w 792088"/>
                <a:gd name="connsiteY3" fmla="*/ 434076 h 792088"/>
                <a:gd name="connsiteX4" fmla="*/ 361648 w 792088"/>
                <a:gd name="connsiteY4" fmla="*/ 434076 h 792088"/>
                <a:gd name="connsiteX5" fmla="*/ 361648 w 792088"/>
                <a:gd name="connsiteY5" fmla="*/ 99114 h 792088"/>
                <a:gd name="connsiteX6" fmla="*/ 396044 w 792088"/>
                <a:gd name="connsiteY6" fmla="*/ 0 h 792088"/>
                <a:gd name="connsiteX7" fmla="*/ 792088 w 792088"/>
                <a:gd name="connsiteY7" fmla="*/ 396044 h 792088"/>
                <a:gd name="connsiteX8" fmla="*/ 396044 w 792088"/>
                <a:gd name="connsiteY8" fmla="*/ 792088 h 792088"/>
                <a:gd name="connsiteX9" fmla="*/ 0 w 792088"/>
                <a:gd name="connsiteY9" fmla="*/ 396044 h 792088"/>
                <a:gd name="connsiteX10" fmla="*/ 396044 w 792088"/>
                <a:gd name="connsiteY10" fmla="*/ 0 h 7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92088" h="792088">
                  <a:moveTo>
                    <a:pt x="320662" y="99114"/>
                  </a:moveTo>
                  <a:lnTo>
                    <a:pt x="320662" y="475062"/>
                  </a:lnTo>
                  <a:lnTo>
                    <a:pt x="696610" y="475062"/>
                  </a:lnTo>
                  <a:lnTo>
                    <a:pt x="696610" y="434076"/>
                  </a:lnTo>
                  <a:lnTo>
                    <a:pt x="361648" y="434076"/>
                  </a:lnTo>
                  <a:lnTo>
                    <a:pt x="361648" y="99114"/>
                  </a:lnTo>
                  <a:close/>
                  <a:moveTo>
                    <a:pt x="396044" y="0"/>
                  </a:moveTo>
                  <a:cubicBezTo>
                    <a:pt x="614773" y="0"/>
                    <a:pt x="792088" y="177315"/>
                    <a:pt x="792088" y="396044"/>
                  </a:cubicBezTo>
                  <a:cubicBezTo>
                    <a:pt x="792088" y="614773"/>
                    <a:pt x="614773" y="792088"/>
                    <a:pt x="396044" y="792088"/>
                  </a:cubicBezTo>
                  <a:cubicBezTo>
                    <a:pt x="177315" y="792088"/>
                    <a:pt x="0" y="614773"/>
                    <a:pt x="0" y="396044"/>
                  </a:cubicBezTo>
                  <a:cubicBezTo>
                    <a:pt x="0" y="177315"/>
                    <a:pt x="177315" y="0"/>
                    <a:pt x="396044" y="0"/>
                  </a:cubicBezTo>
                  <a:close/>
                </a:path>
              </a:pathLst>
            </a:custGeom>
            <a:solidFill>
              <a:srgbClr val="48B39D"/>
            </a:solidFill>
            <a:ln w="28575">
              <a:noFill/>
            </a:ln>
          </p:spPr>
          <p:style>
            <a:lnRef idx="2">
              <a:srgbClr val="3069B4">
                <a:shade val="50000"/>
              </a:srgbClr>
            </a:lnRef>
            <a:fillRef idx="1">
              <a:srgbClr val="3069B4"/>
            </a:fillRef>
            <a:effectRef idx="0">
              <a:srgbClr val="3069B4"/>
            </a:effectRef>
            <a:fontRef idx="minor">
              <a:sysClr val="window" lastClr="FFFFFF"/>
            </a:fontRef>
          </p:style>
          <p:txBody>
            <a:bodyPr anchor="ctr">
              <a:normAutofit/>
            </a:bodyPr>
            <a:p>
              <a:pPr algn="ctr" eaLnBrk="1" hangingPunct="1">
                <a:spcBef>
                  <a:spcPts val="0"/>
                </a:spcBef>
                <a:spcAft>
                  <a:spcPts val="0"/>
                </a:spcAft>
                <a:defRPr/>
              </a:pPr>
              <a:endParaRPr lang="en-US">
                <a:solidFill>
                  <a:srgbClr val="FFFFFF"/>
                </a:solidFill>
                <a:sym typeface="Arial" panose="020B0604020202020204" pitchFamily="34" charset="0"/>
              </a:endParaRPr>
            </a:p>
          </p:txBody>
        </p:sp>
        <p:sp>
          <p:nvSpPr>
            <p:cNvPr id="7" name="文本框 6"/>
            <p:cNvSpPr txBox="1"/>
            <p:nvPr>
              <p:custDataLst>
                <p:tags r:id="rId7"/>
              </p:custDataLst>
            </p:nvPr>
          </p:nvSpPr>
          <p:spPr>
            <a:xfrm>
              <a:off x="3530" y="7368"/>
              <a:ext cx="2632" cy="710"/>
            </a:xfrm>
            <a:prstGeom prst="rect">
              <a:avLst/>
            </a:prstGeom>
            <a:noFill/>
          </p:spPr>
          <p:txBody>
            <a:bodyPr wrap="square" rtlCol="0">
              <a:normAutofit/>
            </a:bodyPr>
            <a:p>
              <a:pPr algn="ctr"/>
              <a:r>
                <a:rPr lang="en-US" altLang="zh-CN" sz="2200">
                  <a:solidFill>
                    <a:srgbClr val="48B39D"/>
                  </a:solidFill>
                  <a:latin typeface="Arial" panose="020B0604020202020204" pitchFamily="34" charset="0"/>
                  <a:ea typeface="+mn-ea"/>
                  <a:cs typeface="+mn-ea"/>
                  <a:sym typeface="Arial" panose="020B0604020202020204" pitchFamily="34" charset="0"/>
                </a:rPr>
                <a:t>1</a:t>
              </a:r>
              <a:endParaRPr lang="en-US" altLang="zh-CN" sz="2200">
                <a:solidFill>
                  <a:srgbClr val="48B39D"/>
                </a:solidFill>
                <a:latin typeface="Arial" panose="020B0604020202020204" pitchFamily="34" charset="0"/>
                <a:ea typeface="+mn-ea"/>
                <a:cs typeface="+mn-ea"/>
                <a:sym typeface="Arial" panose="020B0604020202020204" pitchFamily="34" charset="0"/>
              </a:endParaRPr>
            </a:p>
          </p:txBody>
        </p:sp>
      </p:grpSp>
      <p:sp>
        <p:nvSpPr>
          <p:cNvPr id="11" name="文本框 10"/>
          <p:cNvSpPr txBox="1"/>
          <p:nvPr>
            <p:custDataLst>
              <p:tags r:id="rId8"/>
            </p:custDataLst>
          </p:nvPr>
        </p:nvSpPr>
        <p:spPr>
          <a:xfrm>
            <a:off x="5310226" y="5286771"/>
            <a:ext cx="1671595" cy="1040776"/>
          </a:xfrm>
          <a:prstGeom prst="rect">
            <a:avLst/>
          </a:prstGeom>
          <a:noFill/>
        </p:spPr>
        <p:txBody>
          <a:bodyPr wrap="square" rtlCol="0">
            <a:normAutofit/>
          </a:bodyPr>
          <a:p>
            <a:pPr algn="ctr"/>
            <a:r>
              <a:rPr lang="zh-CN" altLang="en-US" dirty="0">
                <a:sym typeface="+mn-ea"/>
              </a:rPr>
              <a:t>小程序信息完善</a:t>
            </a:r>
            <a:endParaRPr lang="zh-CN" altLang="en-US" dirty="0">
              <a:sym typeface="Arial" panose="020B0604020202020204" pitchFamily="34" charset="0"/>
            </a:endParaRPr>
          </a:p>
        </p:txBody>
      </p:sp>
      <p:grpSp>
        <p:nvGrpSpPr>
          <p:cNvPr id="18" name="组合 17"/>
          <p:cNvGrpSpPr/>
          <p:nvPr/>
        </p:nvGrpSpPr>
        <p:grpSpPr>
          <a:xfrm>
            <a:off x="5340350" y="3180104"/>
            <a:ext cx="1671595" cy="1949579"/>
            <a:chOff x="8410" y="5008"/>
            <a:chExt cx="2632" cy="3070"/>
          </a:xfrm>
        </p:grpSpPr>
        <p:sp>
          <p:nvSpPr>
            <p:cNvPr id="9" name="泪滴形 7"/>
            <p:cNvSpPr/>
            <p:nvPr>
              <p:custDataLst>
                <p:tags r:id="rId9"/>
              </p:custDataLst>
            </p:nvPr>
          </p:nvSpPr>
          <p:spPr>
            <a:xfrm rot="8100000">
              <a:off x="8852" y="5008"/>
              <a:ext cx="1749" cy="1749"/>
            </a:xfrm>
            <a:custGeom>
              <a:avLst/>
              <a:gdLst>
                <a:gd name="connsiteX0" fmla="*/ 0 w 924022"/>
                <a:gd name="connsiteY0" fmla="*/ 462011 h 924022"/>
                <a:gd name="connsiteX1" fmla="*/ 462011 w 924022"/>
                <a:gd name="connsiteY1" fmla="*/ 0 h 924022"/>
                <a:gd name="connsiteX2" fmla="*/ 976294 w 924022"/>
                <a:gd name="connsiteY2" fmla="*/ -52272 h 924022"/>
                <a:gd name="connsiteX3" fmla="*/ 924022 w 924022"/>
                <a:gd name="connsiteY3" fmla="*/ 462011 h 924022"/>
                <a:gd name="connsiteX4" fmla="*/ 462011 w 924022"/>
                <a:gd name="connsiteY4" fmla="*/ 924022 h 924022"/>
                <a:gd name="connsiteX5" fmla="*/ 0 w 924022"/>
                <a:gd name="connsiteY5" fmla="*/ 462011 h 924022"/>
                <a:gd name="connsiteX0-1" fmla="*/ 0 w 976294"/>
                <a:gd name="connsiteY0-2" fmla="*/ 514283 h 976294"/>
                <a:gd name="connsiteX1-3" fmla="*/ 462011 w 976294"/>
                <a:gd name="connsiteY1-4" fmla="*/ 52272 h 976294"/>
                <a:gd name="connsiteX2-5" fmla="*/ 976294 w 976294"/>
                <a:gd name="connsiteY2-6" fmla="*/ 0 h 976294"/>
                <a:gd name="connsiteX3-7" fmla="*/ 924022 w 976294"/>
                <a:gd name="connsiteY3-8" fmla="*/ 514283 h 976294"/>
                <a:gd name="connsiteX4-9" fmla="*/ 462011 w 976294"/>
                <a:gd name="connsiteY4-10" fmla="*/ 976294 h 976294"/>
                <a:gd name="connsiteX5-11" fmla="*/ 0 w 976294"/>
                <a:gd name="connsiteY5-12" fmla="*/ 514283 h 976294"/>
                <a:gd name="connsiteX0-13" fmla="*/ 0 w 991098"/>
                <a:gd name="connsiteY0-14" fmla="*/ 517758 h 979769"/>
                <a:gd name="connsiteX1-15" fmla="*/ 462011 w 991098"/>
                <a:gd name="connsiteY1-16" fmla="*/ 55747 h 979769"/>
                <a:gd name="connsiteX2-17" fmla="*/ 976294 w 991098"/>
                <a:gd name="connsiteY2-18" fmla="*/ 3475 h 979769"/>
                <a:gd name="connsiteX3-19" fmla="*/ 924022 w 991098"/>
                <a:gd name="connsiteY3-20" fmla="*/ 517758 h 979769"/>
                <a:gd name="connsiteX4-21" fmla="*/ 462011 w 991098"/>
                <a:gd name="connsiteY4-22" fmla="*/ 979769 h 979769"/>
                <a:gd name="connsiteX5-23" fmla="*/ 0 w 991098"/>
                <a:gd name="connsiteY5-24" fmla="*/ 517758 h 979769"/>
                <a:gd name="connsiteX0-25" fmla="*/ 0 w 991098"/>
                <a:gd name="connsiteY0-26" fmla="*/ 532372 h 994383"/>
                <a:gd name="connsiteX1-27" fmla="*/ 462011 w 991098"/>
                <a:gd name="connsiteY1-28" fmla="*/ 70361 h 994383"/>
                <a:gd name="connsiteX2-29" fmla="*/ 976294 w 991098"/>
                <a:gd name="connsiteY2-30" fmla="*/ 18089 h 994383"/>
                <a:gd name="connsiteX3-31" fmla="*/ 924022 w 991098"/>
                <a:gd name="connsiteY3-32" fmla="*/ 532372 h 994383"/>
                <a:gd name="connsiteX4-33" fmla="*/ 462011 w 991098"/>
                <a:gd name="connsiteY4-34" fmla="*/ 994383 h 994383"/>
                <a:gd name="connsiteX5-35" fmla="*/ 0 w 991098"/>
                <a:gd name="connsiteY5-36" fmla="*/ 532372 h 994383"/>
                <a:gd name="connsiteX0-37" fmla="*/ 0 w 991098"/>
                <a:gd name="connsiteY0-38" fmla="*/ 529088 h 991099"/>
                <a:gd name="connsiteX1-39" fmla="*/ 462011 w 991098"/>
                <a:gd name="connsiteY1-40" fmla="*/ 67077 h 991099"/>
                <a:gd name="connsiteX2-41" fmla="*/ 976294 w 991098"/>
                <a:gd name="connsiteY2-42" fmla="*/ 14805 h 991099"/>
                <a:gd name="connsiteX3-43" fmla="*/ 924022 w 991098"/>
                <a:gd name="connsiteY3-44" fmla="*/ 529088 h 991099"/>
                <a:gd name="connsiteX4-45" fmla="*/ 462011 w 991098"/>
                <a:gd name="connsiteY4-46" fmla="*/ 991099 h 991099"/>
                <a:gd name="connsiteX5-47" fmla="*/ 0 w 991098"/>
                <a:gd name="connsiteY5-48" fmla="*/ 529088 h 991099"/>
                <a:gd name="connsiteX0-49" fmla="*/ 0 w 992401"/>
                <a:gd name="connsiteY0-50" fmla="*/ 529088 h 991099"/>
                <a:gd name="connsiteX1-51" fmla="*/ 462011 w 992401"/>
                <a:gd name="connsiteY1-52" fmla="*/ 67077 h 991099"/>
                <a:gd name="connsiteX2-53" fmla="*/ 976294 w 992401"/>
                <a:gd name="connsiteY2-54" fmla="*/ 14805 h 991099"/>
                <a:gd name="connsiteX3-55" fmla="*/ 924022 w 992401"/>
                <a:gd name="connsiteY3-56" fmla="*/ 529088 h 991099"/>
                <a:gd name="connsiteX4-57" fmla="*/ 462011 w 992401"/>
                <a:gd name="connsiteY4-58" fmla="*/ 991099 h 991099"/>
                <a:gd name="connsiteX5-59" fmla="*/ 0 w 992401"/>
                <a:gd name="connsiteY5-60" fmla="*/ 529088 h 991099"/>
                <a:gd name="connsiteX0-61" fmla="*/ 0 w 990452"/>
                <a:gd name="connsiteY0-62" fmla="*/ 529088 h 991099"/>
                <a:gd name="connsiteX1-63" fmla="*/ 462011 w 990452"/>
                <a:gd name="connsiteY1-64" fmla="*/ 67077 h 991099"/>
                <a:gd name="connsiteX2-65" fmla="*/ 976294 w 990452"/>
                <a:gd name="connsiteY2-66" fmla="*/ 14805 h 991099"/>
                <a:gd name="connsiteX3-67" fmla="*/ 924022 w 990452"/>
                <a:gd name="connsiteY3-68" fmla="*/ 529088 h 991099"/>
                <a:gd name="connsiteX4-69" fmla="*/ 462011 w 990452"/>
                <a:gd name="connsiteY4-70" fmla="*/ 991099 h 991099"/>
                <a:gd name="connsiteX5-71" fmla="*/ 0 w 990452"/>
                <a:gd name="connsiteY5-72" fmla="*/ 529088 h 991099"/>
                <a:gd name="connsiteX0-73" fmla="*/ 0 w 990452"/>
                <a:gd name="connsiteY0-74" fmla="*/ 528442 h 990453"/>
                <a:gd name="connsiteX1-75" fmla="*/ 462011 w 990452"/>
                <a:gd name="connsiteY1-76" fmla="*/ 66431 h 990453"/>
                <a:gd name="connsiteX2-77" fmla="*/ 976294 w 990452"/>
                <a:gd name="connsiteY2-78" fmla="*/ 14159 h 990453"/>
                <a:gd name="connsiteX3-79" fmla="*/ 924022 w 990452"/>
                <a:gd name="connsiteY3-80" fmla="*/ 528442 h 990453"/>
                <a:gd name="connsiteX4-81" fmla="*/ 462011 w 990452"/>
                <a:gd name="connsiteY4-82" fmla="*/ 990453 h 990453"/>
                <a:gd name="connsiteX5-83" fmla="*/ 0 w 990452"/>
                <a:gd name="connsiteY5-84" fmla="*/ 528442 h 990453"/>
                <a:gd name="connsiteX0-85" fmla="*/ 0 w 990452"/>
                <a:gd name="connsiteY0-86" fmla="*/ 527801 h 989812"/>
                <a:gd name="connsiteX1-87" fmla="*/ 462011 w 990452"/>
                <a:gd name="connsiteY1-88" fmla="*/ 65790 h 989812"/>
                <a:gd name="connsiteX2-89" fmla="*/ 976294 w 990452"/>
                <a:gd name="connsiteY2-90" fmla="*/ 13518 h 989812"/>
                <a:gd name="connsiteX3-91" fmla="*/ 924022 w 990452"/>
                <a:gd name="connsiteY3-92" fmla="*/ 527801 h 989812"/>
                <a:gd name="connsiteX4-93" fmla="*/ 462011 w 990452"/>
                <a:gd name="connsiteY4-94" fmla="*/ 989812 h 989812"/>
                <a:gd name="connsiteX5-95" fmla="*/ 0 w 990452"/>
                <a:gd name="connsiteY5-96" fmla="*/ 527801 h 989812"/>
                <a:gd name="connsiteX0-97" fmla="*/ 0 w 990452"/>
                <a:gd name="connsiteY0-98" fmla="*/ 525286 h 987297"/>
                <a:gd name="connsiteX1-99" fmla="*/ 462011 w 990452"/>
                <a:gd name="connsiteY1-100" fmla="*/ 63275 h 987297"/>
                <a:gd name="connsiteX2-101" fmla="*/ 976294 w 990452"/>
                <a:gd name="connsiteY2-102" fmla="*/ 11003 h 987297"/>
                <a:gd name="connsiteX3-103" fmla="*/ 924022 w 990452"/>
                <a:gd name="connsiteY3-104" fmla="*/ 525286 h 987297"/>
                <a:gd name="connsiteX4-105" fmla="*/ 462011 w 990452"/>
                <a:gd name="connsiteY4-106" fmla="*/ 987297 h 987297"/>
                <a:gd name="connsiteX5-107" fmla="*/ 0 w 990452"/>
                <a:gd name="connsiteY5-108" fmla="*/ 525286 h 987297"/>
                <a:gd name="connsiteX0-109" fmla="*/ 0 w 990452"/>
                <a:gd name="connsiteY0-110" fmla="*/ 523462 h 985473"/>
                <a:gd name="connsiteX1-111" fmla="*/ 462011 w 990452"/>
                <a:gd name="connsiteY1-112" fmla="*/ 61451 h 985473"/>
                <a:gd name="connsiteX2-113" fmla="*/ 976294 w 990452"/>
                <a:gd name="connsiteY2-114" fmla="*/ 9179 h 985473"/>
                <a:gd name="connsiteX3-115" fmla="*/ 924022 w 990452"/>
                <a:gd name="connsiteY3-116" fmla="*/ 523462 h 985473"/>
                <a:gd name="connsiteX4-117" fmla="*/ 462011 w 990452"/>
                <a:gd name="connsiteY4-118" fmla="*/ 985473 h 985473"/>
                <a:gd name="connsiteX5-119" fmla="*/ 0 w 990452"/>
                <a:gd name="connsiteY5-120" fmla="*/ 523462 h 985473"/>
                <a:gd name="connsiteX0-121" fmla="*/ 0 w 985472"/>
                <a:gd name="connsiteY0-122" fmla="*/ 523462 h 985473"/>
                <a:gd name="connsiteX1-123" fmla="*/ 462011 w 985472"/>
                <a:gd name="connsiteY1-124" fmla="*/ 61451 h 985473"/>
                <a:gd name="connsiteX2-125" fmla="*/ 976294 w 985472"/>
                <a:gd name="connsiteY2-126" fmla="*/ 9179 h 985473"/>
                <a:gd name="connsiteX3-127" fmla="*/ 924022 w 985472"/>
                <a:gd name="connsiteY3-128" fmla="*/ 523462 h 985473"/>
                <a:gd name="connsiteX4-129" fmla="*/ 462011 w 985472"/>
                <a:gd name="connsiteY4-130" fmla="*/ 985473 h 985473"/>
                <a:gd name="connsiteX5-131" fmla="*/ 0 w 985472"/>
                <a:gd name="connsiteY5-132" fmla="*/ 523462 h 985473"/>
              </a:gdLst>
              <a:ahLst/>
              <a:cxnLst>
                <a:cxn ang="0">
                  <a:pos x="connsiteX0-121" y="connsiteY0-122"/>
                </a:cxn>
                <a:cxn ang="0">
                  <a:pos x="connsiteX1-123" y="connsiteY1-124"/>
                </a:cxn>
                <a:cxn ang="0">
                  <a:pos x="connsiteX2-125" y="connsiteY2-126"/>
                </a:cxn>
                <a:cxn ang="0">
                  <a:pos x="connsiteX3-127" y="connsiteY3-128"/>
                </a:cxn>
                <a:cxn ang="0">
                  <a:pos x="connsiteX4-129" y="connsiteY4-130"/>
                </a:cxn>
                <a:cxn ang="0">
                  <a:pos x="connsiteX5-131" y="connsiteY5-132"/>
                </a:cxn>
              </a:cxnLst>
              <a:rect l="l" t="t" r="r" b="b"/>
              <a:pathLst>
                <a:path w="985472" h="985473">
                  <a:moveTo>
                    <a:pt x="0" y="523462"/>
                  </a:moveTo>
                  <a:cubicBezTo>
                    <a:pt x="0" y="268300"/>
                    <a:pt x="206849" y="61451"/>
                    <a:pt x="462011" y="61451"/>
                  </a:cubicBezTo>
                  <a:cubicBezTo>
                    <a:pt x="633438" y="61451"/>
                    <a:pt x="941255" y="-28376"/>
                    <a:pt x="976294" y="9179"/>
                  </a:cubicBezTo>
                  <a:cubicBezTo>
                    <a:pt x="1013850" y="37485"/>
                    <a:pt x="924022" y="352035"/>
                    <a:pt x="924022" y="523462"/>
                  </a:cubicBezTo>
                  <a:cubicBezTo>
                    <a:pt x="924022" y="778624"/>
                    <a:pt x="717173" y="985473"/>
                    <a:pt x="462011" y="985473"/>
                  </a:cubicBezTo>
                  <a:cubicBezTo>
                    <a:pt x="206849" y="985473"/>
                    <a:pt x="0" y="778624"/>
                    <a:pt x="0" y="523462"/>
                  </a:cubicBezTo>
                  <a:close/>
                </a:path>
              </a:pathLst>
            </a:custGeom>
            <a:noFill/>
            <a:ln w="38100">
              <a:solidFill>
                <a:srgbClr val="48B39D"/>
              </a:solidFill>
            </a:ln>
          </p:spPr>
          <p:style>
            <a:lnRef idx="2">
              <a:srgbClr val="3069B4">
                <a:shade val="50000"/>
              </a:srgbClr>
            </a:lnRef>
            <a:fillRef idx="1">
              <a:srgbClr val="3069B4"/>
            </a:fillRef>
            <a:effectRef idx="0">
              <a:srgbClr val="3069B4"/>
            </a:effectRef>
            <a:fontRef idx="minor">
              <a:sysClr val="window" lastClr="FFFFFF"/>
            </a:fontRef>
          </p:style>
          <p:txBody>
            <a:bodyPr rtlCol="0" anchor="ctr">
              <a:normAutofit/>
            </a:bodyPr>
            <a:p>
              <a:pPr algn="ctr"/>
              <a:endParaRPr lang="zh-CN" altLang="en-US">
                <a:sym typeface="Arial" panose="020B0604020202020204" pitchFamily="34" charset="0"/>
              </a:endParaRPr>
            </a:p>
          </p:txBody>
        </p:sp>
        <p:sp>
          <p:nvSpPr>
            <p:cNvPr id="10" name="KSO_Shape"/>
            <p:cNvSpPr/>
            <p:nvPr>
              <p:custDataLst>
                <p:tags r:id="rId10"/>
              </p:custDataLst>
            </p:nvPr>
          </p:nvSpPr>
          <p:spPr>
            <a:xfrm flipH="1">
              <a:off x="9308" y="5510"/>
              <a:ext cx="1053" cy="746"/>
            </a:xfrm>
            <a:custGeom>
              <a:avLst/>
              <a:gdLst/>
              <a:ahLst/>
              <a:cxnLst/>
              <a:rect l="l" t="t" r="r" b="b"/>
              <a:pathLst>
                <a:path w="1211637" h="857258">
                  <a:moveTo>
                    <a:pt x="937021" y="713258"/>
                  </a:moveTo>
                  <a:cubicBezTo>
                    <a:pt x="976786" y="713258"/>
                    <a:pt x="1009021" y="745493"/>
                    <a:pt x="1009021" y="785258"/>
                  </a:cubicBezTo>
                  <a:cubicBezTo>
                    <a:pt x="1009021" y="825023"/>
                    <a:pt x="976786" y="857258"/>
                    <a:pt x="937021" y="857258"/>
                  </a:cubicBezTo>
                  <a:cubicBezTo>
                    <a:pt x="897256" y="857258"/>
                    <a:pt x="865021" y="825023"/>
                    <a:pt x="865021" y="785258"/>
                  </a:cubicBezTo>
                  <a:cubicBezTo>
                    <a:pt x="865021" y="745493"/>
                    <a:pt x="897256" y="713258"/>
                    <a:pt x="937021" y="713258"/>
                  </a:cubicBezTo>
                  <a:close/>
                  <a:moveTo>
                    <a:pt x="568554" y="713258"/>
                  </a:moveTo>
                  <a:cubicBezTo>
                    <a:pt x="608319" y="713258"/>
                    <a:pt x="640554" y="745493"/>
                    <a:pt x="640554" y="785258"/>
                  </a:cubicBezTo>
                  <a:cubicBezTo>
                    <a:pt x="640554" y="825023"/>
                    <a:pt x="608319" y="857258"/>
                    <a:pt x="568554" y="857258"/>
                  </a:cubicBezTo>
                  <a:cubicBezTo>
                    <a:pt x="528789" y="857258"/>
                    <a:pt x="496554" y="825023"/>
                    <a:pt x="496554" y="785258"/>
                  </a:cubicBezTo>
                  <a:cubicBezTo>
                    <a:pt x="496554" y="745493"/>
                    <a:pt x="528789" y="713258"/>
                    <a:pt x="568554" y="713258"/>
                  </a:cubicBezTo>
                  <a:close/>
                  <a:moveTo>
                    <a:pt x="238524" y="0"/>
                  </a:moveTo>
                  <a:lnTo>
                    <a:pt x="287824" y="4511"/>
                  </a:lnTo>
                  <a:lnTo>
                    <a:pt x="288000" y="4511"/>
                  </a:lnTo>
                  <a:lnTo>
                    <a:pt x="288001" y="4528"/>
                  </a:lnTo>
                  <a:lnTo>
                    <a:pt x="308028" y="6360"/>
                  </a:lnTo>
                  <a:lnTo>
                    <a:pt x="374622" y="197367"/>
                  </a:lnTo>
                  <a:lnTo>
                    <a:pt x="1211637" y="197367"/>
                  </a:lnTo>
                  <a:lnTo>
                    <a:pt x="1050402" y="681918"/>
                  </a:lnTo>
                  <a:lnTo>
                    <a:pt x="472773" y="681918"/>
                  </a:lnTo>
                  <a:lnTo>
                    <a:pt x="399476" y="461644"/>
                  </a:lnTo>
                  <a:lnTo>
                    <a:pt x="257414" y="54181"/>
                  </a:lnTo>
                  <a:lnTo>
                    <a:pt x="1" y="54181"/>
                  </a:lnTo>
                  <a:lnTo>
                    <a:pt x="0" y="4511"/>
                  </a:lnTo>
                  <a:lnTo>
                    <a:pt x="240097" y="4511"/>
                  </a:lnTo>
                  <a:close/>
                </a:path>
              </a:pathLst>
            </a:custGeom>
            <a:solidFill>
              <a:srgbClr val="48B39D"/>
            </a:solidFill>
            <a:ln>
              <a:noFill/>
            </a:ln>
          </p:spPr>
          <p:style>
            <a:lnRef idx="2">
              <a:srgbClr val="3069B4">
                <a:shade val="50000"/>
              </a:srgbClr>
            </a:lnRef>
            <a:fillRef idx="1">
              <a:srgbClr val="3069B4"/>
            </a:fillRef>
            <a:effectRef idx="0">
              <a:srgbClr val="3069B4"/>
            </a:effectRef>
            <a:fontRef idx="minor">
              <a:sysClr val="window" lastClr="FFFFFF"/>
            </a:fontRef>
          </p:style>
          <p:txBody>
            <a:bodyPr anchor="ctr">
              <a:normAutofit/>
            </a:bodyPr>
            <a:p>
              <a:pPr algn="ctr" eaLnBrk="1" hangingPunct="1">
                <a:spcBef>
                  <a:spcPts val="0"/>
                </a:spcBef>
                <a:spcAft>
                  <a:spcPts val="0"/>
                </a:spcAft>
                <a:defRPr/>
              </a:pPr>
              <a:endParaRPr lang="zh-CN" altLang="en-US">
                <a:solidFill>
                  <a:srgbClr val="FFFFFF"/>
                </a:solidFill>
                <a:sym typeface="Arial" panose="020B0604020202020204" pitchFamily="34" charset="0"/>
              </a:endParaRPr>
            </a:p>
          </p:txBody>
        </p:sp>
        <p:sp>
          <p:nvSpPr>
            <p:cNvPr id="12" name="文本框 11"/>
            <p:cNvSpPr txBox="1"/>
            <p:nvPr>
              <p:custDataLst>
                <p:tags r:id="rId11"/>
              </p:custDataLst>
            </p:nvPr>
          </p:nvSpPr>
          <p:spPr>
            <a:xfrm>
              <a:off x="8410" y="7368"/>
              <a:ext cx="2632" cy="710"/>
            </a:xfrm>
            <a:prstGeom prst="rect">
              <a:avLst/>
            </a:prstGeom>
            <a:noFill/>
          </p:spPr>
          <p:txBody>
            <a:bodyPr wrap="square" rtlCol="0">
              <a:normAutofit/>
            </a:bodyPr>
            <a:p>
              <a:pPr algn="ctr"/>
              <a:r>
                <a:rPr lang="en-US" altLang="zh-CN" sz="2200">
                  <a:solidFill>
                    <a:srgbClr val="48B39D"/>
                  </a:solidFill>
                  <a:latin typeface="Arial" panose="020B0604020202020204" pitchFamily="34" charset="0"/>
                  <a:ea typeface="+mn-ea"/>
                  <a:cs typeface="+mn-ea"/>
                  <a:sym typeface="Arial" panose="020B0604020202020204" pitchFamily="34" charset="0"/>
                </a:rPr>
                <a:t>2</a:t>
              </a:r>
              <a:endParaRPr lang="en-US" altLang="zh-CN" sz="2200">
                <a:solidFill>
                  <a:srgbClr val="48B39D"/>
                </a:solidFill>
                <a:latin typeface="Arial" panose="020B0604020202020204" pitchFamily="34" charset="0"/>
                <a:ea typeface="+mn-ea"/>
                <a:cs typeface="+mn-ea"/>
                <a:sym typeface="Arial" panose="020B0604020202020204" pitchFamily="34" charset="0"/>
              </a:endParaRPr>
            </a:p>
          </p:txBody>
        </p:sp>
      </p:grpSp>
      <p:sp>
        <p:nvSpPr>
          <p:cNvPr id="15" name="文本框 14"/>
          <p:cNvSpPr txBox="1"/>
          <p:nvPr>
            <p:custDataLst>
              <p:tags r:id="rId12"/>
            </p:custDataLst>
          </p:nvPr>
        </p:nvSpPr>
        <p:spPr>
          <a:xfrm>
            <a:off x="8314690" y="5287010"/>
            <a:ext cx="1899920" cy="1040765"/>
          </a:xfrm>
          <a:prstGeom prst="rect">
            <a:avLst/>
          </a:prstGeom>
          <a:noFill/>
        </p:spPr>
        <p:txBody>
          <a:bodyPr wrap="square" rtlCol="0">
            <a:normAutofit/>
          </a:bodyPr>
          <a:p>
            <a:pPr algn="ctr"/>
            <a:r>
              <a:rPr lang="zh-CN" altLang="en-US" dirty="0">
                <a:sym typeface="+mn-ea"/>
              </a:rPr>
              <a:t>小程序的开发与发布</a:t>
            </a:r>
            <a:endParaRPr lang="zh-CN" altLang="en-US" dirty="0">
              <a:sym typeface="Arial" panose="020B0604020202020204" pitchFamily="34" charset="0"/>
            </a:endParaRPr>
          </a:p>
        </p:txBody>
      </p:sp>
      <p:grpSp>
        <p:nvGrpSpPr>
          <p:cNvPr id="19" name="组合 18"/>
          <p:cNvGrpSpPr/>
          <p:nvPr/>
        </p:nvGrpSpPr>
        <p:grpSpPr>
          <a:xfrm>
            <a:off x="8439150" y="3180104"/>
            <a:ext cx="1671595" cy="1949579"/>
            <a:chOff x="13290" y="5008"/>
            <a:chExt cx="2632" cy="3070"/>
          </a:xfrm>
        </p:grpSpPr>
        <p:sp>
          <p:nvSpPr>
            <p:cNvPr id="13" name="泪滴形 7"/>
            <p:cNvSpPr/>
            <p:nvPr>
              <p:custDataLst>
                <p:tags r:id="rId13"/>
              </p:custDataLst>
            </p:nvPr>
          </p:nvSpPr>
          <p:spPr>
            <a:xfrm rot="8100000">
              <a:off x="13732" y="5008"/>
              <a:ext cx="1749" cy="1749"/>
            </a:xfrm>
            <a:custGeom>
              <a:avLst/>
              <a:gdLst>
                <a:gd name="connsiteX0" fmla="*/ 0 w 924022"/>
                <a:gd name="connsiteY0" fmla="*/ 462011 h 924022"/>
                <a:gd name="connsiteX1" fmla="*/ 462011 w 924022"/>
                <a:gd name="connsiteY1" fmla="*/ 0 h 924022"/>
                <a:gd name="connsiteX2" fmla="*/ 976294 w 924022"/>
                <a:gd name="connsiteY2" fmla="*/ -52272 h 924022"/>
                <a:gd name="connsiteX3" fmla="*/ 924022 w 924022"/>
                <a:gd name="connsiteY3" fmla="*/ 462011 h 924022"/>
                <a:gd name="connsiteX4" fmla="*/ 462011 w 924022"/>
                <a:gd name="connsiteY4" fmla="*/ 924022 h 924022"/>
                <a:gd name="connsiteX5" fmla="*/ 0 w 924022"/>
                <a:gd name="connsiteY5" fmla="*/ 462011 h 924022"/>
                <a:gd name="connsiteX0-1" fmla="*/ 0 w 976294"/>
                <a:gd name="connsiteY0-2" fmla="*/ 514283 h 976294"/>
                <a:gd name="connsiteX1-3" fmla="*/ 462011 w 976294"/>
                <a:gd name="connsiteY1-4" fmla="*/ 52272 h 976294"/>
                <a:gd name="connsiteX2-5" fmla="*/ 976294 w 976294"/>
                <a:gd name="connsiteY2-6" fmla="*/ 0 h 976294"/>
                <a:gd name="connsiteX3-7" fmla="*/ 924022 w 976294"/>
                <a:gd name="connsiteY3-8" fmla="*/ 514283 h 976294"/>
                <a:gd name="connsiteX4-9" fmla="*/ 462011 w 976294"/>
                <a:gd name="connsiteY4-10" fmla="*/ 976294 h 976294"/>
                <a:gd name="connsiteX5-11" fmla="*/ 0 w 976294"/>
                <a:gd name="connsiteY5-12" fmla="*/ 514283 h 976294"/>
                <a:gd name="connsiteX0-13" fmla="*/ 0 w 991098"/>
                <a:gd name="connsiteY0-14" fmla="*/ 517758 h 979769"/>
                <a:gd name="connsiteX1-15" fmla="*/ 462011 w 991098"/>
                <a:gd name="connsiteY1-16" fmla="*/ 55747 h 979769"/>
                <a:gd name="connsiteX2-17" fmla="*/ 976294 w 991098"/>
                <a:gd name="connsiteY2-18" fmla="*/ 3475 h 979769"/>
                <a:gd name="connsiteX3-19" fmla="*/ 924022 w 991098"/>
                <a:gd name="connsiteY3-20" fmla="*/ 517758 h 979769"/>
                <a:gd name="connsiteX4-21" fmla="*/ 462011 w 991098"/>
                <a:gd name="connsiteY4-22" fmla="*/ 979769 h 979769"/>
                <a:gd name="connsiteX5-23" fmla="*/ 0 w 991098"/>
                <a:gd name="connsiteY5-24" fmla="*/ 517758 h 979769"/>
                <a:gd name="connsiteX0-25" fmla="*/ 0 w 991098"/>
                <a:gd name="connsiteY0-26" fmla="*/ 532372 h 994383"/>
                <a:gd name="connsiteX1-27" fmla="*/ 462011 w 991098"/>
                <a:gd name="connsiteY1-28" fmla="*/ 70361 h 994383"/>
                <a:gd name="connsiteX2-29" fmla="*/ 976294 w 991098"/>
                <a:gd name="connsiteY2-30" fmla="*/ 18089 h 994383"/>
                <a:gd name="connsiteX3-31" fmla="*/ 924022 w 991098"/>
                <a:gd name="connsiteY3-32" fmla="*/ 532372 h 994383"/>
                <a:gd name="connsiteX4-33" fmla="*/ 462011 w 991098"/>
                <a:gd name="connsiteY4-34" fmla="*/ 994383 h 994383"/>
                <a:gd name="connsiteX5-35" fmla="*/ 0 w 991098"/>
                <a:gd name="connsiteY5-36" fmla="*/ 532372 h 994383"/>
                <a:gd name="connsiteX0-37" fmla="*/ 0 w 991098"/>
                <a:gd name="connsiteY0-38" fmla="*/ 529088 h 991099"/>
                <a:gd name="connsiteX1-39" fmla="*/ 462011 w 991098"/>
                <a:gd name="connsiteY1-40" fmla="*/ 67077 h 991099"/>
                <a:gd name="connsiteX2-41" fmla="*/ 976294 w 991098"/>
                <a:gd name="connsiteY2-42" fmla="*/ 14805 h 991099"/>
                <a:gd name="connsiteX3-43" fmla="*/ 924022 w 991098"/>
                <a:gd name="connsiteY3-44" fmla="*/ 529088 h 991099"/>
                <a:gd name="connsiteX4-45" fmla="*/ 462011 w 991098"/>
                <a:gd name="connsiteY4-46" fmla="*/ 991099 h 991099"/>
                <a:gd name="connsiteX5-47" fmla="*/ 0 w 991098"/>
                <a:gd name="connsiteY5-48" fmla="*/ 529088 h 991099"/>
                <a:gd name="connsiteX0-49" fmla="*/ 0 w 992401"/>
                <a:gd name="connsiteY0-50" fmla="*/ 529088 h 991099"/>
                <a:gd name="connsiteX1-51" fmla="*/ 462011 w 992401"/>
                <a:gd name="connsiteY1-52" fmla="*/ 67077 h 991099"/>
                <a:gd name="connsiteX2-53" fmla="*/ 976294 w 992401"/>
                <a:gd name="connsiteY2-54" fmla="*/ 14805 h 991099"/>
                <a:gd name="connsiteX3-55" fmla="*/ 924022 w 992401"/>
                <a:gd name="connsiteY3-56" fmla="*/ 529088 h 991099"/>
                <a:gd name="connsiteX4-57" fmla="*/ 462011 w 992401"/>
                <a:gd name="connsiteY4-58" fmla="*/ 991099 h 991099"/>
                <a:gd name="connsiteX5-59" fmla="*/ 0 w 992401"/>
                <a:gd name="connsiteY5-60" fmla="*/ 529088 h 991099"/>
                <a:gd name="connsiteX0-61" fmla="*/ 0 w 990452"/>
                <a:gd name="connsiteY0-62" fmla="*/ 529088 h 991099"/>
                <a:gd name="connsiteX1-63" fmla="*/ 462011 w 990452"/>
                <a:gd name="connsiteY1-64" fmla="*/ 67077 h 991099"/>
                <a:gd name="connsiteX2-65" fmla="*/ 976294 w 990452"/>
                <a:gd name="connsiteY2-66" fmla="*/ 14805 h 991099"/>
                <a:gd name="connsiteX3-67" fmla="*/ 924022 w 990452"/>
                <a:gd name="connsiteY3-68" fmla="*/ 529088 h 991099"/>
                <a:gd name="connsiteX4-69" fmla="*/ 462011 w 990452"/>
                <a:gd name="connsiteY4-70" fmla="*/ 991099 h 991099"/>
                <a:gd name="connsiteX5-71" fmla="*/ 0 w 990452"/>
                <a:gd name="connsiteY5-72" fmla="*/ 529088 h 991099"/>
                <a:gd name="connsiteX0-73" fmla="*/ 0 w 990452"/>
                <a:gd name="connsiteY0-74" fmla="*/ 528442 h 990453"/>
                <a:gd name="connsiteX1-75" fmla="*/ 462011 w 990452"/>
                <a:gd name="connsiteY1-76" fmla="*/ 66431 h 990453"/>
                <a:gd name="connsiteX2-77" fmla="*/ 976294 w 990452"/>
                <a:gd name="connsiteY2-78" fmla="*/ 14159 h 990453"/>
                <a:gd name="connsiteX3-79" fmla="*/ 924022 w 990452"/>
                <a:gd name="connsiteY3-80" fmla="*/ 528442 h 990453"/>
                <a:gd name="connsiteX4-81" fmla="*/ 462011 w 990452"/>
                <a:gd name="connsiteY4-82" fmla="*/ 990453 h 990453"/>
                <a:gd name="connsiteX5-83" fmla="*/ 0 w 990452"/>
                <a:gd name="connsiteY5-84" fmla="*/ 528442 h 990453"/>
                <a:gd name="connsiteX0-85" fmla="*/ 0 w 990452"/>
                <a:gd name="connsiteY0-86" fmla="*/ 527801 h 989812"/>
                <a:gd name="connsiteX1-87" fmla="*/ 462011 w 990452"/>
                <a:gd name="connsiteY1-88" fmla="*/ 65790 h 989812"/>
                <a:gd name="connsiteX2-89" fmla="*/ 976294 w 990452"/>
                <a:gd name="connsiteY2-90" fmla="*/ 13518 h 989812"/>
                <a:gd name="connsiteX3-91" fmla="*/ 924022 w 990452"/>
                <a:gd name="connsiteY3-92" fmla="*/ 527801 h 989812"/>
                <a:gd name="connsiteX4-93" fmla="*/ 462011 w 990452"/>
                <a:gd name="connsiteY4-94" fmla="*/ 989812 h 989812"/>
                <a:gd name="connsiteX5-95" fmla="*/ 0 w 990452"/>
                <a:gd name="connsiteY5-96" fmla="*/ 527801 h 989812"/>
                <a:gd name="connsiteX0-97" fmla="*/ 0 w 990452"/>
                <a:gd name="connsiteY0-98" fmla="*/ 525286 h 987297"/>
                <a:gd name="connsiteX1-99" fmla="*/ 462011 w 990452"/>
                <a:gd name="connsiteY1-100" fmla="*/ 63275 h 987297"/>
                <a:gd name="connsiteX2-101" fmla="*/ 976294 w 990452"/>
                <a:gd name="connsiteY2-102" fmla="*/ 11003 h 987297"/>
                <a:gd name="connsiteX3-103" fmla="*/ 924022 w 990452"/>
                <a:gd name="connsiteY3-104" fmla="*/ 525286 h 987297"/>
                <a:gd name="connsiteX4-105" fmla="*/ 462011 w 990452"/>
                <a:gd name="connsiteY4-106" fmla="*/ 987297 h 987297"/>
                <a:gd name="connsiteX5-107" fmla="*/ 0 w 990452"/>
                <a:gd name="connsiteY5-108" fmla="*/ 525286 h 987297"/>
                <a:gd name="connsiteX0-109" fmla="*/ 0 w 990452"/>
                <a:gd name="connsiteY0-110" fmla="*/ 523462 h 985473"/>
                <a:gd name="connsiteX1-111" fmla="*/ 462011 w 990452"/>
                <a:gd name="connsiteY1-112" fmla="*/ 61451 h 985473"/>
                <a:gd name="connsiteX2-113" fmla="*/ 976294 w 990452"/>
                <a:gd name="connsiteY2-114" fmla="*/ 9179 h 985473"/>
                <a:gd name="connsiteX3-115" fmla="*/ 924022 w 990452"/>
                <a:gd name="connsiteY3-116" fmla="*/ 523462 h 985473"/>
                <a:gd name="connsiteX4-117" fmla="*/ 462011 w 990452"/>
                <a:gd name="connsiteY4-118" fmla="*/ 985473 h 985473"/>
                <a:gd name="connsiteX5-119" fmla="*/ 0 w 990452"/>
                <a:gd name="connsiteY5-120" fmla="*/ 523462 h 985473"/>
                <a:gd name="connsiteX0-121" fmla="*/ 0 w 985472"/>
                <a:gd name="connsiteY0-122" fmla="*/ 523462 h 985473"/>
                <a:gd name="connsiteX1-123" fmla="*/ 462011 w 985472"/>
                <a:gd name="connsiteY1-124" fmla="*/ 61451 h 985473"/>
                <a:gd name="connsiteX2-125" fmla="*/ 976294 w 985472"/>
                <a:gd name="connsiteY2-126" fmla="*/ 9179 h 985473"/>
                <a:gd name="connsiteX3-127" fmla="*/ 924022 w 985472"/>
                <a:gd name="connsiteY3-128" fmla="*/ 523462 h 985473"/>
                <a:gd name="connsiteX4-129" fmla="*/ 462011 w 985472"/>
                <a:gd name="connsiteY4-130" fmla="*/ 985473 h 985473"/>
                <a:gd name="connsiteX5-131" fmla="*/ 0 w 985472"/>
                <a:gd name="connsiteY5-132" fmla="*/ 523462 h 985473"/>
              </a:gdLst>
              <a:ahLst/>
              <a:cxnLst>
                <a:cxn ang="0">
                  <a:pos x="connsiteX0-121" y="connsiteY0-122"/>
                </a:cxn>
                <a:cxn ang="0">
                  <a:pos x="connsiteX1-123" y="connsiteY1-124"/>
                </a:cxn>
                <a:cxn ang="0">
                  <a:pos x="connsiteX2-125" y="connsiteY2-126"/>
                </a:cxn>
                <a:cxn ang="0">
                  <a:pos x="connsiteX3-127" y="connsiteY3-128"/>
                </a:cxn>
                <a:cxn ang="0">
                  <a:pos x="connsiteX4-129" y="connsiteY4-130"/>
                </a:cxn>
                <a:cxn ang="0">
                  <a:pos x="connsiteX5-131" y="connsiteY5-132"/>
                </a:cxn>
              </a:cxnLst>
              <a:rect l="l" t="t" r="r" b="b"/>
              <a:pathLst>
                <a:path w="985472" h="985473">
                  <a:moveTo>
                    <a:pt x="0" y="523462"/>
                  </a:moveTo>
                  <a:cubicBezTo>
                    <a:pt x="0" y="268300"/>
                    <a:pt x="206849" y="61451"/>
                    <a:pt x="462011" y="61451"/>
                  </a:cubicBezTo>
                  <a:cubicBezTo>
                    <a:pt x="633438" y="61451"/>
                    <a:pt x="941255" y="-28376"/>
                    <a:pt x="976294" y="9179"/>
                  </a:cubicBezTo>
                  <a:cubicBezTo>
                    <a:pt x="1013850" y="37485"/>
                    <a:pt x="924022" y="352035"/>
                    <a:pt x="924022" y="523462"/>
                  </a:cubicBezTo>
                  <a:cubicBezTo>
                    <a:pt x="924022" y="778624"/>
                    <a:pt x="717173" y="985473"/>
                    <a:pt x="462011" y="985473"/>
                  </a:cubicBezTo>
                  <a:cubicBezTo>
                    <a:pt x="206849" y="985473"/>
                    <a:pt x="0" y="778624"/>
                    <a:pt x="0" y="523462"/>
                  </a:cubicBezTo>
                  <a:close/>
                </a:path>
              </a:pathLst>
            </a:custGeom>
            <a:noFill/>
            <a:ln w="38100">
              <a:solidFill>
                <a:srgbClr val="48B39D"/>
              </a:solidFill>
            </a:ln>
          </p:spPr>
          <p:style>
            <a:lnRef idx="2">
              <a:srgbClr val="3069B4">
                <a:shade val="50000"/>
              </a:srgbClr>
            </a:lnRef>
            <a:fillRef idx="1">
              <a:srgbClr val="3069B4"/>
            </a:fillRef>
            <a:effectRef idx="0">
              <a:srgbClr val="3069B4"/>
            </a:effectRef>
            <a:fontRef idx="minor">
              <a:sysClr val="window" lastClr="FFFFFF"/>
            </a:fontRef>
          </p:style>
          <p:txBody>
            <a:bodyPr rtlCol="0" anchor="ctr">
              <a:normAutofit/>
            </a:bodyPr>
            <a:p>
              <a:pPr algn="ctr"/>
              <a:endParaRPr lang="zh-CN" altLang="en-US">
                <a:sym typeface="Arial" panose="020B0604020202020204" pitchFamily="34" charset="0"/>
              </a:endParaRPr>
            </a:p>
          </p:txBody>
        </p:sp>
        <p:sp>
          <p:nvSpPr>
            <p:cNvPr id="14" name="KSO_Shape"/>
            <p:cNvSpPr/>
            <p:nvPr>
              <p:custDataLst>
                <p:tags r:id="rId14"/>
              </p:custDataLst>
            </p:nvPr>
          </p:nvSpPr>
          <p:spPr>
            <a:xfrm>
              <a:off x="14262" y="5418"/>
              <a:ext cx="726" cy="917"/>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48B39D"/>
            </a:solidFill>
            <a:ln>
              <a:noFill/>
            </a:ln>
          </p:spPr>
          <p:style>
            <a:lnRef idx="2">
              <a:srgbClr val="3069B4">
                <a:shade val="50000"/>
              </a:srgbClr>
            </a:lnRef>
            <a:fillRef idx="1">
              <a:srgbClr val="3069B4"/>
            </a:fillRef>
            <a:effectRef idx="0">
              <a:srgbClr val="3069B4"/>
            </a:effectRef>
            <a:fontRef idx="minor">
              <a:sysClr val="window" lastClr="FFFFFF"/>
            </a:fontRef>
          </p:style>
          <p:txBody>
            <a:bodyPr anchor="ctr">
              <a:normAutofit/>
              <a:scene3d>
                <a:camera prst="orthographicFront"/>
                <a:lightRig rig="threePt" dir="t"/>
              </a:scene3d>
              <a:sp3d>
                <a:contourClr>
                  <a:srgbClr val="FFFFFF"/>
                </a:contourClr>
              </a:sp3d>
            </a:bodyPr>
            <a:p>
              <a:pPr algn="ctr" eaLnBrk="1" hangingPunct="1">
                <a:spcBef>
                  <a:spcPts val="0"/>
                </a:spcBef>
                <a:spcAft>
                  <a:spcPts val="0"/>
                </a:spcAft>
                <a:defRPr/>
              </a:pPr>
              <a:endParaRPr lang="zh-CN" altLang="en-US">
                <a:solidFill>
                  <a:srgbClr val="FFFFFF"/>
                </a:solidFill>
                <a:sym typeface="Arial" panose="020B0604020202020204" pitchFamily="34" charset="0"/>
              </a:endParaRPr>
            </a:p>
          </p:txBody>
        </p:sp>
        <p:sp>
          <p:nvSpPr>
            <p:cNvPr id="16" name="文本框 15"/>
            <p:cNvSpPr txBox="1"/>
            <p:nvPr>
              <p:custDataLst>
                <p:tags r:id="rId15"/>
              </p:custDataLst>
            </p:nvPr>
          </p:nvSpPr>
          <p:spPr>
            <a:xfrm>
              <a:off x="13290" y="7368"/>
              <a:ext cx="2632" cy="710"/>
            </a:xfrm>
            <a:prstGeom prst="rect">
              <a:avLst/>
            </a:prstGeom>
            <a:noFill/>
          </p:spPr>
          <p:txBody>
            <a:bodyPr wrap="square" rtlCol="0">
              <a:normAutofit/>
            </a:bodyPr>
            <a:p>
              <a:pPr algn="ctr"/>
              <a:r>
                <a:rPr lang="en-US" altLang="zh-CN" sz="2200">
                  <a:solidFill>
                    <a:srgbClr val="48B39D"/>
                  </a:solidFill>
                  <a:latin typeface="Arial" panose="020B0604020202020204" pitchFamily="34" charset="0"/>
                  <a:ea typeface="+mn-ea"/>
                  <a:cs typeface="+mn-ea"/>
                  <a:sym typeface="Arial" panose="020B0604020202020204" pitchFamily="34" charset="0"/>
                </a:rPr>
                <a:t>3</a:t>
              </a:r>
              <a:endParaRPr lang="en-US" altLang="zh-CN" sz="2200">
                <a:solidFill>
                  <a:srgbClr val="48B39D"/>
                </a:solidFill>
                <a:latin typeface="Arial" panose="020B0604020202020204" pitchFamily="34" charset="0"/>
                <a:ea typeface="+mn-ea"/>
                <a:cs typeface="+mn-ea"/>
                <a:sym typeface="Arial" panose="020B0604020202020204" pitchFamily="34" charset="0"/>
              </a:endParaRPr>
            </a:p>
          </p:txBody>
        </p:sp>
      </p:grpSp>
    </p:spTree>
    <p:custDataLst>
      <p:tags r:id="rId1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 presetClass="entr" presetSubtype="1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heckerboard(across)">
                                      <p:cBhvr>
                                        <p:cTn id="21" dur="500"/>
                                        <p:tgtEl>
                                          <p:spTgt spid="6"/>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5" presetClass="entr" presetSubtype="1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heckerboard(across)">
                                      <p:cBhvr>
                                        <p:cTn id="30" dur="500"/>
                                        <p:tgtEl>
                                          <p:spTgt spid="11"/>
                                        </p:tgtEl>
                                      </p:cBhvr>
                                    </p:animEffect>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500" fill="hold"/>
                                        <p:tgtEl>
                                          <p:spTgt spid="19"/>
                                        </p:tgtEl>
                                        <p:attrNameLst>
                                          <p:attrName>ppt_x</p:attrName>
                                        </p:attrNameLst>
                                      </p:cBhvr>
                                      <p:tavLst>
                                        <p:tav tm="0">
                                          <p:val>
                                            <p:strVal val="#ppt_x"/>
                                          </p:val>
                                        </p:tav>
                                        <p:tav tm="100000">
                                          <p:val>
                                            <p:strVal val="#ppt_x"/>
                                          </p:val>
                                        </p:tav>
                                      </p:tavLst>
                                    </p:anim>
                                    <p:anim calcmode="lin" valueType="num">
                                      <p:cBhvr additive="base">
                                        <p:cTn id="35" dur="500" fill="hold"/>
                                        <p:tgtEl>
                                          <p:spTgt spid="19"/>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5" presetClass="entr" presetSubtype="1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checkerboard(across)">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uiExpand="1" build="p"/>
      <p:bldP spid="6" grpId="0"/>
      <p:bldP spid="11"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7" name="直接连接符 6"/>
          <p:cNvCxnSpPr/>
          <p:nvPr/>
        </p:nvCxnSpPr>
        <p:spPr>
          <a:xfrm flipV="1">
            <a:off x="6913245" y="-20955"/>
            <a:ext cx="0" cy="6899910"/>
          </a:xfrm>
          <a:prstGeom prst="line">
            <a:avLst/>
          </a:prstGeom>
          <a:ln w="25400">
            <a:solidFill>
              <a:srgbClr val="48B39D"/>
            </a:solidFill>
          </a:ln>
        </p:spPr>
        <p:style>
          <a:lnRef idx="3">
            <a:schemeClr val="dk1"/>
          </a:lnRef>
          <a:fillRef idx="0">
            <a:schemeClr val="dk1"/>
          </a:fillRef>
          <a:effectRef idx="2">
            <a:schemeClr val="dk1"/>
          </a:effectRef>
          <a:fontRef idx="minor">
            <a:schemeClr val="tx1"/>
          </a:fontRef>
        </p:style>
      </p:cxnSp>
      <p:cxnSp>
        <p:nvCxnSpPr>
          <p:cNvPr id="18" name="直接连接符 17"/>
          <p:cNvCxnSpPr/>
          <p:nvPr/>
        </p:nvCxnSpPr>
        <p:spPr>
          <a:xfrm flipV="1">
            <a:off x="5313680" y="4055745"/>
            <a:ext cx="1599565" cy="5080"/>
          </a:xfrm>
          <a:prstGeom prst="line">
            <a:avLst/>
          </a:prstGeom>
          <a:ln w="19050">
            <a:solidFill>
              <a:srgbClr val="48B39D"/>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rot="16200000" flipV="1">
            <a:off x="6830695" y="3975735"/>
            <a:ext cx="165100" cy="165100"/>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nvGrpSpPr>
          <p:cNvPr id="3" name="组合 2"/>
          <p:cNvGrpSpPr/>
          <p:nvPr/>
        </p:nvGrpSpPr>
        <p:grpSpPr>
          <a:xfrm>
            <a:off x="3495286" y="3407952"/>
            <a:ext cx="3418205" cy="2207895"/>
            <a:chOff x="916551" y="3308892"/>
            <a:chExt cx="3418205" cy="2207895"/>
          </a:xfrm>
        </p:grpSpPr>
        <p:sp>
          <p:nvSpPr>
            <p:cNvPr id="19" name="文本框 18"/>
            <p:cNvSpPr txBox="1"/>
            <p:nvPr/>
          </p:nvSpPr>
          <p:spPr>
            <a:xfrm>
              <a:off x="2958711" y="3308892"/>
              <a:ext cx="1293495" cy="521970"/>
            </a:xfrm>
            <a:prstGeom prst="rect">
              <a:avLst/>
            </a:prstGeom>
            <a:noFill/>
          </p:spPr>
          <p:txBody>
            <a:bodyPr wrap="square" rtlCol="0">
              <a:spAutoFit/>
            </a:bodyPr>
            <a:p>
              <a:r>
                <a:rPr sz="2800">
                  <a:latin typeface="微软雅黑" panose="020B0503020204020204" charset="-122"/>
                  <a:ea typeface="微软雅黑" panose="020B0503020204020204" charset="-122"/>
                  <a:cs typeface="微软雅黑" panose="020B0503020204020204" charset="-122"/>
                  <a:sym typeface="+mn-ea"/>
                </a:rPr>
                <a:t>步骤1：</a:t>
              </a:r>
              <a:endParaRPr lang="zh-CN" altLang="zh-CN" sz="2800" b="1" dirty="0" smtClean="0">
                <a:solidFill>
                  <a:srgbClr val="48B39D"/>
                </a:solidFill>
                <a:latin typeface="腾祥小小新体繁" panose="01010104010101010101" charset="-122"/>
                <a:ea typeface="腾祥小小新体繁" panose="01010104010101010101" charset="-122"/>
              </a:endParaRPr>
            </a:p>
          </p:txBody>
        </p:sp>
        <p:sp>
          <p:nvSpPr>
            <p:cNvPr id="23" name="矩形 22" descr="e7d195523061f1c0dc554706afe4c72a60a25314cbaece805811E654B44695D34D35691164BB3D154CCFD5D798F6FEAD99EAA8F1ADC3D4AFA5BC9ED0BB3A4B45073A038AC38E89AB54D31AA59602B9F12209B776749A2CCA36AD07C888D793A35F9D491ED1216934BB3A67970262DCEF660A8C3A8D1E7FE509DD9C96939D9FB9CDC0D2D415A58769"/>
            <p:cNvSpPr/>
            <p:nvPr/>
          </p:nvSpPr>
          <p:spPr>
            <a:xfrm>
              <a:off x="916551" y="4133122"/>
              <a:ext cx="3418205" cy="1383665"/>
            </a:xfrm>
            <a:prstGeom prst="rect">
              <a:avLst/>
            </a:prstGeom>
          </p:spPr>
          <p:txBody>
            <a:bodyPr wrap="square">
              <a:spAutoFit/>
            </a:bodyPr>
            <a:p>
              <a:pPr algn="r" fontAlgn="auto">
                <a:lnSpc>
                  <a:spcPct val="150000"/>
                </a:lnSpc>
              </a:pPr>
              <a:r>
                <a:rPr sz="1400">
                  <a:latin typeface="微软雅黑" panose="020B0503020204020204" charset="-122"/>
                  <a:ea typeface="微软雅黑" panose="020B0503020204020204" charset="-122"/>
                  <a:cs typeface="微软雅黑" panose="020B0503020204020204" charset="-122"/>
                  <a:sym typeface="+mn-ea"/>
                </a:rPr>
                <a:t>进入“微信公众平台”（https://mp.weixin.qq.com/），点击“微信小程序”进入到微信小程序页面，点击“前往注册”</a:t>
              </a:r>
              <a:r>
                <a:rPr lang="zh-CN" sz="1400">
                  <a:latin typeface="微软雅黑" panose="020B0503020204020204" charset="-122"/>
                  <a:ea typeface="微软雅黑" panose="020B0503020204020204" charset="-122"/>
                  <a:cs typeface="微软雅黑" panose="020B0503020204020204" charset="-122"/>
                  <a:sym typeface="+mn-ea"/>
                </a:rPr>
                <a:t>。</a:t>
              </a:r>
              <a:endParaRPr lang="zh-CN" sz="1400">
                <a:latin typeface="微软雅黑" panose="020B0503020204020204" charset="-122"/>
                <a:ea typeface="微软雅黑" panose="020B0503020204020204" charset="-122"/>
                <a:cs typeface="微软雅黑" panose="020B0503020204020204" charset="-122"/>
                <a:sym typeface="+mn-ea"/>
              </a:endParaRPr>
            </a:p>
          </p:txBody>
        </p:sp>
      </p:grpSp>
      <p:pic>
        <p:nvPicPr>
          <p:cNvPr id="8" name="图片 7" descr="20149309313"/>
          <p:cNvPicPr>
            <a:picLocks noChangeAspect="1"/>
          </p:cNvPicPr>
          <p:nvPr/>
        </p:nvPicPr>
        <p:blipFill>
          <a:blip r:embed="rId1"/>
          <a:stretch>
            <a:fillRect/>
          </a:stretch>
        </p:blipFill>
        <p:spPr>
          <a:xfrm>
            <a:off x="9034145" y="635"/>
            <a:ext cx="2990300" cy="900007"/>
          </a:xfrm>
          <a:prstGeom prst="rect">
            <a:avLst/>
          </a:prstGeom>
        </p:spPr>
      </p:pic>
      <p:sp>
        <p:nvSpPr>
          <p:cNvPr id="4" name="文本框 3"/>
          <p:cNvSpPr txBox="1"/>
          <p:nvPr/>
        </p:nvSpPr>
        <p:spPr>
          <a:xfrm>
            <a:off x="8256905" y="5352415"/>
            <a:ext cx="2049145" cy="306705"/>
          </a:xfrm>
          <a:prstGeom prst="rect">
            <a:avLst/>
          </a:prstGeom>
          <a:noFill/>
          <a:ln w="9525">
            <a:noFill/>
          </a:ln>
        </p:spPr>
        <p:txBody>
          <a:bodyPr wrap="square">
            <a:spAutoFit/>
          </a:bodyPr>
          <a:p>
            <a:pPr indent="0" algn="ctr"/>
            <a:r>
              <a:rPr lang="zh-CN" sz="1400" b="0">
                <a:solidFill>
                  <a:schemeClr val="tx1">
                    <a:lumMod val="90000"/>
                    <a:lumOff val="10000"/>
                  </a:schemeClr>
                </a:solidFill>
                <a:latin typeface="微软雅黑" panose="020B0503020204020204" charset="-122"/>
                <a:ea typeface="微软雅黑" panose="020B0503020204020204" charset="-122"/>
              </a:rPr>
              <a:t>微信小程序页面</a:t>
            </a:r>
            <a:endParaRPr lang="zh-CN" sz="1400" b="0">
              <a:solidFill>
                <a:schemeClr val="tx1">
                  <a:lumMod val="90000"/>
                  <a:lumOff val="10000"/>
                </a:schemeClr>
              </a:solidFill>
              <a:latin typeface="微软雅黑" panose="020B0503020204020204" charset="-122"/>
              <a:ea typeface="微软雅黑" panose="020B0503020204020204" charset="-122"/>
            </a:endParaRPr>
          </a:p>
        </p:txBody>
      </p:sp>
      <p:sp>
        <p:nvSpPr>
          <p:cNvPr id="2" name="文本框 1"/>
          <p:cNvSpPr txBox="1"/>
          <p:nvPr/>
        </p:nvSpPr>
        <p:spPr>
          <a:xfrm>
            <a:off x="838200" y="1369060"/>
            <a:ext cx="5382895" cy="922020"/>
          </a:xfrm>
          <a:prstGeom prst="rect">
            <a:avLst/>
          </a:prstGeom>
          <a:noFill/>
        </p:spPr>
        <p:txBody>
          <a:bodyPr wrap="square" rtlCol="0" anchor="t">
            <a:spAutoFit/>
          </a:bodyPr>
          <a:p>
            <a:pPr indent="457200" fontAlgn="auto">
              <a:lnSpc>
                <a:spcPct val="150000"/>
              </a:lnSpc>
            </a:pPr>
            <a:r>
              <a:rPr lang="zh-CN" altLang="en-US"/>
              <a:t>微信小程序的开发者，首先需要完成微信小程序账号的注册，其具体步骤如下：</a:t>
            </a:r>
            <a:endParaRPr lang="zh-CN" altLang="en-US"/>
          </a:p>
        </p:txBody>
      </p:sp>
      <p:sp>
        <p:nvSpPr>
          <p:cNvPr id="6" name="标题 4"/>
          <p:cNvSpPr>
            <a:spLocks noGrp="1"/>
          </p:cNvSpPr>
          <p:nvPr>
            <p:custDataLst>
              <p:tags r:id="rId2"/>
            </p:custDataLst>
          </p:nvPr>
        </p:nvSpPr>
        <p:spPr>
          <a:xfrm>
            <a:off x="838200" y="241300"/>
            <a:ext cx="538289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zh-CN" dirty="0">
                <a:solidFill>
                  <a:schemeClr val="tx1"/>
                </a:solidFill>
              </a:rPr>
              <a:t>注册</a:t>
            </a:r>
            <a:br>
              <a:rPr lang="en-US" altLang="zh-CN" dirty="0">
                <a:solidFill>
                  <a:schemeClr val="tx1"/>
                </a:solidFill>
              </a:rPr>
            </a:br>
            <a:r>
              <a:rPr lang="en-US" altLang="zh-CN" sz="2400" dirty="0">
                <a:solidFill>
                  <a:srgbClr val="48B39D"/>
                </a:solidFill>
              </a:rPr>
              <a:t>register</a:t>
            </a:r>
            <a:endParaRPr lang="en-US" altLang="zh-CN" sz="2400" dirty="0">
              <a:solidFill>
                <a:srgbClr val="48B39D"/>
              </a:solidFill>
            </a:endParaRPr>
          </a:p>
        </p:txBody>
      </p:sp>
      <p:pic>
        <p:nvPicPr>
          <p:cNvPr id="263" name="图片 263"/>
          <p:cNvPicPr>
            <a:picLocks noChangeAspect="1"/>
          </p:cNvPicPr>
          <p:nvPr/>
        </p:nvPicPr>
        <p:blipFill>
          <a:blip r:embed="rId3"/>
          <a:srcRect l="8137" t="3911" r="7281"/>
          <a:stretch>
            <a:fillRect/>
          </a:stretch>
        </p:blipFill>
        <p:spPr>
          <a:xfrm>
            <a:off x="7487285" y="2106295"/>
            <a:ext cx="3588385" cy="3124835"/>
          </a:xfrm>
          <a:prstGeom prst="rect">
            <a:avLst/>
          </a:prstGeom>
          <a:ln w="3175">
            <a:solidFill>
              <a:schemeClr val="tx1"/>
            </a:solidFill>
          </a:ln>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1+#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ppt_x"/>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12" presetClass="entr" presetSubtype="2"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p:tgtEl>
                                          <p:spTgt spid="3"/>
                                        </p:tgtEl>
                                        <p:attrNameLst>
                                          <p:attrName>ppt_x</p:attrName>
                                        </p:attrNameLst>
                                      </p:cBhvr>
                                      <p:tavLst>
                                        <p:tav tm="0">
                                          <p:val>
                                            <p:strVal val="#ppt_x+#ppt_w*1.125000"/>
                                          </p:val>
                                        </p:tav>
                                        <p:tav tm="100000">
                                          <p:val>
                                            <p:strVal val="#ppt_x"/>
                                          </p:val>
                                        </p:tav>
                                      </p:tavLst>
                                    </p:anim>
                                    <p:animEffect transition="in" filter="wipe(left)">
                                      <p:cBhvr>
                                        <p:cTn id="32" dur="500"/>
                                        <p:tgtEl>
                                          <p:spTgt spid="3"/>
                                        </p:tgtEl>
                                      </p:cBhvr>
                                    </p:animEffect>
                                  </p:childTnLst>
                                </p:cTn>
                              </p:par>
                            </p:childTnLst>
                          </p:cTn>
                        </p:par>
                        <p:par>
                          <p:cTn id="33" fill="hold">
                            <p:stCondLst>
                              <p:cond delay="3000"/>
                            </p:stCondLst>
                            <p:childTnLst>
                              <p:par>
                                <p:cTn id="34" presetID="3" presetClass="entr" presetSubtype="10" fill="hold" nodeType="afterEffect">
                                  <p:stCondLst>
                                    <p:cond delay="0"/>
                                  </p:stCondLst>
                                  <p:childTnLst>
                                    <p:set>
                                      <p:cBhvr>
                                        <p:cTn id="35" dur="1" fill="hold">
                                          <p:stCondLst>
                                            <p:cond delay="0"/>
                                          </p:stCondLst>
                                        </p:cTn>
                                        <p:tgtEl>
                                          <p:spTgt spid="263"/>
                                        </p:tgtEl>
                                        <p:attrNameLst>
                                          <p:attrName>style.visibility</p:attrName>
                                        </p:attrNameLst>
                                      </p:cBhvr>
                                      <p:to>
                                        <p:strVal val="visible"/>
                                      </p:to>
                                    </p:set>
                                    <p:animEffect transition="in" filter="blinds(horizontal)">
                                      <p:cBhvr>
                                        <p:cTn id="36" dur="500"/>
                                        <p:tgtEl>
                                          <p:spTgt spid="263"/>
                                        </p:tgtEl>
                                      </p:cBhvr>
                                    </p:animEffect>
                                  </p:childTnLst>
                                </p:cTn>
                              </p:par>
                            </p:childTnLst>
                          </p:cTn>
                        </p:par>
                        <p:par>
                          <p:cTn id="37" fill="hold">
                            <p:stCondLst>
                              <p:cond delay="3500"/>
                            </p:stCondLst>
                            <p:childTnLst>
                              <p:par>
                                <p:cTn id="38" presetID="12" presetClass="entr" presetSubtype="4"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p:tgtEl>
                                          <p:spTgt spid="4"/>
                                        </p:tgtEl>
                                        <p:attrNameLst>
                                          <p:attrName>ppt_y</p:attrName>
                                        </p:attrNameLst>
                                      </p:cBhvr>
                                      <p:tavLst>
                                        <p:tav tm="0">
                                          <p:val>
                                            <p:strVal val="#ppt_y+#ppt_h*1.125000"/>
                                          </p:val>
                                        </p:tav>
                                        <p:tav tm="100000">
                                          <p:val>
                                            <p:strVal val="#ppt_y"/>
                                          </p:val>
                                        </p:tav>
                                      </p:tavLst>
                                    </p:anim>
                                    <p:animEffect transition="in" filter="wipe(up)">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4" grpId="0"/>
      <p:bldP spid="6" grpId="0"/>
      <p:bldP spid="6" grpId="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3" name="组合 2"/>
          <p:cNvGrpSpPr/>
          <p:nvPr/>
        </p:nvGrpSpPr>
        <p:grpSpPr>
          <a:xfrm>
            <a:off x="338066" y="938437"/>
            <a:ext cx="3912235" cy="2420620"/>
            <a:chOff x="4019161" y="2832642"/>
            <a:chExt cx="3912235" cy="2420620"/>
          </a:xfrm>
        </p:grpSpPr>
        <p:sp>
          <p:nvSpPr>
            <p:cNvPr id="19" name="文本框 18"/>
            <p:cNvSpPr txBox="1"/>
            <p:nvPr/>
          </p:nvSpPr>
          <p:spPr>
            <a:xfrm>
              <a:off x="6470261" y="2832642"/>
              <a:ext cx="1461135" cy="521970"/>
            </a:xfrm>
            <a:prstGeom prst="rect">
              <a:avLst/>
            </a:prstGeom>
            <a:noFill/>
          </p:spPr>
          <p:txBody>
            <a:bodyPr wrap="square" rtlCol="0">
              <a:spAutoFit/>
            </a:bodyPr>
            <a:p>
              <a:pPr algn="r"/>
              <a:r>
                <a:rPr sz="2800">
                  <a:latin typeface="微软雅黑" panose="020B0503020204020204" charset="-122"/>
                  <a:ea typeface="微软雅黑" panose="020B0503020204020204" charset="-122"/>
                  <a:cs typeface="微软雅黑" panose="020B0503020204020204" charset="-122"/>
                  <a:sym typeface="+mn-ea"/>
                </a:rPr>
                <a:t>步骤2：</a:t>
              </a:r>
              <a:endParaRPr lang="zh-CN" altLang="en-US" sz="2800" b="1" dirty="0" smtClean="0">
                <a:solidFill>
                  <a:srgbClr val="0584A7"/>
                </a:solidFill>
                <a:latin typeface="腾祥小小新体繁" panose="01010104010101010101" charset="-122"/>
                <a:ea typeface="腾祥小小新体繁" panose="01010104010101010101" charset="-122"/>
              </a:endParaRPr>
            </a:p>
          </p:txBody>
        </p:sp>
        <p:sp>
          <p:nvSpPr>
            <p:cNvPr id="23" name="矩形 22" descr="e7d195523061f1c0dc554706afe4c72a60a25314cbaece805811E654B44695D34D35691164BB3D154CCFD5D798F6FEAD99EAA8F1ADC3D4AFA5BC9ED0BB3A4B45073A038AC38E89AB54D31AA59602B9F12209B776749A2CCA36AD07C888D793A35F9D491ED1216934BB3A67970262DCEF660A8C3A8D1E7FE509DD9C96939D9FB9CDC0D2D415A58769"/>
            <p:cNvSpPr/>
            <p:nvPr/>
          </p:nvSpPr>
          <p:spPr>
            <a:xfrm>
              <a:off x="4019161" y="3546382"/>
              <a:ext cx="3889375" cy="1706880"/>
            </a:xfrm>
            <a:prstGeom prst="rect">
              <a:avLst/>
            </a:prstGeom>
          </p:spPr>
          <p:txBody>
            <a:bodyPr wrap="square">
              <a:spAutoFit/>
            </a:bodyPr>
            <a:p>
              <a:pPr algn="r" fontAlgn="auto">
                <a:lnSpc>
                  <a:spcPct val="150000"/>
                </a:lnSpc>
              </a:pPr>
              <a:r>
                <a:rPr sz="1400">
                  <a:latin typeface="微软雅黑" panose="020B0503020204020204" charset="-122"/>
                  <a:ea typeface="微软雅黑" panose="020B0503020204020204" charset="-122"/>
                  <a:cs typeface="微软雅黑" panose="020B0503020204020204" charset="-122"/>
                  <a:sym typeface="+mn-ea"/>
                </a:rPr>
                <a:t>进入微信小程序注册页面，按照要求依次完成账号信息填写、邮箱激活、信息登记，其中在“信息登记”环节中需要用户依据注册主体的身份选择“主体类型”，其具体包括了个人、企业、政府、媒体、其它组织五个部分</a:t>
              </a:r>
              <a:r>
                <a:rPr lang="zh-CN" sz="1400">
                  <a:latin typeface="微软雅黑" panose="020B0503020204020204" charset="-122"/>
                  <a:ea typeface="微软雅黑" panose="020B0503020204020204" charset="-122"/>
                  <a:cs typeface="微软雅黑" panose="020B0503020204020204" charset="-122"/>
                  <a:sym typeface="+mn-ea"/>
                </a:rPr>
                <a:t>。</a:t>
              </a:r>
              <a:endParaRPr lang="zh-CN" altLang="zh-CN" sz="1400">
                <a:latin typeface="微软雅黑" panose="020B0503020204020204" charset="-122"/>
                <a:ea typeface="微软雅黑" panose="020B0503020204020204" charset="-122"/>
                <a:cs typeface="微软雅黑" panose="020B0503020204020204" charset="-122"/>
                <a:sym typeface="+mn-ea"/>
              </a:endParaRPr>
            </a:p>
          </p:txBody>
        </p:sp>
      </p:grpSp>
      <p:grpSp>
        <p:nvGrpSpPr>
          <p:cNvPr id="28" name="组合 27"/>
          <p:cNvGrpSpPr/>
          <p:nvPr/>
        </p:nvGrpSpPr>
        <p:grpSpPr>
          <a:xfrm>
            <a:off x="2732389" y="-32385"/>
            <a:ext cx="4183311" cy="6909435"/>
            <a:chOff x="7292" y="-27"/>
            <a:chExt cx="6588" cy="10881"/>
          </a:xfrm>
        </p:grpSpPr>
        <p:cxnSp>
          <p:nvCxnSpPr>
            <p:cNvPr id="7" name="直接连接符 6"/>
            <p:cNvCxnSpPr/>
            <p:nvPr/>
          </p:nvCxnSpPr>
          <p:spPr>
            <a:xfrm>
              <a:off x="9815" y="626"/>
              <a:ext cx="0" cy="10228"/>
            </a:xfrm>
            <a:prstGeom prst="line">
              <a:avLst/>
            </a:prstGeom>
            <a:ln w="25400">
              <a:solidFill>
                <a:srgbClr val="48B39D"/>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7292" y="2498"/>
              <a:ext cx="2551" cy="8"/>
            </a:xfrm>
            <a:prstGeom prst="line">
              <a:avLst/>
            </a:prstGeom>
            <a:ln w="25400">
              <a:solidFill>
                <a:srgbClr val="48B39D"/>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9824" y="7515"/>
              <a:ext cx="2551" cy="3"/>
            </a:xfrm>
            <a:prstGeom prst="line">
              <a:avLst/>
            </a:prstGeom>
            <a:ln w="25400">
              <a:solidFill>
                <a:srgbClr val="48B39D"/>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rot="16200000">
              <a:off x="11839" y="-1418"/>
              <a:ext cx="0" cy="4082"/>
            </a:xfrm>
            <a:prstGeom prst="line">
              <a:avLst/>
            </a:prstGeom>
            <a:ln w="25400">
              <a:solidFill>
                <a:srgbClr val="48B39D"/>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3862" y="-27"/>
              <a:ext cx="0" cy="652"/>
            </a:xfrm>
            <a:prstGeom prst="line">
              <a:avLst/>
            </a:prstGeom>
            <a:ln w="25400">
              <a:solidFill>
                <a:srgbClr val="48B39D"/>
              </a:solidFill>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4407288" y="4205997"/>
            <a:ext cx="3392805" cy="1694815"/>
            <a:chOff x="3798958" y="1895868"/>
            <a:chExt cx="3392805" cy="1694815"/>
          </a:xfrm>
        </p:grpSpPr>
        <p:sp>
          <p:nvSpPr>
            <p:cNvPr id="20" name="文本框 19"/>
            <p:cNvSpPr txBox="1"/>
            <p:nvPr/>
          </p:nvSpPr>
          <p:spPr>
            <a:xfrm>
              <a:off x="3798958" y="1895868"/>
              <a:ext cx="1437005" cy="521970"/>
            </a:xfrm>
            <a:prstGeom prst="rect">
              <a:avLst/>
            </a:prstGeom>
            <a:noFill/>
          </p:spPr>
          <p:txBody>
            <a:bodyPr wrap="square" rtlCol="0">
              <a:spAutoFit/>
            </a:bodyPr>
            <a:p>
              <a:r>
                <a:rPr sz="2800">
                  <a:latin typeface="微软雅黑" panose="020B0503020204020204" charset="-122"/>
                  <a:ea typeface="微软雅黑" panose="020B0503020204020204" charset="-122"/>
                  <a:cs typeface="微软雅黑" panose="020B0503020204020204" charset="-122"/>
                  <a:sym typeface="+mn-ea"/>
                </a:rPr>
                <a:t>步骤3：</a:t>
              </a:r>
              <a:endParaRPr lang="zh-CN" altLang="en-US" sz="2800" b="1" dirty="0" smtClean="0">
                <a:solidFill>
                  <a:srgbClr val="0584A7"/>
                </a:solidFill>
                <a:latin typeface="腾祥小小新体繁" panose="01010104010101010101" charset="-122"/>
                <a:ea typeface="腾祥小小新体繁" panose="01010104010101010101" charset="-122"/>
              </a:endParaRPr>
            </a:p>
          </p:txBody>
        </p:sp>
        <p:sp>
          <p:nvSpPr>
            <p:cNvPr id="24" name="矩形 23" descr="e7d195523061f1c0dc554706afe4c72a60a25314cbaece805811E654B44695D34D35691164BB3D154CCFD5D798F6FEAD99EAA8F1ADC3D4AFA5BC9ED0BB3A4B45073A038AC38E89AB54D31AA59602B9F12209B776749A2CCA36AD07C888D793A35F9D491ED1216934BB3A67970262DCEF660A8C3A8D1E7FE509DD9C96939D9FB9CDC0D2D415A58769"/>
            <p:cNvSpPr/>
            <p:nvPr/>
          </p:nvSpPr>
          <p:spPr>
            <a:xfrm>
              <a:off x="3848488" y="2530233"/>
              <a:ext cx="3343275" cy="1060450"/>
            </a:xfrm>
            <a:prstGeom prst="rect">
              <a:avLst/>
            </a:prstGeom>
          </p:spPr>
          <p:txBody>
            <a:bodyPr wrap="square">
              <a:spAutoFit/>
            </a:bodyPr>
            <a:p>
              <a:pPr fontAlgn="auto">
                <a:lnSpc>
                  <a:spcPct val="150000"/>
                </a:lnSpc>
              </a:pPr>
              <a:r>
                <a:rPr sz="1400">
                  <a:latin typeface="微软雅黑" panose="020B0503020204020204" charset="-122"/>
                  <a:ea typeface="微软雅黑" panose="020B0503020204020204" charset="-122"/>
                  <a:cs typeface="微软雅黑" panose="020B0503020204020204" charset="-122"/>
                  <a:sym typeface="+mn-ea"/>
                </a:rPr>
                <a:t>选择完成“主体类型”后，进入主体信息登记页面，按照要求完成主体信息的登记，同时完成微信小程序的注册</a:t>
              </a:r>
              <a:r>
                <a:rPr lang="zh-CN" sz="1400">
                  <a:latin typeface="微软雅黑" panose="020B0503020204020204" charset="-122"/>
                  <a:ea typeface="微软雅黑" panose="020B0503020204020204" charset="-122"/>
                  <a:cs typeface="微软雅黑" panose="020B0503020204020204" charset="-122"/>
                  <a:sym typeface="+mn-ea"/>
                </a:rPr>
                <a:t>。</a:t>
              </a:r>
              <a:endParaRPr lang="zh-CN" sz="1400">
                <a:latin typeface="微软雅黑" panose="020B0503020204020204" charset="-122"/>
                <a:ea typeface="微软雅黑" panose="020B0503020204020204" charset="-122"/>
                <a:cs typeface="微软雅黑" panose="020B0503020204020204" charset="-122"/>
                <a:sym typeface="+mn-ea"/>
              </a:endParaRPr>
            </a:p>
          </p:txBody>
        </p:sp>
      </p:grpSp>
      <p:sp>
        <p:nvSpPr>
          <p:cNvPr id="12" name="椭圆 11"/>
          <p:cNvSpPr/>
          <p:nvPr/>
        </p:nvSpPr>
        <p:spPr>
          <a:xfrm rot="5400000">
            <a:off x="4261485" y="1490980"/>
            <a:ext cx="165100" cy="165100"/>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rot="5400000">
            <a:off x="4251960" y="4675505"/>
            <a:ext cx="165100" cy="165100"/>
          </a:xfrm>
          <a:prstGeom prst="ellipse">
            <a:avLst/>
          </a:prstGeom>
          <a:solidFill>
            <a:srgbClr val="48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0" name="文本框 99"/>
          <p:cNvSpPr txBox="1"/>
          <p:nvPr/>
        </p:nvSpPr>
        <p:spPr>
          <a:xfrm>
            <a:off x="8185150" y="4292600"/>
            <a:ext cx="2566035" cy="306705"/>
          </a:xfrm>
          <a:prstGeom prst="rect">
            <a:avLst/>
          </a:prstGeom>
          <a:noFill/>
          <a:ln w="9525">
            <a:noFill/>
          </a:ln>
        </p:spPr>
        <p:txBody>
          <a:bodyPr wrap="square">
            <a:spAutoFit/>
          </a:bodyPr>
          <a:p>
            <a:pPr indent="0" algn="ctr"/>
            <a:r>
              <a:rPr lang="zh-CN" sz="1400" b="0">
                <a:solidFill>
                  <a:schemeClr val="tx1">
                    <a:lumMod val="90000"/>
                    <a:lumOff val="10000"/>
                  </a:schemeClr>
                </a:solidFill>
                <a:latin typeface="微软雅黑" panose="020B0503020204020204" charset="-122"/>
                <a:ea typeface="微软雅黑" panose="020B0503020204020204" charset="-122"/>
              </a:rPr>
              <a:t>主题信息登记页面</a:t>
            </a:r>
            <a:endParaRPr lang="zh-CN" sz="1400" b="0">
              <a:solidFill>
                <a:schemeClr val="tx1">
                  <a:lumMod val="90000"/>
                  <a:lumOff val="10000"/>
                </a:schemeClr>
              </a:solidFill>
              <a:latin typeface="微软雅黑" panose="020B0503020204020204" charset="-122"/>
              <a:ea typeface="微软雅黑" panose="020B0503020204020204" charset="-122"/>
            </a:endParaRPr>
          </a:p>
        </p:txBody>
      </p:sp>
      <p:sp>
        <p:nvSpPr>
          <p:cNvPr id="27" name="文本框 26"/>
          <p:cNvSpPr txBox="1"/>
          <p:nvPr/>
        </p:nvSpPr>
        <p:spPr>
          <a:xfrm>
            <a:off x="1346835" y="5962015"/>
            <a:ext cx="1871980" cy="306705"/>
          </a:xfrm>
          <a:prstGeom prst="rect">
            <a:avLst/>
          </a:prstGeom>
          <a:noFill/>
          <a:ln w="9525">
            <a:noFill/>
          </a:ln>
        </p:spPr>
        <p:txBody>
          <a:bodyPr wrap="square">
            <a:spAutoFit/>
          </a:bodyPr>
          <a:p>
            <a:pPr indent="0"/>
            <a:r>
              <a:rPr lang="zh-CN" sz="1400" b="0">
                <a:solidFill>
                  <a:schemeClr val="tx1">
                    <a:lumMod val="90000"/>
                    <a:lumOff val="10000"/>
                  </a:schemeClr>
                </a:solidFill>
                <a:latin typeface="微软雅黑" panose="020B0503020204020204" charset="-122"/>
                <a:ea typeface="微软雅黑" panose="020B0503020204020204" charset="-122"/>
              </a:rPr>
              <a:t>微信小程序注册页面</a:t>
            </a:r>
            <a:endParaRPr lang="zh-CN" sz="1400" b="0">
              <a:solidFill>
                <a:schemeClr val="tx1">
                  <a:lumMod val="90000"/>
                  <a:lumOff val="10000"/>
                </a:schemeClr>
              </a:solidFill>
              <a:latin typeface="微软雅黑" panose="020B0503020204020204" charset="-122"/>
              <a:ea typeface="微软雅黑" panose="020B0503020204020204" charset="-122"/>
            </a:endParaRPr>
          </a:p>
        </p:txBody>
      </p:sp>
      <p:pic>
        <p:nvPicPr>
          <p:cNvPr id="8" name="图片 7" descr="20149309313"/>
          <p:cNvPicPr>
            <a:picLocks noChangeAspect="1"/>
          </p:cNvPicPr>
          <p:nvPr/>
        </p:nvPicPr>
        <p:blipFill>
          <a:blip r:embed="rId1"/>
          <a:stretch>
            <a:fillRect/>
          </a:stretch>
        </p:blipFill>
        <p:spPr>
          <a:xfrm>
            <a:off x="9034145" y="635"/>
            <a:ext cx="2990300" cy="900007"/>
          </a:xfrm>
          <a:prstGeom prst="rect">
            <a:avLst/>
          </a:prstGeom>
        </p:spPr>
      </p:pic>
      <p:pic>
        <p:nvPicPr>
          <p:cNvPr id="264" name="图片 264"/>
          <p:cNvPicPr>
            <a:picLocks noChangeAspect="1"/>
          </p:cNvPicPr>
          <p:nvPr/>
        </p:nvPicPr>
        <p:blipFill>
          <a:blip r:embed="rId2"/>
          <a:stretch>
            <a:fillRect/>
          </a:stretch>
        </p:blipFill>
        <p:spPr>
          <a:xfrm>
            <a:off x="806450" y="3547110"/>
            <a:ext cx="2951480" cy="2326005"/>
          </a:xfrm>
          <a:prstGeom prst="rect">
            <a:avLst/>
          </a:prstGeom>
          <a:ln w="3175">
            <a:solidFill>
              <a:schemeClr val="tx1"/>
            </a:solidFill>
          </a:ln>
        </p:spPr>
      </p:pic>
      <p:pic>
        <p:nvPicPr>
          <p:cNvPr id="265" name="图片 265"/>
          <p:cNvPicPr>
            <a:picLocks noChangeAspect="1"/>
          </p:cNvPicPr>
          <p:nvPr/>
        </p:nvPicPr>
        <p:blipFill>
          <a:blip r:embed="rId3"/>
          <a:stretch>
            <a:fillRect/>
          </a:stretch>
        </p:blipFill>
        <p:spPr>
          <a:xfrm>
            <a:off x="7581900" y="1490980"/>
            <a:ext cx="3771900" cy="2719705"/>
          </a:xfrm>
          <a:prstGeom prst="rect">
            <a:avLst/>
          </a:prstGeom>
          <a:ln w="3175">
            <a:solidFill>
              <a:schemeClr val="tx1"/>
            </a:solidFill>
          </a:ln>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2)">
                                      <p:cBhvr>
                                        <p:cTn id="7" dur="500"/>
                                        <p:tgtEl>
                                          <p:spTgt spid="28"/>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ppt_x</p:attrName>
                                        </p:attrNameLst>
                                      </p:cBhvr>
                                      <p:tavLst>
                                        <p:tav tm="0">
                                          <p:val>
                                            <p:strVal val="#ppt_x-#ppt_w*1.125000"/>
                                          </p:val>
                                        </p:tav>
                                        <p:tav tm="100000">
                                          <p:val>
                                            <p:strVal val="#ppt_x"/>
                                          </p:val>
                                        </p:tav>
                                      </p:tavLst>
                                    </p:anim>
                                    <p:animEffect transition="in" filter="wipe(right)">
                                      <p:cBhvr>
                                        <p:cTn id="12" dur="500"/>
                                        <p:tgtEl>
                                          <p:spTgt spid="3"/>
                                        </p:tgtEl>
                                      </p:cBhvr>
                                    </p:animEffect>
                                  </p:childTnLst>
                                </p:cTn>
                              </p:par>
                            </p:childTnLst>
                          </p:cTn>
                        </p:par>
                        <p:par>
                          <p:cTn id="13" fill="hold">
                            <p:stCondLst>
                              <p:cond delay="1000"/>
                            </p:stCondLst>
                            <p:childTnLst>
                              <p:par>
                                <p:cTn id="14" presetID="3" presetClass="entr" presetSubtype="5" fill="hold" nodeType="afterEffect">
                                  <p:stCondLst>
                                    <p:cond delay="0"/>
                                  </p:stCondLst>
                                  <p:childTnLst>
                                    <p:set>
                                      <p:cBhvr>
                                        <p:cTn id="15" dur="1" fill="hold">
                                          <p:stCondLst>
                                            <p:cond delay="0"/>
                                          </p:stCondLst>
                                        </p:cTn>
                                        <p:tgtEl>
                                          <p:spTgt spid="264"/>
                                        </p:tgtEl>
                                        <p:attrNameLst>
                                          <p:attrName>style.visibility</p:attrName>
                                        </p:attrNameLst>
                                      </p:cBhvr>
                                      <p:to>
                                        <p:strVal val="visible"/>
                                      </p:to>
                                    </p:set>
                                    <p:animEffect transition="in" filter="blinds(vertical)">
                                      <p:cBhvr>
                                        <p:cTn id="16" dur="500"/>
                                        <p:tgtEl>
                                          <p:spTgt spid="264"/>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500"/>
                                        <p:tgtEl>
                                          <p:spTgt spid="27"/>
                                        </p:tgtEl>
                                        <p:attrNameLst>
                                          <p:attrName>ppt_x</p:attrName>
                                        </p:attrNameLst>
                                      </p:cBhvr>
                                      <p:tavLst>
                                        <p:tav tm="0">
                                          <p:val>
                                            <p:strVal val="#ppt_x-#ppt_w*1.125000"/>
                                          </p:val>
                                        </p:tav>
                                        <p:tav tm="100000">
                                          <p:val>
                                            <p:strVal val="#ppt_x"/>
                                          </p:val>
                                        </p:tav>
                                      </p:tavLst>
                                    </p:anim>
                                    <p:animEffect transition="in" filter="wipe(right)">
                                      <p:cBhvr>
                                        <p:cTn id="21" dur="500"/>
                                        <p:tgtEl>
                                          <p:spTgt spid="27"/>
                                        </p:tgtEl>
                                      </p:cBhvr>
                                    </p:animEffect>
                                  </p:childTnLst>
                                </p:cTn>
                              </p:par>
                            </p:childTnLst>
                          </p:cTn>
                        </p:par>
                        <p:par>
                          <p:cTn id="22" fill="hold">
                            <p:stCondLst>
                              <p:cond delay="2000"/>
                            </p:stCondLst>
                            <p:childTnLst>
                              <p:par>
                                <p:cTn id="23" presetID="12" presetClass="entr" presetSubtype="2"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p:tgtEl>
                                          <p:spTgt spid="5"/>
                                        </p:tgtEl>
                                        <p:attrNameLst>
                                          <p:attrName>ppt_x</p:attrName>
                                        </p:attrNameLst>
                                      </p:cBhvr>
                                      <p:tavLst>
                                        <p:tav tm="0">
                                          <p:val>
                                            <p:strVal val="#ppt_x+#ppt_w*1.125000"/>
                                          </p:val>
                                        </p:tav>
                                        <p:tav tm="100000">
                                          <p:val>
                                            <p:strVal val="#ppt_x"/>
                                          </p:val>
                                        </p:tav>
                                      </p:tavLst>
                                    </p:anim>
                                    <p:animEffect transition="in" filter="wipe(left)">
                                      <p:cBhvr>
                                        <p:cTn id="26" dur="500"/>
                                        <p:tgtEl>
                                          <p:spTgt spid="5"/>
                                        </p:tgtEl>
                                      </p:cBhvr>
                                    </p:animEffect>
                                  </p:childTnLst>
                                </p:cTn>
                              </p:par>
                            </p:childTnLst>
                          </p:cTn>
                        </p:par>
                        <p:par>
                          <p:cTn id="27" fill="hold">
                            <p:stCondLst>
                              <p:cond delay="2500"/>
                            </p:stCondLst>
                            <p:childTnLst>
                              <p:par>
                                <p:cTn id="28" presetID="3" presetClass="entr" presetSubtype="10" fill="hold" nodeType="afterEffect">
                                  <p:stCondLst>
                                    <p:cond delay="0"/>
                                  </p:stCondLst>
                                  <p:childTnLst>
                                    <p:set>
                                      <p:cBhvr>
                                        <p:cTn id="29" dur="1" fill="hold">
                                          <p:stCondLst>
                                            <p:cond delay="0"/>
                                          </p:stCondLst>
                                        </p:cTn>
                                        <p:tgtEl>
                                          <p:spTgt spid="265"/>
                                        </p:tgtEl>
                                        <p:attrNameLst>
                                          <p:attrName>style.visibility</p:attrName>
                                        </p:attrNameLst>
                                      </p:cBhvr>
                                      <p:to>
                                        <p:strVal val="visible"/>
                                      </p:to>
                                    </p:set>
                                    <p:animEffect transition="in" filter="blinds(horizontal)">
                                      <p:cBhvr>
                                        <p:cTn id="30" dur="500"/>
                                        <p:tgtEl>
                                          <p:spTgt spid="265"/>
                                        </p:tgtEl>
                                      </p:cBhvr>
                                    </p:animEffect>
                                  </p:childTnLst>
                                </p:cTn>
                              </p:par>
                            </p:childTnLst>
                          </p:cTn>
                        </p:par>
                        <p:par>
                          <p:cTn id="31" fill="hold">
                            <p:stCondLst>
                              <p:cond delay="3000"/>
                            </p:stCondLst>
                            <p:childTnLst>
                              <p:par>
                                <p:cTn id="32" presetID="12" presetClass="entr" presetSubtype="2" fill="hold" grpId="0" nodeType="after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500"/>
                                        <p:tgtEl>
                                          <p:spTgt spid="100"/>
                                        </p:tgtEl>
                                        <p:attrNameLst>
                                          <p:attrName>ppt_x</p:attrName>
                                        </p:attrNameLst>
                                      </p:cBhvr>
                                      <p:tavLst>
                                        <p:tav tm="0">
                                          <p:val>
                                            <p:strVal val="#ppt_x+#ppt_w*1.125000"/>
                                          </p:val>
                                        </p:tav>
                                        <p:tav tm="100000">
                                          <p:val>
                                            <p:strVal val="#ppt_x"/>
                                          </p:val>
                                        </p:tav>
                                      </p:tavLst>
                                    </p:anim>
                                    <p:animEffect transition="in" filter="wipe(left)">
                                      <p:cBhvr>
                                        <p:cTn id="35"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0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4"/>
          <p:cNvSpPr>
            <a:spLocks noGrp="1"/>
          </p:cNvSpPr>
          <p:nvPr>
            <p:custDataLst>
              <p:tags r:id="rId1"/>
            </p:custDataLst>
          </p:nvPr>
        </p:nvSpPr>
        <p:spPr>
          <a:xfrm>
            <a:off x="838200" y="241300"/>
            <a:ext cx="5382895" cy="1127760"/>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zh-CN" dirty="0">
                <a:solidFill>
                  <a:schemeClr val="tx1"/>
                </a:solidFill>
              </a:rPr>
              <a:t>小程序的信息完善</a:t>
            </a:r>
            <a:br>
              <a:rPr lang="en-US" altLang="zh-CN" dirty="0">
                <a:solidFill>
                  <a:schemeClr val="tx1"/>
                </a:solidFill>
              </a:rPr>
            </a:br>
            <a:r>
              <a:rPr lang="en-US" altLang="zh-CN" sz="2400" dirty="0">
                <a:solidFill>
                  <a:srgbClr val="48B39D"/>
                </a:solidFill>
              </a:rPr>
              <a:t>Small program information</a:t>
            </a:r>
            <a:endParaRPr lang="en-US" altLang="zh-CN" sz="2400" dirty="0">
              <a:solidFill>
                <a:srgbClr val="48B39D"/>
              </a:solidFill>
            </a:endParaRPr>
          </a:p>
        </p:txBody>
      </p:sp>
      <p:pic>
        <p:nvPicPr>
          <p:cNvPr id="9" name="图片 8" descr="20149309313"/>
          <p:cNvPicPr>
            <a:picLocks noChangeAspect="1"/>
          </p:cNvPicPr>
          <p:nvPr/>
        </p:nvPicPr>
        <p:blipFill>
          <a:blip r:embed="rId2"/>
          <a:stretch>
            <a:fillRect/>
          </a:stretch>
        </p:blipFill>
        <p:spPr>
          <a:xfrm>
            <a:off x="9034145" y="635"/>
            <a:ext cx="2990300" cy="900007"/>
          </a:xfrm>
          <a:prstGeom prst="rect">
            <a:avLst/>
          </a:prstGeom>
        </p:spPr>
      </p:pic>
      <p:sp>
        <p:nvSpPr>
          <p:cNvPr id="10" name="文本框 9"/>
          <p:cNvSpPr txBox="1"/>
          <p:nvPr/>
        </p:nvSpPr>
        <p:spPr>
          <a:xfrm>
            <a:off x="3556000" y="3577907"/>
            <a:ext cx="5080000" cy="368300"/>
          </a:xfrm>
          <a:prstGeom prst="rect">
            <a:avLst/>
          </a:prstGeom>
          <a:noFill/>
          <a:ln w="9525">
            <a:noFill/>
          </a:ln>
        </p:spPr>
        <p:txBody>
          <a:bodyPr>
            <a:spAutoFit/>
          </a:bodyPr>
          <a:p>
            <a:pPr indent="0"/>
            <a:endParaRPr lang="zh-CN" altLang="en-US"/>
          </a:p>
        </p:txBody>
      </p:sp>
      <p:sp>
        <p:nvSpPr>
          <p:cNvPr id="11" name="文本框 10"/>
          <p:cNvSpPr txBox="1"/>
          <p:nvPr/>
        </p:nvSpPr>
        <p:spPr>
          <a:xfrm>
            <a:off x="838200" y="1369060"/>
            <a:ext cx="10526395" cy="2168525"/>
          </a:xfrm>
          <a:prstGeom prst="rect">
            <a:avLst/>
          </a:prstGeom>
          <a:noFill/>
        </p:spPr>
        <p:txBody>
          <a:bodyPr wrap="square" rtlCol="0" anchor="t">
            <a:spAutoFit/>
          </a:bodyPr>
          <a:p>
            <a:pPr indent="457200" fontAlgn="auto">
              <a:lnSpc>
                <a:spcPct val="150000"/>
              </a:lnSpc>
            </a:pPr>
            <a:r>
              <a:rPr lang="zh-CN">
                <a:latin typeface="微软雅黑" panose="020B0503020204020204" charset="-122"/>
                <a:ea typeface="微软雅黑" panose="020B0503020204020204" charset="-122"/>
                <a:cs typeface="微软雅黑" panose="020B0503020204020204" charset="-122"/>
                <a:sym typeface="+mn-ea"/>
              </a:rPr>
              <a:t>开发者完成微信小程序账号注册后，可直接进入到“小程序信息”填写页面，进行小程序信息的完善。小程序信息的完善关系到小程序在移动端的显示，因此对于开发者而言小程序信息的完善非常重要，小程序信息具体包括了名称、头像、小程序介绍、服务类目四个方面。小程序信息不仅是对小程序的基本介绍，在微信这个平台中小程序信息更是小程序的身份，因此微信官方对小程序信息的修改次数有着明确的规定。</a:t>
            </a:r>
            <a:endParaRPr lang="zh-CN">
              <a:latin typeface="微软雅黑" panose="020B0503020204020204" charset="-122"/>
              <a:ea typeface="微软雅黑" panose="020B0503020204020204" charset="-122"/>
              <a:cs typeface="微软雅黑" panose="020B0503020204020204" charset="-122"/>
              <a:sym typeface="+mn-ea"/>
            </a:endParaRPr>
          </a:p>
        </p:txBody>
      </p:sp>
      <p:grpSp>
        <p:nvGrpSpPr>
          <p:cNvPr id="16" name="组合 15"/>
          <p:cNvGrpSpPr/>
          <p:nvPr>
            <p:custDataLst>
              <p:tags r:id="rId3"/>
            </p:custDataLst>
          </p:nvPr>
        </p:nvGrpSpPr>
        <p:grpSpPr>
          <a:xfrm>
            <a:off x="1244981" y="3805162"/>
            <a:ext cx="2183191" cy="2453091"/>
            <a:chOff x="2081348" y="2120759"/>
            <a:chExt cx="2361112" cy="2653012"/>
          </a:xfrm>
        </p:grpSpPr>
        <p:sp>
          <p:nvSpPr>
            <p:cNvPr id="17" name="椭圆 16"/>
            <p:cNvSpPr/>
            <p:nvPr>
              <p:custDataLst>
                <p:tags r:id="rId4"/>
              </p:custDataLst>
            </p:nvPr>
          </p:nvSpPr>
          <p:spPr>
            <a:xfrm>
              <a:off x="2081348" y="2120759"/>
              <a:ext cx="2361112" cy="2361112"/>
            </a:xfrm>
            <a:prstGeom prst="ellipse">
              <a:avLst/>
            </a:prstGeom>
            <a:noFill/>
            <a:ln>
              <a:solidFill>
                <a:srgbClr val="48B39D"/>
              </a:solidFill>
            </a:ln>
          </p:spPr>
          <p:style>
            <a:lnRef idx="2">
              <a:srgbClr val="2CBEBB">
                <a:shade val="50000"/>
              </a:srgbClr>
            </a:lnRef>
            <a:fillRef idx="1">
              <a:srgbClr val="2CBEBB"/>
            </a:fillRef>
            <a:effectRef idx="0">
              <a:srgbClr val="2CBEBB"/>
            </a:effectRef>
            <a:fontRef idx="minor">
              <a:sysClr val="window" lastClr="FFFFFF"/>
            </a:fontRef>
          </p:style>
          <p:txBody>
            <a:bodyPr rtlCol="0" anchor="ctr">
              <a:normAutofit/>
            </a:bodyPr>
            <a:p>
              <a:pPr algn="ctr">
                <a:lnSpc>
                  <a:spcPct val="120000"/>
                </a:lnSpc>
              </a:pPr>
              <a:r>
                <a:rPr lang="zh-CN" sz="2000">
                  <a:solidFill>
                    <a:schemeClr val="tx1"/>
                  </a:solidFill>
                  <a:latin typeface="微软雅黑" panose="020B0503020204020204" charset="-122"/>
                  <a:ea typeface="微软雅黑" panose="020B0503020204020204" charset="-122"/>
                  <a:cs typeface="微软雅黑" panose="020B0503020204020204" charset="-122"/>
                  <a:sym typeface="+mn-ea"/>
                </a:rPr>
                <a:t>名称</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
          <p:nvSpPr>
            <p:cNvPr id="19" name="椭圆 18"/>
            <p:cNvSpPr/>
            <p:nvPr>
              <p:custDataLst>
                <p:tags r:id="rId5"/>
              </p:custDataLst>
            </p:nvPr>
          </p:nvSpPr>
          <p:spPr>
            <a:xfrm>
              <a:off x="3426082" y="4002474"/>
              <a:ext cx="771295" cy="771297"/>
            </a:xfrm>
            <a:prstGeom prst="ellipse">
              <a:avLst/>
            </a:prstGeom>
            <a:solidFill>
              <a:srgbClr val="48B39D"/>
            </a:solidFill>
            <a:ln w="38100">
              <a:solidFill>
                <a:srgbClr val="48B39D"/>
              </a:solidFill>
            </a:ln>
          </p:spPr>
          <p:style>
            <a:lnRef idx="2">
              <a:srgbClr val="2CBEBB">
                <a:shade val="50000"/>
              </a:srgbClr>
            </a:lnRef>
            <a:fillRef idx="1">
              <a:srgbClr val="2CBEBB"/>
            </a:fillRef>
            <a:effectRef idx="0">
              <a:srgbClr val="2CBEBB"/>
            </a:effectRef>
            <a:fontRef idx="minor">
              <a:sysClr val="window" lastClr="FFFFFF"/>
            </a:fontRef>
          </p:style>
          <p:txBody>
            <a:bodyPr rtlCol="0" anchor="ctr">
              <a:normAutofit fontScale="82500"/>
            </a:bodyPr>
            <a:p>
              <a:pPr algn="ctr"/>
              <a:r>
                <a:rPr lang="en-US" altLang="zh-CN" sz="3200" b="1" dirty="0">
                  <a:solidFill>
                    <a:sysClr val="window" lastClr="FFFFFF"/>
                  </a:solidFill>
                  <a:sym typeface="Arial" panose="020B0604020202020204" pitchFamily="34" charset="0"/>
                </a:rPr>
                <a:t>1</a:t>
              </a:r>
              <a:endParaRPr lang="zh-CN" altLang="en-US" sz="3200" b="1" dirty="0">
                <a:solidFill>
                  <a:sysClr val="window" lastClr="FFFFFF"/>
                </a:solidFill>
                <a:sym typeface="Arial" panose="020B0604020202020204" pitchFamily="34" charset="0"/>
              </a:endParaRPr>
            </a:p>
          </p:txBody>
        </p:sp>
      </p:grpSp>
      <p:grpSp>
        <p:nvGrpSpPr>
          <p:cNvPr id="23" name="组合 22"/>
          <p:cNvGrpSpPr/>
          <p:nvPr>
            <p:custDataLst>
              <p:tags r:id="rId6"/>
            </p:custDataLst>
          </p:nvPr>
        </p:nvGrpSpPr>
        <p:grpSpPr>
          <a:xfrm>
            <a:off x="3700463" y="3805162"/>
            <a:ext cx="2183191" cy="2453091"/>
            <a:chOff x="2081348" y="2120759"/>
            <a:chExt cx="2361112" cy="2653012"/>
          </a:xfrm>
        </p:grpSpPr>
        <p:sp>
          <p:nvSpPr>
            <p:cNvPr id="21" name="椭圆 20"/>
            <p:cNvSpPr/>
            <p:nvPr>
              <p:custDataLst>
                <p:tags r:id="rId7"/>
              </p:custDataLst>
            </p:nvPr>
          </p:nvSpPr>
          <p:spPr>
            <a:xfrm>
              <a:off x="2081348" y="2120759"/>
              <a:ext cx="2361112" cy="2361112"/>
            </a:xfrm>
            <a:prstGeom prst="ellipse">
              <a:avLst/>
            </a:prstGeom>
            <a:noFill/>
            <a:ln>
              <a:solidFill>
                <a:srgbClr val="48B39D"/>
              </a:solidFill>
            </a:ln>
          </p:spPr>
          <p:style>
            <a:lnRef idx="2">
              <a:srgbClr val="2CBEBB">
                <a:shade val="50000"/>
              </a:srgbClr>
            </a:lnRef>
            <a:fillRef idx="1">
              <a:srgbClr val="2CBEBB"/>
            </a:fillRef>
            <a:effectRef idx="0">
              <a:srgbClr val="2CBEBB"/>
            </a:effectRef>
            <a:fontRef idx="minor">
              <a:sysClr val="window" lastClr="FFFFFF"/>
            </a:fontRef>
          </p:style>
          <p:txBody>
            <a:bodyPr rtlCol="0" anchor="ctr">
              <a:normAutofit/>
            </a:bodyPr>
            <a:p>
              <a:pPr algn="ctr">
                <a:lnSpc>
                  <a:spcPct val="120000"/>
                </a:lnSpc>
              </a:pPr>
              <a:r>
                <a:rPr lang="zh-CN" sz="2000">
                  <a:solidFill>
                    <a:schemeClr val="tx1"/>
                  </a:solidFill>
                  <a:latin typeface="微软雅黑" panose="020B0503020204020204" charset="-122"/>
                  <a:ea typeface="微软雅黑" panose="020B0503020204020204" charset="-122"/>
                  <a:cs typeface="微软雅黑" panose="020B0503020204020204" charset="-122"/>
                  <a:sym typeface="+mn-ea"/>
                </a:rPr>
                <a:t>头像</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
          <p:nvSpPr>
            <p:cNvPr id="25" name="椭圆 24"/>
            <p:cNvSpPr/>
            <p:nvPr>
              <p:custDataLst>
                <p:tags r:id="rId8"/>
              </p:custDataLst>
            </p:nvPr>
          </p:nvSpPr>
          <p:spPr>
            <a:xfrm>
              <a:off x="3426082" y="4002474"/>
              <a:ext cx="771295" cy="771297"/>
            </a:xfrm>
            <a:prstGeom prst="ellipse">
              <a:avLst/>
            </a:prstGeom>
            <a:solidFill>
              <a:srgbClr val="48B39D"/>
            </a:solidFill>
            <a:ln w="38100">
              <a:solidFill>
                <a:sysClr val="window" lastClr="FFFFFF"/>
              </a:solidFill>
            </a:ln>
          </p:spPr>
          <p:style>
            <a:lnRef idx="2">
              <a:srgbClr val="2CBEBB">
                <a:shade val="50000"/>
              </a:srgbClr>
            </a:lnRef>
            <a:fillRef idx="1">
              <a:srgbClr val="2CBEBB"/>
            </a:fillRef>
            <a:effectRef idx="0">
              <a:srgbClr val="2CBEBB"/>
            </a:effectRef>
            <a:fontRef idx="minor">
              <a:sysClr val="window" lastClr="FFFFFF"/>
            </a:fontRef>
          </p:style>
          <p:txBody>
            <a:bodyPr rtlCol="0" anchor="ctr">
              <a:normAutofit fontScale="82500"/>
            </a:bodyPr>
            <a:p>
              <a:pPr algn="ctr"/>
              <a:r>
                <a:rPr lang="en-US" altLang="zh-CN" sz="3200" b="1" dirty="0">
                  <a:solidFill>
                    <a:sysClr val="window" lastClr="FFFFFF"/>
                  </a:solidFill>
                  <a:sym typeface="Arial" panose="020B0604020202020204" pitchFamily="34" charset="0"/>
                </a:rPr>
                <a:t>2</a:t>
              </a:r>
              <a:endParaRPr lang="zh-CN" altLang="en-US" sz="3200" b="1" dirty="0">
                <a:solidFill>
                  <a:sysClr val="window" lastClr="FFFFFF"/>
                </a:solidFill>
                <a:sym typeface="Arial" panose="020B0604020202020204" pitchFamily="34" charset="0"/>
              </a:endParaRPr>
            </a:p>
          </p:txBody>
        </p:sp>
      </p:grpSp>
      <p:grpSp>
        <p:nvGrpSpPr>
          <p:cNvPr id="26" name="组合 25"/>
          <p:cNvGrpSpPr/>
          <p:nvPr>
            <p:custDataLst>
              <p:tags r:id="rId9"/>
            </p:custDataLst>
          </p:nvPr>
        </p:nvGrpSpPr>
        <p:grpSpPr>
          <a:xfrm>
            <a:off x="6171185" y="3805162"/>
            <a:ext cx="2183191" cy="2453091"/>
            <a:chOff x="2081348" y="2120759"/>
            <a:chExt cx="2361112" cy="2653012"/>
          </a:xfrm>
        </p:grpSpPr>
        <p:sp>
          <p:nvSpPr>
            <p:cNvPr id="27" name="椭圆 26"/>
            <p:cNvSpPr/>
            <p:nvPr>
              <p:custDataLst>
                <p:tags r:id="rId10"/>
              </p:custDataLst>
            </p:nvPr>
          </p:nvSpPr>
          <p:spPr>
            <a:xfrm>
              <a:off x="2081348" y="2120759"/>
              <a:ext cx="2361112" cy="2361112"/>
            </a:xfrm>
            <a:prstGeom prst="ellipse">
              <a:avLst/>
            </a:prstGeom>
            <a:noFill/>
            <a:ln>
              <a:solidFill>
                <a:srgbClr val="48B39D"/>
              </a:solidFill>
            </a:ln>
          </p:spPr>
          <p:style>
            <a:lnRef idx="2">
              <a:srgbClr val="2CBEBB">
                <a:shade val="50000"/>
              </a:srgbClr>
            </a:lnRef>
            <a:fillRef idx="1">
              <a:srgbClr val="2CBEBB"/>
            </a:fillRef>
            <a:effectRef idx="0">
              <a:srgbClr val="2CBEBB"/>
            </a:effectRef>
            <a:fontRef idx="minor">
              <a:sysClr val="window" lastClr="FFFFFF"/>
            </a:fontRef>
          </p:style>
          <p:txBody>
            <a:bodyPr rtlCol="0" anchor="ctr">
              <a:normAutofit/>
            </a:bodyPr>
            <a:p>
              <a:pPr algn="ctr">
                <a:lnSpc>
                  <a:spcPct val="120000"/>
                </a:lnSpc>
              </a:pPr>
              <a:r>
                <a:rPr lang="zh-CN" sz="2000">
                  <a:solidFill>
                    <a:schemeClr val="tx1"/>
                  </a:solidFill>
                  <a:latin typeface="微软雅黑" panose="020B0503020204020204" charset="-122"/>
                  <a:ea typeface="微软雅黑" panose="020B0503020204020204" charset="-122"/>
                  <a:cs typeface="微软雅黑" panose="020B0503020204020204" charset="-122"/>
                  <a:sym typeface="+mn-ea"/>
                </a:rPr>
                <a:t>小程序介绍</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
          <p:nvSpPr>
            <p:cNvPr id="28" name="椭圆 27"/>
            <p:cNvSpPr/>
            <p:nvPr>
              <p:custDataLst>
                <p:tags r:id="rId11"/>
              </p:custDataLst>
            </p:nvPr>
          </p:nvSpPr>
          <p:spPr>
            <a:xfrm>
              <a:off x="3426082" y="4002474"/>
              <a:ext cx="771295" cy="771297"/>
            </a:xfrm>
            <a:prstGeom prst="ellipse">
              <a:avLst/>
            </a:prstGeom>
            <a:solidFill>
              <a:srgbClr val="48B39D"/>
            </a:solidFill>
            <a:ln w="38100">
              <a:solidFill>
                <a:sysClr val="window" lastClr="FFFFFF"/>
              </a:solidFill>
            </a:ln>
          </p:spPr>
          <p:style>
            <a:lnRef idx="2">
              <a:srgbClr val="2CBEBB">
                <a:shade val="50000"/>
              </a:srgbClr>
            </a:lnRef>
            <a:fillRef idx="1">
              <a:srgbClr val="2CBEBB"/>
            </a:fillRef>
            <a:effectRef idx="0">
              <a:srgbClr val="2CBEBB"/>
            </a:effectRef>
            <a:fontRef idx="minor">
              <a:sysClr val="window" lastClr="FFFFFF"/>
            </a:fontRef>
          </p:style>
          <p:txBody>
            <a:bodyPr rtlCol="0" anchor="ctr">
              <a:normAutofit fontScale="82500"/>
            </a:bodyPr>
            <a:p>
              <a:pPr algn="ctr"/>
              <a:r>
                <a:rPr lang="en-US" altLang="zh-CN" sz="3200" b="1" dirty="0">
                  <a:solidFill>
                    <a:sysClr val="window" lastClr="FFFFFF"/>
                  </a:solidFill>
                  <a:sym typeface="Arial" panose="020B0604020202020204" pitchFamily="34" charset="0"/>
                </a:rPr>
                <a:t>3</a:t>
              </a:r>
              <a:endParaRPr lang="zh-CN" altLang="en-US" sz="3200" b="1" dirty="0">
                <a:solidFill>
                  <a:sysClr val="window" lastClr="FFFFFF"/>
                </a:solidFill>
                <a:sym typeface="Arial" panose="020B0604020202020204" pitchFamily="34" charset="0"/>
              </a:endParaRPr>
            </a:p>
          </p:txBody>
        </p:sp>
      </p:grpSp>
      <p:grpSp>
        <p:nvGrpSpPr>
          <p:cNvPr id="29" name="组合 28"/>
          <p:cNvGrpSpPr/>
          <p:nvPr>
            <p:custDataLst>
              <p:tags r:id="rId12"/>
            </p:custDataLst>
          </p:nvPr>
        </p:nvGrpSpPr>
        <p:grpSpPr>
          <a:xfrm>
            <a:off x="8626668" y="3805162"/>
            <a:ext cx="2183191" cy="2453091"/>
            <a:chOff x="2081348" y="2120759"/>
            <a:chExt cx="2361112" cy="2653012"/>
          </a:xfrm>
        </p:grpSpPr>
        <p:sp>
          <p:nvSpPr>
            <p:cNvPr id="30" name="椭圆 29"/>
            <p:cNvSpPr/>
            <p:nvPr>
              <p:custDataLst>
                <p:tags r:id="rId13"/>
              </p:custDataLst>
            </p:nvPr>
          </p:nvSpPr>
          <p:spPr>
            <a:xfrm>
              <a:off x="2081348" y="2120759"/>
              <a:ext cx="2361112" cy="2361112"/>
            </a:xfrm>
            <a:prstGeom prst="ellipse">
              <a:avLst/>
            </a:prstGeom>
            <a:noFill/>
            <a:ln>
              <a:solidFill>
                <a:srgbClr val="48B39D"/>
              </a:solidFill>
            </a:ln>
          </p:spPr>
          <p:style>
            <a:lnRef idx="2">
              <a:srgbClr val="2CBEBB">
                <a:shade val="50000"/>
              </a:srgbClr>
            </a:lnRef>
            <a:fillRef idx="1">
              <a:srgbClr val="2CBEBB"/>
            </a:fillRef>
            <a:effectRef idx="0">
              <a:srgbClr val="2CBEBB"/>
            </a:effectRef>
            <a:fontRef idx="minor">
              <a:sysClr val="window" lastClr="FFFFFF"/>
            </a:fontRef>
          </p:style>
          <p:txBody>
            <a:bodyPr rtlCol="0" anchor="ctr">
              <a:normAutofit/>
            </a:bodyPr>
            <a:p>
              <a:pPr algn="ctr">
                <a:lnSpc>
                  <a:spcPct val="120000"/>
                </a:lnSpc>
              </a:pPr>
              <a:r>
                <a:rPr lang="zh-CN" sz="2000">
                  <a:solidFill>
                    <a:schemeClr val="tx1"/>
                  </a:solidFill>
                  <a:latin typeface="微软雅黑" panose="020B0503020204020204" charset="-122"/>
                  <a:ea typeface="微软雅黑" panose="020B0503020204020204" charset="-122"/>
                  <a:cs typeface="微软雅黑" panose="020B0503020204020204" charset="-122"/>
                  <a:sym typeface="+mn-ea"/>
                </a:rPr>
                <a:t>服务类目</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sp>
          <p:nvSpPr>
            <p:cNvPr id="31" name="椭圆 30"/>
            <p:cNvSpPr/>
            <p:nvPr>
              <p:custDataLst>
                <p:tags r:id="rId14"/>
              </p:custDataLst>
            </p:nvPr>
          </p:nvSpPr>
          <p:spPr>
            <a:xfrm>
              <a:off x="3426082" y="4002474"/>
              <a:ext cx="771295" cy="771297"/>
            </a:xfrm>
            <a:prstGeom prst="ellipse">
              <a:avLst/>
            </a:prstGeom>
            <a:solidFill>
              <a:srgbClr val="48B39D"/>
            </a:solidFill>
            <a:ln w="38100">
              <a:solidFill>
                <a:sysClr val="window" lastClr="FFFFFF"/>
              </a:solidFill>
            </a:ln>
          </p:spPr>
          <p:style>
            <a:lnRef idx="2">
              <a:srgbClr val="2CBEBB">
                <a:shade val="50000"/>
              </a:srgbClr>
            </a:lnRef>
            <a:fillRef idx="1">
              <a:srgbClr val="2CBEBB"/>
            </a:fillRef>
            <a:effectRef idx="0">
              <a:srgbClr val="2CBEBB"/>
            </a:effectRef>
            <a:fontRef idx="minor">
              <a:sysClr val="window" lastClr="FFFFFF"/>
            </a:fontRef>
          </p:style>
          <p:txBody>
            <a:bodyPr rtlCol="0" anchor="ctr">
              <a:normAutofit fontScale="82500"/>
            </a:bodyPr>
            <a:p>
              <a:pPr algn="ctr"/>
              <a:r>
                <a:rPr lang="en-US" altLang="zh-CN" sz="3200" b="1" dirty="0">
                  <a:solidFill>
                    <a:sysClr val="window" lastClr="FFFFFF"/>
                  </a:solidFill>
                  <a:sym typeface="Arial" panose="020B0604020202020204" pitchFamily="34" charset="0"/>
                </a:rPr>
                <a:t>4</a:t>
              </a:r>
              <a:endParaRPr lang="zh-CN" altLang="en-US" sz="3200" b="1" dirty="0">
                <a:solidFill>
                  <a:sysClr val="window" lastClr="FFFFFF"/>
                </a:solidFill>
                <a:sym typeface="Arial" panose="020B0604020202020204" pitchFamily="34" charset="0"/>
              </a:endParaRPr>
            </a:p>
          </p:txBody>
        </p:sp>
      </p:gr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par>
                          <p:cTn id="13" fill="hold">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 calcmode="lin" valueType="num">
                                      <p:cBhvr>
                                        <p:cTn id="18" dur="500" fill="hold"/>
                                        <p:tgtEl>
                                          <p:spTgt spid="16"/>
                                        </p:tgtEl>
                                        <p:attrNameLst>
                                          <p:attrName>style.rotation</p:attrName>
                                        </p:attrNameLst>
                                      </p:cBhvr>
                                      <p:tavLst>
                                        <p:tav tm="0">
                                          <p:val>
                                            <p:fltVal val="360"/>
                                          </p:val>
                                        </p:tav>
                                        <p:tav tm="100000">
                                          <p:val>
                                            <p:fltVal val="0"/>
                                          </p:val>
                                        </p:tav>
                                      </p:tavLst>
                                    </p:anim>
                                    <p:animEffect transition="in" filter="fade">
                                      <p:cBhvr>
                                        <p:cTn id="19" dur="500"/>
                                        <p:tgtEl>
                                          <p:spTgt spid="16"/>
                                        </p:tgtEl>
                                      </p:cBhvr>
                                    </p:animEffect>
                                  </p:childTnLst>
                                </p:cTn>
                              </p:par>
                            </p:childTnLst>
                          </p:cTn>
                        </p:par>
                        <p:par>
                          <p:cTn id="20" fill="hold">
                            <p:stCondLst>
                              <p:cond delay="1500"/>
                            </p:stCondLst>
                            <p:childTnLst>
                              <p:par>
                                <p:cTn id="21" presetID="49" presetClass="entr" presetSubtype="0" decel="100000"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 calcmode="lin" valueType="num">
                                      <p:cBhvr>
                                        <p:cTn id="25" dur="500" fill="hold"/>
                                        <p:tgtEl>
                                          <p:spTgt spid="23"/>
                                        </p:tgtEl>
                                        <p:attrNameLst>
                                          <p:attrName>style.rotation</p:attrName>
                                        </p:attrNameLst>
                                      </p:cBhvr>
                                      <p:tavLst>
                                        <p:tav tm="0">
                                          <p:val>
                                            <p:fltVal val="360"/>
                                          </p:val>
                                        </p:tav>
                                        <p:tav tm="100000">
                                          <p:val>
                                            <p:fltVal val="0"/>
                                          </p:val>
                                        </p:tav>
                                      </p:tavLst>
                                    </p:anim>
                                    <p:animEffect transition="in" filter="fade">
                                      <p:cBhvr>
                                        <p:cTn id="26" dur="500"/>
                                        <p:tgtEl>
                                          <p:spTgt spid="23"/>
                                        </p:tgtEl>
                                      </p:cBhvr>
                                    </p:animEffect>
                                  </p:childTnLst>
                                </p:cTn>
                              </p:par>
                            </p:childTnLst>
                          </p:cTn>
                        </p:par>
                        <p:par>
                          <p:cTn id="27" fill="hold">
                            <p:stCondLst>
                              <p:cond delay="2000"/>
                            </p:stCondLst>
                            <p:childTnLst>
                              <p:par>
                                <p:cTn id="28" presetID="49" presetClass="entr" presetSubtype="0" decel="100000"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 calcmode="lin" valueType="num">
                                      <p:cBhvr>
                                        <p:cTn id="32" dur="500" fill="hold"/>
                                        <p:tgtEl>
                                          <p:spTgt spid="26"/>
                                        </p:tgtEl>
                                        <p:attrNameLst>
                                          <p:attrName>style.rotation</p:attrName>
                                        </p:attrNameLst>
                                      </p:cBhvr>
                                      <p:tavLst>
                                        <p:tav tm="0">
                                          <p:val>
                                            <p:fltVal val="360"/>
                                          </p:val>
                                        </p:tav>
                                        <p:tav tm="100000">
                                          <p:val>
                                            <p:fltVal val="0"/>
                                          </p:val>
                                        </p:tav>
                                      </p:tavLst>
                                    </p:anim>
                                    <p:animEffect transition="in" filter="fade">
                                      <p:cBhvr>
                                        <p:cTn id="33" dur="500"/>
                                        <p:tgtEl>
                                          <p:spTgt spid="26"/>
                                        </p:tgtEl>
                                      </p:cBhvr>
                                    </p:animEffect>
                                  </p:childTnLst>
                                </p:cTn>
                              </p:par>
                            </p:childTnLst>
                          </p:cTn>
                        </p:par>
                        <p:par>
                          <p:cTn id="34" fill="hold">
                            <p:stCondLst>
                              <p:cond delay="2500"/>
                            </p:stCondLst>
                            <p:childTnLst>
                              <p:par>
                                <p:cTn id="35" presetID="49" presetClass="entr" presetSubtype="0" decel="100000"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 calcmode="lin" valueType="num">
                                      <p:cBhvr>
                                        <p:cTn id="39" dur="500" fill="hold"/>
                                        <p:tgtEl>
                                          <p:spTgt spid="29"/>
                                        </p:tgtEl>
                                        <p:attrNameLst>
                                          <p:attrName>style.rotation</p:attrName>
                                        </p:attrNameLst>
                                      </p:cBhvr>
                                      <p:tavLst>
                                        <p:tav tm="0">
                                          <p:val>
                                            <p:fltVal val="360"/>
                                          </p:val>
                                        </p:tav>
                                        <p:tav tm="100000">
                                          <p:val>
                                            <p:fltVal val="0"/>
                                          </p:val>
                                        </p:tav>
                                      </p:tavLst>
                                    </p:anim>
                                    <p:animEffect transition="in" filter="fade">
                                      <p:cBhvr>
                                        <p:cTn id="4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4"/>
          <p:cNvSpPr>
            <a:spLocks noGrp="1"/>
          </p:cNvSpPr>
          <p:nvPr>
            <p:custDataLst>
              <p:tags r:id="rId1"/>
            </p:custDataLst>
          </p:nvPr>
        </p:nvSpPr>
        <p:spPr>
          <a:xfrm>
            <a:off x="822960" y="210820"/>
            <a:ext cx="6723380" cy="1538605"/>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altLang="zh-CN" dirty="0">
                <a:solidFill>
                  <a:schemeClr val="tx1"/>
                </a:solidFill>
              </a:rPr>
              <a:t>小程序的开发与发布</a:t>
            </a:r>
            <a:endParaRPr altLang="zh-CN" dirty="0">
              <a:solidFill>
                <a:schemeClr val="tx1"/>
              </a:solidFill>
            </a:endParaRPr>
          </a:p>
          <a:p>
            <a:r>
              <a:rPr lang="en-US" altLang="zh-CN" sz="2400" dirty="0">
                <a:solidFill>
                  <a:srgbClr val="48B39D"/>
                </a:solidFill>
              </a:rPr>
              <a:t>The development of small programs and release</a:t>
            </a:r>
            <a:endParaRPr lang="en-US" altLang="zh-CN" sz="2400" dirty="0">
              <a:solidFill>
                <a:srgbClr val="48B39D"/>
              </a:solidFill>
            </a:endParaRPr>
          </a:p>
        </p:txBody>
      </p:sp>
      <p:pic>
        <p:nvPicPr>
          <p:cNvPr id="9" name="图片 8" descr="20149309313"/>
          <p:cNvPicPr>
            <a:picLocks noChangeAspect="1"/>
          </p:cNvPicPr>
          <p:nvPr/>
        </p:nvPicPr>
        <p:blipFill>
          <a:blip r:embed="rId2"/>
          <a:stretch>
            <a:fillRect/>
          </a:stretch>
        </p:blipFill>
        <p:spPr>
          <a:xfrm>
            <a:off x="9034145" y="635"/>
            <a:ext cx="2990300" cy="900007"/>
          </a:xfrm>
          <a:prstGeom prst="rect">
            <a:avLst/>
          </a:prstGeom>
        </p:spPr>
      </p:pic>
      <p:sp>
        <p:nvSpPr>
          <p:cNvPr id="3" name="内容占位符 2"/>
          <p:cNvSpPr>
            <a:spLocks noGrp="1"/>
          </p:cNvSpPr>
          <p:nvPr>
            <p:custDataLst>
              <p:tags r:id="rId3"/>
            </p:custDataLst>
          </p:nvPr>
        </p:nvSpPr>
        <p:spPr>
          <a:xfrm>
            <a:off x="822960" y="2010410"/>
            <a:ext cx="9448800" cy="3234055"/>
          </a:xfrm>
          <a:prstGeom prst="rect">
            <a:avLst/>
          </a:prstGeom>
        </p:spPr>
        <p:txBody>
          <a:bodyPr vert="horz" lIns="91440" tIns="45720" rIns="91440" bIns="45720" rtlCol="0">
            <a:normAutofit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285750" fontAlgn="auto">
              <a:lnSpc>
                <a:spcPct val="150000"/>
              </a:lnSpc>
              <a:spcAft>
                <a:spcPts val="1200"/>
              </a:spcAft>
              <a:buFont typeface="Arial" panose="020B0604020202020204" pitchFamily="34" charset="0"/>
              <a:buChar char="•"/>
            </a:pPr>
            <a:r>
              <a:rPr lang="zh-CN" sz="1600">
                <a:latin typeface="微软雅黑" panose="020B0503020204020204" charset="-122"/>
                <a:ea typeface="微软雅黑" panose="020B0503020204020204" charset="-122"/>
                <a:cs typeface="微软雅黑" panose="020B0503020204020204" charset="-122"/>
                <a:sym typeface="+mn-ea"/>
              </a:rPr>
              <a:t>微信小程序的开发是小程序代码编写和上传的过程，在此微信小程序为了方便管理，首先需要绑定开发者，开发者进入小程序流程发布页面，点击“添加开发”进入到开发者添加页面，按照添加要求完成添加即可。开发者的绑定，可以有助于微信官方管理审查小程序。</a:t>
            </a:r>
            <a:endParaRPr lang="zh-CN" sz="1600">
              <a:latin typeface="微软雅黑" panose="020B0503020204020204" charset="-122"/>
              <a:ea typeface="微软雅黑" panose="020B0503020204020204" charset="-122"/>
              <a:cs typeface="微软雅黑" panose="020B0503020204020204" charset="-122"/>
              <a:sym typeface="+mn-ea"/>
            </a:endParaRPr>
          </a:p>
          <a:p>
            <a:pPr marL="514350" indent="-285750" fontAlgn="auto">
              <a:lnSpc>
                <a:spcPct val="150000"/>
              </a:lnSpc>
              <a:spcAft>
                <a:spcPts val="1200"/>
              </a:spcAft>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rPr>
              <a:t>其次需要统一程序开发的工具，微信为开发者提供了可以在Windows、Mac操作系统下的开发工具，开发者可以通过登陆微信小程序的页面，进行开发工具的下载。</a:t>
            </a:r>
            <a:endParaRPr lang="zh-CN" altLang="en-US" sz="1600" dirty="0">
              <a:latin typeface="微软雅黑" panose="020B0503020204020204" charset="-122"/>
              <a:ea typeface="微软雅黑" panose="020B0503020204020204" charset="-122"/>
              <a:cs typeface="微软雅黑" panose="020B0503020204020204" charset="-122"/>
            </a:endParaRPr>
          </a:p>
          <a:p>
            <a:pPr marL="514350" indent="-285750" fontAlgn="auto">
              <a:lnSpc>
                <a:spcPct val="150000"/>
              </a:lnSpc>
              <a:spcAft>
                <a:spcPts val="1200"/>
              </a:spcAft>
              <a:buFont typeface="Arial" panose="020B0604020202020204" pitchFamily="34" charset="0"/>
              <a:buChar char="•"/>
            </a:pPr>
            <a:r>
              <a:rPr lang="zh-CN" altLang="en-US" sz="1600" dirty="0">
                <a:latin typeface="微软雅黑" panose="020B0503020204020204" charset="-122"/>
                <a:ea typeface="微软雅黑" panose="020B0503020204020204" charset="-122"/>
                <a:cs typeface="微软雅黑" panose="020B0503020204020204" charset="-122"/>
              </a:rPr>
              <a:t>开发者在完成了程序的开放后，接下来需要将开发好的程序进行发布，微信小程序在发布之前需要完成开发者绑定和审核版本两个步骤，完成后方可进行小程序的发布。</a:t>
            </a:r>
            <a:endParaRPr lang="zh-CN" altLang="en-US" sz="1600" dirty="0">
              <a:latin typeface="微软雅黑" panose="020B0503020204020204" charset="-122"/>
              <a:ea typeface="微软雅黑" panose="020B0503020204020204" charset="-122"/>
              <a:cs typeface="微软雅黑" panose="020B0503020204020204"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heckerboard(across)">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uiExpand="1" build="p"/>
    </p:bldLst>
  </p:timing>
</p:sld>
</file>

<file path=ppt/tags/tag1.xml><?xml version="1.0" encoding="utf-8"?>
<p:tagLst xmlns:p="http://schemas.openxmlformats.org/presentationml/2006/main">
  <p:tag name="KSO_WM_TAG_VERSION" val="1.0"/>
  <p:tag name="KSO_WM_TEMPLATE_CATEGORY" val="custom"/>
  <p:tag name="KSO_WM_TEMPLATE_INDEX" val="20185051"/>
</p:tagLst>
</file>

<file path=ppt/tags/tag10.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8*a*1"/>
  <p:tag name="KSO_WM_UNIT_LAYERLEVEL" val="1"/>
  <p:tag name="KSO_WM_UNIT_VALUE" val="25"/>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100.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i"/>
  <p:tag name="KSO_WM_UNIT_INDEX" val="1_3"/>
  <p:tag name="KSO_WM_UNIT_ID" val="diagram160323_5*m_i*1_3"/>
  <p:tag name="KSO_WM_UNIT_CLEAR" val="1"/>
  <p:tag name="KSO_WM_UNIT_LAYERLEVEL" val="1_1"/>
  <p:tag name="KSO_WM_DIAGRAM_GROUP_CODE" val="m1-1"/>
  <p:tag name="KSO_WM_UNIT_FILL_FORE_SCHEMECOLOR_INDEX" val="5"/>
  <p:tag name="KSO_WM_UNIT_FILL_TYPE" val="1"/>
  <p:tag name="KSO_WM_UNIT_TEXT_FILL_FORE_SCHEMECOLOR_INDEX" val="2"/>
  <p:tag name="KSO_WM_UNIT_TEXT_FILL_TYPE" val="1"/>
  <p:tag name="KSO_WM_UNIT_USESOURCEFORMAT_APPLY" val="0"/>
</p:tagLst>
</file>

<file path=ppt/tags/tag101.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a"/>
  <p:tag name="KSO_WM_UNIT_INDEX" val="1_2_1"/>
  <p:tag name="KSO_WM_UNIT_ID" val="diagram160323_5*m_h_a*1_2_1"/>
  <p:tag name="KSO_WM_UNIT_CLEAR" val="1"/>
  <p:tag name="KSO_WM_UNIT_LAYERLEVEL" val="1_1_1"/>
  <p:tag name="KSO_WM_UNIT_VALUE" val="5"/>
  <p:tag name="KSO_WM_UNIT_HIGHLIGHT" val="0"/>
  <p:tag name="KSO_WM_UNIT_COMPATIBLE" val="0"/>
  <p:tag name="KSO_WM_DIAGRAM_GROUP_CODE" val="m1-1"/>
  <p:tag name="KSO_WM_UNIT_PRESET_TEXT" val="LOREM"/>
  <p:tag name="KSO_WM_UNIT_FILL_FORE_SCHEMECOLOR_INDEX" val="5"/>
  <p:tag name="KSO_WM_UNIT_FILL_TYPE" val="1"/>
  <p:tag name="KSO_WM_UNIT_TEXT_FILL_FORE_SCHEMECOLOR_INDEX" val="14"/>
  <p:tag name="KSO_WM_UNIT_TEXT_FILL_TYPE" val="1"/>
  <p:tag name="KSO_WM_UNIT_USESOURCEFORMAT_APPLY" val="0"/>
</p:tagLst>
</file>

<file path=ppt/tags/tag102.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f"/>
  <p:tag name="KSO_WM_UNIT_INDEX" val="1_2_1"/>
  <p:tag name="KSO_WM_UNIT_ID" val="diagram160323_5*m_h_f*1_2_1"/>
  <p:tag name="KSO_WM_UNIT_CLEAR" val="1"/>
  <p:tag name="KSO_WM_UNIT_LAYERLEVEL" val="1_1_1"/>
  <p:tag name="KSO_WM_UNIT_VALUE" val="18"/>
  <p:tag name="KSO_WM_UNIT_HIGHLIGHT" val="0"/>
  <p:tag name="KSO_WM_UNIT_COMPATIBLE" val="0"/>
  <p:tag name="KSO_WM_UNIT_PRESET_TEXT_INDEX" val="4"/>
  <p:tag name="KSO_WM_UNIT_PRESET_TEXT_LEN" val="26"/>
  <p:tag name="KSO_WM_DIAGRAM_GROUP_CODE" val="m1-1"/>
  <p:tag name="KSO_WM_UNIT_TEXT_FILL_FORE_SCHEMECOLOR_INDEX" val="13"/>
  <p:tag name="KSO_WM_UNIT_TEXT_FILL_TYPE" val="1"/>
  <p:tag name="KSO_WM_UNIT_USESOURCEFORMAT_APPLY" val="0"/>
</p:tagLst>
</file>

<file path=ppt/tags/tag103.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i"/>
  <p:tag name="KSO_WM_UNIT_INDEX" val="1_4"/>
  <p:tag name="KSO_WM_UNIT_ID" val="diagram160323_5*m_i*1_4"/>
  <p:tag name="KSO_WM_UNIT_CLEAR" val="1"/>
  <p:tag name="KSO_WM_UNIT_LAYERLEVEL" val="1_1"/>
  <p:tag name="KSO_WM_DIAGRAM_GROUP_CODE" val="m1-1"/>
  <p:tag name="KSO_WM_UNIT_FILL_FORE_SCHEMECOLOR_INDEX" val="5"/>
  <p:tag name="KSO_WM_UNIT_FILL_TYPE" val="1"/>
  <p:tag name="KSO_WM_UNIT_TEXT_FILL_FORE_SCHEMECOLOR_INDEX" val="2"/>
  <p:tag name="KSO_WM_UNIT_TEXT_FILL_TYPE" val="1"/>
  <p:tag name="KSO_WM_UNIT_USESOURCEFORMAT_APPLY" val="0"/>
</p:tagLst>
</file>

<file path=ppt/tags/tag104.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a"/>
  <p:tag name="KSO_WM_UNIT_INDEX" val="1_3_1"/>
  <p:tag name="KSO_WM_UNIT_ID" val="diagram160323_5*m_h_a*1_3_1"/>
  <p:tag name="KSO_WM_UNIT_CLEAR" val="1"/>
  <p:tag name="KSO_WM_UNIT_LAYERLEVEL" val="1_1_1"/>
  <p:tag name="KSO_WM_UNIT_VALUE" val="5"/>
  <p:tag name="KSO_WM_UNIT_HIGHLIGHT" val="0"/>
  <p:tag name="KSO_WM_UNIT_COMPATIBLE" val="0"/>
  <p:tag name="KSO_WM_DIAGRAM_GROUP_CODE" val="m1-1"/>
  <p:tag name="KSO_WM_UNIT_PRESET_TEXT" val="LOREM"/>
  <p:tag name="KSO_WM_UNIT_FILL_FORE_SCHEMECOLOR_INDEX" val="5"/>
  <p:tag name="KSO_WM_UNIT_FILL_TYPE" val="1"/>
  <p:tag name="KSO_WM_UNIT_TEXT_FILL_FORE_SCHEMECOLOR_INDEX" val="14"/>
  <p:tag name="KSO_WM_UNIT_TEXT_FILL_TYPE" val="1"/>
  <p:tag name="KSO_WM_UNIT_USESOURCEFORMAT_APPLY" val="0"/>
</p:tagLst>
</file>

<file path=ppt/tags/tag105.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f"/>
  <p:tag name="KSO_WM_UNIT_INDEX" val="1_3_1"/>
  <p:tag name="KSO_WM_UNIT_ID" val="diagram160323_5*m_h_f*1_3_1"/>
  <p:tag name="KSO_WM_UNIT_CLEAR" val="1"/>
  <p:tag name="KSO_WM_UNIT_LAYERLEVEL" val="1_1_1"/>
  <p:tag name="KSO_WM_UNIT_VALUE" val="18"/>
  <p:tag name="KSO_WM_UNIT_HIGHLIGHT" val="0"/>
  <p:tag name="KSO_WM_UNIT_COMPATIBLE" val="0"/>
  <p:tag name="KSO_WM_UNIT_PRESET_TEXT_INDEX" val="4"/>
  <p:tag name="KSO_WM_UNIT_PRESET_TEXT_LEN" val="26"/>
  <p:tag name="KSO_WM_DIAGRAM_GROUP_CODE" val="m1-1"/>
  <p:tag name="KSO_WM_UNIT_TEXT_FILL_FORE_SCHEMECOLOR_INDEX" val="13"/>
  <p:tag name="KSO_WM_UNIT_TEXT_FILL_TYPE" val="1"/>
  <p:tag name="KSO_WM_UNIT_USESOURCEFORMAT_APPLY" val="0"/>
</p:tagLst>
</file>

<file path=ppt/tags/tag106.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i"/>
  <p:tag name="KSO_WM_UNIT_INDEX" val="1_5"/>
  <p:tag name="KSO_WM_UNIT_ID" val="diagram160323_5*m_i*1_5"/>
  <p:tag name="KSO_WM_UNIT_CLEAR" val="1"/>
  <p:tag name="KSO_WM_UNIT_LAYERLEVEL" val="1_1"/>
  <p:tag name="KSO_WM_DIAGRAM_GROUP_CODE" val="m1-1"/>
  <p:tag name="KSO_WM_UNIT_FILL_FORE_SCHEMECOLOR_INDEX" val="5"/>
  <p:tag name="KSO_WM_UNIT_FILL_TYPE" val="1"/>
  <p:tag name="KSO_WM_UNIT_TEXT_FILL_FORE_SCHEMECOLOR_INDEX" val="2"/>
  <p:tag name="KSO_WM_UNIT_TEXT_FILL_TYPE" val="1"/>
  <p:tag name="KSO_WM_UNIT_USESOURCEFORMAT_APPLY" val="0"/>
</p:tagLst>
</file>

<file path=ppt/tags/tag107.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a"/>
  <p:tag name="KSO_WM_UNIT_INDEX" val="1_6_1"/>
  <p:tag name="KSO_WM_UNIT_ID" val="diagram160323_5*m_h_a*1_6_1"/>
  <p:tag name="KSO_WM_UNIT_CLEAR" val="1"/>
  <p:tag name="KSO_WM_UNIT_LAYERLEVEL" val="1_1_1"/>
  <p:tag name="KSO_WM_UNIT_VALUE" val="5"/>
  <p:tag name="KSO_WM_UNIT_HIGHLIGHT" val="0"/>
  <p:tag name="KSO_WM_UNIT_COMPATIBLE" val="0"/>
  <p:tag name="KSO_WM_DIAGRAM_GROUP_CODE" val="m1-1"/>
  <p:tag name="KSO_WM_UNIT_PRESET_TEXT" val="LOREM"/>
  <p:tag name="KSO_WM_UNIT_FILL_FORE_SCHEMECOLOR_INDEX" val="5"/>
  <p:tag name="KSO_WM_UNIT_FILL_TYPE" val="1"/>
  <p:tag name="KSO_WM_UNIT_TEXT_FILL_FORE_SCHEMECOLOR_INDEX" val="14"/>
  <p:tag name="KSO_WM_UNIT_TEXT_FILL_TYPE" val="1"/>
  <p:tag name="KSO_WM_UNIT_USESOURCEFORMAT_APPLY" val="0"/>
</p:tagLst>
</file>

<file path=ppt/tags/tag108.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f"/>
  <p:tag name="KSO_WM_UNIT_INDEX" val="1_6_1"/>
  <p:tag name="KSO_WM_UNIT_ID" val="diagram160323_5*m_h_f*1_6_1"/>
  <p:tag name="KSO_WM_UNIT_CLEAR" val="1"/>
  <p:tag name="KSO_WM_UNIT_LAYERLEVEL" val="1_1_1"/>
  <p:tag name="KSO_WM_UNIT_VALUE" val="18"/>
  <p:tag name="KSO_WM_UNIT_HIGHLIGHT" val="0"/>
  <p:tag name="KSO_WM_UNIT_COMPATIBLE" val="0"/>
  <p:tag name="KSO_WM_UNIT_PRESET_TEXT_INDEX" val="4"/>
  <p:tag name="KSO_WM_UNIT_PRESET_TEXT_LEN" val="26"/>
  <p:tag name="KSO_WM_DIAGRAM_GROUP_CODE" val="m1-1"/>
  <p:tag name="KSO_WM_UNIT_TEXT_FILL_FORE_SCHEMECOLOR_INDEX" val="13"/>
  <p:tag name="KSO_WM_UNIT_TEXT_FILL_TYPE" val="1"/>
  <p:tag name="KSO_WM_UNIT_USESOURCEFORMAT_APPLY" val="0"/>
</p:tagLst>
</file>

<file path=ppt/tags/tag109.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i"/>
  <p:tag name="KSO_WM_UNIT_INDEX" val="1_6"/>
  <p:tag name="KSO_WM_UNIT_ID" val="diagram160323_5*m_i*1_6"/>
  <p:tag name="KSO_WM_UNIT_CLEAR" val="1"/>
  <p:tag name="KSO_WM_UNIT_LAYERLEVEL" val="1_1"/>
  <p:tag name="KSO_WM_DIAGRAM_GROUP_CODE" val="m1-1"/>
  <p:tag name="KSO_WM_UNIT_FILL_FORE_SCHEMECOLOR_INDEX" val="5"/>
  <p:tag name="KSO_WM_UNIT_FILL_TYPE" val="1"/>
  <p:tag name="KSO_WM_UNIT_TEXT_FILL_FORE_SCHEMECOLOR_INDEX" val="2"/>
  <p:tag name="KSO_WM_UNIT_TEXT_FILL_TYPE" val="1"/>
  <p:tag name="KSO_WM_UNIT_USESOURCEFORMAT_APPLY" val="0"/>
</p:tagLst>
</file>

<file path=ppt/tags/tag11.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h_a"/>
  <p:tag name="KSO_WM_UNIT_INDEX" val="1_1_1"/>
  <p:tag name="KSO_WM_UNIT_ID" val="diagram160220_2*l_h_a*1_1_1"/>
  <p:tag name="KSO_WM_UNIT_CLEAR" val="1"/>
  <p:tag name="KSO_WM_UNIT_LAYERLEVEL" val="1_1_1"/>
  <p:tag name="KSO_WM_UNIT_VALUE" val="54"/>
  <p:tag name="KSO_WM_UNIT_HIGHLIGHT" val="0"/>
  <p:tag name="KSO_WM_UNIT_COMPATIBLE" val="0"/>
  <p:tag name="KSO_WM_DIAGRAM_GROUP_CODE" val="l1-1"/>
  <p:tag name="KSO_WM_UNIT_PRESET_TEXT" val="LOREM"/>
  <p:tag name="KSO_WM_UNIT_FILL_FORE_SCHEMECOLOR_INDEX" val="5"/>
  <p:tag name="KSO_WM_UNIT_FILL_TYPE" val="1"/>
  <p:tag name="KSO_WM_UNIT_TEXT_FILL_FORE_SCHEMECOLOR_INDEX" val="14"/>
  <p:tag name="KSO_WM_UNIT_TEXT_FILL_TYPE" val="1"/>
</p:tagLst>
</file>

<file path=ppt/tags/tag110.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a"/>
  <p:tag name="KSO_WM_UNIT_INDEX" val="1_5_1"/>
  <p:tag name="KSO_WM_UNIT_ID" val="diagram160323_5*m_h_a*1_5_1"/>
  <p:tag name="KSO_WM_UNIT_CLEAR" val="1"/>
  <p:tag name="KSO_WM_UNIT_LAYERLEVEL" val="1_1_1"/>
  <p:tag name="KSO_WM_UNIT_VALUE" val="5"/>
  <p:tag name="KSO_WM_UNIT_HIGHLIGHT" val="0"/>
  <p:tag name="KSO_WM_UNIT_COMPATIBLE" val="0"/>
  <p:tag name="KSO_WM_DIAGRAM_GROUP_CODE" val="m1-1"/>
  <p:tag name="KSO_WM_UNIT_PRESET_TEXT" val="LOREM"/>
  <p:tag name="KSO_WM_UNIT_FILL_FORE_SCHEMECOLOR_INDEX" val="5"/>
  <p:tag name="KSO_WM_UNIT_FILL_TYPE" val="1"/>
  <p:tag name="KSO_WM_UNIT_TEXT_FILL_FORE_SCHEMECOLOR_INDEX" val="14"/>
  <p:tag name="KSO_WM_UNIT_TEXT_FILL_TYPE" val="1"/>
  <p:tag name="KSO_WM_UNIT_USESOURCEFORMAT_APPLY" val="0"/>
</p:tagLst>
</file>

<file path=ppt/tags/tag111.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f"/>
  <p:tag name="KSO_WM_UNIT_INDEX" val="1_5_1"/>
  <p:tag name="KSO_WM_UNIT_ID" val="diagram160323_5*m_h_f*1_5_1"/>
  <p:tag name="KSO_WM_UNIT_CLEAR" val="1"/>
  <p:tag name="KSO_WM_UNIT_LAYERLEVEL" val="1_1_1"/>
  <p:tag name="KSO_WM_UNIT_VALUE" val="18"/>
  <p:tag name="KSO_WM_UNIT_HIGHLIGHT" val="0"/>
  <p:tag name="KSO_WM_UNIT_COMPATIBLE" val="0"/>
  <p:tag name="KSO_WM_UNIT_PRESET_TEXT_INDEX" val="4"/>
  <p:tag name="KSO_WM_UNIT_PRESET_TEXT_LEN" val="26"/>
  <p:tag name="KSO_WM_DIAGRAM_GROUP_CODE" val="m1-1"/>
  <p:tag name="KSO_WM_UNIT_TEXT_FILL_FORE_SCHEMECOLOR_INDEX" val="13"/>
  <p:tag name="KSO_WM_UNIT_TEXT_FILL_TYPE" val="1"/>
  <p:tag name="KSO_WM_UNIT_USESOURCEFORMAT_APPLY" val="0"/>
</p:tagLst>
</file>

<file path=ppt/tags/tag112.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i"/>
  <p:tag name="KSO_WM_UNIT_INDEX" val="1_7"/>
  <p:tag name="KSO_WM_UNIT_ID" val="diagram160323_5*m_i*1_7"/>
  <p:tag name="KSO_WM_UNIT_CLEAR" val="1"/>
  <p:tag name="KSO_WM_UNIT_LAYERLEVEL" val="1_1"/>
  <p:tag name="KSO_WM_DIAGRAM_GROUP_CODE" val="m1-1"/>
  <p:tag name="KSO_WM_UNIT_FILL_FORE_SCHEMECOLOR_INDEX" val="5"/>
  <p:tag name="KSO_WM_UNIT_FILL_TYPE" val="1"/>
  <p:tag name="KSO_WM_UNIT_TEXT_FILL_FORE_SCHEMECOLOR_INDEX" val="2"/>
  <p:tag name="KSO_WM_UNIT_TEXT_FILL_TYPE" val="1"/>
  <p:tag name="KSO_WM_UNIT_USESOURCEFORMAT_APPLY" val="0"/>
</p:tagLst>
</file>

<file path=ppt/tags/tag113.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a"/>
  <p:tag name="KSO_WM_UNIT_INDEX" val="1_4_1"/>
  <p:tag name="KSO_WM_UNIT_ID" val="diagram160323_5*m_h_a*1_4_1"/>
  <p:tag name="KSO_WM_UNIT_CLEAR" val="1"/>
  <p:tag name="KSO_WM_UNIT_LAYERLEVEL" val="1_1_1"/>
  <p:tag name="KSO_WM_UNIT_VALUE" val="5"/>
  <p:tag name="KSO_WM_UNIT_HIGHLIGHT" val="0"/>
  <p:tag name="KSO_WM_UNIT_COMPATIBLE" val="0"/>
  <p:tag name="KSO_WM_DIAGRAM_GROUP_CODE" val="m1-1"/>
  <p:tag name="KSO_WM_UNIT_PRESET_TEXT" val="LOREM"/>
  <p:tag name="KSO_WM_UNIT_FILL_FORE_SCHEMECOLOR_INDEX" val="5"/>
  <p:tag name="KSO_WM_UNIT_FILL_TYPE" val="1"/>
  <p:tag name="KSO_WM_UNIT_TEXT_FILL_FORE_SCHEMECOLOR_INDEX" val="14"/>
  <p:tag name="KSO_WM_UNIT_TEXT_FILL_TYPE" val="1"/>
  <p:tag name="KSO_WM_UNIT_USESOURCEFORMAT_APPLY" val="0"/>
</p:tagLst>
</file>

<file path=ppt/tags/tag114.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f"/>
  <p:tag name="KSO_WM_UNIT_INDEX" val="1_4_1"/>
  <p:tag name="KSO_WM_UNIT_ID" val="diagram160323_5*m_h_f*1_4_1"/>
  <p:tag name="KSO_WM_UNIT_CLEAR" val="1"/>
  <p:tag name="KSO_WM_UNIT_LAYERLEVEL" val="1_1_1"/>
  <p:tag name="KSO_WM_UNIT_VALUE" val="18"/>
  <p:tag name="KSO_WM_UNIT_HIGHLIGHT" val="0"/>
  <p:tag name="KSO_WM_UNIT_COMPATIBLE" val="0"/>
  <p:tag name="KSO_WM_UNIT_PRESET_TEXT_INDEX" val="4"/>
  <p:tag name="KSO_WM_UNIT_PRESET_TEXT_LEN" val="26"/>
  <p:tag name="KSO_WM_DIAGRAM_GROUP_CODE" val="m1-1"/>
  <p:tag name="KSO_WM_UNIT_TEXT_FILL_FORE_SCHEMECOLOR_INDEX" val="13"/>
  <p:tag name="KSO_WM_UNIT_TEXT_FILL_TYPE" val="1"/>
  <p:tag name="KSO_WM_UNIT_USESOURCEFORMAT_APPLY" val="0"/>
</p:tagLst>
</file>

<file path=ppt/tags/tag115.xml><?xml version="1.0" encoding="utf-8"?>
<p:tagLst xmlns:p="http://schemas.openxmlformats.org/presentationml/2006/main">
  <p:tag name="KSO_WM_BEAUTIFY_FLAG" val="#wm#"/>
  <p:tag name="KSO_WM_TEMPLATE_CATEGORY" val="custom"/>
  <p:tag name="KSO_WM_TEMPLATE_INDEX" val="20185051"/>
</p:tagLst>
</file>

<file path=ppt/tags/tag116.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22*a*1"/>
  <p:tag name="KSO_WM_UNIT_LAYERLEVEL" val="1"/>
  <p:tag name="KSO_WM_UNIT_VALUE" val="6"/>
  <p:tag name="KSO_WM_UNIT_ISCONTENTSTITLE" val="0"/>
  <p:tag name="KSO_WM_UNIT_HIGHLIGHT" val="0"/>
  <p:tag name="KSO_WM_UNIT_COMPATIBLE" val="0"/>
  <p:tag name="KSO_WM_UNIT_CLEAR" val="0"/>
  <p:tag name="KSO_WM_BEAUTIFY_FLAG" val="#wm#"/>
  <p:tag name="KSO_WM_TAG_VERSION" val="1.0"/>
  <p:tag name="KSO_WM_UNIT_PRESET_TEXT" val="谢谢观看"/>
</p:tagLst>
</file>

<file path=ppt/tags/tag117.xml><?xml version="1.0" encoding="utf-8"?>
<p:tagLst xmlns:p="http://schemas.openxmlformats.org/presentationml/2006/main">
  <p:tag name="KSO_WM_TEMPLATE_CATEGORY" val="custom"/>
  <p:tag name="KSO_WM_TEMPLATE_INDEX" val="20185051"/>
  <p:tag name="KSO_WM_UNIT_TYPE" val="b"/>
  <p:tag name="KSO_WM_UNIT_INDEX" val="1"/>
  <p:tag name="KSO_WM_UNIT_ID" val="custom20185051_22*b*1"/>
  <p:tag name="KSO_WM_UNIT_LAYERLEVEL" val="1"/>
  <p:tag name="KSO_WM_UNIT_VALUE" val="30"/>
  <p:tag name="KSO_WM_UNIT_ISCONTENTSTITLE" val="0"/>
  <p:tag name="KSO_WM_UNIT_HIGHLIGHT" val="0"/>
  <p:tag name="KSO_WM_UNIT_COMPATIBLE" val="0"/>
  <p:tag name="KSO_WM_UNIT_CLEAR" val="0"/>
  <p:tag name="KSO_WM_BEAUTIFY_FLAG" val="#wm#"/>
  <p:tag name="KSO_WM_TAG_VERSION" val="1.0"/>
  <p:tag name="KSO_WM_UNIT_PRESET_TEXT" val="THANK YOU"/>
</p:tagLst>
</file>

<file path=ppt/tags/tag118.xml><?xml version="1.0" encoding="utf-8"?>
<p:tagLst xmlns:p="http://schemas.openxmlformats.org/presentationml/2006/main">
  <p:tag name="KSO_WM_TEMPLATE_CATEGORY" val="custom"/>
  <p:tag name="KSO_WM_TEMPLATE_INDEX" val="20185051"/>
  <p:tag name="KSO_WM_TAG_VERSION" val="1.0"/>
  <p:tag name="KSO_WM_SLIDE_ID" val="custom20185051_22"/>
  <p:tag name="KSO_WM_SLIDE_INDEX" val="22"/>
  <p:tag name="KSO_WM_SLIDE_ITEM_CNT" val="2"/>
  <p:tag name="KSO_WM_SLIDE_LAYOUT" val="a_b"/>
  <p:tag name="KSO_WM_SLIDE_LAYOUT_CNT" val="1_1"/>
  <p:tag name="KSO_WM_SLIDE_TYPE" val="endPage"/>
  <p:tag name="KSO_WM_BEAUTIFY_FLAG" val="#wm#"/>
  <p:tag name="KSO_WM_SLIDE_SUBTYPE" val="pureTxt"/>
</p:tagLst>
</file>

<file path=ppt/tags/tag12.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h_f"/>
  <p:tag name="KSO_WM_UNIT_INDEX" val="1_1_1"/>
  <p:tag name="KSO_WM_UNIT_ID" val="diagram160220_2*l_h_f*1_1_1"/>
  <p:tag name="KSO_WM_UNIT_CLEAR" val="1"/>
  <p:tag name="KSO_WM_UNIT_LAYERLEVEL" val="1_1_1"/>
  <p:tag name="KSO_WM_UNIT_VALUE" val="26"/>
  <p:tag name="KSO_WM_UNIT_HIGHLIGHT" val="0"/>
  <p:tag name="KSO_WM_UNIT_COMPATIBLE" val="0"/>
  <p:tag name="KSO_WM_UNIT_PRESET_TEXT_INDEX" val="4"/>
  <p:tag name="KSO_WM_UNIT_PRESET_TEXT_LEN" val="40"/>
  <p:tag name="KSO_WM_DIAGRAM_GROUP_CODE" val="l1-1"/>
  <p:tag name="KSO_WM_UNIT_TEXT_FILL_FORE_SCHEMECOLOR_INDEX" val="13"/>
  <p:tag name="KSO_WM_UNIT_TEXT_FILL_TYPE" val="1"/>
</p:tagLst>
</file>

<file path=ppt/tags/tag13.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1"/>
  <p:tag name="KSO_WM_UNIT_ID" val="diagram160220_2*l_i*1_1"/>
  <p:tag name="KSO_WM_UNIT_CLEAR" val="1"/>
  <p:tag name="KSO_WM_UNIT_LAYERLEVEL" val="1_1"/>
  <p:tag name="KSO_WM_DIAGRAM_GROUP_CODE" val="l1-1"/>
  <p:tag name="KSO_WM_UNIT_FILL_FORE_SCHEMECOLOR_INDEX" val="5"/>
  <p:tag name="KSO_WM_UNIT_FILL_TYPE" val="1"/>
  <p:tag name="KSO_WM_UNIT_TEXT_FILL_FORE_SCHEMECOLOR_INDEX" val="14"/>
  <p:tag name="KSO_WM_UNIT_TEXT_FILL_TYPE" val="1"/>
</p:tagLst>
</file>

<file path=ppt/tags/tag14.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2"/>
  <p:tag name="KSO_WM_UNIT_ID" val="diagram160220_2*l_i*1_2"/>
  <p:tag name="KSO_WM_UNIT_CLEAR" val="1"/>
  <p:tag name="KSO_WM_UNIT_LAYERLEVEL" val="1_1"/>
  <p:tag name="KSO_WM_DIAGRAM_GROUP_CODE" val="l1-1"/>
  <p:tag name="KSO_WM_UNIT_FILL_FORE_SCHEMECOLOR_INDEX" val="5"/>
  <p:tag name="KSO_WM_UNIT_FILL_TYPE" val="1"/>
</p:tagLst>
</file>

<file path=ppt/tags/tag15.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3"/>
  <p:tag name="KSO_WM_UNIT_ID" val="diagram160220_2*l_i*1_3"/>
  <p:tag name="KSO_WM_UNIT_CLEAR" val="1"/>
  <p:tag name="KSO_WM_UNIT_LAYERLEVEL" val="1_1"/>
  <p:tag name="KSO_WM_DIAGRAM_GROUP_CODE" val="l1-1"/>
  <p:tag name="KSO_WM_UNIT_FILL_FORE_SCHEMECOLOR_INDEX" val="5"/>
  <p:tag name="KSO_WM_UNIT_FILL_TYPE" val="1"/>
</p:tagLst>
</file>

<file path=ppt/tags/tag16.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4"/>
  <p:tag name="KSO_WM_UNIT_ID" val="diagram160220_2*l_i*1_4"/>
  <p:tag name="KSO_WM_UNIT_CLEAR" val="1"/>
  <p:tag name="KSO_WM_UNIT_LAYERLEVEL" val="1_1"/>
  <p:tag name="KSO_WM_DIAGRAM_GROUP_CODE" val="l1-1"/>
  <p:tag name="KSO_WM_UNIT_FILL_FORE_SCHEMECOLOR_INDEX" val="5"/>
  <p:tag name="KSO_WM_UNIT_FILL_TYPE" val="1"/>
</p:tagLst>
</file>

<file path=ppt/tags/tag17.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5"/>
  <p:tag name="KSO_WM_UNIT_ID" val="diagram160220_2*l_i*1_5"/>
  <p:tag name="KSO_WM_UNIT_CLEAR" val="1"/>
  <p:tag name="KSO_WM_UNIT_LAYERLEVEL" val="1_1"/>
  <p:tag name="KSO_WM_DIAGRAM_GROUP_CODE" val="l1-1"/>
  <p:tag name="KSO_WM_UNIT_FILL_FORE_SCHEMECOLOR_INDEX" val="5"/>
  <p:tag name="KSO_WM_UNIT_FILL_TYPE" val="1"/>
</p:tagLst>
</file>

<file path=ppt/tags/tag18.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6"/>
  <p:tag name="KSO_WM_UNIT_ID" val="diagram160220_2*l_i*1_6"/>
  <p:tag name="KSO_WM_UNIT_CLEAR" val="1"/>
  <p:tag name="KSO_WM_UNIT_LAYERLEVEL" val="1_1"/>
  <p:tag name="KSO_WM_DIAGRAM_GROUP_CODE" val="l1-1"/>
  <p:tag name="KSO_WM_UNIT_FILL_FORE_SCHEMECOLOR_INDEX" val="5"/>
  <p:tag name="KSO_WM_UNIT_FILL_TYPE" val="1"/>
</p:tagLst>
</file>

<file path=ppt/tags/tag19.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h_a"/>
  <p:tag name="KSO_WM_UNIT_INDEX" val="1_2_1"/>
  <p:tag name="KSO_WM_UNIT_ID" val="diagram160220_2*l_h_a*1_2_1"/>
  <p:tag name="KSO_WM_UNIT_CLEAR" val="1"/>
  <p:tag name="KSO_WM_UNIT_LAYERLEVEL" val="1_1_1"/>
  <p:tag name="KSO_WM_UNIT_VALUE" val="54"/>
  <p:tag name="KSO_WM_UNIT_HIGHLIGHT" val="0"/>
  <p:tag name="KSO_WM_UNIT_COMPATIBLE" val="0"/>
  <p:tag name="KSO_WM_DIAGRAM_GROUP_CODE" val="l1-1"/>
  <p:tag name="KSO_WM_UNIT_PRESET_TEXT" val="LOREM"/>
  <p:tag name="KSO_WM_UNIT_FILL_FORE_SCHEMECOLOR_INDEX" val="6"/>
  <p:tag name="KSO_WM_UNIT_FILL_TYPE" val="1"/>
  <p:tag name="KSO_WM_UNIT_TEXT_FILL_FORE_SCHEMECOLOR_INDEX" val="14"/>
  <p:tag name="KSO_WM_UNIT_TEXT_FILL_TYPE" val="1"/>
</p:tagLst>
</file>

<file path=ppt/tags/tag2.xml><?xml version="1.0" encoding="utf-8"?>
<p:tagLst xmlns:p="http://schemas.openxmlformats.org/presentationml/2006/main">
  <p:tag name="KSO_WM_TAG_VERSION" val="1.0"/>
  <p:tag name="KSO_WM_TEMPLATE_CATEGORY" val="custom"/>
  <p:tag name="KSO_WM_TEMPLATE_INDEX" val="20185051"/>
</p:tagLst>
</file>

<file path=ppt/tags/tag20.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h_f"/>
  <p:tag name="KSO_WM_UNIT_INDEX" val="1_2_1"/>
  <p:tag name="KSO_WM_UNIT_ID" val="diagram160220_2*l_h_f*1_2_1"/>
  <p:tag name="KSO_WM_UNIT_CLEAR" val="1"/>
  <p:tag name="KSO_WM_UNIT_LAYERLEVEL" val="1_1_1"/>
  <p:tag name="KSO_WM_UNIT_VALUE" val="26"/>
  <p:tag name="KSO_WM_UNIT_HIGHLIGHT" val="0"/>
  <p:tag name="KSO_WM_UNIT_COMPATIBLE" val="0"/>
  <p:tag name="KSO_WM_UNIT_PRESET_TEXT_INDEX" val="4"/>
  <p:tag name="KSO_WM_UNIT_PRESET_TEXT_LEN" val="40"/>
  <p:tag name="KSO_WM_DIAGRAM_GROUP_CODE" val="l1-1"/>
  <p:tag name="KSO_WM_UNIT_TEXT_FILL_FORE_SCHEMECOLOR_INDEX" val="13"/>
  <p:tag name="KSO_WM_UNIT_TEXT_FILL_TYPE" val="1"/>
</p:tagLst>
</file>

<file path=ppt/tags/tag21.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7"/>
  <p:tag name="KSO_WM_UNIT_ID" val="diagram160220_2*l_i*1_7"/>
  <p:tag name="KSO_WM_UNIT_CLEAR" val="1"/>
  <p:tag name="KSO_WM_UNIT_LAYERLEVEL" val="1_1"/>
  <p:tag name="KSO_WM_DIAGRAM_GROUP_CODE" val="l1-1"/>
  <p:tag name="KSO_WM_UNIT_FILL_FORE_SCHEMECOLOR_INDEX" val="6"/>
  <p:tag name="KSO_WM_UNIT_FILL_TYPE" val="1"/>
  <p:tag name="KSO_WM_UNIT_TEXT_FILL_FORE_SCHEMECOLOR_INDEX" val="14"/>
  <p:tag name="KSO_WM_UNIT_TEXT_FILL_TYPE" val="1"/>
</p:tagLst>
</file>

<file path=ppt/tags/tag22.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8"/>
  <p:tag name="KSO_WM_UNIT_ID" val="diagram160220_2*l_i*1_8"/>
  <p:tag name="KSO_WM_UNIT_CLEAR" val="1"/>
  <p:tag name="KSO_WM_UNIT_LAYERLEVEL" val="1_1"/>
  <p:tag name="KSO_WM_DIAGRAM_GROUP_CODE" val="l1-1"/>
  <p:tag name="KSO_WM_UNIT_FILL_FORE_SCHEMECOLOR_INDEX" val="6"/>
  <p:tag name="KSO_WM_UNIT_FILL_TYPE" val="1"/>
</p:tagLst>
</file>

<file path=ppt/tags/tag23.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9"/>
  <p:tag name="KSO_WM_UNIT_ID" val="diagram160220_2*l_i*1_9"/>
  <p:tag name="KSO_WM_UNIT_CLEAR" val="1"/>
  <p:tag name="KSO_WM_UNIT_LAYERLEVEL" val="1_1"/>
  <p:tag name="KSO_WM_DIAGRAM_GROUP_CODE" val="l1-1"/>
  <p:tag name="KSO_WM_UNIT_FILL_FORE_SCHEMECOLOR_INDEX" val="6"/>
  <p:tag name="KSO_WM_UNIT_FILL_TYPE" val="1"/>
</p:tagLst>
</file>

<file path=ppt/tags/tag24.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10"/>
  <p:tag name="KSO_WM_UNIT_ID" val="diagram160220_2*l_i*1_10"/>
  <p:tag name="KSO_WM_UNIT_CLEAR" val="1"/>
  <p:tag name="KSO_WM_UNIT_LAYERLEVEL" val="1_1"/>
  <p:tag name="KSO_WM_DIAGRAM_GROUP_CODE" val="l1-1"/>
  <p:tag name="KSO_WM_UNIT_FILL_FORE_SCHEMECOLOR_INDEX" val="6"/>
  <p:tag name="KSO_WM_UNIT_FILL_TYPE" val="1"/>
</p:tagLst>
</file>

<file path=ppt/tags/tag25.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11"/>
  <p:tag name="KSO_WM_UNIT_ID" val="diagram160220_2*l_i*1_11"/>
  <p:tag name="KSO_WM_UNIT_CLEAR" val="1"/>
  <p:tag name="KSO_WM_UNIT_LAYERLEVEL" val="1_1"/>
  <p:tag name="KSO_WM_DIAGRAM_GROUP_CODE" val="l1-1"/>
  <p:tag name="KSO_WM_UNIT_FILL_FORE_SCHEMECOLOR_INDEX" val="6"/>
  <p:tag name="KSO_WM_UNIT_FILL_TYPE" val="1"/>
</p:tagLst>
</file>

<file path=ppt/tags/tag26.xml><?xml version="1.0" encoding="utf-8"?>
<p:tagLst xmlns:p="http://schemas.openxmlformats.org/presentationml/2006/main">
  <p:tag name="KSO_WM_TAG_VERSION" val="1.0"/>
  <p:tag name="KSO_WM_BEAUTIFY_FLAG" val="#wm#"/>
  <p:tag name="KSO_WM_TEMPLATE_CATEGORY" val="diagram"/>
  <p:tag name="KSO_WM_TEMPLATE_INDEX" val="160220"/>
  <p:tag name="KSO_WM_UNIT_TYPE" val="l_i"/>
  <p:tag name="KSO_WM_UNIT_INDEX" val="1_12"/>
  <p:tag name="KSO_WM_UNIT_ID" val="diagram160220_2*l_i*1_12"/>
  <p:tag name="KSO_WM_UNIT_CLEAR" val="1"/>
  <p:tag name="KSO_WM_UNIT_LAYERLEVEL" val="1_1"/>
  <p:tag name="KSO_WM_DIAGRAM_GROUP_CODE" val="l1-1"/>
  <p:tag name="KSO_WM_UNIT_FILL_FORE_SCHEMECOLOR_INDEX" val="6"/>
  <p:tag name="KSO_WM_UNIT_FILL_TYPE" val="1"/>
</p:tagLst>
</file>

<file path=ppt/tags/tag27.xml><?xml version="1.0" encoding="utf-8"?>
<p:tagLst xmlns:p="http://schemas.openxmlformats.org/presentationml/2006/main">
  <p:tag name="KSO_WM_SLIDE_ID" val="custom20185051_8"/>
  <p:tag name="KSO_WM_SLIDE_INDEX" val="8"/>
  <p:tag name="KSO_WM_SLIDE_ITEM_CNT" val="2"/>
  <p:tag name="KSO_WM_SLIDE_LAYOUT" val="l_a"/>
  <p:tag name="KSO_WM_SLIDE_LAYOUT_CNT" val="1_1"/>
  <p:tag name="KSO_WM_SLIDE_TYPE" val="text"/>
  <p:tag name="KSO_WM_BEAUTIFY_FLAG" val="#wm#"/>
  <p:tag name="KSO_WM_SLIDE_POSITION" val="208*174"/>
  <p:tag name="KSO_WM_SLIDE_SIZE" val="575*280"/>
  <p:tag name="KSO_WM_TEMPLATE_CATEGORY" val="custom"/>
  <p:tag name="KSO_WM_TEMPLATE_INDEX" val="20185051"/>
  <p:tag name="KSO_WM_DIAGRAM_GROUP_CODE" val="l1-1"/>
  <p:tag name="KSO_WM_TAG_VERSION" val="1.0"/>
  <p:tag name="KSO_WM_SLIDE_SUBTYPE" val="diag"/>
</p:tagLst>
</file>

<file path=ppt/tags/tag28.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1_1"/>
  <p:tag name="KSO_WM_UNIT_ID" val="custom20185054_14*l_h_a*1_1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0"/>
</p:tagLst>
</file>

<file path=ppt/tags/tag29.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1_1"/>
  <p:tag name="KSO_WM_UNIT_ID" val="custom20185054_14*l_h_f*1_1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3.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1"/>
  <p:tag name="KSO_WM_TAG_VERSION" val="1.0"/>
  <p:tag name="KSO_WM_TEMPLATE_THUMBS_INDEX" val="1"/>
  <p:tag name="KSO_WM_BEAUTIFY_FLAG" val="#wm#"/>
</p:tagLst>
</file>

<file path=ppt/tags/tag30.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2_1"/>
  <p:tag name="KSO_WM_UNIT_ID" val="custom20185054_14*l_h_f*1_2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31.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2_1"/>
  <p:tag name="KSO_WM_UNIT_ID" val="custom20185054_14*l_h_a*1_2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6"/>
  <p:tag name="KSO_WM_UNIT_FILL_TYPE" val="1"/>
  <p:tag name="KSO_WM_UNIT_TEXT_FILL_FORE_SCHEMECOLOR_INDEX" val="14"/>
  <p:tag name="KSO_WM_UNIT_TEXT_FILL_TYPE" val="1"/>
  <p:tag name="KSO_WM_UNIT_USESOURCEFORMAT_APPLY" val="0"/>
</p:tagLst>
</file>

<file path=ppt/tags/tag32.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14*a*1"/>
  <p:tag name="KSO_WM_UNIT_LAYERLEVEL" val="1"/>
  <p:tag name="KSO_WM_UNIT_VALUE" val="25"/>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33.xml><?xml version="1.0" encoding="utf-8"?>
<p:tagLst xmlns:p="http://schemas.openxmlformats.org/presentationml/2006/main">
  <p:tag name="KSO_WM_BEAUTIFY_FLAG" val="#wm#"/>
  <p:tag name="KSO_WM_TEMPLATE_CATEGORY" val="custom"/>
  <p:tag name="KSO_WM_TEMPLATE_INDEX" val="20185051"/>
</p:tagLst>
</file>

<file path=ppt/tags/tag34.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6*a*1"/>
  <p:tag name="KSO_WM_UNIT_LAYERLEVEL" val="1"/>
  <p:tag name="KSO_WM_UNIT_VALUE" val="10"/>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35.xml><?xml version="1.0" encoding="utf-8"?>
<p:tagLst xmlns:p="http://schemas.openxmlformats.org/presentationml/2006/main">
  <p:tag name="KSO_WM_TEMPLATE_CATEGORY" val="custom"/>
  <p:tag name="KSO_WM_TEMPLATE_INDEX" val="20185051"/>
  <p:tag name="KSO_WM_UNIT_TYPE" val="e"/>
  <p:tag name="KSO_WM_UNIT_INDEX" val="1"/>
  <p:tag name="KSO_WM_UNIT_ID" val="custom20185051_6*e*1"/>
  <p:tag name="KSO_WM_UNIT_LAYERLEVEL" val="1"/>
  <p:tag name="KSO_WM_UNIT_VALUE" val="1"/>
  <p:tag name="KSO_WM_UNIT_HIGHLIGHT" val="0"/>
  <p:tag name="KSO_WM_UNIT_COMPATIBLE" val="1"/>
  <p:tag name="KSO_WM_UNIT_CLEAR" val="0"/>
  <p:tag name="KSO_WM_BEAUTIFY_FLAG" val="#wm#"/>
  <p:tag name="KSO_WM_TAG_VERSION" val="1.0"/>
  <p:tag name="KSO_WM_UNIT_PRESET_TEXT" val="1"/>
</p:tagLst>
</file>

<file path=ppt/tags/tag36.xml><?xml version="1.0" encoding="utf-8"?>
<p:tagLst xmlns:p="http://schemas.openxmlformats.org/presentationml/2006/main">
  <p:tag name="KSO_WM_TEMPLATE_CATEGORY" val="custom"/>
  <p:tag name="KSO_WM_TEMPLATE_INDEX" val="20185051"/>
  <p:tag name="KSO_WM_TAG_VERSION" val="1.0"/>
  <p:tag name="KSO_WM_SLIDE_ID" val="custom20185051_6"/>
  <p:tag name="KSO_WM_SLIDE_INDEX" val="6"/>
  <p:tag name="KSO_WM_SLIDE_ITEM_CNT" val="1"/>
  <p:tag name="KSO_WM_SLIDE_LAYOUT" val="a_e"/>
  <p:tag name="KSO_WM_SLIDE_LAYOUT_CNT" val="1_1"/>
  <p:tag name="KSO_WM_SLIDE_TYPE" val="sectionTitle"/>
  <p:tag name="KSO_WM_BEAUTIFY_FLAG" val="#wm#"/>
  <p:tag name="KSO_WM_SLIDE_POSITION" val="262*186"/>
  <p:tag name="KSO_WM_SLIDE_SIZE" val="111*114"/>
  <p:tag name="KSO_WM_SLIDE_SUBTYPE" val="pureTxt"/>
</p:tagLst>
</file>

<file path=ppt/tags/tag37.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585"/>
  <p:tag name="KSO_WM_UNIT_LAYERLEVEL" val="1"/>
  <p:tag name="KSO_WM_UNIT_INDEX" val="1"/>
  <p:tag name="KSO_WM_UNIT_ID" val="custom20185051_2*f*1"/>
  <p:tag name="KSO_WM_UNIT_TYPE" val="f"/>
</p:tagLst>
</file>

<file path=ppt/tags/tag38.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39.xml><?xml version="1.0" encoding="utf-8"?>
<p:tagLst xmlns:p="http://schemas.openxmlformats.org/presentationml/2006/main">
  <p:tag name="KSO_WM_TEMPLATE_CATEGORY" val="diagram"/>
  <p:tag name="KSO_WM_TEMPLATE_INDEX" val="771"/>
  <p:tag name="KSO_WM_TAG_VERSION" val="1.0"/>
  <p:tag name="KSO_WM_UNIT_TYPE" val="l_h_f"/>
  <p:tag name="KSO_WM_UNIT_INDEX" val="1_1_1"/>
  <p:tag name="KSO_WM_UNIT_ID" val="diagram771_4*l_h_f*1_1_1"/>
  <p:tag name="KSO_WM_UNIT_CLEAR" val="1"/>
  <p:tag name="KSO_WM_UNIT_LAYERLEVEL" val="1_1_1"/>
  <p:tag name="KSO_WM_UNIT_VALUE" val="18"/>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4.xml><?xml version="1.0" encoding="utf-8"?>
<p:tagLst xmlns:p="http://schemas.openxmlformats.org/presentationml/2006/main">
  <p:tag name="KSO_WM_TAG_VERSION" val="1.0"/>
  <p:tag name="KSO_WM_TEMPLATE_CATEGORY" val="custom"/>
  <p:tag name="KSO_WM_TEMPLATE_INDEX" val="20185051"/>
</p:tagLst>
</file>

<file path=ppt/tags/tag40.xml><?xml version="1.0" encoding="utf-8"?>
<p:tagLst xmlns:p="http://schemas.openxmlformats.org/presentationml/2006/main">
  <p:tag name="KSO_WM_TEMPLATE_CATEGORY" val="diagram"/>
  <p:tag name="KSO_WM_TEMPLATE_INDEX" val="771"/>
  <p:tag name="KSO_WM_TAG_VERSION" val="1.0"/>
  <p:tag name="KSO_WM_UNIT_TYPE" val="l_i"/>
  <p:tag name="KSO_WM_UNIT_INDEX" val="1_1"/>
  <p:tag name="KSO_WM_UNIT_ID" val="diagram771_4*l_i*1_1"/>
  <p:tag name="KSO_WM_UNIT_CLEAR" val="1"/>
  <p:tag name="KSO_WM_UNIT_LAYERLEVEL" val="1_1"/>
  <p:tag name="KSO_WM_BEAUTIFY_FLAG" val="#wm#"/>
  <p:tag name="KSO_WM_DIAGRAM_GROUP_CODE" val="l1-1"/>
  <p:tag name="KSO_WM_UNIT_LINE_FORE_SCHEMECOLOR_INDEX" val="5"/>
  <p:tag name="KSO_WM_UNIT_LINE_FILL_TYPE" val="2"/>
  <p:tag name="KSO_WM_UNIT_TEXT_FILL_FORE_SCHEMECOLOR_INDEX" val="2"/>
  <p:tag name="KSO_WM_UNIT_TEXT_FILL_TYPE" val="1"/>
</p:tagLst>
</file>

<file path=ppt/tags/tag41.xml><?xml version="1.0" encoding="utf-8"?>
<p:tagLst xmlns:p="http://schemas.openxmlformats.org/presentationml/2006/main">
  <p:tag name="KSO_WM_TEMPLATE_CATEGORY" val="diagram"/>
  <p:tag name="KSO_WM_TEMPLATE_INDEX" val="771"/>
  <p:tag name="KSO_WM_TAG_VERSION" val="1.0"/>
  <p:tag name="KSO_WM_UNIT_TYPE" val="l_i"/>
  <p:tag name="KSO_WM_UNIT_INDEX" val="1_2"/>
  <p:tag name="KSO_WM_UNIT_ID" val="diagram771_4*l_i*1_2"/>
  <p:tag name="KSO_WM_UNIT_CLEAR" val="1"/>
  <p:tag name="KSO_WM_UNIT_LAYERLEVEL" val="1_1"/>
  <p:tag name="KSO_WM_BEAUTIFY_FLAG" val="#wm#"/>
  <p:tag name="KSO_WM_DIAGRAM_GROUP_CODE" val="l1-1"/>
  <p:tag name="KSO_WM_UNIT_FILL_FORE_SCHEMECOLOR_INDEX" val="5"/>
  <p:tag name="KSO_WM_UNIT_FILL_TYPE" val="1"/>
</p:tagLst>
</file>

<file path=ppt/tags/tag42.xml><?xml version="1.0" encoding="utf-8"?>
<p:tagLst xmlns:p="http://schemas.openxmlformats.org/presentationml/2006/main">
  <p:tag name="KSO_WM_TEMPLATE_CATEGORY" val="diagram"/>
  <p:tag name="KSO_WM_TEMPLATE_INDEX" val="771"/>
  <p:tag name="KSO_WM_TAG_VERSION" val="1.0"/>
  <p:tag name="KSO_WM_UNIT_TYPE" val="l_h_a"/>
  <p:tag name="KSO_WM_UNIT_INDEX" val="1_1_1"/>
  <p:tag name="KSO_WM_UNIT_ID" val="diagram771_4*l_h_a*1_1_1"/>
  <p:tag name="KSO_WM_UNIT_CLEAR" val="1"/>
  <p:tag name="KSO_WM_UNIT_LAYERLEVEL" val="1_1_1"/>
  <p:tag name="KSO_WM_UNIT_VALUE" val="5"/>
  <p:tag name="KSO_WM_UNIT_HIGHLIGHT" val="0"/>
  <p:tag name="KSO_WM_UNIT_COMPATIBLE" val="0"/>
  <p:tag name="KSO_WM_BEAUTIFY_FLAG" val="#wm#"/>
  <p:tag name="KSO_WM_DIAGRAM_GROUP_CODE" val="l1-1"/>
  <p:tag name="KSO_WM_UNIT_PRESET_TEXT" val="LOREM"/>
  <p:tag name="KSO_WM_UNIT_TEXT_FILL_FORE_SCHEMECOLOR_INDEX" val="5"/>
  <p:tag name="KSO_WM_UNIT_TEXT_FILL_TYPE" val="1"/>
</p:tagLst>
</file>

<file path=ppt/tags/tag43.xml><?xml version="1.0" encoding="utf-8"?>
<p:tagLst xmlns:p="http://schemas.openxmlformats.org/presentationml/2006/main">
  <p:tag name="KSO_WM_TEMPLATE_CATEGORY" val="diagram"/>
  <p:tag name="KSO_WM_TEMPLATE_INDEX" val="771"/>
  <p:tag name="KSO_WM_TAG_VERSION" val="1.0"/>
  <p:tag name="KSO_WM_UNIT_TYPE" val="l_h_f"/>
  <p:tag name="KSO_WM_UNIT_INDEX" val="1_2_1"/>
  <p:tag name="KSO_WM_UNIT_ID" val="diagram771_4*l_h_f*1_2_1"/>
  <p:tag name="KSO_WM_UNIT_CLEAR" val="1"/>
  <p:tag name="KSO_WM_UNIT_LAYERLEVEL" val="1_1_1"/>
  <p:tag name="KSO_WM_UNIT_VALUE" val="18"/>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44.xml><?xml version="1.0" encoding="utf-8"?>
<p:tagLst xmlns:p="http://schemas.openxmlformats.org/presentationml/2006/main">
  <p:tag name="KSO_WM_TEMPLATE_CATEGORY" val="diagram"/>
  <p:tag name="KSO_WM_TEMPLATE_INDEX" val="771"/>
  <p:tag name="KSO_WM_TAG_VERSION" val="1.0"/>
  <p:tag name="KSO_WM_UNIT_TYPE" val="l_i"/>
  <p:tag name="KSO_WM_UNIT_INDEX" val="1_3"/>
  <p:tag name="KSO_WM_UNIT_ID" val="diagram771_4*l_i*1_3"/>
  <p:tag name="KSO_WM_UNIT_CLEAR" val="1"/>
  <p:tag name="KSO_WM_UNIT_LAYERLEVEL" val="1_1"/>
  <p:tag name="KSO_WM_BEAUTIFY_FLAG" val="#wm#"/>
  <p:tag name="KSO_WM_DIAGRAM_GROUP_CODE" val="l1-1"/>
  <p:tag name="KSO_WM_UNIT_LINE_FORE_SCHEMECOLOR_INDEX" val="5"/>
  <p:tag name="KSO_WM_UNIT_LINE_FILL_TYPE" val="2"/>
  <p:tag name="KSO_WM_UNIT_TEXT_FILL_FORE_SCHEMECOLOR_INDEX" val="2"/>
  <p:tag name="KSO_WM_UNIT_TEXT_FILL_TYPE" val="1"/>
</p:tagLst>
</file>

<file path=ppt/tags/tag45.xml><?xml version="1.0" encoding="utf-8"?>
<p:tagLst xmlns:p="http://schemas.openxmlformats.org/presentationml/2006/main">
  <p:tag name="KSO_WM_TEMPLATE_CATEGORY" val="diagram"/>
  <p:tag name="KSO_WM_TEMPLATE_INDEX" val="771"/>
  <p:tag name="KSO_WM_TAG_VERSION" val="1.0"/>
  <p:tag name="KSO_WM_UNIT_TYPE" val="l_i"/>
  <p:tag name="KSO_WM_UNIT_INDEX" val="1_4"/>
  <p:tag name="KSO_WM_UNIT_ID" val="diagram771_4*l_i*1_4"/>
  <p:tag name="KSO_WM_UNIT_CLEAR" val="1"/>
  <p:tag name="KSO_WM_UNIT_LAYERLEVEL" val="1_1"/>
  <p:tag name="KSO_WM_BEAUTIFY_FLAG" val="#wm#"/>
  <p:tag name="KSO_WM_DIAGRAM_GROUP_CODE" val="l1-1"/>
  <p:tag name="KSO_WM_UNIT_FILL_FORE_SCHEMECOLOR_INDEX" val="5"/>
  <p:tag name="KSO_WM_UNIT_FILL_TYPE" val="1"/>
</p:tagLst>
</file>

<file path=ppt/tags/tag46.xml><?xml version="1.0" encoding="utf-8"?>
<p:tagLst xmlns:p="http://schemas.openxmlformats.org/presentationml/2006/main">
  <p:tag name="KSO_WM_TEMPLATE_CATEGORY" val="diagram"/>
  <p:tag name="KSO_WM_TEMPLATE_INDEX" val="771"/>
  <p:tag name="KSO_WM_TAG_VERSION" val="1.0"/>
  <p:tag name="KSO_WM_UNIT_TYPE" val="l_h_a"/>
  <p:tag name="KSO_WM_UNIT_INDEX" val="1_2_1"/>
  <p:tag name="KSO_WM_UNIT_ID" val="diagram771_4*l_h_a*1_2_1"/>
  <p:tag name="KSO_WM_UNIT_CLEAR" val="1"/>
  <p:tag name="KSO_WM_UNIT_LAYERLEVEL" val="1_1_1"/>
  <p:tag name="KSO_WM_UNIT_VALUE" val="5"/>
  <p:tag name="KSO_WM_UNIT_HIGHLIGHT" val="0"/>
  <p:tag name="KSO_WM_UNIT_COMPATIBLE" val="0"/>
  <p:tag name="KSO_WM_BEAUTIFY_FLAG" val="#wm#"/>
  <p:tag name="KSO_WM_DIAGRAM_GROUP_CODE" val="l1-1"/>
  <p:tag name="KSO_WM_UNIT_PRESET_TEXT" val="LOREM"/>
  <p:tag name="KSO_WM_UNIT_TEXT_FILL_FORE_SCHEMECOLOR_INDEX" val="5"/>
  <p:tag name="KSO_WM_UNIT_TEXT_FILL_TYPE" val="1"/>
</p:tagLst>
</file>

<file path=ppt/tags/tag47.xml><?xml version="1.0" encoding="utf-8"?>
<p:tagLst xmlns:p="http://schemas.openxmlformats.org/presentationml/2006/main">
  <p:tag name="KSO_WM_TEMPLATE_CATEGORY" val="diagram"/>
  <p:tag name="KSO_WM_TEMPLATE_INDEX" val="771"/>
  <p:tag name="KSO_WM_TAG_VERSION" val="1.0"/>
  <p:tag name="KSO_WM_UNIT_TYPE" val="l_h_f"/>
  <p:tag name="KSO_WM_UNIT_INDEX" val="1_3_1"/>
  <p:tag name="KSO_WM_UNIT_ID" val="diagram771_4*l_h_f*1_3_1"/>
  <p:tag name="KSO_WM_UNIT_CLEAR" val="1"/>
  <p:tag name="KSO_WM_UNIT_LAYERLEVEL" val="1_1_1"/>
  <p:tag name="KSO_WM_UNIT_VALUE" val="18"/>
  <p:tag name="KSO_WM_UNIT_HIGHLIGHT" val="0"/>
  <p:tag name="KSO_WM_UNIT_COMPATIBLE" val="0"/>
  <p:tag name="KSO_WM_BEAUTIFY_FLAG" val="#wm#"/>
  <p:tag name="KSO_WM_UNIT_PRESET_TEXT_INDEX" val="4"/>
  <p:tag name="KSO_WM_UNIT_PRESET_TEXT_LEN" val="35"/>
  <p:tag name="KSO_WM_DIAGRAM_GROUP_CODE" val="l1-1"/>
  <p:tag name="KSO_WM_UNIT_TEXT_FILL_FORE_SCHEMECOLOR_INDEX" val="13"/>
  <p:tag name="KSO_WM_UNIT_TEXT_FILL_TYPE" val="1"/>
</p:tagLst>
</file>

<file path=ppt/tags/tag48.xml><?xml version="1.0" encoding="utf-8"?>
<p:tagLst xmlns:p="http://schemas.openxmlformats.org/presentationml/2006/main">
  <p:tag name="KSO_WM_TEMPLATE_CATEGORY" val="diagram"/>
  <p:tag name="KSO_WM_TEMPLATE_INDEX" val="771"/>
  <p:tag name="KSO_WM_TAG_VERSION" val="1.0"/>
  <p:tag name="KSO_WM_UNIT_TYPE" val="l_i"/>
  <p:tag name="KSO_WM_UNIT_INDEX" val="1_5"/>
  <p:tag name="KSO_WM_UNIT_ID" val="diagram771_4*l_i*1_5"/>
  <p:tag name="KSO_WM_UNIT_CLEAR" val="1"/>
  <p:tag name="KSO_WM_UNIT_LAYERLEVEL" val="1_1"/>
  <p:tag name="KSO_WM_BEAUTIFY_FLAG" val="#wm#"/>
  <p:tag name="KSO_WM_DIAGRAM_GROUP_CODE" val="l1-1"/>
  <p:tag name="KSO_WM_UNIT_LINE_FORE_SCHEMECOLOR_INDEX" val="5"/>
  <p:tag name="KSO_WM_UNIT_LINE_FILL_TYPE" val="2"/>
  <p:tag name="KSO_WM_UNIT_TEXT_FILL_FORE_SCHEMECOLOR_INDEX" val="2"/>
  <p:tag name="KSO_WM_UNIT_TEXT_FILL_TYPE" val="1"/>
</p:tagLst>
</file>

<file path=ppt/tags/tag49.xml><?xml version="1.0" encoding="utf-8"?>
<p:tagLst xmlns:p="http://schemas.openxmlformats.org/presentationml/2006/main">
  <p:tag name="KSO_WM_TEMPLATE_CATEGORY" val="diagram"/>
  <p:tag name="KSO_WM_TEMPLATE_INDEX" val="771"/>
  <p:tag name="KSO_WM_TAG_VERSION" val="1.0"/>
  <p:tag name="KSO_WM_UNIT_TYPE" val="l_i"/>
  <p:tag name="KSO_WM_UNIT_INDEX" val="1_6"/>
  <p:tag name="KSO_WM_UNIT_ID" val="diagram771_4*l_i*1_6"/>
  <p:tag name="KSO_WM_UNIT_CLEAR" val="1"/>
  <p:tag name="KSO_WM_UNIT_LAYERLEVEL" val="1_1"/>
  <p:tag name="KSO_WM_BEAUTIFY_FLAG" val="#wm#"/>
  <p:tag name="KSO_WM_DIAGRAM_GROUP_CODE" val="l1-1"/>
  <p:tag name="KSO_WM_UNIT_FILL_FORE_SCHEMECOLOR_INDEX" val="5"/>
  <p:tag name="KSO_WM_UNIT_FILL_TYPE" val="1"/>
</p:tagLst>
</file>

<file path=ppt/tags/tag5.xml><?xml version="1.0" encoding="utf-8"?>
<p:tagLst xmlns:p="http://schemas.openxmlformats.org/presentationml/2006/main">
  <p:tag name="KSO_WM_TAG_VERSION" val="1.0"/>
  <p:tag name="KSO_WM_TEMPLATE_CATEGORY" val="custom"/>
  <p:tag name="KSO_WM_TEMPLATE_INDEX" val="20185051"/>
</p:tagLst>
</file>

<file path=ppt/tags/tag50.xml><?xml version="1.0" encoding="utf-8"?>
<p:tagLst xmlns:p="http://schemas.openxmlformats.org/presentationml/2006/main">
  <p:tag name="KSO_WM_TEMPLATE_CATEGORY" val="diagram"/>
  <p:tag name="KSO_WM_TEMPLATE_INDEX" val="771"/>
  <p:tag name="KSO_WM_TAG_VERSION" val="1.0"/>
  <p:tag name="KSO_WM_UNIT_TYPE" val="l_h_a"/>
  <p:tag name="KSO_WM_UNIT_INDEX" val="1_3_1"/>
  <p:tag name="KSO_WM_UNIT_ID" val="diagram771_4*l_h_a*1_3_1"/>
  <p:tag name="KSO_WM_UNIT_CLEAR" val="1"/>
  <p:tag name="KSO_WM_UNIT_LAYERLEVEL" val="1_1_1"/>
  <p:tag name="KSO_WM_UNIT_VALUE" val="5"/>
  <p:tag name="KSO_WM_UNIT_HIGHLIGHT" val="0"/>
  <p:tag name="KSO_WM_UNIT_COMPATIBLE" val="0"/>
  <p:tag name="KSO_WM_BEAUTIFY_FLAG" val="#wm#"/>
  <p:tag name="KSO_WM_DIAGRAM_GROUP_CODE" val="l1-1"/>
  <p:tag name="KSO_WM_UNIT_PRESET_TEXT" val="LOREM"/>
  <p:tag name="KSO_WM_UNIT_TEXT_FILL_FORE_SCHEMECOLOR_INDEX" val="5"/>
  <p:tag name="KSO_WM_UNIT_TEXT_FILL_TYPE" val="1"/>
</p:tagLst>
</file>

<file path=ppt/tags/tag51.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5051_2"/>
  <p:tag name="KSO_WM_TAG_VERSION" val="1.0"/>
  <p:tag name="KSO_WM_TEMPLATE_INDEX" val="20185051"/>
  <p:tag name="KSO_WM_TEMPLATE_CATEGORY" val="custom"/>
  <p:tag name="KSO_WM_SLIDE_SUBTYPE" val="pureTxt"/>
</p:tagLst>
</file>

<file path=ppt/tags/tag52.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53.xml><?xml version="1.0" encoding="utf-8"?>
<p:tagLst xmlns:p="http://schemas.openxmlformats.org/presentationml/2006/main">
  <p:tag name="KSO_WM_BEAUTIFY_FLAG" val="#wm#"/>
  <p:tag name="KSO_WM_TEMPLATE_CATEGORY" val="custom"/>
  <p:tag name="KSO_WM_TEMPLATE_INDEX" val="20185051"/>
</p:tagLst>
</file>

<file path=ppt/tags/tag54.xml><?xml version="1.0" encoding="utf-8"?>
<p:tagLst xmlns:p="http://schemas.openxmlformats.org/presentationml/2006/main">
  <p:tag name="KSO_WM_BEAUTIFY_FLAG" val="#wm#"/>
  <p:tag name="KSO_WM_TEMPLATE_CATEGORY" val="custom"/>
  <p:tag name="KSO_WM_TEMPLATE_INDEX" val="20185051"/>
</p:tagLst>
</file>

<file path=ppt/tags/tag55.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56.xml><?xml version="1.0" encoding="utf-8"?>
<p:tagLst xmlns:p="http://schemas.openxmlformats.org/presentationml/2006/main">
  <p:tag name="KSO_WM_TAG_VERSION" val="1.0"/>
  <p:tag name="KSO_WM_BEAUTIFY_FLAG" val="#wm#"/>
  <p:tag name="KSO_WM_UNIT_TYPE" val="i"/>
  <p:tag name="KSO_WM_UNIT_ID" val="diagram160063_4*i*0"/>
  <p:tag name="KSO_WM_TEMPLATE_CATEGORY" val="diagram"/>
  <p:tag name="KSO_WM_TEMPLATE_INDEX" val="160063"/>
  <p:tag name="KSO_WM_UNIT_INDEX" val="0"/>
</p:tagLst>
</file>

<file path=ppt/tags/tag57.xml><?xml version="1.0" encoding="utf-8"?>
<p:tagLst xmlns:p="http://schemas.openxmlformats.org/presentationml/2006/main">
  <p:tag name="KSO_WM_TEMPLATE_CATEGORY" val="diagram"/>
  <p:tag name="KSO_WM_TEMPLATE_INDEX" val="160063"/>
  <p:tag name="KSO_WM_UNIT_TYPE" val="l_h_f"/>
  <p:tag name="KSO_WM_UNIT_INDEX" val="1_1_1"/>
  <p:tag name="KSO_WM_UNIT_ID" val="diagram160063_4*l_h_f*1_1_1"/>
  <p:tag name="KSO_WM_UNIT_CLEAR" val="1"/>
  <p:tag name="KSO_WM_UNIT_LAYERLEVEL" val="1_1_1"/>
  <p:tag name="KSO_WM_UNIT_VALUE" val="48"/>
  <p:tag name="KSO_WM_UNIT_HIGHLIGHT" val="0"/>
  <p:tag name="KSO_WM_UNIT_COMPATIBLE" val="0"/>
  <p:tag name="KSO_WM_BEAUTIFY_FLAG" val="#wm#"/>
  <p:tag name="KSO_WM_UNIT_PRESET_TEXT_INDEX" val="4"/>
  <p:tag name="KSO_WM_UNIT_PRESET_TEXT_LEN" val="17"/>
  <p:tag name="KSO_WM_TAG_VERSION" val="1.0"/>
  <p:tag name="KSO_WM_DIAGRAM_GROUP_CODE" val="l1-1"/>
  <p:tag name="KSO_WM_UNIT_LINE_FORE_SCHEMECOLOR_INDEX" val="5"/>
  <p:tag name="KSO_WM_UNIT_LINE_FILL_TYPE" val="2"/>
  <p:tag name="KSO_WM_UNIT_TEXT_FILL_FORE_SCHEMECOLOR_INDEX" val="13"/>
  <p:tag name="KSO_WM_UNIT_TEXT_FILL_TYPE" val="1"/>
</p:tagLst>
</file>

<file path=ppt/tags/tag58.xml><?xml version="1.0" encoding="utf-8"?>
<p:tagLst xmlns:p="http://schemas.openxmlformats.org/presentationml/2006/main">
  <p:tag name="KSO_WM_TEMPLATE_CATEGORY" val="diagram"/>
  <p:tag name="KSO_WM_TEMPLATE_INDEX" val="160063"/>
  <p:tag name="KSO_WM_UNIT_TYPE" val="l_i"/>
  <p:tag name="KSO_WM_UNIT_INDEX" val="1_1"/>
  <p:tag name="KSO_WM_UNIT_ID" val="diagram160063_4*l_i*1_1"/>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14"/>
  <p:tag name="KSO_WM_UNIT_TEXT_FILL_TYPE" val="1"/>
</p:tagLst>
</file>

<file path=ppt/tags/tag59.xml><?xml version="1.0" encoding="utf-8"?>
<p:tagLst xmlns:p="http://schemas.openxmlformats.org/presentationml/2006/main">
  <p:tag name="KSO_WM_TAG_VERSION" val="1.0"/>
  <p:tag name="KSO_WM_BEAUTIFY_FLAG" val="#wm#"/>
  <p:tag name="KSO_WM_UNIT_TYPE" val="i"/>
  <p:tag name="KSO_WM_UNIT_ID" val="diagram160063_4*i*5"/>
  <p:tag name="KSO_WM_TEMPLATE_CATEGORY" val="diagram"/>
  <p:tag name="KSO_WM_TEMPLATE_INDEX" val="160063"/>
  <p:tag name="KSO_WM_UNIT_INDEX" val="5"/>
</p:tagLst>
</file>

<file path=ppt/tags/tag6.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1"/>
  <p:tag name="KSO_WM_TAG_VERSION" val="1.0"/>
  <p:tag name="KSO_WM_TEMPLATE_THUMBS_INDEX" val="1、6、9、16、19、22、"/>
  <p:tag name="KSO_WM_BEAUTIFY_FLAG" val="#wm#"/>
</p:tagLst>
</file>

<file path=ppt/tags/tag60.xml><?xml version="1.0" encoding="utf-8"?>
<p:tagLst xmlns:p="http://schemas.openxmlformats.org/presentationml/2006/main">
  <p:tag name="KSO_WM_TEMPLATE_CATEGORY" val="diagram"/>
  <p:tag name="KSO_WM_TEMPLATE_INDEX" val="160063"/>
  <p:tag name="KSO_WM_UNIT_TYPE" val="l_h_f"/>
  <p:tag name="KSO_WM_UNIT_INDEX" val="1_2_1"/>
  <p:tag name="KSO_WM_UNIT_ID" val="diagram160063_4*l_h_f*1_2_1"/>
  <p:tag name="KSO_WM_UNIT_CLEAR" val="1"/>
  <p:tag name="KSO_WM_UNIT_LAYERLEVEL" val="1_1_1"/>
  <p:tag name="KSO_WM_UNIT_VALUE" val="48"/>
  <p:tag name="KSO_WM_UNIT_HIGHLIGHT" val="0"/>
  <p:tag name="KSO_WM_UNIT_COMPATIBLE" val="0"/>
  <p:tag name="KSO_WM_BEAUTIFY_FLAG" val="#wm#"/>
  <p:tag name="KSO_WM_UNIT_PRESET_TEXT_INDEX" val="4"/>
  <p:tag name="KSO_WM_UNIT_PRESET_TEXT_LEN" val="17"/>
  <p:tag name="KSO_WM_TAG_VERSION" val="1.0"/>
  <p:tag name="KSO_WM_DIAGRAM_GROUP_CODE" val="l1-1"/>
  <p:tag name="KSO_WM_UNIT_LINE_FORE_SCHEMECOLOR_INDEX" val="5"/>
  <p:tag name="KSO_WM_UNIT_LINE_FILL_TYPE" val="2"/>
  <p:tag name="KSO_WM_UNIT_TEXT_FILL_FORE_SCHEMECOLOR_INDEX" val="13"/>
  <p:tag name="KSO_WM_UNIT_TEXT_FILL_TYPE" val="1"/>
</p:tagLst>
</file>

<file path=ppt/tags/tag61.xml><?xml version="1.0" encoding="utf-8"?>
<p:tagLst xmlns:p="http://schemas.openxmlformats.org/presentationml/2006/main">
  <p:tag name="KSO_WM_TEMPLATE_CATEGORY" val="diagram"/>
  <p:tag name="KSO_WM_TEMPLATE_INDEX" val="160063"/>
  <p:tag name="KSO_WM_UNIT_TYPE" val="l_i"/>
  <p:tag name="KSO_WM_UNIT_INDEX" val="1_2"/>
  <p:tag name="KSO_WM_UNIT_ID" val="diagram160063_4*l_i*1_2"/>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14"/>
  <p:tag name="KSO_WM_UNIT_TEXT_FILL_TYPE" val="1"/>
</p:tagLst>
</file>

<file path=ppt/tags/tag62.xml><?xml version="1.0" encoding="utf-8"?>
<p:tagLst xmlns:p="http://schemas.openxmlformats.org/presentationml/2006/main">
  <p:tag name="KSO_WM_TAG_VERSION" val="1.0"/>
  <p:tag name="KSO_WM_BEAUTIFY_FLAG" val="#wm#"/>
  <p:tag name="KSO_WM_UNIT_TYPE" val="i"/>
  <p:tag name="KSO_WM_UNIT_ID" val="diagram160063_4*i*10"/>
  <p:tag name="KSO_WM_TEMPLATE_CATEGORY" val="diagram"/>
  <p:tag name="KSO_WM_TEMPLATE_INDEX" val="160063"/>
  <p:tag name="KSO_WM_UNIT_INDEX" val="10"/>
</p:tagLst>
</file>

<file path=ppt/tags/tag63.xml><?xml version="1.0" encoding="utf-8"?>
<p:tagLst xmlns:p="http://schemas.openxmlformats.org/presentationml/2006/main">
  <p:tag name="KSO_WM_TEMPLATE_CATEGORY" val="diagram"/>
  <p:tag name="KSO_WM_TEMPLATE_INDEX" val="160063"/>
  <p:tag name="KSO_WM_UNIT_TYPE" val="l_h_f"/>
  <p:tag name="KSO_WM_UNIT_INDEX" val="1_3_1"/>
  <p:tag name="KSO_WM_UNIT_ID" val="diagram160063_4*l_h_f*1_3_1"/>
  <p:tag name="KSO_WM_UNIT_CLEAR" val="1"/>
  <p:tag name="KSO_WM_UNIT_LAYERLEVEL" val="1_1_1"/>
  <p:tag name="KSO_WM_UNIT_VALUE" val="48"/>
  <p:tag name="KSO_WM_UNIT_HIGHLIGHT" val="0"/>
  <p:tag name="KSO_WM_UNIT_COMPATIBLE" val="0"/>
  <p:tag name="KSO_WM_BEAUTIFY_FLAG" val="#wm#"/>
  <p:tag name="KSO_WM_UNIT_PRESET_TEXT_INDEX" val="4"/>
  <p:tag name="KSO_WM_UNIT_PRESET_TEXT_LEN" val="17"/>
  <p:tag name="KSO_WM_TAG_VERSION" val="1.0"/>
  <p:tag name="KSO_WM_DIAGRAM_GROUP_CODE" val="l1-1"/>
  <p:tag name="KSO_WM_UNIT_LINE_FORE_SCHEMECOLOR_INDEX" val="5"/>
  <p:tag name="KSO_WM_UNIT_LINE_FILL_TYPE" val="2"/>
  <p:tag name="KSO_WM_UNIT_TEXT_FILL_FORE_SCHEMECOLOR_INDEX" val="13"/>
  <p:tag name="KSO_WM_UNIT_TEXT_FILL_TYPE" val="1"/>
</p:tagLst>
</file>

<file path=ppt/tags/tag64.xml><?xml version="1.0" encoding="utf-8"?>
<p:tagLst xmlns:p="http://schemas.openxmlformats.org/presentationml/2006/main">
  <p:tag name="KSO_WM_TEMPLATE_CATEGORY" val="diagram"/>
  <p:tag name="KSO_WM_TEMPLATE_INDEX" val="160063"/>
  <p:tag name="KSO_WM_UNIT_TYPE" val="l_i"/>
  <p:tag name="KSO_WM_UNIT_INDEX" val="1_3"/>
  <p:tag name="KSO_WM_UNIT_ID" val="diagram160063_4*l_i*1_3"/>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14"/>
  <p:tag name="KSO_WM_UNIT_TEXT_FILL_TYPE" val="1"/>
</p:tagLst>
</file>

<file path=ppt/tags/tag65.xml><?xml version="1.0" encoding="utf-8"?>
<p:tagLst xmlns:p="http://schemas.openxmlformats.org/presentationml/2006/main">
  <p:tag name="KSO_WM_TAG_VERSION" val="1.0"/>
  <p:tag name="KSO_WM_BEAUTIFY_FLAG" val="#wm#"/>
  <p:tag name="KSO_WM_UNIT_TYPE" val="i"/>
  <p:tag name="KSO_WM_UNIT_ID" val="diagram160063_4*i*15"/>
  <p:tag name="KSO_WM_TEMPLATE_CATEGORY" val="diagram"/>
  <p:tag name="KSO_WM_TEMPLATE_INDEX" val="160063"/>
  <p:tag name="KSO_WM_UNIT_INDEX" val="15"/>
</p:tagLst>
</file>

<file path=ppt/tags/tag66.xml><?xml version="1.0" encoding="utf-8"?>
<p:tagLst xmlns:p="http://schemas.openxmlformats.org/presentationml/2006/main">
  <p:tag name="KSO_WM_TEMPLATE_CATEGORY" val="diagram"/>
  <p:tag name="KSO_WM_TEMPLATE_INDEX" val="160063"/>
  <p:tag name="KSO_WM_UNIT_TYPE" val="l_h_f"/>
  <p:tag name="KSO_WM_UNIT_INDEX" val="1_4_1"/>
  <p:tag name="KSO_WM_UNIT_ID" val="diagram160063_4*l_h_f*1_4_1"/>
  <p:tag name="KSO_WM_UNIT_CLEAR" val="1"/>
  <p:tag name="KSO_WM_UNIT_LAYERLEVEL" val="1_1_1"/>
  <p:tag name="KSO_WM_UNIT_VALUE" val="48"/>
  <p:tag name="KSO_WM_UNIT_HIGHLIGHT" val="0"/>
  <p:tag name="KSO_WM_UNIT_COMPATIBLE" val="0"/>
  <p:tag name="KSO_WM_BEAUTIFY_FLAG" val="#wm#"/>
  <p:tag name="KSO_WM_UNIT_PRESET_TEXT_INDEX" val="4"/>
  <p:tag name="KSO_WM_UNIT_PRESET_TEXT_LEN" val="17"/>
  <p:tag name="KSO_WM_TAG_VERSION" val="1.0"/>
  <p:tag name="KSO_WM_DIAGRAM_GROUP_CODE" val="l1-1"/>
  <p:tag name="KSO_WM_UNIT_LINE_FORE_SCHEMECOLOR_INDEX" val="5"/>
  <p:tag name="KSO_WM_UNIT_LINE_FILL_TYPE" val="2"/>
  <p:tag name="KSO_WM_UNIT_TEXT_FILL_FORE_SCHEMECOLOR_INDEX" val="13"/>
  <p:tag name="KSO_WM_UNIT_TEXT_FILL_TYPE" val="1"/>
</p:tagLst>
</file>

<file path=ppt/tags/tag67.xml><?xml version="1.0" encoding="utf-8"?>
<p:tagLst xmlns:p="http://schemas.openxmlformats.org/presentationml/2006/main">
  <p:tag name="KSO_WM_TEMPLATE_CATEGORY" val="diagram"/>
  <p:tag name="KSO_WM_TEMPLATE_INDEX" val="160063"/>
  <p:tag name="KSO_WM_UNIT_TYPE" val="l_i"/>
  <p:tag name="KSO_WM_UNIT_INDEX" val="1_4"/>
  <p:tag name="KSO_WM_UNIT_ID" val="diagram160063_4*l_i*1_4"/>
  <p:tag name="KSO_WM_UNIT_CLEAR" val="1"/>
  <p:tag name="KSO_WM_UNIT_LAYERLEVEL" val="1_1"/>
  <p:tag name="KSO_WM_BEAUTIFY_FLAG" val="#wm#"/>
  <p:tag name="KSO_WM_TAG_VERSION" val="1.0"/>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14"/>
  <p:tag name="KSO_WM_UNIT_TEXT_FILL_TYPE" val="1"/>
</p:tagLst>
</file>

<file path=ppt/tags/tag68.xml><?xml version="1.0" encoding="utf-8"?>
<p:tagLst xmlns:p="http://schemas.openxmlformats.org/presentationml/2006/main">
  <p:tag name="KSO_WM_BEAUTIFY_FLAG" val="#wm#"/>
  <p:tag name="KSO_WM_TEMPLATE_CATEGORY" val="custom"/>
  <p:tag name="KSO_WM_TEMPLATE_INDEX" val="20185051"/>
</p:tagLst>
</file>

<file path=ppt/tags/tag69.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7.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1*a*1"/>
  <p:tag name="KSO_WM_UNIT_LAYERLEVEL" val="1"/>
  <p:tag name="KSO_WM_UNIT_VALUE" val="13"/>
  <p:tag name="KSO_WM_UNIT_ISCONTENTSTITLE" val="0"/>
  <p:tag name="KSO_WM_UNIT_HIGHLIGHT" val="0"/>
  <p:tag name="KSO_WM_UNIT_COMPATIBLE" val="0"/>
  <p:tag name="KSO_WM_UNIT_CLEAR" val="0"/>
  <p:tag name="KSO_WM_BEAUTIFY_FLAG" val="#wm#"/>
  <p:tag name="KSO_WM_TAG_VERSION" val="1.0"/>
  <p:tag name="KSO_WM_UNIT_PRESET_TEXT" val="绿色简约通用模板"/>
</p:tagLst>
</file>

<file path=ppt/tags/tag70.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585"/>
  <p:tag name="KSO_WM_UNIT_LAYERLEVEL" val="1"/>
  <p:tag name="KSO_WM_UNIT_INDEX" val="1"/>
  <p:tag name="KSO_WM_UNIT_ID" val="custom20185051_2*f*1"/>
  <p:tag name="KSO_WM_UNIT_TYPE" val="f"/>
</p:tagLst>
</file>

<file path=ppt/tags/tag71.xml><?xml version="1.0" encoding="utf-8"?>
<p:tagLst xmlns:p="http://schemas.openxmlformats.org/presentationml/2006/main">
  <p:tag name="KSO_WM_BEAUTIFY_FLAG" val="#wm#"/>
  <p:tag name="KSO_WM_TEMPLATE_CATEGORY" val="custom"/>
  <p:tag name="KSO_WM_TEMPLATE_INDEX" val="20185051"/>
</p:tagLst>
</file>

<file path=ppt/tags/tag72.xml><?xml version="1.0" encoding="utf-8"?>
<p:tagLst xmlns:p="http://schemas.openxmlformats.org/presentationml/2006/main">
  <p:tag name="KSO_WM_TEMPLATE_CATEGORY" val="custom"/>
  <p:tag name="KSO_WM_TEMPLATE_INDEX" val="20185051"/>
  <p:tag name="KSO_WM_UNIT_TYPE" val="e"/>
  <p:tag name="KSO_WM_UNIT_INDEX" val="1"/>
  <p:tag name="KSO_WM_UNIT_ID" val="custom20185051_6*e*1"/>
  <p:tag name="KSO_WM_UNIT_LAYERLEVEL" val="1"/>
  <p:tag name="KSO_WM_UNIT_VALUE" val="1"/>
  <p:tag name="KSO_WM_UNIT_HIGHLIGHT" val="0"/>
  <p:tag name="KSO_WM_UNIT_COMPATIBLE" val="1"/>
  <p:tag name="KSO_WM_UNIT_CLEAR" val="0"/>
  <p:tag name="KSO_WM_BEAUTIFY_FLAG" val="#wm#"/>
  <p:tag name="KSO_WM_TAG_VERSION" val="1.0"/>
  <p:tag name="KSO_WM_UNIT_PRESET_TEXT" val="1"/>
</p:tagLst>
</file>

<file path=ppt/tags/tag73.xml><?xml version="1.0" encoding="utf-8"?>
<p:tagLst xmlns:p="http://schemas.openxmlformats.org/presentationml/2006/main">
  <p:tag name="KSO_WM_TEMPLATE_CATEGORY" val="custom"/>
  <p:tag name="KSO_WM_TEMPLATE_INDEX" val="20185051"/>
  <p:tag name="KSO_WM_UNIT_TYPE" val="a"/>
  <p:tag name="KSO_WM_UNIT_INDEX" val="1"/>
  <p:tag name="KSO_WM_UNIT_ID" val="custom20185051_6*a*1"/>
  <p:tag name="KSO_WM_UNIT_LAYERLEVEL" val="1"/>
  <p:tag name="KSO_WM_UNIT_VALUE" val="10"/>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74.xml><?xml version="1.0" encoding="utf-8"?>
<p:tagLst xmlns:p="http://schemas.openxmlformats.org/presentationml/2006/main">
  <p:tag name="KSO_WM_BEAUTIFY_FLAG" val="#wm#"/>
  <p:tag name="KSO_WM_TEMPLATE_CATEGORY" val="custom"/>
  <p:tag name="KSO_WM_TEMPLATE_INDEX" val="20185051"/>
</p:tagLst>
</file>

<file path=ppt/tags/tag75.xml><?xml version="1.0" encoding="utf-8"?>
<p:tagLst xmlns:p="http://schemas.openxmlformats.org/presentationml/2006/main">
  <p:tag name="KSO_WM_TEMPLATE_CATEGORY" val="custom"/>
  <p:tag name="KSO_WM_TEMPLATE_INDEX" val="20185051"/>
  <p:tag name="KSO_WM_TAG_VERSION" val="1.0"/>
  <p:tag name="KSO_WM_BEAUTIFY_FLAG" val="#wm#"/>
  <p:tag name="KSO_WM_UNIT_TYPE" val="f"/>
  <p:tag name="KSO_WM_UNIT_INDEX" val="1"/>
  <p:tag name="KSO_WM_UNIT_ID" val="custom20185051_4*f*1"/>
  <p:tag name="KSO_WM_UNIT_LAYERLEVEL" val="1"/>
  <p:tag name="KSO_WM_UNIT_VALUE" val="209"/>
  <p:tag name="KSO_WM_UNIT_HIGHLIGHT" val="0"/>
  <p:tag name="KSO_WM_UNIT_COMPATIBLE" val="0"/>
  <p:tag name="KSO_WM_UNIT_CLEAR" val="0"/>
  <p:tag name="KSO_WM_UNIT_PRESET_TEXT_INDEX" val="5"/>
  <p:tag name="KSO_WM_UNIT_PRESET_TEXT_LEN" val="232"/>
</p:tagLst>
</file>

<file path=ppt/tags/tag76.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77.xml><?xml version="1.0" encoding="utf-8"?>
<p:tagLst xmlns:p="http://schemas.openxmlformats.org/presentationml/2006/main">
  <p:tag name="KSO_WM_SLIDE_SIZE" val="827*426"/>
  <p:tag name="KSO_WM_SLIDE_POSITION" val="66*56"/>
  <p:tag name="KSO_WM_SLIDE_LAYOUT_CNT" val="1_1_1"/>
  <p:tag name="KSO_WM_SLIDE_LAYOUT" val="a_f_d"/>
  <p:tag name="KSO_WM_BEAUTIFY_FLAG" val="#wm#"/>
  <p:tag name="KSO_WM_SLIDE_TYPE" val="text"/>
  <p:tag name="KSO_WM_SLIDE_ITEM_CNT" val="2"/>
  <p:tag name="KSO_WM_SLIDE_INDEX" val="4"/>
  <p:tag name="KSO_WM_SLIDE_ID" val="custom20185051_4"/>
  <p:tag name="KSO_WM_TAG_VERSION" val="1.0"/>
  <p:tag name="KSO_WM_TEMPLATE_INDEX" val="20185051"/>
  <p:tag name="KSO_WM_TEMPLATE_CATEGORY" val="custom"/>
  <p:tag name="KSO_WM_SLIDE_SUBTYPE" val="picTxt"/>
</p:tagLst>
</file>

<file path=ppt/tags/tag78.xml><?xml version="1.0" encoding="utf-8"?>
<p:tagLst xmlns:p="http://schemas.openxmlformats.org/presentationml/2006/main">
  <p:tag name="KSO_WM_TAG_VERSION" val="1.0"/>
  <p:tag name="KSO_WM_BEAUTIFY_FLAG" val="#wm#"/>
  <p:tag name="KSO_WM_TEMPLATE_CATEGORY" val="diagram"/>
  <p:tag name="KSO_WM_TEMPLATE_INDEX" val="160841"/>
  <p:tag name="KSO_WM_UNIT_TYPE" val="q_i"/>
  <p:tag name="KSO_WM_UNIT_INDEX" val="1_1"/>
  <p:tag name="KSO_WM_UNIT_ID" val="diagram160841_1*q_i*1_1"/>
  <p:tag name="KSO_WM_UNIT_LAYERLEVEL" val="1_1"/>
  <p:tag name="KSO_WM_DIAGRAM_GROUP_CODE" val="q1-1"/>
  <p:tag name="KSO_WM_UNIT_TEXT_FILL_FORE_SCHEMECOLOR_INDEX" val="1"/>
  <p:tag name="KSO_WM_UNIT_TEXT_FILL_TYPE" val="1"/>
</p:tagLst>
</file>

<file path=ppt/tags/tag79.xml><?xml version="1.0" encoding="utf-8"?>
<p:tagLst xmlns:p="http://schemas.openxmlformats.org/presentationml/2006/main">
  <p:tag name="MH" val="20160217171536"/>
  <p:tag name="MH_LIBRARY" val="GRAPHIC"/>
  <p:tag name="MH_TYPE" val="SubTitle"/>
  <p:tag name="MH_ORDER" val="2"/>
  <p:tag name="KSO_WM_TAG_VERSION" val="1.0"/>
  <p:tag name="KSO_WM_BEAUTIFY_FLAG" val="#wm#"/>
  <p:tag name="KSO_WM_TEMPLATE_CATEGORY" val="diagram"/>
  <p:tag name="KSO_WM_TEMPLATE_INDEX" val="160841"/>
  <p:tag name="KSO_WM_UNIT_TYPE" val="q_h_f"/>
  <p:tag name="KSO_WM_UNIT_INDEX" val="1_1_1"/>
  <p:tag name="KSO_WM_UNIT_ID" val="diagram160841_1*q_h_f*1_1_1"/>
  <p:tag name="KSO_WM_UNIT_LAYERLEVEL" val="1_1_1"/>
  <p:tag name="KSO_WM_UNIT_VALUE" val="12"/>
  <p:tag name="KSO_WM_UNIT_HIGHLIGHT" val="0"/>
  <p:tag name="KSO_WM_UNIT_COMPATIBLE" val="0"/>
  <p:tag name="KSO_WM_UNIT_CLEAR" val="0"/>
  <p:tag name="KSO_WM_UNIT_PRESET_TEXT_INDEX" val="3"/>
  <p:tag name="KSO_WM_UNIT_PRESET_TEXT_LEN" val="5"/>
  <p:tag name="KSO_WM_DIAGRAM_GROUP_CODE" val="q1-1"/>
  <p:tag name="KSO_WM_UNIT_FILL_FORE_SCHEMECOLOR_INDEX" val="5"/>
  <p:tag name="KSO_WM_UNIT_FILL_TYPE" val="1"/>
  <p:tag name="KSO_WM_UNIT_TEXT_FILL_FORE_SCHEMECOLOR_INDEX" val="14"/>
  <p:tag name="KSO_WM_UNIT_TEXT_FILL_TYPE" val="1"/>
</p:tagLst>
</file>

<file path=ppt/tags/tag8.xml><?xml version="1.0" encoding="utf-8"?>
<p:tagLst xmlns:p="http://schemas.openxmlformats.org/presentationml/2006/main">
  <p:tag name="KSO_WM_TEMPLATE_CATEGORY" val="custom"/>
  <p:tag name="KSO_WM_TEMPLATE_INDEX" val="20185051"/>
  <p:tag name="KSO_WM_UNIT_TYPE" val="b"/>
  <p:tag name="KSO_WM_UNIT_INDEX" val="1"/>
  <p:tag name="KSO_WM_UNIT_ID" val="custom20185051_1*b*1"/>
  <p:tag name="KSO_WM_UNIT_LAYERLEVEL" val="1"/>
  <p:tag name="KSO_WM_UNIT_VALUE" val="156"/>
  <p:tag name="KSO_WM_UNIT_ISCONTENTSTITLE" val="0"/>
  <p:tag name="KSO_WM_UNIT_HIGHLIGHT" val="0"/>
  <p:tag name="KSO_WM_UNIT_COMPATIBLE" val="0"/>
  <p:tag name="KSO_WM_UNIT_CLEAR" val="0"/>
  <p:tag name="KSO_WM_BEAUTIFY_FLAG" val="#wm#"/>
  <p:tag name="KSO_WM_TAG_VERSION" val="1.0"/>
  <p:tag name="KSO_WM_UNIT_PRESET_TEXT" val="Lorem ipsum dolor sit amet, consectetur adipisicing elit."/>
</p:tagLst>
</file>

<file path=ppt/tags/tag80.xml><?xml version="1.0" encoding="utf-8"?>
<p:tagLst xmlns:p="http://schemas.openxmlformats.org/presentationml/2006/main">
  <p:tag name="KSO_WM_BEAUTIFY_FLAG" val="#wm#"/>
  <p:tag name="KSO_WM_TEMPLATE_CATEGORY" val="custom"/>
  <p:tag name="KSO_WM_TEMPLATE_INDEX" val="20185051"/>
</p:tagLst>
</file>

<file path=ppt/tags/tag81.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82.xml><?xml version="1.0" encoding="utf-8"?>
<p:tagLst xmlns:p="http://schemas.openxmlformats.org/presentationml/2006/main">
  <p:tag name="KSO_WM_TAG_VERSION" val="1.0"/>
  <p:tag name="KSO_WM_BEAUTIFY_FLAG" val="#wm#"/>
  <p:tag name="KSO_WM_TEMPLATE_CATEGORY" val="diagram"/>
  <p:tag name="KSO_WM_TEMPLATE_INDEX" val="160122"/>
  <p:tag name="KSO_WM_UNIT_TYPE" val="m_h_a"/>
  <p:tag name="KSO_WM_UNIT_INDEX" val="1_2_1"/>
  <p:tag name="KSO_WM_UNIT_ID" val="diagram160122_4*m_h_a*1_2_1"/>
  <p:tag name="KSO_WM_UNIT_CLEAR" val="1"/>
  <p:tag name="KSO_WM_UNIT_LAYERLEVEL" val="1_1_1"/>
  <p:tag name="KSO_WM_UNIT_VALUE" val="6"/>
  <p:tag name="KSO_WM_UNIT_HIGHLIGHT" val="0"/>
  <p:tag name="KSO_WM_UNIT_COMPATIBLE" val="0"/>
  <p:tag name="KSO_WM_DIAGRAM_GROUP_CODE" val="m1-1"/>
  <p:tag name="KSO_WM_UNIT_PRESET_TEXT" val="AMET"/>
  <p:tag name="KSO_WM_UNIT_FILL_FORE_SCHEMECOLOR_INDEX" val="5"/>
  <p:tag name="KSO_WM_UNIT_FILL_TYPE" val="1"/>
  <p:tag name="KSO_WM_UNIT_TEXT_FILL_FORE_SCHEMECOLOR_INDEX" val="14"/>
  <p:tag name="KSO_WM_UNIT_TEXT_FILL_TYPE" val="1"/>
</p:tagLst>
</file>

<file path=ppt/tags/tag83.xml><?xml version="1.0" encoding="utf-8"?>
<p:tagLst xmlns:p="http://schemas.openxmlformats.org/presentationml/2006/main">
  <p:tag name="KSO_WM_TAG_VERSION" val="1.0"/>
  <p:tag name="KSO_WM_BEAUTIFY_FLAG" val="#wm#"/>
  <p:tag name="KSO_WM_TEMPLATE_CATEGORY" val="diagram"/>
  <p:tag name="KSO_WM_TEMPLATE_INDEX" val="160122"/>
  <p:tag name="KSO_WM_UNIT_TYPE" val="m_h_a"/>
  <p:tag name="KSO_WM_UNIT_INDEX" val="1_4_1"/>
  <p:tag name="KSO_WM_UNIT_ID" val="diagram160122_4*m_h_a*1_4_1"/>
  <p:tag name="KSO_WM_UNIT_CLEAR" val="1"/>
  <p:tag name="KSO_WM_UNIT_LAYERLEVEL" val="1_1_1"/>
  <p:tag name="KSO_WM_UNIT_VALUE" val="6"/>
  <p:tag name="KSO_WM_UNIT_HIGHLIGHT" val="0"/>
  <p:tag name="KSO_WM_UNIT_COMPATIBLE" val="0"/>
  <p:tag name="KSO_WM_DIAGRAM_GROUP_CODE" val="m1-1"/>
  <p:tag name="KSO_WM_UNIT_PRESET_TEXT" val="AMET"/>
  <p:tag name="KSO_WM_UNIT_FILL_FORE_SCHEMECOLOR_INDEX" val="5"/>
  <p:tag name="KSO_WM_UNIT_FILL_TYPE" val="1"/>
  <p:tag name="KSO_WM_UNIT_TEXT_FILL_FORE_SCHEMECOLOR_INDEX" val="14"/>
  <p:tag name="KSO_WM_UNIT_TEXT_FILL_TYPE" val="1"/>
</p:tagLst>
</file>

<file path=ppt/tags/tag84.xml><?xml version="1.0" encoding="utf-8"?>
<p:tagLst xmlns:p="http://schemas.openxmlformats.org/presentationml/2006/main">
  <p:tag name="KSO_WM_TAG_VERSION" val="1.0"/>
  <p:tag name="KSO_WM_BEAUTIFY_FLAG" val="#wm#"/>
  <p:tag name="KSO_WM_TEMPLATE_CATEGORY" val="diagram"/>
  <p:tag name="KSO_WM_TEMPLATE_INDEX" val="160122"/>
  <p:tag name="KSO_WM_UNIT_TYPE" val="m_h_a"/>
  <p:tag name="KSO_WM_UNIT_INDEX" val="1_1_1"/>
  <p:tag name="KSO_WM_UNIT_ID" val="diagram160122_4*m_h_a*1_1_1"/>
  <p:tag name="KSO_WM_UNIT_CLEAR" val="1"/>
  <p:tag name="KSO_WM_UNIT_LAYERLEVEL" val="1_1_1"/>
  <p:tag name="KSO_WM_UNIT_VALUE" val="6"/>
  <p:tag name="KSO_WM_UNIT_HIGHLIGHT" val="0"/>
  <p:tag name="KSO_WM_UNIT_COMPATIBLE" val="0"/>
  <p:tag name="KSO_WM_DIAGRAM_GROUP_CODE" val="m1-1"/>
  <p:tag name="KSO_WM_UNIT_PRESET_TEXT" val="AMET"/>
  <p:tag name="KSO_WM_UNIT_FILL_FORE_SCHEMECOLOR_INDEX" val="5"/>
  <p:tag name="KSO_WM_UNIT_FILL_TYPE" val="1"/>
  <p:tag name="KSO_WM_UNIT_TEXT_FILL_FORE_SCHEMECOLOR_INDEX" val="14"/>
  <p:tag name="KSO_WM_UNIT_TEXT_FILL_TYPE" val="1"/>
</p:tagLst>
</file>

<file path=ppt/tags/tag85.xml><?xml version="1.0" encoding="utf-8"?>
<p:tagLst xmlns:p="http://schemas.openxmlformats.org/presentationml/2006/main">
  <p:tag name="KSO_WM_TAG_VERSION" val="1.0"/>
  <p:tag name="KSO_WM_BEAUTIFY_FLAG" val="#wm#"/>
  <p:tag name="KSO_WM_TEMPLATE_CATEGORY" val="diagram"/>
  <p:tag name="KSO_WM_TEMPLATE_INDEX" val="160122"/>
  <p:tag name="KSO_WM_UNIT_TYPE" val="m_h_a"/>
  <p:tag name="KSO_WM_UNIT_INDEX" val="1_3_1"/>
  <p:tag name="KSO_WM_UNIT_ID" val="diagram160122_4*m_h_a*1_3_1"/>
  <p:tag name="KSO_WM_UNIT_CLEAR" val="1"/>
  <p:tag name="KSO_WM_UNIT_LAYERLEVEL" val="1_1_1"/>
  <p:tag name="KSO_WM_UNIT_VALUE" val="6"/>
  <p:tag name="KSO_WM_UNIT_HIGHLIGHT" val="0"/>
  <p:tag name="KSO_WM_UNIT_COMPATIBLE" val="0"/>
  <p:tag name="KSO_WM_DIAGRAM_GROUP_CODE" val="m1-1"/>
  <p:tag name="KSO_WM_UNIT_PRESET_TEXT" val="AMET"/>
  <p:tag name="KSO_WM_UNIT_FILL_FORE_SCHEMECOLOR_INDEX" val="5"/>
  <p:tag name="KSO_WM_UNIT_FILL_TYPE" val="1"/>
  <p:tag name="KSO_WM_UNIT_TEXT_FILL_FORE_SCHEMECOLOR_INDEX" val="14"/>
  <p:tag name="KSO_WM_UNIT_TEXT_FILL_TYPE" val="1"/>
</p:tagLst>
</file>

<file path=ppt/tags/tag86.xml><?xml version="1.0" encoding="utf-8"?>
<p:tagLst xmlns:p="http://schemas.openxmlformats.org/presentationml/2006/main">
  <p:tag name="KSO_WM_TAG_VERSION" val="1.0"/>
  <p:tag name="KSO_WM_BEAUTIFY_FLAG" val="#wm#"/>
  <p:tag name="KSO_WM_TEMPLATE_CATEGORY" val="diagram"/>
  <p:tag name="KSO_WM_TEMPLATE_INDEX" val="160122"/>
  <p:tag name="KSO_WM_UNIT_TYPE" val="m_h_f"/>
  <p:tag name="KSO_WM_UNIT_INDEX" val="1_2_1"/>
  <p:tag name="KSO_WM_UNIT_ID" val="diagram160122_4*m_h_f*1_2_1"/>
  <p:tag name="KSO_WM_UNIT_CLEAR" val="1"/>
  <p:tag name="KSO_WM_UNIT_LAYERLEVEL" val="1_1_1"/>
  <p:tag name="KSO_WM_UNIT_VALUE" val="36"/>
  <p:tag name="KSO_WM_UNIT_HIGHLIGHT" val="0"/>
  <p:tag name="KSO_WM_UNIT_COMPATIBLE" val="0"/>
  <p:tag name="KSO_WM_UNIT_PRESET_TEXT_INDEX" val="4"/>
  <p:tag name="KSO_WM_UNIT_PRESET_TEXT_LEN" val="85"/>
  <p:tag name="KSO_WM_DIAGRAM_GROUP_CODE" val="m1-1"/>
  <p:tag name="KSO_WM_UNIT_TEXT_FILL_FORE_SCHEMECOLOR_INDEX" val="13"/>
  <p:tag name="KSO_WM_UNIT_TEXT_FILL_TYPE" val="1"/>
</p:tagLst>
</file>

<file path=ppt/tags/tag87.xml><?xml version="1.0" encoding="utf-8"?>
<p:tagLst xmlns:p="http://schemas.openxmlformats.org/presentationml/2006/main">
  <p:tag name="KSO_WM_TAG_VERSION" val="1.0"/>
  <p:tag name="KSO_WM_BEAUTIFY_FLAG" val="#wm#"/>
  <p:tag name="KSO_WM_TEMPLATE_CATEGORY" val="diagram"/>
  <p:tag name="KSO_WM_TEMPLATE_INDEX" val="160122"/>
  <p:tag name="KSO_WM_UNIT_TYPE" val="m_h_f"/>
  <p:tag name="KSO_WM_UNIT_INDEX" val="1_4_1"/>
  <p:tag name="KSO_WM_UNIT_ID" val="diagram160122_4*m_h_f*1_4_1"/>
  <p:tag name="KSO_WM_UNIT_CLEAR" val="1"/>
  <p:tag name="KSO_WM_UNIT_LAYERLEVEL" val="1_1_1"/>
  <p:tag name="KSO_WM_UNIT_VALUE" val="40"/>
  <p:tag name="KSO_WM_UNIT_HIGHLIGHT" val="0"/>
  <p:tag name="KSO_WM_UNIT_COMPATIBLE" val="0"/>
  <p:tag name="KSO_WM_UNIT_PRESET_TEXT_INDEX" val="4"/>
  <p:tag name="KSO_WM_UNIT_PRESET_TEXT_LEN" val="85"/>
  <p:tag name="KSO_WM_DIAGRAM_GROUP_CODE" val="m1-1"/>
  <p:tag name="KSO_WM_UNIT_TEXT_FILL_FORE_SCHEMECOLOR_INDEX" val="13"/>
  <p:tag name="KSO_WM_UNIT_TEXT_FILL_TYPE" val="1"/>
</p:tagLst>
</file>

<file path=ppt/tags/tag88.xml><?xml version="1.0" encoding="utf-8"?>
<p:tagLst xmlns:p="http://schemas.openxmlformats.org/presentationml/2006/main">
  <p:tag name="KSO_WM_TAG_VERSION" val="1.0"/>
  <p:tag name="KSO_WM_BEAUTIFY_FLAG" val="#wm#"/>
  <p:tag name="KSO_WM_TEMPLATE_CATEGORY" val="diagram"/>
  <p:tag name="KSO_WM_TEMPLATE_INDEX" val="160122"/>
  <p:tag name="KSO_WM_UNIT_TYPE" val="m_i"/>
  <p:tag name="KSO_WM_UNIT_INDEX" val="1_1"/>
  <p:tag name="KSO_WM_UNIT_ID" val="diagram160122_4*m_i*1_1"/>
  <p:tag name="KSO_WM_UNIT_CLEAR" val="1"/>
  <p:tag name="KSO_WM_UNIT_LAYERLEVEL" val="1_1"/>
  <p:tag name="KSO_WM_DIAGRAM_GROUP_CODE" val="m1-1"/>
  <p:tag name="KSO_WM_UNIT_FILL_FORE_SCHEMECOLOR_INDEX" val="5"/>
  <p:tag name="KSO_WM_UNIT_FILL_TYPE" val="1"/>
  <p:tag name="KSO_WM_UNIT_TEXT_FILL_FORE_SCHEMECOLOR_INDEX" val="2"/>
  <p:tag name="KSO_WM_UNIT_TEXT_FILL_TYPE" val="1"/>
</p:tagLst>
</file>

<file path=ppt/tags/tag89.xml><?xml version="1.0" encoding="utf-8"?>
<p:tagLst xmlns:p="http://schemas.openxmlformats.org/presentationml/2006/main">
  <p:tag name="KSO_WM_TAG_VERSION" val="1.0"/>
  <p:tag name="KSO_WM_BEAUTIFY_FLAG" val="#wm#"/>
  <p:tag name="KSO_WM_TEMPLATE_CATEGORY" val="diagram"/>
  <p:tag name="KSO_WM_TEMPLATE_INDEX" val="160122"/>
  <p:tag name="KSO_WM_UNIT_TYPE" val="m_h_f"/>
  <p:tag name="KSO_WM_UNIT_INDEX" val="1_1_1"/>
  <p:tag name="KSO_WM_UNIT_ID" val="diagram160122_4*m_h_f*1_1_1"/>
  <p:tag name="KSO_WM_UNIT_CLEAR" val="1"/>
  <p:tag name="KSO_WM_UNIT_LAYERLEVEL" val="1_1_1"/>
  <p:tag name="KSO_WM_UNIT_VALUE" val="24"/>
  <p:tag name="KSO_WM_UNIT_HIGHLIGHT" val="0"/>
  <p:tag name="KSO_WM_UNIT_COMPATIBLE" val="0"/>
  <p:tag name="KSO_WM_UNIT_PRESET_TEXT_INDEX" val="4"/>
  <p:tag name="KSO_WM_UNIT_PRESET_TEXT_LEN" val="85"/>
  <p:tag name="KSO_WM_DIAGRAM_GROUP_CODE" val="m1-1"/>
  <p:tag name="KSO_WM_UNIT_TEXT_FILL_FORE_SCHEMECOLOR_INDEX" val="13"/>
  <p:tag name="KSO_WM_UNIT_TEXT_FILL_TYPE" val="1"/>
</p:tagLst>
</file>

<file path=ppt/tags/tag9.xml><?xml version="1.0" encoding="utf-8"?>
<p:tagLst xmlns:p="http://schemas.openxmlformats.org/presentationml/2006/main">
  <p:tag name="KSO_WM_TEMPLATE_CATEGORY" val="custom"/>
  <p:tag name="KSO_WM_TEMPLATE_INDEX" val="20185051"/>
  <p:tag name="KSO_WM_TAG_VERSION" val="1.0"/>
  <p:tag name="KSO_WM_SLIDE_ID" val="custom20185051_1"/>
  <p:tag name="KSO_WM_SLIDE_INDEX" val="1"/>
  <p:tag name="KSO_WM_SLIDE_ITEM_CNT" val="2"/>
  <p:tag name="KSO_WM_SLIDE_LAYOUT" val="a_b_c"/>
  <p:tag name="KSO_WM_SLIDE_LAYOUT_CNT" val="1_1_1"/>
  <p:tag name="KSO_WM_SLIDE_TYPE" val="title"/>
  <p:tag name="KSO_WM_TEMPLATE_THUMBS_INDEX" val="1、6、9、16、19、22、"/>
  <p:tag name="KSO_WM_BEAUTIFY_FLAG" val="#wm#"/>
  <p:tag name="KSO_WM_SLIDE_SUBTYPE" val="pureTxt"/>
</p:tagLst>
</file>

<file path=ppt/tags/tag90.xml><?xml version="1.0" encoding="utf-8"?>
<p:tagLst xmlns:p="http://schemas.openxmlformats.org/presentationml/2006/main">
  <p:tag name="KSO_WM_TAG_VERSION" val="1.0"/>
  <p:tag name="KSO_WM_BEAUTIFY_FLAG" val="#wm#"/>
  <p:tag name="KSO_WM_TEMPLATE_CATEGORY" val="diagram"/>
  <p:tag name="KSO_WM_TEMPLATE_INDEX" val="160122"/>
  <p:tag name="KSO_WM_UNIT_TYPE" val="m_h_f"/>
  <p:tag name="KSO_WM_UNIT_INDEX" val="1_3_1"/>
  <p:tag name="KSO_WM_UNIT_ID" val="diagram160122_4*m_h_f*1_3_1"/>
  <p:tag name="KSO_WM_UNIT_CLEAR" val="1"/>
  <p:tag name="KSO_WM_UNIT_LAYERLEVEL" val="1_1_1"/>
  <p:tag name="KSO_WM_UNIT_VALUE" val="24"/>
  <p:tag name="KSO_WM_UNIT_HIGHLIGHT" val="0"/>
  <p:tag name="KSO_WM_UNIT_COMPATIBLE" val="0"/>
  <p:tag name="KSO_WM_UNIT_PRESET_TEXT_INDEX" val="4"/>
  <p:tag name="KSO_WM_UNIT_PRESET_TEXT_LEN" val="85"/>
  <p:tag name="KSO_WM_DIAGRAM_GROUP_CODE" val="m1-1"/>
  <p:tag name="KSO_WM_UNIT_TEXT_FILL_FORE_SCHEMECOLOR_INDEX" val="13"/>
  <p:tag name="KSO_WM_UNIT_TEXT_FILL_TYPE" val="1"/>
</p:tagLst>
</file>

<file path=ppt/tags/tag91.xml><?xml version="1.0" encoding="utf-8"?>
<p:tagLst xmlns:p="http://schemas.openxmlformats.org/presentationml/2006/main">
  <p:tag name="KSO_WM_BEAUTIFY_FLAG" val="#wm#"/>
  <p:tag name="KSO_WM_TEMPLATE_CATEGORY" val="custom"/>
  <p:tag name="KSO_WM_TEMPLATE_INDEX" val="20185051"/>
</p:tagLst>
</file>

<file path=ppt/tags/tag92.xml><?xml version="1.0" encoding="utf-8"?>
<p:tagLst xmlns:p="http://schemas.openxmlformats.org/presentationml/2006/main">
  <p:tag name="KSO_WM_TAG_VERSION" val="1.0"/>
  <p:tag name="KSO_WM_BEAUTIFY_FLAG" val="#wm#"/>
  <p:tag name="KSO_WM_TEMPLATE_CATEGORY" val="diagram"/>
  <p:tag name="KSO_WM_TEMPLATE_INDEX" val="160841"/>
  <p:tag name="KSO_WM_UNIT_TYPE" val="q_i"/>
  <p:tag name="KSO_WM_UNIT_INDEX" val="1_1"/>
  <p:tag name="KSO_WM_UNIT_ID" val="diagram160841_1*q_i*1_1"/>
  <p:tag name="KSO_WM_UNIT_LAYERLEVEL" val="1_1"/>
  <p:tag name="KSO_WM_DIAGRAM_GROUP_CODE" val="q1-1"/>
  <p:tag name="KSO_WM_UNIT_TEXT_FILL_FORE_SCHEMECOLOR_INDEX" val="1"/>
  <p:tag name="KSO_WM_UNIT_TEXT_FILL_TYPE" val="1"/>
</p:tagLst>
</file>

<file path=ppt/tags/tag93.xml><?xml version="1.0" encoding="utf-8"?>
<p:tagLst xmlns:p="http://schemas.openxmlformats.org/presentationml/2006/main">
  <p:tag name="MH" val="20160217171536"/>
  <p:tag name="MH_LIBRARY" val="GRAPHIC"/>
  <p:tag name="MH_TYPE" val="SubTitle"/>
  <p:tag name="MH_ORDER" val="2"/>
  <p:tag name="KSO_WM_TAG_VERSION" val="1.0"/>
  <p:tag name="KSO_WM_BEAUTIFY_FLAG" val="#wm#"/>
  <p:tag name="KSO_WM_TEMPLATE_CATEGORY" val="diagram"/>
  <p:tag name="KSO_WM_TEMPLATE_INDEX" val="160841"/>
  <p:tag name="KSO_WM_UNIT_TYPE" val="q_h_f"/>
  <p:tag name="KSO_WM_UNIT_INDEX" val="1_1_1"/>
  <p:tag name="KSO_WM_UNIT_ID" val="diagram160841_1*q_h_f*1_1_1"/>
  <p:tag name="KSO_WM_UNIT_LAYERLEVEL" val="1_1_1"/>
  <p:tag name="KSO_WM_UNIT_VALUE" val="12"/>
  <p:tag name="KSO_WM_UNIT_HIGHLIGHT" val="0"/>
  <p:tag name="KSO_WM_UNIT_COMPATIBLE" val="0"/>
  <p:tag name="KSO_WM_UNIT_CLEAR" val="0"/>
  <p:tag name="KSO_WM_UNIT_PRESET_TEXT_INDEX" val="3"/>
  <p:tag name="KSO_WM_UNIT_PRESET_TEXT_LEN" val="5"/>
  <p:tag name="KSO_WM_DIAGRAM_GROUP_CODE" val="q1-1"/>
  <p:tag name="KSO_WM_UNIT_FILL_FORE_SCHEMECOLOR_INDEX" val="5"/>
  <p:tag name="KSO_WM_UNIT_FILL_TYPE" val="1"/>
  <p:tag name="KSO_WM_UNIT_TEXT_FILL_FORE_SCHEMECOLOR_INDEX" val="14"/>
  <p:tag name="KSO_WM_UNIT_TEXT_FILL_TYPE" val="1"/>
</p:tagLst>
</file>

<file path=ppt/tags/tag94.xml><?xml version="1.0" encoding="utf-8"?>
<p:tagLst xmlns:p="http://schemas.openxmlformats.org/presentationml/2006/main">
  <p:tag name="KSO_WM_BEAUTIFY_FLAG" val="#wm#"/>
  <p:tag name="KSO_WM_TEMPLATE_CATEGORY" val="custom"/>
  <p:tag name="KSO_WM_TEMPLATE_INDEX" val="20185051"/>
</p:tagLst>
</file>

<file path=ppt/tags/tag95.xml><?xml version="1.0" encoding="utf-8"?>
<p:tagLst xmlns:p="http://schemas.openxmlformats.org/presentationml/2006/main">
  <p:tag name="KSO_WM_TEMPLATE_CATEGORY" val="custom"/>
  <p:tag name="KSO_WM_TEMPLATE_INDEX" val="20185051"/>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2"/>
  <p:tag name="KSO_WM_UNIT_LAYERLEVEL" val="1"/>
  <p:tag name="KSO_WM_UNIT_INDEX" val="1"/>
  <p:tag name="KSO_WM_UNIT_ID" val="custom20185051_4*a*1"/>
  <p:tag name="KSO_WM_UNIT_TYPE" val="a"/>
</p:tagLst>
</file>

<file path=ppt/tags/tag96.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i"/>
  <p:tag name="KSO_WM_UNIT_INDEX" val="1_1"/>
  <p:tag name="KSO_WM_UNIT_ID" val="diagram160323_5*m_i*1_1"/>
  <p:tag name="KSO_WM_UNIT_CLEAR" val="1"/>
  <p:tag name="KSO_WM_UNIT_LAYERLEVEL" val="1_1"/>
  <p:tag name="KSO_WM_DIAGRAM_GROUP_CODE" val="m1-1"/>
  <p:tag name="KSO_WM_UNIT_LINE_FORE_SCHEMECOLOR_INDEX" val="6"/>
  <p:tag name="KSO_WM_UNIT_LINE_FILL_TYPE" val="2"/>
  <p:tag name="KSO_WM_UNIT_TEXT_FILL_FORE_SCHEMECOLOR_INDEX" val="2"/>
  <p:tag name="KSO_WM_UNIT_TEXT_FILL_TYPE" val="1"/>
  <p:tag name="KSO_WM_UNIT_USESOURCEFORMAT_APPLY" val="0"/>
</p:tagLst>
</file>

<file path=ppt/tags/tag97.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i"/>
  <p:tag name="KSO_WM_UNIT_INDEX" val="1_2"/>
  <p:tag name="KSO_WM_UNIT_ID" val="diagram160323_5*m_i*1_2"/>
  <p:tag name="KSO_WM_UNIT_CLEAR" val="1"/>
  <p:tag name="KSO_WM_UNIT_LAYERLEVEL" val="1_1"/>
  <p:tag name="KSO_WM_DIAGRAM_GROUP_CODE" val="m1-1"/>
  <p:tag name="KSO_WM_UNIT_FILL_FORE_SCHEMECOLOR_INDEX" val="5"/>
  <p:tag name="KSO_WM_UNIT_FILL_TYPE" val="1"/>
  <p:tag name="KSO_WM_UNIT_TEXT_FILL_FORE_SCHEMECOLOR_INDEX" val="2"/>
  <p:tag name="KSO_WM_UNIT_TEXT_FILL_TYPE" val="1"/>
  <p:tag name="KSO_WM_UNIT_USESOURCEFORMAT_APPLY" val="0"/>
</p:tagLst>
</file>

<file path=ppt/tags/tag98.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a"/>
  <p:tag name="KSO_WM_UNIT_INDEX" val="1_1_1"/>
  <p:tag name="KSO_WM_UNIT_ID" val="diagram160323_5*m_h_a*1_1_1"/>
  <p:tag name="KSO_WM_UNIT_CLEAR" val="1"/>
  <p:tag name="KSO_WM_UNIT_LAYERLEVEL" val="1_1_1"/>
  <p:tag name="KSO_WM_UNIT_VALUE" val="5"/>
  <p:tag name="KSO_WM_UNIT_HIGHLIGHT" val="0"/>
  <p:tag name="KSO_WM_UNIT_COMPATIBLE" val="0"/>
  <p:tag name="KSO_WM_DIAGRAM_GROUP_CODE" val="m1-1"/>
  <p:tag name="KSO_WM_UNIT_PRESET_TEXT" val="LOREM"/>
  <p:tag name="KSO_WM_UNIT_FILL_FORE_SCHEMECOLOR_INDEX" val="5"/>
  <p:tag name="KSO_WM_UNIT_FILL_TYPE" val="1"/>
  <p:tag name="KSO_WM_UNIT_TEXT_FILL_FORE_SCHEMECOLOR_INDEX" val="14"/>
  <p:tag name="KSO_WM_UNIT_TEXT_FILL_TYPE" val="1"/>
  <p:tag name="KSO_WM_UNIT_USESOURCEFORMAT_APPLY" val="0"/>
</p:tagLst>
</file>

<file path=ppt/tags/tag99.xml><?xml version="1.0" encoding="utf-8"?>
<p:tagLst xmlns:p="http://schemas.openxmlformats.org/presentationml/2006/main">
  <p:tag name="KSO_WM_TEMPLATE_CATEGORY" val="diagram"/>
  <p:tag name="KSO_WM_TEMPLATE_INDEX" val="160323"/>
  <p:tag name="KSO_WM_TAG_VERSION" val="1.0"/>
  <p:tag name="KSO_WM_BEAUTIFY_FLAG" val="#wm#"/>
  <p:tag name="KSO_WM_UNIT_TYPE" val="m_h_f"/>
  <p:tag name="KSO_WM_UNIT_INDEX" val="1_1_1"/>
  <p:tag name="KSO_WM_UNIT_ID" val="diagram160323_5*m_h_f*1_1_1"/>
  <p:tag name="KSO_WM_UNIT_CLEAR" val="1"/>
  <p:tag name="KSO_WM_UNIT_LAYERLEVEL" val="1_1_1"/>
  <p:tag name="KSO_WM_UNIT_VALUE" val="18"/>
  <p:tag name="KSO_WM_UNIT_HIGHLIGHT" val="0"/>
  <p:tag name="KSO_WM_UNIT_COMPATIBLE" val="0"/>
  <p:tag name="KSO_WM_UNIT_PRESET_TEXT_INDEX" val="4"/>
  <p:tag name="KSO_WM_UNIT_PRESET_TEXT_LEN" val="26"/>
  <p:tag name="KSO_WM_DIAGRAM_GROUP_CODE" val="m1-1"/>
  <p:tag name="KSO_WM_UNIT_TEXT_FILL_FORE_SCHEMECOLOR_INDEX" val="13"/>
  <p:tag name="KSO_WM_UNIT_TEXT_FILL_TYPE" val="1"/>
  <p:tag name="KSO_WM_UNIT_USESOURCEFORMAT_APPLY" val="0"/>
</p:tagLst>
</file>

<file path=ppt/theme/theme1.xml><?xml version="1.0" encoding="utf-8"?>
<a:theme xmlns:a="http://schemas.openxmlformats.org/drawingml/2006/main" name="Office 主题">
  <a:themeElements>
    <a:clrScheme name="自定义 124">
      <a:dk1>
        <a:srgbClr val="262626"/>
      </a:dk1>
      <a:lt1>
        <a:srgbClr val="FFFFFF"/>
      </a:lt1>
      <a:dk2>
        <a:srgbClr val="87DDD5"/>
      </a:dk2>
      <a:lt2>
        <a:srgbClr val="FFFFFF"/>
      </a:lt2>
      <a:accent1>
        <a:srgbClr val="87DDD5"/>
      </a:accent1>
      <a:accent2>
        <a:srgbClr val="FFF595"/>
      </a:accent2>
      <a:accent3>
        <a:srgbClr val="FFF595"/>
      </a:accent3>
      <a:accent4>
        <a:srgbClr val="FFF595"/>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428">
      <a:dk1>
        <a:srgbClr val="262626"/>
      </a:dk1>
      <a:lt1>
        <a:srgbClr val="FFFFFF"/>
      </a:lt1>
      <a:dk2>
        <a:srgbClr val="87DDD5"/>
      </a:dk2>
      <a:lt2>
        <a:srgbClr val="FFFFFF"/>
      </a:lt2>
      <a:accent1>
        <a:srgbClr val="87DDD5"/>
      </a:accent1>
      <a:accent2>
        <a:srgbClr val="FFFFFF"/>
      </a:accent2>
      <a:accent3>
        <a:srgbClr val="FFF595"/>
      </a:accent3>
      <a:accent4>
        <a:srgbClr val="FFF595"/>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2356</Words>
  <Application>WPS 演示</Application>
  <PresentationFormat>宽屏</PresentationFormat>
  <Paragraphs>162</Paragraphs>
  <Slides>16</Slides>
  <Notes>1</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16</vt:i4>
      </vt:variant>
    </vt:vector>
  </HeadingPairs>
  <TitlesOfParts>
    <vt:vector size="27" baseType="lpstr">
      <vt:lpstr>Arial</vt:lpstr>
      <vt:lpstr>宋体</vt:lpstr>
      <vt:lpstr>Wingdings</vt:lpstr>
      <vt:lpstr>黑体</vt:lpstr>
      <vt:lpstr>Calibri Light</vt:lpstr>
      <vt:lpstr>Calibri</vt:lpstr>
      <vt:lpstr>微软雅黑</vt:lpstr>
      <vt:lpstr>腾祥小小新体繁</vt:lpstr>
      <vt:lpstr>Arial Unicode MS</vt:lpstr>
      <vt:lpstr>Office 主题</vt:lpstr>
      <vt:lpstr>1_Office 主题</vt:lpstr>
      <vt:lpstr>微信小程序开发</vt:lpstr>
      <vt:lpstr>PowerPoint 演示文稿</vt:lpstr>
      <vt:lpstr>PowerPoint 演示文稿</vt:lpstr>
      <vt:lpstr> 微信小程序接入</vt:lpstr>
      <vt:lpstr>微信小程序接入 Micro letter applet access</vt:lpstr>
      <vt:lpstr>PowerPoint 演示文稿</vt:lpstr>
      <vt:lpstr>PowerPoint 演示文稿</vt:lpstr>
      <vt:lpstr>PowerPoint 演示文稿</vt:lpstr>
      <vt:lpstr>PowerPoint 演示文稿</vt:lpstr>
      <vt:lpstr>小程序开发</vt:lpstr>
      <vt:lpstr>PowerPoint 演示文稿</vt:lpstr>
      <vt:lpstr>PowerPoint 演示文稿</vt:lpstr>
      <vt:lpstr>PowerPoint 演示文稿</vt:lpstr>
      <vt:lpstr>PowerPoint 演示文稿</vt:lpstr>
      <vt:lpstr>PowerPoint 演示文稿</vt:lpstr>
      <vt:lpstr>谢谢观看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MK</cp:lastModifiedBy>
  <cp:revision>12</cp:revision>
  <dcterms:created xsi:type="dcterms:W3CDTF">2018-03-08T10:08:00Z</dcterms:created>
  <dcterms:modified xsi:type="dcterms:W3CDTF">2018-05-08T07:31:26Z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