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17"/>
  </p:handoutMasterIdLst>
  <p:sldIdLst>
    <p:sldId id="257" r:id="rId3"/>
    <p:sldId id="258" r:id="rId5"/>
    <p:sldId id="259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63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21A3D0"/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60" autoAdjust="0"/>
    <p:restoredTop sz="94660"/>
  </p:normalViewPr>
  <p:slideViewPr>
    <p:cSldViewPr snapToGrid="0">
      <p:cViewPr varScale="1">
        <p:scale>
          <a:sx n="74" d="100"/>
          <a:sy n="74" d="100"/>
        </p:scale>
        <p:origin x="7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更多免费教程和模板请访问：</a:t>
            </a:r>
            <a:r>
              <a:rPr lang="en-US" altLang="zh-CN" smtClean="0"/>
              <a:t>www.quppt.com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FD9B9-D9FA-471C-AAB0-04E85B0A77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64210-75E8-40FE-A7DC-4324CF0A43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更多免费教程和模板请访问：</a:t>
            </a:r>
            <a:r>
              <a:rPr lang="en-US" altLang="zh-CN" smtClean="0"/>
              <a:t>www.quppt.com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FD9B9-D9FA-471C-AAB0-04E85B0A77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.xml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37      (向天歌演示原创作品：www.TopPPT.cn)"/>
          <p:cNvSpPr/>
          <p:nvPr/>
        </p:nvSpPr>
        <p:spPr>
          <a:xfrm rot="19177476">
            <a:off x="8159149" y="312652"/>
            <a:ext cx="5683751" cy="5347153"/>
          </a:xfrm>
          <a:custGeom>
            <a:avLst/>
            <a:gdLst>
              <a:gd name="connsiteX0" fmla="*/ 699354 w 5683751"/>
              <a:gd name="connsiteY0" fmla="*/ 2660654 h 5347153"/>
              <a:gd name="connsiteX1" fmla="*/ 699354 w 5683751"/>
              <a:gd name="connsiteY1" fmla="*/ 4647799 h 5347153"/>
              <a:gd name="connsiteX2" fmla="*/ 2720656 w 5683751"/>
              <a:gd name="connsiteY2" fmla="*/ 4654875 h 5347153"/>
              <a:gd name="connsiteX3" fmla="*/ 2131993 w 5683751"/>
              <a:gd name="connsiteY3" fmla="*/ 5347153 h 5347153"/>
              <a:gd name="connsiteX4" fmla="*/ 0 w 5683751"/>
              <a:gd name="connsiteY4" fmla="*/ 5347153 h 5347153"/>
              <a:gd name="connsiteX5" fmla="*/ 0 w 5683751"/>
              <a:gd name="connsiteY5" fmla="*/ 2660489 h 5347153"/>
              <a:gd name="connsiteX6" fmla="*/ 2808800 w 5683751"/>
              <a:gd name="connsiteY6" fmla="*/ 0 h 5347153"/>
              <a:gd name="connsiteX7" fmla="*/ 2832652 w 5683751"/>
              <a:gd name="connsiteY7" fmla="*/ 699354 h 5347153"/>
              <a:gd name="connsiteX8" fmla="*/ 699354 w 5683751"/>
              <a:gd name="connsiteY8" fmla="*/ 699354 h 5347153"/>
              <a:gd name="connsiteX9" fmla="*/ 699354 w 5683751"/>
              <a:gd name="connsiteY9" fmla="*/ 2481295 h 5347153"/>
              <a:gd name="connsiteX10" fmla="*/ 0 w 5683751"/>
              <a:gd name="connsiteY10" fmla="*/ 2481130 h 5347153"/>
              <a:gd name="connsiteX11" fmla="*/ 0 w 5683751"/>
              <a:gd name="connsiteY11" fmla="*/ 0 h 5347153"/>
              <a:gd name="connsiteX12" fmla="*/ 4307551 w 5683751"/>
              <a:gd name="connsiteY12" fmla="*/ 0 h 5347153"/>
              <a:gd name="connsiteX13" fmla="*/ 5683751 w 5683751"/>
              <a:gd name="connsiteY13" fmla="*/ 1170220 h 5347153"/>
              <a:gd name="connsiteX14" fmla="*/ 5080222 w 5683751"/>
              <a:gd name="connsiteY14" fmla="*/ 1879981 h 5347153"/>
              <a:gd name="connsiteX15" fmla="*/ 5080546 w 5683751"/>
              <a:gd name="connsiteY15" fmla="*/ 1701265 h 5347153"/>
              <a:gd name="connsiteX16" fmla="*/ 5081521 w 5683751"/>
              <a:gd name="connsiteY16" fmla="*/ 699354 h 5347153"/>
              <a:gd name="connsiteX17" fmla="*/ 3041115 w 5683751"/>
              <a:gd name="connsiteY17" fmla="*/ 699354 h 5347153"/>
              <a:gd name="connsiteX18" fmla="*/ 3017264 w 5683751"/>
              <a:gd name="connsiteY18" fmla="*/ 0 h 5347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3751" h="5347153">
                <a:moveTo>
                  <a:pt x="699354" y="2660654"/>
                </a:moveTo>
                <a:lnTo>
                  <a:pt x="699354" y="4647799"/>
                </a:lnTo>
                <a:lnTo>
                  <a:pt x="2720656" y="4654875"/>
                </a:lnTo>
                <a:lnTo>
                  <a:pt x="2131993" y="5347153"/>
                </a:lnTo>
                <a:lnTo>
                  <a:pt x="0" y="5347153"/>
                </a:lnTo>
                <a:lnTo>
                  <a:pt x="0" y="2660489"/>
                </a:lnTo>
                <a:close/>
                <a:moveTo>
                  <a:pt x="2808800" y="0"/>
                </a:moveTo>
                <a:lnTo>
                  <a:pt x="2832652" y="699354"/>
                </a:lnTo>
                <a:lnTo>
                  <a:pt x="699354" y="699354"/>
                </a:lnTo>
                <a:lnTo>
                  <a:pt x="699354" y="2481295"/>
                </a:lnTo>
                <a:lnTo>
                  <a:pt x="0" y="2481130"/>
                </a:lnTo>
                <a:lnTo>
                  <a:pt x="0" y="0"/>
                </a:lnTo>
                <a:close/>
                <a:moveTo>
                  <a:pt x="4307551" y="0"/>
                </a:moveTo>
                <a:lnTo>
                  <a:pt x="5683751" y="1170220"/>
                </a:lnTo>
                <a:lnTo>
                  <a:pt x="5080222" y="1879981"/>
                </a:lnTo>
                <a:lnTo>
                  <a:pt x="5080546" y="1701265"/>
                </a:lnTo>
                <a:cubicBezTo>
                  <a:pt x="5081157" y="1364859"/>
                  <a:pt x="5081625" y="1029670"/>
                  <a:pt x="5081521" y="699354"/>
                </a:cubicBezTo>
                <a:lnTo>
                  <a:pt x="3041115" y="699354"/>
                </a:lnTo>
                <a:lnTo>
                  <a:pt x="3017264" y="0"/>
                </a:lnTo>
                <a:close/>
              </a:path>
            </a:pathLst>
          </a:cu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39" name="Freeform 38      (向天歌演示原创作品：www.TopPPT.cn)"/>
          <p:cNvSpPr/>
          <p:nvPr/>
        </p:nvSpPr>
        <p:spPr>
          <a:xfrm rot="19177476">
            <a:off x="10459552" y="1317797"/>
            <a:ext cx="3464896" cy="4074783"/>
          </a:xfrm>
          <a:custGeom>
            <a:avLst/>
            <a:gdLst>
              <a:gd name="connsiteX0" fmla="*/ 699354 w 3464896"/>
              <a:gd name="connsiteY0" fmla="*/ 2076448 h 4074783"/>
              <a:gd name="connsiteX1" fmla="*/ 699354 w 3464896"/>
              <a:gd name="connsiteY1" fmla="*/ 3252330 h 4074783"/>
              <a:gd name="connsiteX2" fmla="*/ 0 w 3464896"/>
              <a:gd name="connsiteY2" fmla="*/ 4074783 h 4074783"/>
              <a:gd name="connsiteX3" fmla="*/ 0 w 3464896"/>
              <a:gd name="connsiteY3" fmla="*/ 2076283 h 4074783"/>
              <a:gd name="connsiteX4" fmla="*/ 1684570 w 3464896"/>
              <a:gd name="connsiteY4" fmla="*/ 0 h 4074783"/>
              <a:gd name="connsiteX5" fmla="*/ 1708421 w 3464896"/>
              <a:gd name="connsiteY5" fmla="*/ 699355 h 4074783"/>
              <a:gd name="connsiteX6" fmla="*/ 699354 w 3464896"/>
              <a:gd name="connsiteY6" fmla="*/ 699354 h 4074783"/>
              <a:gd name="connsiteX7" fmla="*/ 699354 w 3464896"/>
              <a:gd name="connsiteY7" fmla="*/ 1859921 h 4074783"/>
              <a:gd name="connsiteX8" fmla="*/ 0 w 3464896"/>
              <a:gd name="connsiteY8" fmla="*/ 1859755 h 4074783"/>
              <a:gd name="connsiteX9" fmla="*/ 0 w 3464896"/>
              <a:gd name="connsiteY9" fmla="*/ 0 h 4074783"/>
              <a:gd name="connsiteX10" fmla="*/ 3464896 w 3464896"/>
              <a:gd name="connsiteY10" fmla="*/ 1 h 4074783"/>
              <a:gd name="connsiteX11" fmla="*/ 2870217 w 3464896"/>
              <a:gd name="connsiteY11" fmla="*/ 699354 h 4074783"/>
              <a:gd name="connsiteX12" fmla="*/ 1916884 w 3464896"/>
              <a:gd name="connsiteY12" fmla="*/ 699354 h 4074783"/>
              <a:gd name="connsiteX13" fmla="*/ 1893033 w 3464896"/>
              <a:gd name="connsiteY13" fmla="*/ 1 h 407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64896" h="4074783">
                <a:moveTo>
                  <a:pt x="699354" y="2076448"/>
                </a:moveTo>
                <a:lnTo>
                  <a:pt x="699354" y="3252330"/>
                </a:lnTo>
                <a:lnTo>
                  <a:pt x="0" y="4074783"/>
                </a:lnTo>
                <a:lnTo>
                  <a:pt x="0" y="2076283"/>
                </a:lnTo>
                <a:close/>
                <a:moveTo>
                  <a:pt x="1684570" y="0"/>
                </a:moveTo>
                <a:lnTo>
                  <a:pt x="1708421" y="699355"/>
                </a:lnTo>
                <a:lnTo>
                  <a:pt x="699354" y="699354"/>
                </a:lnTo>
                <a:lnTo>
                  <a:pt x="699354" y="1859921"/>
                </a:lnTo>
                <a:lnTo>
                  <a:pt x="0" y="1859755"/>
                </a:lnTo>
                <a:lnTo>
                  <a:pt x="0" y="0"/>
                </a:lnTo>
                <a:close/>
                <a:moveTo>
                  <a:pt x="3464896" y="1"/>
                </a:moveTo>
                <a:lnTo>
                  <a:pt x="2870217" y="699354"/>
                </a:lnTo>
                <a:lnTo>
                  <a:pt x="1916884" y="699354"/>
                </a:lnTo>
                <a:lnTo>
                  <a:pt x="1893033" y="1"/>
                </a:lnTo>
                <a:close/>
              </a:path>
            </a:pathLst>
          </a:cu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4" name="Group 3      (向天歌演示原创作品：www.TopPPT.cn)"/>
          <p:cNvGrpSpPr/>
          <p:nvPr/>
        </p:nvGrpSpPr>
        <p:grpSpPr>
          <a:xfrm>
            <a:off x="906855" y="3316600"/>
            <a:ext cx="1748306" cy="121200"/>
            <a:chOff x="1622500" y="4356850"/>
            <a:chExt cx="1748306" cy="121200"/>
          </a:xfrm>
        </p:grpSpPr>
        <p:cxnSp>
          <p:nvCxnSpPr>
            <p:cNvPr id="24" name="Straight Connector 23      (向天歌演示原创作品：www.TopPPT.cn)"/>
            <p:cNvCxnSpPr/>
            <p:nvPr/>
          </p:nvCxnSpPr>
          <p:spPr>
            <a:xfrm flipH="1">
              <a:off x="1622500" y="4420894"/>
              <a:ext cx="1656184" cy="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21A3D0"/>
                  </a:gs>
                  <a:gs pos="89000">
                    <a:schemeClr val="bg1"/>
                  </a:gs>
                  <a:gs pos="83000">
                    <a:srgbClr val="E8E8E6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      (向天歌演示原创作品：www.TopPPT.cn)"/>
            <p:cNvSpPr/>
            <p:nvPr/>
          </p:nvSpPr>
          <p:spPr>
            <a:xfrm>
              <a:off x="3249606" y="4356850"/>
              <a:ext cx="121200" cy="121200"/>
            </a:xfrm>
            <a:prstGeom prst="ellipse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Group 4      (向天歌演示原创作品：www.TopPPT.cn)"/>
          <p:cNvGrpSpPr/>
          <p:nvPr/>
        </p:nvGrpSpPr>
        <p:grpSpPr>
          <a:xfrm>
            <a:off x="5880728" y="3323585"/>
            <a:ext cx="1869506" cy="121200"/>
            <a:chOff x="4050658" y="4356850"/>
            <a:chExt cx="1869506" cy="121200"/>
          </a:xfrm>
        </p:grpSpPr>
        <p:cxnSp>
          <p:nvCxnSpPr>
            <p:cNvPr id="25" name="Straight Connector 24      (向天歌演示原创作品：www.TopPPT.cn)"/>
            <p:cNvCxnSpPr/>
            <p:nvPr/>
          </p:nvCxnSpPr>
          <p:spPr>
            <a:xfrm flipV="1">
              <a:off x="4171858" y="4414006"/>
              <a:ext cx="1748306" cy="3444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21A3D0"/>
                  </a:gs>
                  <a:gs pos="89000">
                    <a:schemeClr val="bg1"/>
                  </a:gs>
                  <a:gs pos="83000">
                    <a:srgbClr val="E8E8E6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      (向天歌演示原创作品：www.TopPPT.cn)"/>
            <p:cNvSpPr/>
            <p:nvPr/>
          </p:nvSpPr>
          <p:spPr>
            <a:xfrm>
              <a:off x="4050658" y="4356850"/>
              <a:ext cx="121200" cy="121200"/>
            </a:xfrm>
            <a:prstGeom prst="ellipse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45" name="Rectangle 44      (向天歌演示原创作品：www.TopPPT.cn)"/>
          <p:cNvSpPr/>
          <p:nvPr/>
        </p:nvSpPr>
        <p:spPr>
          <a:xfrm>
            <a:off x="202930" y="213047"/>
            <a:ext cx="2549358" cy="467756"/>
          </a:xfrm>
          <a:prstGeom prst="rect">
            <a:avLst/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10" name="Group 9      (向天歌演示原创作品：www.TopPPT.cn)"/>
          <p:cNvGrpSpPr/>
          <p:nvPr/>
        </p:nvGrpSpPr>
        <p:grpSpPr>
          <a:xfrm>
            <a:off x="2956903" y="4225101"/>
            <a:ext cx="418098" cy="402345"/>
            <a:chOff x="2670518" y="4898862"/>
            <a:chExt cx="418098" cy="402345"/>
          </a:xfrm>
        </p:grpSpPr>
        <p:sp>
          <p:nvSpPr>
            <p:cNvPr id="33" name="Rectangle 32      (向天歌演示原创作品：www.TopPPT.cn)"/>
            <p:cNvSpPr/>
            <p:nvPr/>
          </p:nvSpPr>
          <p:spPr>
            <a:xfrm flipV="1">
              <a:off x="2670518" y="4898862"/>
              <a:ext cx="418098" cy="402345"/>
            </a:xfrm>
            <a:prstGeom prst="rect">
              <a:avLst/>
            </a:prstGeom>
            <a:solidFill>
              <a:srgbClr val="2B2E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2801992" y="4974946"/>
              <a:ext cx="155149" cy="250176"/>
              <a:chOff x="6967538" y="6365875"/>
              <a:chExt cx="127000" cy="204787"/>
            </a:xfrm>
            <a:solidFill>
              <a:schemeClr val="bg1"/>
            </a:solidFill>
          </p:grpSpPr>
          <p:sp>
            <p:nvSpPr>
              <p:cNvPr id="31" name="Freeform 626      (向天歌演示原创作品：www.TopPPT.cn)"/>
              <p:cNvSpPr/>
              <p:nvPr/>
            </p:nvSpPr>
            <p:spPr bwMode="auto">
              <a:xfrm>
                <a:off x="6967538" y="6423025"/>
                <a:ext cx="127000" cy="147637"/>
              </a:xfrm>
              <a:custGeom>
                <a:avLst/>
                <a:gdLst>
                  <a:gd name="T0" fmla="*/ 180 w 180"/>
                  <a:gd name="T1" fmla="*/ 68 h 209"/>
                  <a:gd name="T2" fmla="*/ 180 w 180"/>
                  <a:gd name="T3" fmla="*/ 15 h 209"/>
                  <a:gd name="T4" fmla="*/ 156 w 180"/>
                  <a:gd name="T5" fmla="*/ 15 h 209"/>
                  <a:gd name="T6" fmla="*/ 156 w 180"/>
                  <a:gd name="T7" fmla="*/ 68 h 209"/>
                  <a:gd name="T8" fmla="*/ 92 w 180"/>
                  <a:gd name="T9" fmla="*/ 132 h 209"/>
                  <a:gd name="T10" fmla="*/ 91 w 180"/>
                  <a:gd name="T11" fmla="*/ 132 h 209"/>
                  <a:gd name="T12" fmla="*/ 90 w 180"/>
                  <a:gd name="T13" fmla="*/ 132 h 209"/>
                  <a:gd name="T14" fmla="*/ 90 w 180"/>
                  <a:gd name="T15" fmla="*/ 132 h 209"/>
                  <a:gd name="T16" fmla="*/ 89 w 180"/>
                  <a:gd name="T17" fmla="*/ 132 h 209"/>
                  <a:gd name="T18" fmla="*/ 24 w 180"/>
                  <a:gd name="T19" fmla="*/ 68 h 209"/>
                  <a:gd name="T20" fmla="*/ 24 w 180"/>
                  <a:gd name="T21" fmla="*/ 15 h 209"/>
                  <a:gd name="T22" fmla="*/ 0 w 180"/>
                  <a:gd name="T23" fmla="*/ 15 h 209"/>
                  <a:gd name="T24" fmla="*/ 0 w 180"/>
                  <a:gd name="T25" fmla="*/ 68 h 209"/>
                  <a:gd name="T26" fmla="*/ 76 w 180"/>
                  <a:gd name="T27" fmla="*/ 156 h 209"/>
                  <a:gd name="T28" fmla="*/ 76 w 180"/>
                  <a:gd name="T29" fmla="*/ 194 h 209"/>
                  <a:gd name="T30" fmla="*/ 22 w 180"/>
                  <a:gd name="T31" fmla="*/ 209 h 209"/>
                  <a:gd name="T32" fmla="*/ 159 w 180"/>
                  <a:gd name="T33" fmla="*/ 209 h 209"/>
                  <a:gd name="T34" fmla="*/ 104 w 180"/>
                  <a:gd name="T35" fmla="*/ 193 h 209"/>
                  <a:gd name="T36" fmla="*/ 104 w 180"/>
                  <a:gd name="T37" fmla="*/ 156 h 209"/>
                  <a:gd name="T38" fmla="*/ 180 w 180"/>
                  <a:gd name="T39" fmla="*/ 68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0" h="209">
                    <a:moveTo>
                      <a:pt x="180" y="68"/>
                    </a:moveTo>
                    <a:cubicBezTo>
                      <a:pt x="180" y="68"/>
                      <a:pt x="180" y="38"/>
                      <a:pt x="180" y="15"/>
                    </a:cubicBezTo>
                    <a:cubicBezTo>
                      <a:pt x="180" y="0"/>
                      <a:pt x="156" y="0"/>
                      <a:pt x="156" y="15"/>
                    </a:cubicBezTo>
                    <a:cubicBezTo>
                      <a:pt x="156" y="38"/>
                      <a:pt x="156" y="68"/>
                      <a:pt x="156" y="68"/>
                    </a:cubicBezTo>
                    <a:cubicBezTo>
                      <a:pt x="156" y="104"/>
                      <a:pt x="128" y="132"/>
                      <a:pt x="92" y="132"/>
                    </a:cubicBezTo>
                    <a:cubicBezTo>
                      <a:pt x="92" y="132"/>
                      <a:pt x="91" y="132"/>
                      <a:pt x="91" y="132"/>
                    </a:cubicBezTo>
                    <a:cubicBezTo>
                      <a:pt x="90" y="132"/>
                      <a:pt x="90" y="132"/>
                      <a:pt x="90" y="132"/>
                    </a:cubicBezTo>
                    <a:cubicBezTo>
                      <a:pt x="90" y="132"/>
                      <a:pt x="90" y="132"/>
                      <a:pt x="90" y="132"/>
                    </a:cubicBezTo>
                    <a:cubicBezTo>
                      <a:pt x="90" y="132"/>
                      <a:pt x="89" y="132"/>
                      <a:pt x="89" y="132"/>
                    </a:cubicBezTo>
                    <a:cubicBezTo>
                      <a:pt x="53" y="132"/>
                      <a:pt x="24" y="104"/>
                      <a:pt x="24" y="68"/>
                    </a:cubicBezTo>
                    <a:cubicBezTo>
                      <a:pt x="24" y="68"/>
                      <a:pt x="24" y="38"/>
                      <a:pt x="24" y="15"/>
                    </a:cubicBezTo>
                    <a:cubicBezTo>
                      <a:pt x="24" y="0"/>
                      <a:pt x="0" y="0"/>
                      <a:pt x="0" y="15"/>
                    </a:cubicBezTo>
                    <a:cubicBezTo>
                      <a:pt x="0" y="22"/>
                      <a:pt x="0" y="68"/>
                      <a:pt x="0" y="68"/>
                    </a:cubicBezTo>
                    <a:cubicBezTo>
                      <a:pt x="0" y="113"/>
                      <a:pt x="33" y="149"/>
                      <a:pt x="76" y="156"/>
                    </a:cubicBezTo>
                    <a:cubicBezTo>
                      <a:pt x="76" y="194"/>
                      <a:pt x="76" y="194"/>
                      <a:pt x="76" y="194"/>
                    </a:cubicBezTo>
                    <a:cubicBezTo>
                      <a:pt x="22" y="209"/>
                      <a:pt x="22" y="209"/>
                      <a:pt x="22" y="209"/>
                    </a:cubicBezTo>
                    <a:cubicBezTo>
                      <a:pt x="159" y="209"/>
                      <a:pt x="159" y="209"/>
                      <a:pt x="159" y="209"/>
                    </a:cubicBezTo>
                    <a:cubicBezTo>
                      <a:pt x="104" y="193"/>
                      <a:pt x="104" y="193"/>
                      <a:pt x="104" y="193"/>
                    </a:cubicBezTo>
                    <a:cubicBezTo>
                      <a:pt x="104" y="156"/>
                      <a:pt x="104" y="156"/>
                      <a:pt x="104" y="156"/>
                    </a:cubicBezTo>
                    <a:cubicBezTo>
                      <a:pt x="147" y="150"/>
                      <a:pt x="180" y="113"/>
                      <a:pt x="180" y="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627      (向天歌演示原创作品：www.TopPPT.cn)"/>
              <p:cNvSpPr/>
              <p:nvPr/>
            </p:nvSpPr>
            <p:spPr bwMode="auto">
              <a:xfrm>
                <a:off x="7000875" y="6365875"/>
                <a:ext cx="61912" cy="134937"/>
              </a:xfrm>
              <a:custGeom>
                <a:avLst/>
                <a:gdLst>
                  <a:gd name="T0" fmla="*/ 43 w 87"/>
                  <a:gd name="T1" fmla="*/ 190 h 190"/>
                  <a:gd name="T2" fmla="*/ 43 w 87"/>
                  <a:gd name="T3" fmla="*/ 190 h 190"/>
                  <a:gd name="T4" fmla="*/ 44 w 87"/>
                  <a:gd name="T5" fmla="*/ 190 h 190"/>
                  <a:gd name="T6" fmla="*/ 87 w 87"/>
                  <a:gd name="T7" fmla="*/ 147 h 190"/>
                  <a:gd name="T8" fmla="*/ 87 w 87"/>
                  <a:gd name="T9" fmla="*/ 43 h 190"/>
                  <a:gd name="T10" fmla="*/ 44 w 87"/>
                  <a:gd name="T11" fmla="*/ 0 h 190"/>
                  <a:gd name="T12" fmla="*/ 43 w 87"/>
                  <a:gd name="T13" fmla="*/ 0 h 190"/>
                  <a:gd name="T14" fmla="*/ 43 w 87"/>
                  <a:gd name="T15" fmla="*/ 0 h 190"/>
                  <a:gd name="T16" fmla="*/ 0 w 87"/>
                  <a:gd name="T17" fmla="*/ 43 h 190"/>
                  <a:gd name="T18" fmla="*/ 0 w 87"/>
                  <a:gd name="T19" fmla="*/ 147 h 190"/>
                  <a:gd name="T20" fmla="*/ 43 w 87"/>
                  <a:gd name="T21" fmla="*/ 19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7" h="190">
                    <a:moveTo>
                      <a:pt x="43" y="190"/>
                    </a:moveTo>
                    <a:cubicBezTo>
                      <a:pt x="43" y="190"/>
                      <a:pt x="43" y="190"/>
                      <a:pt x="43" y="190"/>
                    </a:cubicBezTo>
                    <a:cubicBezTo>
                      <a:pt x="44" y="190"/>
                      <a:pt x="44" y="190"/>
                      <a:pt x="44" y="190"/>
                    </a:cubicBezTo>
                    <a:cubicBezTo>
                      <a:pt x="68" y="190"/>
                      <a:pt x="87" y="171"/>
                      <a:pt x="87" y="147"/>
                    </a:cubicBezTo>
                    <a:cubicBezTo>
                      <a:pt x="87" y="43"/>
                      <a:pt x="87" y="43"/>
                      <a:pt x="87" y="43"/>
                    </a:cubicBezTo>
                    <a:cubicBezTo>
                      <a:pt x="87" y="19"/>
                      <a:pt x="68" y="0"/>
                      <a:pt x="44" y="0"/>
                    </a:cubicBezTo>
                    <a:cubicBezTo>
                      <a:pt x="44" y="0"/>
                      <a:pt x="44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19" y="0"/>
                      <a:pt x="0" y="19"/>
                      <a:pt x="0" y="43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71"/>
                      <a:pt x="19" y="190"/>
                      <a:pt x="43" y="1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2" name="Group 11      (向天歌演示原创作品：www.TopPPT.cn)"/>
          <p:cNvGrpSpPr/>
          <p:nvPr/>
        </p:nvGrpSpPr>
        <p:grpSpPr>
          <a:xfrm>
            <a:off x="3538220" y="4225290"/>
            <a:ext cx="2173605" cy="402590"/>
            <a:chOff x="3147050" y="4898862"/>
            <a:chExt cx="1802219" cy="402345"/>
          </a:xfrm>
        </p:grpSpPr>
        <p:sp>
          <p:nvSpPr>
            <p:cNvPr id="34" name="Rectangle 33      (向天歌演示原创作品：www.TopPPT.cn)"/>
            <p:cNvSpPr/>
            <p:nvPr/>
          </p:nvSpPr>
          <p:spPr>
            <a:xfrm flipV="1">
              <a:off x="3147050" y="4898862"/>
              <a:ext cx="1620152" cy="402345"/>
            </a:xfrm>
            <a:prstGeom prst="rect">
              <a:avLst/>
            </a:prstGeom>
            <a:solidFill>
              <a:srgbClr val="2B2E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6" name="TextBox 35      (向天歌演示原创作品：www.TopPPT.cn)"/>
            <p:cNvSpPr txBox="1"/>
            <p:nvPr/>
          </p:nvSpPr>
          <p:spPr>
            <a:xfrm>
              <a:off x="3171269" y="4922996"/>
              <a:ext cx="1778000" cy="321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文鼎霹靂體" panose="02010609010101010101" pitchFamily="49" charset="-120"/>
                </a:rPr>
                <a:t>foundation design</a:t>
              </a:r>
              <a:endParaRPr lang="zh-CN" altLang="en-US" sz="15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文鼎霹靂體" panose="02010609010101010101" pitchFamily="49" charset="-120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2643505" y="3181350"/>
            <a:ext cx="3237230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685165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kern="1200" cap="none" spc="0" normalizeH="0" baseline="0" noProof="0" dirty="0">
                <a:solidFill>
                  <a:srgbClr val="2B2E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第三部分美工项目应用实战</a:t>
            </a:r>
            <a:endParaRPr kumimoji="0" lang="zh-CN" altLang="en-US" sz="2000" kern="1200" cap="none" spc="0" normalizeH="0" baseline="0" noProof="0" dirty="0">
              <a:solidFill>
                <a:srgbClr val="2B2E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1906270" y="1927860"/>
            <a:ext cx="489140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685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2E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cs typeface="+mn-cs"/>
              </a:rPr>
              <a:t>《</a:t>
            </a:r>
            <a:r>
              <a:rPr kumimoji="0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2E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cs typeface="+mn-cs"/>
              </a:rPr>
              <a:t>网店店铺装修视觉设计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2E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cs typeface="+mn-cs"/>
              </a:rPr>
              <a:t>》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2B2E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52 0.00023 L -3.51034E-6 0.00023 " pathEditMode="relative" rAng="0" ptsTypes="AA">
                                      <p:cBhvr>
                                        <p:cTn id="22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469 0.000000 L 0.000000 0.000000 " pathEditMode="relative" ptsTypes="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  <p:bldP spid="39" grpId="0" bldLvl="0" animBg="1"/>
      <p:bldP spid="45" grpId="0" bldLvl="0" animBg="1"/>
      <p:bldP spid="6" grpId="0"/>
      <p:bldP spid="6" grpId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图片 6" descr="C:\Users\Administrator\Desktop\余乐\美工教材\四改\范例截图\惠缘手淘首页\QQ图片20180428171211.pngQQ图片2018042817121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668520" y="2424430"/>
            <a:ext cx="2749550" cy="11582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4481195" y="1493520"/>
            <a:ext cx="3229610" cy="28651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矩形 11"/>
          <p:cNvSpPr>
            <a:spLocks noChangeArrowheads="1"/>
          </p:cNvSpPr>
          <p:nvPr/>
        </p:nvSpPr>
        <p:spPr bwMode="auto">
          <a:xfrm>
            <a:off x="3161665" y="4917440"/>
            <a:ext cx="57943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21602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步骤三：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pPr marL="0" marR="0" lvl="0" indent="0" algn="ctr" defTabSz="121602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   打开淘宝装修后台图片空间，上传已切图片。如图所示。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0" y="260350"/>
            <a:ext cx="680085" cy="431800"/>
            <a:chOff x="0" y="410"/>
            <a:chExt cx="1071" cy="680"/>
          </a:xfrm>
        </p:grpSpPr>
        <p:sp>
          <p:nvSpPr>
            <p:cNvPr id="20" name="Rectangle 3      (向天歌演示原创作品：www.TopPPT.cn)"/>
            <p:cNvSpPr/>
            <p:nvPr/>
          </p:nvSpPr>
          <p:spPr>
            <a:xfrm>
              <a:off x="0" y="410"/>
              <a:ext cx="642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1" name="Rectangle 4      (向天歌演示原创作品：www.TopPPT.cn)"/>
            <p:cNvSpPr/>
            <p:nvPr/>
          </p:nvSpPr>
          <p:spPr>
            <a:xfrm>
              <a:off x="755" y="410"/>
              <a:ext cx="113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3" name="Rectangle 5      (向天歌演示原创作品：www.TopPPT.cn)"/>
            <p:cNvSpPr/>
            <p:nvPr/>
          </p:nvSpPr>
          <p:spPr>
            <a:xfrm>
              <a:off x="971" y="731"/>
              <a:ext cx="100" cy="353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TextBox 6      (向天歌演示原创作品：www.TopPPT.cn)"/>
          <p:cNvSpPr txBox="1"/>
          <p:nvPr/>
        </p:nvSpPr>
        <p:spPr>
          <a:xfrm>
            <a:off x="680085" y="375920"/>
            <a:ext cx="2481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美工-项目应用实战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186545" y="97282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惠缘家纺手淘首页装修</a:t>
            </a:r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" grpId="0"/>
      <p:bldP spid="2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862580" y="1590040"/>
            <a:ext cx="7067550" cy="28651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437" name="图片 5" descr="C:\Users\Administrator\Desktop\余乐\美工教材\四改\范例截图\惠缘手淘首页\QQ图片20180428172336.pngQQ图片2018042817233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049905" y="2138680"/>
            <a:ext cx="6790055" cy="1822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矩形 11"/>
          <p:cNvSpPr>
            <a:spLocks noChangeArrowheads="1"/>
          </p:cNvSpPr>
          <p:nvPr/>
        </p:nvSpPr>
        <p:spPr bwMode="auto">
          <a:xfrm>
            <a:off x="3161665" y="4917440"/>
            <a:ext cx="57943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21602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步骤四：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pPr marL="0" marR="0" lvl="0" indent="0" algn="ctr" defTabSz="121602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   上传店招（注意尺寸750*580）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0" y="260350"/>
            <a:ext cx="680085" cy="431800"/>
            <a:chOff x="0" y="410"/>
            <a:chExt cx="1071" cy="680"/>
          </a:xfrm>
        </p:grpSpPr>
        <p:sp>
          <p:nvSpPr>
            <p:cNvPr id="20" name="Rectangle 3      (向天歌演示原创作品：www.TopPPT.cn)"/>
            <p:cNvSpPr/>
            <p:nvPr/>
          </p:nvSpPr>
          <p:spPr>
            <a:xfrm>
              <a:off x="0" y="410"/>
              <a:ext cx="642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1" name="Rectangle 4      (向天歌演示原创作品：www.TopPPT.cn)"/>
            <p:cNvSpPr/>
            <p:nvPr/>
          </p:nvSpPr>
          <p:spPr>
            <a:xfrm>
              <a:off x="755" y="410"/>
              <a:ext cx="113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3" name="Rectangle 5      (向天歌演示原创作品：www.TopPPT.cn)"/>
            <p:cNvSpPr/>
            <p:nvPr/>
          </p:nvSpPr>
          <p:spPr>
            <a:xfrm>
              <a:off x="971" y="731"/>
              <a:ext cx="100" cy="353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TextBox 6      (向天歌演示原创作品：www.TopPPT.cn)"/>
          <p:cNvSpPr txBox="1"/>
          <p:nvPr/>
        </p:nvSpPr>
        <p:spPr>
          <a:xfrm>
            <a:off x="680085" y="375920"/>
            <a:ext cx="2481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美工-项目应用实战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186545" y="97282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惠缘家纺手淘首页装修</a:t>
            </a:r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1" grpId="0"/>
      <p:bldP spid="2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08250" y="1541780"/>
            <a:ext cx="3229610" cy="28651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437" name="图片 5" descr="C:\Users\Administrator\Desktop\余乐\美工教材\四改\范例截图\惠缘手淘首页\QQ图片20180428171911.pngQQ图片2018042817191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807018" y="2406650"/>
            <a:ext cx="2526665" cy="14420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8" name="图片 6" descr="C:\Users\Administrator\Desktop\余乐\美工教材\四改\范例截图\惠缘手淘首页\QQ图片20180428172522.pngQQ图片2018042817252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701790" y="1977390"/>
            <a:ext cx="2528570" cy="21488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6403975" y="1541780"/>
            <a:ext cx="3229610" cy="28651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矩形 11"/>
          <p:cNvSpPr>
            <a:spLocks noChangeArrowheads="1"/>
          </p:cNvSpPr>
          <p:nvPr/>
        </p:nvSpPr>
        <p:spPr bwMode="auto">
          <a:xfrm>
            <a:off x="3161665" y="4917440"/>
            <a:ext cx="57943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21602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步骤五：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pPr marL="0" marR="0" lvl="0" indent="0" algn="ctr" defTabSz="121602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   打开淘宝手淘首页装修页面，在模板中上传图片加入链接（隐藏白色间隙按钮要点上），基本完成手淘首页装修。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0" y="260350"/>
            <a:ext cx="680085" cy="431800"/>
            <a:chOff x="0" y="410"/>
            <a:chExt cx="1071" cy="680"/>
          </a:xfrm>
        </p:grpSpPr>
        <p:sp>
          <p:nvSpPr>
            <p:cNvPr id="20" name="Rectangle 3      (向天歌演示原创作品：www.TopPPT.cn)"/>
            <p:cNvSpPr/>
            <p:nvPr/>
          </p:nvSpPr>
          <p:spPr>
            <a:xfrm>
              <a:off x="0" y="410"/>
              <a:ext cx="642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1" name="Rectangle 4      (向天歌演示原创作品：www.TopPPT.cn)"/>
            <p:cNvSpPr/>
            <p:nvPr/>
          </p:nvSpPr>
          <p:spPr>
            <a:xfrm>
              <a:off x="755" y="410"/>
              <a:ext cx="113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3" name="Rectangle 5      (向天歌演示原创作品：www.TopPPT.cn)"/>
            <p:cNvSpPr/>
            <p:nvPr/>
          </p:nvSpPr>
          <p:spPr>
            <a:xfrm>
              <a:off x="971" y="731"/>
              <a:ext cx="100" cy="353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TextBox 6      (向天歌演示原创作品：www.TopPPT.cn)"/>
          <p:cNvSpPr txBox="1"/>
          <p:nvPr/>
        </p:nvSpPr>
        <p:spPr>
          <a:xfrm>
            <a:off x="680085" y="375920"/>
            <a:ext cx="2481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美工-项目应用实战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186545" y="97282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惠缘家纺手淘首页装修</a:t>
            </a:r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8" grpId="0" bldLvl="0" animBg="1"/>
      <p:bldP spid="11" grpId="0"/>
      <p:bldP spid="2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3098800"/>
            <a:ext cx="12192000" cy="375920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349500" y="1662113"/>
            <a:ext cx="7937500" cy="2638425"/>
          </a:xfrm>
          <a:prstGeom prst="roundRect">
            <a:avLst>
              <a:gd name="adj" fmla="val 32734"/>
            </a:avLst>
          </a:prstGeom>
          <a:solidFill>
            <a:srgbClr val="252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748" name="文本框 8"/>
          <p:cNvSpPr txBox="1"/>
          <p:nvPr/>
        </p:nvSpPr>
        <p:spPr>
          <a:xfrm>
            <a:off x="3640455" y="4470718"/>
            <a:ext cx="5356225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6000" dirty="0">
                <a:solidFill>
                  <a:schemeClr val="bg1"/>
                </a:solidFill>
                <a:latin typeface="Agency FB" panose="020B0503020202020204" pitchFamily="34" charset="0"/>
                <a:ea typeface="宋体" panose="02010600030101010101" pitchFamily="2" charset="-122"/>
              </a:rPr>
              <a:t>         thank you</a:t>
            </a:r>
            <a:endParaRPr lang="zh-CN" altLang="en-US" sz="6000" dirty="0">
              <a:solidFill>
                <a:schemeClr val="bg1"/>
              </a:solidFill>
              <a:latin typeface="Agency FB" panose="020B0503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50" name="文本框 10"/>
          <p:cNvSpPr txBox="1"/>
          <p:nvPr/>
        </p:nvSpPr>
        <p:spPr>
          <a:xfrm>
            <a:off x="4321175" y="1939925"/>
            <a:ext cx="5965825" cy="221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13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</a:t>
            </a:r>
            <a:endParaRPr lang="zh-CN" altLang="en-US" sz="13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椭圆 92"/>
          <p:cNvSpPr/>
          <p:nvPr/>
        </p:nvSpPr>
        <p:spPr>
          <a:xfrm>
            <a:off x="3646776" y="1680665"/>
            <a:ext cx="1400871" cy="1400869"/>
          </a:xfrm>
          <a:prstGeom prst="ellipse">
            <a:avLst/>
          </a:pr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8" name="椭圆 47"/>
          <p:cNvSpPr/>
          <p:nvPr/>
        </p:nvSpPr>
        <p:spPr>
          <a:xfrm>
            <a:off x="1815144" y="2341882"/>
            <a:ext cx="2298124" cy="2298124"/>
          </a:xfrm>
          <a:prstGeom prst="ellipse">
            <a:avLst/>
          </a:pr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0" name="椭圆 49"/>
          <p:cNvSpPr/>
          <p:nvPr/>
        </p:nvSpPr>
        <p:spPr>
          <a:xfrm>
            <a:off x="2758219" y="2282882"/>
            <a:ext cx="1896663" cy="1896663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2" name="椭圆 51"/>
          <p:cNvSpPr/>
          <p:nvPr/>
        </p:nvSpPr>
        <p:spPr>
          <a:xfrm>
            <a:off x="3891369" y="4547989"/>
            <a:ext cx="576517" cy="57651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6" name="椭圆 55"/>
          <p:cNvSpPr/>
          <p:nvPr/>
        </p:nvSpPr>
        <p:spPr>
          <a:xfrm>
            <a:off x="4611795" y="1659439"/>
            <a:ext cx="416865" cy="41686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2" name="椭圆 61"/>
          <p:cNvSpPr/>
          <p:nvPr/>
        </p:nvSpPr>
        <p:spPr>
          <a:xfrm>
            <a:off x="1826343" y="2704390"/>
            <a:ext cx="372977" cy="372976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4" name="椭圆 63"/>
          <p:cNvSpPr/>
          <p:nvPr/>
        </p:nvSpPr>
        <p:spPr>
          <a:xfrm>
            <a:off x="2699884" y="1744519"/>
            <a:ext cx="267201" cy="2672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6" name="椭圆 65"/>
          <p:cNvSpPr/>
          <p:nvPr/>
        </p:nvSpPr>
        <p:spPr>
          <a:xfrm>
            <a:off x="1623441" y="3683943"/>
            <a:ext cx="925275" cy="92527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7" name="TextBox 66"/>
          <p:cNvSpPr txBox="1"/>
          <p:nvPr/>
        </p:nvSpPr>
        <p:spPr>
          <a:xfrm>
            <a:off x="2893429" y="2855520"/>
            <a:ext cx="1574171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4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4070293" y="4707855"/>
            <a:ext cx="235557" cy="275709"/>
            <a:chOff x="-271462" y="-2203450"/>
            <a:chExt cx="698500" cy="817563"/>
          </a:xfrm>
        </p:grpSpPr>
        <p:sp>
          <p:nvSpPr>
            <p:cNvPr id="69" name="Oval 6"/>
            <p:cNvSpPr>
              <a:spLocks noChangeArrowheads="1"/>
            </p:cNvSpPr>
            <p:nvPr/>
          </p:nvSpPr>
          <p:spPr bwMode="auto">
            <a:xfrm>
              <a:off x="-106362" y="-2203450"/>
              <a:ext cx="127000" cy="1587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0" name="Freeform 7"/>
            <p:cNvSpPr>
              <a:spLocks noEditPoints="1"/>
            </p:cNvSpPr>
            <p:nvPr/>
          </p:nvSpPr>
          <p:spPr bwMode="auto">
            <a:xfrm>
              <a:off x="-271462" y="-2030412"/>
              <a:ext cx="454025" cy="641350"/>
            </a:xfrm>
            <a:custGeom>
              <a:avLst/>
              <a:gdLst>
                <a:gd name="T0" fmla="*/ 120 w 121"/>
                <a:gd name="T1" fmla="*/ 26 h 171"/>
                <a:gd name="T2" fmla="*/ 120 w 121"/>
                <a:gd name="T3" fmla="*/ 26 h 171"/>
                <a:gd name="T4" fmla="*/ 114 w 121"/>
                <a:gd name="T5" fmla="*/ 21 h 171"/>
                <a:gd name="T6" fmla="*/ 90 w 121"/>
                <a:gd name="T7" fmla="*/ 3 h 171"/>
                <a:gd name="T8" fmla="*/ 84 w 121"/>
                <a:gd name="T9" fmla="*/ 1 h 171"/>
                <a:gd name="T10" fmla="*/ 75 w 121"/>
                <a:gd name="T11" fmla="*/ 1 h 171"/>
                <a:gd name="T12" fmla="*/ 74 w 121"/>
                <a:gd name="T13" fmla="*/ 11 h 171"/>
                <a:gd name="T14" fmla="*/ 67 w 121"/>
                <a:gd name="T15" fmla="*/ 42 h 171"/>
                <a:gd name="T16" fmla="*/ 67 w 121"/>
                <a:gd name="T17" fmla="*/ 7 h 171"/>
                <a:gd name="T18" fmla="*/ 58 w 121"/>
                <a:gd name="T19" fmla="*/ 0 h 171"/>
                <a:gd name="T20" fmla="*/ 57 w 121"/>
                <a:gd name="T21" fmla="*/ 9 h 171"/>
                <a:gd name="T22" fmla="*/ 45 w 121"/>
                <a:gd name="T23" fmla="*/ 18 h 171"/>
                <a:gd name="T24" fmla="*/ 40 w 121"/>
                <a:gd name="T25" fmla="*/ 7 h 171"/>
                <a:gd name="T26" fmla="*/ 47 w 121"/>
                <a:gd name="T27" fmla="*/ 0 h 171"/>
                <a:gd name="T28" fmla="*/ 38 w 121"/>
                <a:gd name="T29" fmla="*/ 1 h 171"/>
                <a:gd name="T30" fmla="*/ 3 w 121"/>
                <a:gd name="T31" fmla="*/ 35 h 171"/>
                <a:gd name="T32" fmla="*/ 2 w 121"/>
                <a:gd name="T33" fmla="*/ 35 h 171"/>
                <a:gd name="T34" fmla="*/ 1 w 121"/>
                <a:gd name="T35" fmla="*/ 48 h 171"/>
                <a:gd name="T36" fmla="*/ 1 w 121"/>
                <a:gd name="T37" fmla="*/ 48 h 171"/>
                <a:gd name="T38" fmla="*/ 2 w 121"/>
                <a:gd name="T39" fmla="*/ 50 h 171"/>
                <a:gd name="T40" fmla="*/ 6 w 121"/>
                <a:gd name="T41" fmla="*/ 57 h 171"/>
                <a:gd name="T42" fmla="*/ 20 w 121"/>
                <a:gd name="T43" fmla="*/ 84 h 171"/>
                <a:gd name="T44" fmla="*/ 32 w 121"/>
                <a:gd name="T45" fmla="*/ 90 h 171"/>
                <a:gd name="T46" fmla="*/ 35 w 121"/>
                <a:gd name="T47" fmla="*/ 90 h 171"/>
                <a:gd name="T48" fmla="*/ 60 w 121"/>
                <a:gd name="T49" fmla="*/ 171 h 171"/>
                <a:gd name="T50" fmla="*/ 56 w 121"/>
                <a:gd name="T51" fmla="*/ 110 h 171"/>
                <a:gd name="T52" fmla="*/ 89 w 121"/>
                <a:gd name="T53" fmla="*/ 33 h 171"/>
                <a:gd name="T54" fmla="*/ 93 w 121"/>
                <a:gd name="T55" fmla="*/ 31 h 171"/>
                <a:gd name="T56" fmla="*/ 75 w 121"/>
                <a:gd name="T57" fmla="*/ 45 h 171"/>
                <a:gd name="T58" fmla="*/ 89 w 121"/>
                <a:gd name="T59" fmla="*/ 33 h 171"/>
                <a:gd name="T60" fmla="*/ 30 w 121"/>
                <a:gd name="T61" fmla="*/ 55 h 171"/>
                <a:gd name="T62" fmla="*/ 23 w 121"/>
                <a:gd name="T63" fmla="*/ 44 h 171"/>
                <a:gd name="T64" fmla="*/ 33 w 121"/>
                <a:gd name="T65" fmla="*/ 6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171">
                  <a:moveTo>
                    <a:pt x="120" y="42"/>
                  </a:moveTo>
                  <a:cubicBezTo>
                    <a:pt x="120" y="35"/>
                    <a:pt x="121" y="24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88" y="2"/>
                    <a:pt x="86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1" y="1"/>
                    <a:pt x="78" y="0"/>
                    <a:pt x="75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4" y="0"/>
                    <a:pt x="42" y="1"/>
                    <a:pt x="39" y="1"/>
                  </a:cubicBezTo>
                  <a:cubicBezTo>
                    <a:pt x="39" y="1"/>
                    <a:pt x="38" y="1"/>
                    <a:pt x="38" y="1"/>
                  </a:cubicBezTo>
                  <a:cubicBezTo>
                    <a:pt x="36" y="1"/>
                    <a:pt x="33" y="3"/>
                    <a:pt x="31" y="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0" y="60"/>
                    <a:pt x="2" y="42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24" y="82"/>
                    <a:pt x="28" y="80"/>
                    <a:pt x="33" y="78"/>
                  </a:cubicBezTo>
                  <a:cubicBezTo>
                    <a:pt x="32" y="82"/>
                    <a:pt x="32" y="86"/>
                    <a:pt x="32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3" y="90"/>
                    <a:pt x="34" y="90"/>
                    <a:pt x="35" y="90"/>
                  </a:cubicBezTo>
                  <a:cubicBezTo>
                    <a:pt x="37" y="171"/>
                    <a:pt x="37" y="171"/>
                    <a:pt x="37" y="171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61"/>
                    <a:pt x="60" y="147"/>
                    <a:pt x="60" y="134"/>
                  </a:cubicBezTo>
                  <a:cubicBezTo>
                    <a:pt x="57" y="127"/>
                    <a:pt x="56" y="118"/>
                    <a:pt x="56" y="110"/>
                  </a:cubicBezTo>
                  <a:cubicBezTo>
                    <a:pt x="56" y="73"/>
                    <a:pt x="84" y="44"/>
                    <a:pt x="120" y="42"/>
                  </a:cubicBezTo>
                  <a:close/>
                  <a:moveTo>
                    <a:pt x="89" y="33"/>
                  </a:moveTo>
                  <a:cubicBezTo>
                    <a:pt x="89" y="31"/>
                    <a:pt x="89" y="29"/>
                    <a:pt x="89" y="27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3" y="42"/>
                    <a:pt x="73" y="42"/>
                    <a:pt x="73" y="42"/>
                  </a:cubicBezTo>
                  <a:lnTo>
                    <a:pt x="89" y="33"/>
                  </a:lnTo>
                  <a:close/>
                  <a:moveTo>
                    <a:pt x="33" y="60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41"/>
                    <a:pt x="33" y="50"/>
                    <a:pt x="3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1" name="Freeform 8"/>
            <p:cNvSpPr/>
            <p:nvPr/>
          </p:nvSpPr>
          <p:spPr bwMode="auto">
            <a:xfrm>
              <a:off x="-31750" y="-1498600"/>
              <a:ext cx="90488" cy="109538"/>
            </a:xfrm>
            <a:custGeom>
              <a:avLst/>
              <a:gdLst>
                <a:gd name="T0" fmla="*/ 0 w 24"/>
                <a:gd name="T1" fmla="*/ 0 h 29"/>
                <a:gd name="T2" fmla="*/ 1 w 24"/>
                <a:gd name="T3" fmla="*/ 29 h 29"/>
                <a:gd name="T4" fmla="*/ 24 w 24"/>
                <a:gd name="T5" fmla="*/ 29 h 29"/>
                <a:gd name="T6" fmla="*/ 24 w 24"/>
                <a:gd name="T7" fmla="*/ 26 h 29"/>
                <a:gd name="T8" fmla="*/ 0 w 2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9">
                  <a:moveTo>
                    <a:pt x="0" y="0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8"/>
                    <a:pt x="24" y="27"/>
                    <a:pt x="24" y="26"/>
                  </a:cubicBezTo>
                  <a:cubicBezTo>
                    <a:pt x="14" y="19"/>
                    <a:pt x="6" y="1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2" name="Freeform 9"/>
            <p:cNvSpPr>
              <a:spLocks noEditPoints="1"/>
            </p:cNvSpPr>
            <p:nvPr/>
          </p:nvSpPr>
          <p:spPr bwMode="auto">
            <a:xfrm>
              <a:off x="-38100" y="-1851025"/>
              <a:ext cx="465138" cy="465138"/>
            </a:xfrm>
            <a:custGeom>
              <a:avLst/>
              <a:gdLst>
                <a:gd name="T0" fmla="*/ 62 w 124"/>
                <a:gd name="T1" fmla="*/ 0 h 124"/>
                <a:gd name="T2" fmla="*/ 0 w 124"/>
                <a:gd name="T3" fmla="*/ 62 h 124"/>
                <a:gd name="T4" fmla="*/ 62 w 124"/>
                <a:gd name="T5" fmla="*/ 124 h 124"/>
                <a:gd name="T6" fmla="*/ 124 w 124"/>
                <a:gd name="T7" fmla="*/ 62 h 124"/>
                <a:gd name="T8" fmla="*/ 62 w 124"/>
                <a:gd name="T9" fmla="*/ 0 h 124"/>
                <a:gd name="T10" fmla="*/ 68 w 124"/>
                <a:gd name="T11" fmla="*/ 112 h 124"/>
                <a:gd name="T12" fmla="*/ 68 w 124"/>
                <a:gd name="T13" fmla="*/ 100 h 124"/>
                <a:gd name="T14" fmla="*/ 62 w 124"/>
                <a:gd name="T15" fmla="*/ 101 h 124"/>
                <a:gd name="T16" fmla="*/ 56 w 124"/>
                <a:gd name="T17" fmla="*/ 100 h 124"/>
                <a:gd name="T18" fmla="*/ 56 w 124"/>
                <a:gd name="T19" fmla="*/ 112 h 124"/>
                <a:gd name="T20" fmla="*/ 12 w 124"/>
                <a:gd name="T21" fmla="*/ 67 h 124"/>
                <a:gd name="T22" fmla="*/ 24 w 124"/>
                <a:gd name="T23" fmla="*/ 67 h 124"/>
                <a:gd name="T24" fmla="*/ 23 w 124"/>
                <a:gd name="T25" fmla="*/ 62 h 124"/>
                <a:gd name="T26" fmla="*/ 24 w 124"/>
                <a:gd name="T27" fmla="*/ 56 h 124"/>
                <a:gd name="T28" fmla="*/ 12 w 124"/>
                <a:gd name="T29" fmla="*/ 56 h 124"/>
                <a:gd name="T30" fmla="*/ 56 w 124"/>
                <a:gd name="T31" fmla="*/ 11 h 124"/>
                <a:gd name="T32" fmla="*/ 56 w 124"/>
                <a:gd name="T33" fmla="*/ 23 h 124"/>
                <a:gd name="T34" fmla="*/ 62 w 124"/>
                <a:gd name="T35" fmla="*/ 23 h 124"/>
                <a:gd name="T36" fmla="*/ 68 w 124"/>
                <a:gd name="T37" fmla="*/ 23 h 124"/>
                <a:gd name="T38" fmla="*/ 68 w 124"/>
                <a:gd name="T39" fmla="*/ 11 h 124"/>
                <a:gd name="T40" fmla="*/ 112 w 124"/>
                <a:gd name="T41" fmla="*/ 56 h 124"/>
                <a:gd name="T42" fmla="*/ 101 w 124"/>
                <a:gd name="T43" fmla="*/ 56 h 124"/>
                <a:gd name="T44" fmla="*/ 101 w 124"/>
                <a:gd name="T45" fmla="*/ 62 h 124"/>
                <a:gd name="T46" fmla="*/ 101 w 124"/>
                <a:gd name="T47" fmla="*/ 67 h 124"/>
                <a:gd name="T48" fmla="*/ 112 w 124"/>
                <a:gd name="T49" fmla="*/ 67 h 124"/>
                <a:gd name="T50" fmla="*/ 68 w 124"/>
                <a:gd name="T51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124">
                  <a:moveTo>
                    <a:pt x="62" y="0"/>
                  </a:moveTo>
                  <a:cubicBezTo>
                    <a:pt x="28" y="0"/>
                    <a:pt x="0" y="27"/>
                    <a:pt x="0" y="62"/>
                  </a:cubicBezTo>
                  <a:cubicBezTo>
                    <a:pt x="0" y="96"/>
                    <a:pt x="28" y="124"/>
                    <a:pt x="62" y="124"/>
                  </a:cubicBezTo>
                  <a:cubicBezTo>
                    <a:pt x="96" y="124"/>
                    <a:pt x="124" y="96"/>
                    <a:pt x="124" y="62"/>
                  </a:cubicBezTo>
                  <a:cubicBezTo>
                    <a:pt x="124" y="27"/>
                    <a:pt x="96" y="0"/>
                    <a:pt x="62" y="0"/>
                  </a:cubicBezTo>
                  <a:close/>
                  <a:moveTo>
                    <a:pt x="68" y="112"/>
                  </a:moveTo>
                  <a:cubicBezTo>
                    <a:pt x="68" y="100"/>
                    <a:pt x="68" y="100"/>
                    <a:pt x="68" y="100"/>
                  </a:cubicBezTo>
                  <a:cubicBezTo>
                    <a:pt x="66" y="100"/>
                    <a:pt x="64" y="101"/>
                    <a:pt x="62" y="101"/>
                  </a:cubicBezTo>
                  <a:cubicBezTo>
                    <a:pt x="60" y="101"/>
                    <a:pt x="58" y="100"/>
                    <a:pt x="56" y="100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33" y="109"/>
                    <a:pt x="15" y="91"/>
                    <a:pt x="12" y="67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3" y="66"/>
                    <a:pt x="23" y="64"/>
                    <a:pt x="23" y="62"/>
                  </a:cubicBezTo>
                  <a:cubicBezTo>
                    <a:pt x="23" y="60"/>
                    <a:pt x="23" y="58"/>
                    <a:pt x="24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5" y="33"/>
                    <a:pt x="33" y="14"/>
                    <a:pt x="56" y="1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8" y="23"/>
                    <a:pt x="60" y="23"/>
                    <a:pt x="62" y="23"/>
                  </a:cubicBezTo>
                  <a:cubicBezTo>
                    <a:pt x="64" y="23"/>
                    <a:pt x="66" y="23"/>
                    <a:pt x="68" y="2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91" y="14"/>
                    <a:pt x="109" y="33"/>
                    <a:pt x="112" y="56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1" y="58"/>
                    <a:pt x="101" y="60"/>
                    <a:pt x="101" y="62"/>
                  </a:cubicBezTo>
                  <a:cubicBezTo>
                    <a:pt x="101" y="64"/>
                    <a:pt x="101" y="66"/>
                    <a:pt x="101" y="67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09" y="91"/>
                    <a:pt x="91" y="109"/>
                    <a:pt x="68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3" name="Freeform 10"/>
            <p:cNvSpPr/>
            <p:nvPr/>
          </p:nvSpPr>
          <p:spPr bwMode="auto">
            <a:xfrm>
              <a:off x="100013" y="-1779587"/>
              <a:ext cx="33338" cy="38100"/>
            </a:xfrm>
            <a:custGeom>
              <a:avLst/>
              <a:gdLst>
                <a:gd name="T0" fmla="*/ 3 w 9"/>
                <a:gd name="T1" fmla="*/ 10 h 10"/>
                <a:gd name="T2" fmla="*/ 9 w 9"/>
                <a:gd name="T3" fmla="*/ 7 h 10"/>
                <a:gd name="T4" fmla="*/ 6 w 9"/>
                <a:gd name="T5" fmla="*/ 2 h 10"/>
                <a:gd name="T6" fmla="*/ 3 w 9"/>
                <a:gd name="T7" fmla="*/ 0 h 10"/>
                <a:gd name="T8" fmla="*/ 2 w 9"/>
                <a:gd name="T9" fmla="*/ 1 h 10"/>
                <a:gd name="T10" fmla="*/ 0 w 9"/>
                <a:gd name="T11" fmla="*/ 3 h 10"/>
                <a:gd name="T12" fmla="*/ 1 w 9"/>
                <a:gd name="T13" fmla="*/ 5 h 10"/>
                <a:gd name="T14" fmla="*/ 3 w 9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10"/>
                  </a:moveTo>
                  <a:cubicBezTo>
                    <a:pt x="5" y="9"/>
                    <a:pt x="7" y="8"/>
                    <a:pt x="9" y="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0" y="4"/>
                    <a:pt x="1" y="5"/>
                  </a:cubicBezTo>
                  <a:lnTo>
                    <a:pt x="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4" name="Freeform 11"/>
            <p:cNvSpPr/>
            <p:nvPr/>
          </p:nvSpPr>
          <p:spPr bwMode="auto">
            <a:xfrm>
              <a:off x="254000" y="-1779587"/>
              <a:ext cx="33338" cy="38100"/>
            </a:xfrm>
            <a:custGeom>
              <a:avLst/>
              <a:gdLst>
                <a:gd name="T0" fmla="*/ 7 w 9"/>
                <a:gd name="T1" fmla="*/ 1 h 10"/>
                <a:gd name="T2" fmla="*/ 6 w 9"/>
                <a:gd name="T3" fmla="*/ 0 h 10"/>
                <a:gd name="T4" fmla="*/ 3 w 9"/>
                <a:gd name="T5" fmla="*/ 2 h 10"/>
                <a:gd name="T6" fmla="*/ 0 w 9"/>
                <a:gd name="T7" fmla="*/ 7 h 10"/>
                <a:gd name="T8" fmla="*/ 6 w 9"/>
                <a:gd name="T9" fmla="*/ 10 h 10"/>
                <a:gd name="T10" fmla="*/ 9 w 9"/>
                <a:gd name="T11" fmla="*/ 5 h 10"/>
                <a:gd name="T12" fmla="*/ 7 w 9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7" y="1"/>
                  </a:moveTo>
                  <a:cubicBezTo>
                    <a:pt x="7" y="1"/>
                    <a:pt x="7" y="0"/>
                    <a:pt x="6" y="0"/>
                  </a:cubicBezTo>
                  <a:cubicBezTo>
                    <a:pt x="5" y="0"/>
                    <a:pt x="4" y="1"/>
                    <a:pt x="3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8"/>
                    <a:pt x="4" y="9"/>
                    <a:pt x="6" y="1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3"/>
                    <a:pt x="9" y="2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5" name="Freeform 12"/>
            <p:cNvSpPr/>
            <p:nvPr/>
          </p:nvSpPr>
          <p:spPr bwMode="auto">
            <a:xfrm>
              <a:off x="314325" y="-1716087"/>
              <a:ext cx="33338" cy="30163"/>
            </a:xfrm>
            <a:custGeom>
              <a:avLst/>
              <a:gdLst>
                <a:gd name="T0" fmla="*/ 8 w 9"/>
                <a:gd name="T1" fmla="*/ 6 h 8"/>
                <a:gd name="T2" fmla="*/ 9 w 9"/>
                <a:gd name="T3" fmla="*/ 4 h 8"/>
                <a:gd name="T4" fmla="*/ 9 w 9"/>
                <a:gd name="T5" fmla="*/ 1 h 8"/>
                <a:gd name="T6" fmla="*/ 6 w 9"/>
                <a:gd name="T7" fmla="*/ 0 h 8"/>
                <a:gd name="T8" fmla="*/ 5 w 9"/>
                <a:gd name="T9" fmla="*/ 0 h 8"/>
                <a:gd name="T10" fmla="*/ 0 w 9"/>
                <a:gd name="T11" fmla="*/ 3 h 8"/>
                <a:gd name="T12" fmla="*/ 3 w 9"/>
                <a:gd name="T13" fmla="*/ 8 h 8"/>
                <a:gd name="T14" fmla="*/ 8 w 9"/>
                <a:gd name="T1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8" y="6"/>
                  </a:moveTo>
                  <a:cubicBezTo>
                    <a:pt x="8" y="5"/>
                    <a:pt x="9" y="5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5"/>
                    <a:pt x="2" y="7"/>
                    <a:pt x="3" y="8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6" name="Freeform 13"/>
            <p:cNvSpPr/>
            <p:nvPr/>
          </p:nvSpPr>
          <p:spPr bwMode="auto">
            <a:xfrm>
              <a:off x="39688" y="-1716087"/>
              <a:ext cx="33338" cy="30163"/>
            </a:xfrm>
            <a:custGeom>
              <a:avLst/>
              <a:gdLst>
                <a:gd name="T0" fmla="*/ 3 w 9"/>
                <a:gd name="T1" fmla="*/ 0 h 8"/>
                <a:gd name="T2" fmla="*/ 0 w 9"/>
                <a:gd name="T3" fmla="*/ 1 h 8"/>
                <a:gd name="T4" fmla="*/ 0 w 9"/>
                <a:gd name="T5" fmla="*/ 4 h 8"/>
                <a:gd name="T6" fmla="*/ 1 w 9"/>
                <a:gd name="T7" fmla="*/ 6 h 8"/>
                <a:gd name="T8" fmla="*/ 6 w 9"/>
                <a:gd name="T9" fmla="*/ 8 h 8"/>
                <a:gd name="T10" fmla="*/ 9 w 9"/>
                <a:gd name="T11" fmla="*/ 3 h 8"/>
                <a:gd name="T12" fmla="*/ 4 w 9"/>
                <a:gd name="T13" fmla="*/ 0 h 8"/>
                <a:gd name="T14" fmla="*/ 3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9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7" name="Freeform 14"/>
            <p:cNvSpPr/>
            <p:nvPr/>
          </p:nvSpPr>
          <p:spPr bwMode="auto">
            <a:xfrm>
              <a:off x="314325" y="-1554162"/>
              <a:ext cx="33338" cy="30163"/>
            </a:xfrm>
            <a:custGeom>
              <a:avLst/>
              <a:gdLst>
                <a:gd name="T0" fmla="*/ 0 w 9"/>
                <a:gd name="T1" fmla="*/ 5 h 8"/>
                <a:gd name="T2" fmla="*/ 5 w 9"/>
                <a:gd name="T3" fmla="*/ 8 h 8"/>
                <a:gd name="T4" fmla="*/ 6 w 9"/>
                <a:gd name="T5" fmla="*/ 8 h 8"/>
                <a:gd name="T6" fmla="*/ 9 w 9"/>
                <a:gd name="T7" fmla="*/ 7 h 8"/>
                <a:gd name="T8" fmla="*/ 9 w 9"/>
                <a:gd name="T9" fmla="*/ 5 h 8"/>
                <a:gd name="T10" fmla="*/ 8 w 9"/>
                <a:gd name="T11" fmla="*/ 3 h 8"/>
                <a:gd name="T12" fmla="*/ 3 w 9"/>
                <a:gd name="T13" fmla="*/ 0 h 8"/>
                <a:gd name="T14" fmla="*/ 0 w 9"/>
                <a:gd name="T1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0" y="5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7" y="8"/>
                    <a:pt x="8" y="8"/>
                    <a:pt x="9" y="7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1" y="3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8" name="Freeform 15"/>
            <p:cNvSpPr/>
            <p:nvPr/>
          </p:nvSpPr>
          <p:spPr bwMode="auto">
            <a:xfrm>
              <a:off x="39688" y="-1554162"/>
              <a:ext cx="33338" cy="30163"/>
            </a:xfrm>
            <a:custGeom>
              <a:avLst/>
              <a:gdLst>
                <a:gd name="T0" fmla="*/ 1 w 9"/>
                <a:gd name="T1" fmla="*/ 3 h 8"/>
                <a:gd name="T2" fmla="*/ 0 w 9"/>
                <a:gd name="T3" fmla="*/ 5 h 8"/>
                <a:gd name="T4" fmla="*/ 0 w 9"/>
                <a:gd name="T5" fmla="*/ 7 h 8"/>
                <a:gd name="T6" fmla="*/ 3 w 9"/>
                <a:gd name="T7" fmla="*/ 8 h 8"/>
                <a:gd name="T8" fmla="*/ 4 w 9"/>
                <a:gd name="T9" fmla="*/ 8 h 8"/>
                <a:gd name="T10" fmla="*/ 9 w 9"/>
                <a:gd name="T11" fmla="*/ 5 h 8"/>
                <a:gd name="T12" fmla="*/ 6 w 9"/>
                <a:gd name="T13" fmla="*/ 0 h 8"/>
                <a:gd name="T14" fmla="*/ 1 w 9"/>
                <a:gd name="T1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1" y="3"/>
                  </a:moveTo>
                  <a:cubicBezTo>
                    <a:pt x="1" y="3"/>
                    <a:pt x="0" y="4"/>
                    <a:pt x="0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3"/>
                    <a:pt x="7" y="2"/>
                    <a:pt x="6" y="0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9" name="Freeform 16"/>
            <p:cNvSpPr/>
            <p:nvPr/>
          </p:nvSpPr>
          <p:spPr bwMode="auto">
            <a:xfrm>
              <a:off x="254000" y="-1498600"/>
              <a:ext cx="33338" cy="38100"/>
            </a:xfrm>
            <a:custGeom>
              <a:avLst/>
              <a:gdLst>
                <a:gd name="T0" fmla="*/ 6 w 9"/>
                <a:gd name="T1" fmla="*/ 0 h 10"/>
                <a:gd name="T2" fmla="*/ 0 w 9"/>
                <a:gd name="T3" fmla="*/ 3 h 10"/>
                <a:gd name="T4" fmla="*/ 3 w 9"/>
                <a:gd name="T5" fmla="*/ 8 h 10"/>
                <a:gd name="T6" fmla="*/ 6 w 9"/>
                <a:gd name="T7" fmla="*/ 10 h 10"/>
                <a:gd name="T8" fmla="*/ 7 w 9"/>
                <a:gd name="T9" fmla="*/ 9 h 10"/>
                <a:gd name="T10" fmla="*/ 9 w 9"/>
                <a:gd name="T11" fmla="*/ 5 h 10"/>
                <a:gd name="T12" fmla="*/ 6 w 9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6" y="0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9"/>
                    <a:pt x="5" y="10"/>
                    <a:pt x="6" y="10"/>
                  </a:cubicBezTo>
                  <a:cubicBezTo>
                    <a:pt x="7" y="10"/>
                    <a:pt x="7" y="10"/>
                    <a:pt x="7" y="9"/>
                  </a:cubicBezTo>
                  <a:cubicBezTo>
                    <a:pt x="9" y="9"/>
                    <a:pt x="9" y="7"/>
                    <a:pt x="9" y="5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0" name="Freeform 17"/>
            <p:cNvSpPr/>
            <p:nvPr/>
          </p:nvSpPr>
          <p:spPr bwMode="auto">
            <a:xfrm>
              <a:off x="100013" y="-1498600"/>
              <a:ext cx="33338" cy="38100"/>
            </a:xfrm>
            <a:custGeom>
              <a:avLst/>
              <a:gdLst>
                <a:gd name="T0" fmla="*/ 1 w 9"/>
                <a:gd name="T1" fmla="*/ 5 h 10"/>
                <a:gd name="T2" fmla="*/ 0 w 9"/>
                <a:gd name="T3" fmla="*/ 8 h 10"/>
                <a:gd name="T4" fmla="*/ 2 w 9"/>
                <a:gd name="T5" fmla="*/ 9 h 10"/>
                <a:gd name="T6" fmla="*/ 3 w 9"/>
                <a:gd name="T7" fmla="*/ 10 h 10"/>
                <a:gd name="T8" fmla="*/ 6 w 9"/>
                <a:gd name="T9" fmla="*/ 8 h 10"/>
                <a:gd name="T10" fmla="*/ 9 w 9"/>
                <a:gd name="T11" fmla="*/ 3 h 10"/>
                <a:gd name="T12" fmla="*/ 3 w 9"/>
                <a:gd name="T13" fmla="*/ 0 h 10"/>
                <a:gd name="T14" fmla="*/ 1 w 9"/>
                <a:gd name="T1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1" y="5"/>
                  </a:moveTo>
                  <a:cubicBezTo>
                    <a:pt x="0" y="6"/>
                    <a:pt x="0" y="7"/>
                    <a:pt x="0" y="8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4" y="10"/>
                    <a:pt x="5" y="9"/>
                    <a:pt x="6" y="8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2"/>
                    <a:pt x="5" y="1"/>
                    <a:pt x="3" y="0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1" name="Oval 18"/>
            <p:cNvSpPr>
              <a:spLocks noChangeArrowheads="1"/>
            </p:cNvSpPr>
            <p:nvPr/>
          </p:nvSpPr>
          <p:spPr bwMode="auto">
            <a:xfrm>
              <a:off x="174625" y="-1636712"/>
              <a:ext cx="33338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2" name="Freeform 19"/>
            <p:cNvSpPr/>
            <p:nvPr/>
          </p:nvSpPr>
          <p:spPr bwMode="auto">
            <a:xfrm>
              <a:off x="125413" y="-1733550"/>
              <a:ext cx="82550" cy="96838"/>
            </a:xfrm>
            <a:custGeom>
              <a:avLst/>
              <a:gdLst>
                <a:gd name="T0" fmla="*/ 22 w 22"/>
                <a:gd name="T1" fmla="*/ 25 h 26"/>
                <a:gd name="T2" fmla="*/ 21 w 22"/>
                <a:gd name="T3" fmla="*/ 7 h 26"/>
                <a:gd name="T4" fmla="*/ 18 w 22"/>
                <a:gd name="T5" fmla="*/ 3 h 26"/>
                <a:gd name="T6" fmla="*/ 14 w 22"/>
                <a:gd name="T7" fmla="*/ 7 h 26"/>
                <a:gd name="T8" fmla="*/ 14 w 22"/>
                <a:gd name="T9" fmla="*/ 17 h 26"/>
                <a:gd name="T10" fmla="*/ 5 w 22"/>
                <a:gd name="T11" fmla="*/ 1 h 26"/>
                <a:gd name="T12" fmla="*/ 2 w 22"/>
                <a:gd name="T13" fmla="*/ 1 h 26"/>
                <a:gd name="T14" fmla="*/ 1 w 22"/>
                <a:gd name="T15" fmla="*/ 4 h 26"/>
                <a:gd name="T16" fmla="*/ 13 w 22"/>
                <a:gd name="T17" fmla="*/ 26 h 26"/>
                <a:gd name="T18" fmla="*/ 18 w 22"/>
                <a:gd name="T19" fmla="*/ 24 h 26"/>
                <a:gd name="T20" fmla="*/ 22 w 22"/>
                <a:gd name="T21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26">
                  <a:moveTo>
                    <a:pt x="22" y="25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5"/>
                    <a:pt x="20" y="3"/>
                    <a:pt x="18" y="3"/>
                  </a:cubicBezTo>
                  <a:cubicBezTo>
                    <a:pt x="15" y="3"/>
                    <a:pt x="14" y="5"/>
                    <a:pt x="14" y="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4"/>
                    <a:pt x="16" y="24"/>
                    <a:pt x="18" y="24"/>
                  </a:cubicBezTo>
                  <a:cubicBezTo>
                    <a:pt x="19" y="24"/>
                    <a:pt x="21" y="24"/>
                    <a:pt x="22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1853507" y="3978621"/>
            <a:ext cx="514719" cy="356117"/>
            <a:chOff x="-5087938" y="1543050"/>
            <a:chExt cx="839788" cy="581025"/>
          </a:xfrm>
        </p:grpSpPr>
        <p:sp>
          <p:nvSpPr>
            <p:cNvPr id="89" name="Freeform 24"/>
            <p:cNvSpPr/>
            <p:nvPr/>
          </p:nvSpPr>
          <p:spPr bwMode="auto">
            <a:xfrm>
              <a:off x="-4859338" y="1831975"/>
              <a:ext cx="509588" cy="292100"/>
            </a:xfrm>
            <a:custGeom>
              <a:avLst/>
              <a:gdLst>
                <a:gd name="T0" fmla="*/ 101 w 136"/>
                <a:gd name="T1" fmla="*/ 0 h 78"/>
                <a:gd name="T2" fmla="*/ 0 w 136"/>
                <a:gd name="T3" fmla="*/ 75 h 78"/>
                <a:gd name="T4" fmla="*/ 10 w 136"/>
                <a:gd name="T5" fmla="*/ 76 h 78"/>
                <a:gd name="T6" fmla="*/ 136 w 136"/>
                <a:gd name="T7" fmla="*/ 0 h 78"/>
                <a:gd name="T8" fmla="*/ 101 w 136"/>
                <a:gd name="T9" fmla="*/ 0 h 78"/>
                <a:gd name="T10" fmla="*/ 101 w 136"/>
                <a:gd name="T1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78">
                  <a:moveTo>
                    <a:pt x="101" y="0"/>
                  </a:moveTo>
                  <a:cubicBezTo>
                    <a:pt x="81" y="38"/>
                    <a:pt x="49" y="64"/>
                    <a:pt x="0" y="75"/>
                  </a:cubicBezTo>
                  <a:cubicBezTo>
                    <a:pt x="3" y="76"/>
                    <a:pt x="7" y="76"/>
                    <a:pt x="10" y="76"/>
                  </a:cubicBezTo>
                  <a:cubicBezTo>
                    <a:pt x="65" y="78"/>
                    <a:pt x="114" y="47"/>
                    <a:pt x="13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0" name="Freeform 25"/>
            <p:cNvSpPr/>
            <p:nvPr/>
          </p:nvSpPr>
          <p:spPr bwMode="auto">
            <a:xfrm>
              <a:off x="-4937125" y="1543050"/>
              <a:ext cx="85725" cy="104775"/>
            </a:xfrm>
            <a:custGeom>
              <a:avLst/>
              <a:gdLst>
                <a:gd name="T0" fmla="*/ 10 w 23"/>
                <a:gd name="T1" fmla="*/ 28 h 28"/>
                <a:gd name="T2" fmla="*/ 23 w 23"/>
                <a:gd name="T3" fmla="*/ 15 h 28"/>
                <a:gd name="T4" fmla="*/ 13 w 23"/>
                <a:gd name="T5" fmla="*/ 1 h 28"/>
                <a:gd name="T6" fmla="*/ 1 w 23"/>
                <a:gd name="T7" fmla="*/ 13 h 28"/>
                <a:gd name="T8" fmla="*/ 10 w 23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16" y="28"/>
                    <a:pt x="22" y="23"/>
                    <a:pt x="23" y="15"/>
                  </a:cubicBezTo>
                  <a:cubicBezTo>
                    <a:pt x="23" y="8"/>
                    <a:pt x="19" y="1"/>
                    <a:pt x="13" y="1"/>
                  </a:cubicBezTo>
                  <a:cubicBezTo>
                    <a:pt x="7" y="0"/>
                    <a:pt x="2" y="6"/>
                    <a:pt x="1" y="13"/>
                  </a:cubicBezTo>
                  <a:cubicBezTo>
                    <a:pt x="0" y="20"/>
                    <a:pt x="4" y="27"/>
                    <a:pt x="10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1" name="Freeform 26"/>
            <p:cNvSpPr/>
            <p:nvPr/>
          </p:nvSpPr>
          <p:spPr bwMode="auto">
            <a:xfrm>
              <a:off x="-4495800" y="1562100"/>
              <a:ext cx="247650" cy="201613"/>
            </a:xfrm>
            <a:custGeom>
              <a:avLst/>
              <a:gdLst>
                <a:gd name="T0" fmla="*/ 12 w 66"/>
                <a:gd name="T1" fmla="*/ 54 h 54"/>
                <a:gd name="T2" fmla="*/ 46 w 66"/>
                <a:gd name="T3" fmla="*/ 54 h 54"/>
                <a:gd name="T4" fmla="*/ 49 w 66"/>
                <a:gd name="T5" fmla="*/ 42 h 54"/>
                <a:gd name="T6" fmla="*/ 66 w 66"/>
                <a:gd name="T7" fmla="*/ 42 h 54"/>
                <a:gd name="T8" fmla="*/ 33 w 66"/>
                <a:gd name="T9" fmla="*/ 0 h 54"/>
                <a:gd name="T10" fmla="*/ 0 w 66"/>
                <a:gd name="T11" fmla="*/ 42 h 54"/>
                <a:gd name="T12" fmla="*/ 17 w 66"/>
                <a:gd name="T13" fmla="*/ 42 h 54"/>
                <a:gd name="T14" fmla="*/ 12 w 66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54">
                  <a:moveTo>
                    <a:pt x="12" y="54"/>
                  </a:moveTo>
                  <a:cubicBezTo>
                    <a:pt x="46" y="54"/>
                    <a:pt x="46" y="54"/>
                    <a:pt x="46" y="54"/>
                  </a:cubicBezTo>
                  <a:cubicBezTo>
                    <a:pt x="48" y="50"/>
                    <a:pt x="49" y="46"/>
                    <a:pt x="49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5" y="46"/>
                    <a:pt x="14" y="50"/>
                    <a:pt x="12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2" name="Freeform 27"/>
            <p:cNvSpPr>
              <a:spLocks noEditPoints="1"/>
            </p:cNvSpPr>
            <p:nvPr/>
          </p:nvSpPr>
          <p:spPr bwMode="auto">
            <a:xfrm>
              <a:off x="-5087938" y="1651000"/>
              <a:ext cx="792163" cy="439738"/>
            </a:xfrm>
            <a:custGeom>
              <a:avLst/>
              <a:gdLst>
                <a:gd name="T0" fmla="*/ 164 w 211"/>
                <a:gd name="T1" fmla="*/ 32 h 117"/>
                <a:gd name="T2" fmla="*/ 160 w 211"/>
                <a:gd name="T3" fmla="*/ 37 h 117"/>
                <a:gd name="T4" fmla="*/ 90 w 211"/>
                <a:gd name="T5" fmla="*/ 33 h 117"/>
                <a:gd name="T6" fmla="*/ 57 w 211"/>
                <a:gd name="T7" fmla="*/ 6 h 117"/>
                <a:gd name="T8" fmla="*/ 56 w 211"/>
                <a:gd name="T9" fmla="*/ 13 h 117"/>
                <a:gd name="T10" fmla="*/ 51 w 211"/>
                <a:gd name="T11" fmla="*/ 6 h 117"/>
                <a:gd name="T12" fmla="*/ 51 w 211"/>
                <a:gd name="T13" fmla="*/ 0 h 117"/>
                <a:gd name="T14" fmla="*/ 47 w 211"/>
                <a:gd name="T15" fmla="*/ 5 h 117"/>
                <a:gd name="T16" fmla="*/ 47 w 211"/>
                <a:gd name="T17" fmla="*/ 28 h 117"/>
                <a:gd name="T18" fmla="*/ 45 w 211"/>
                <a:gd name="T19" fmla="*/ 8 h 117"/>
                <a:gd name="T20" fmla="*/ 44 w 211"/>
                <a:gd name="T21" fmla="*/ 1 h 117"/>
                <a:gd name="T22" fmla="*/ 34 w 211"/>
                <a:gd name="T23" fmla="*/ 1 h 117"/>
                <a:gd name="T24" fmla="*/ 17 w 211"/>
                <a:gd name="T25" fmla="*/ 14 h 117"/>
                <a:gd name="T26" fmla="*/ 9 w 211"/>
                <a:gd name="T27" fmla="*/ 21 h 117"/>
                <a:gd name="T28" fmla="*/ 8 w 211"/>
                <a:gd name="T29" fmla="*/ 22 h 117"/>
                <a:gd name="T30" fmla="*/ 8 w 211"/>
                <a:gd name="T31" fmla="*/ 22 h 117"/>
                <a:gd name="T32" fmla="*/ 11 w 211"/>
                <a:gd name="T33" fmla="*/ 34 h 117"/>
                <a:gd name="T34" fmla="*/ 11 w 211"/>
                <a:gd name="T35" fmla="*/ 34 h 117"/>
                <a:gd name="T36" fmla="*/ 19 w 211"/>
                <a:gd name="T37" fmla="*/ 37 h 117"/>
                <a:gd name="T38" fmla="*/ 8 w 211"/>
                <a:gd name="T39" fmla="*/ 72 h 117"/>
                <a:gd name="T40" fmla="*/ 10 w 211"/>
                <a:gd name="T41" fmla="*/ 101 h 117"/>
                <a:gd name="T42" fmla="*/ 2 w 211"/>
                <a:gd name="T43" fmla="*/ 110 h 117"/>
                <a:gd name="T44" fmla="*/ 8 w 211"/>
                <a:gd name="T45" fmla="*/ 115 h 117"/>
                <a:gd name="T46" fmla="*/ 16 w 211"/>
                <a:gd name="T47" fmla="*/ 109 h 117"/>
                <a:gd name="T48" fmla="*/ 39 w 211"/>
                <a:gd name="T49" fmla="*/ 111 h 117"/>
                <a:gd name="T50" fmla="*/ 20 w 211"/>
                <a:gd name="T51" fmla="*/ 100 h 117"/>
                <a:gd name="T52" fmla="*/ 16 w 211"/>
                <a:gd name="T53" fmla="*/ 67 h 117"/>
                <a:gd name="T54" fmla="*/ 25 w 211"/>
                <a:gd name="T55" fmla="*/ 45 h 117"/>
                <a:gd name="T56" fmla="*/ 24 w 211"/>
                <a:gd name="T57" fmla="*/ 59 h 117"/>
                <a:gd name="T58" fmla="*/ 53 w 211"/>
                <a:gd name="T59" fmla="*/ 117 h 117"/>
                <a:gd name="T60" fmla="*/ 51 w 211"/>
                <a:gd name="T61" fmla="*/ 65 h 117"/>
                <a:gd name="T62" fmla="*/ 82 w 211"/>
                <a:gd name="T63" fmla="*/ 107 h 117"/>
                <a:gd name="T64" fmla="*/ 73 w 211"/>
                <a:gd name="T65" fmla="*/ 61 h 117"/>
                <a:gd name="T66" fmla="*/ 58 w 211"/>
                <a:gd name="T67" fmla="*/ 45 h 117"/>
                <a:gd name="T68" fmla="*/ 83 w 211"/>
                <a:gd name="T69" fmla="*/ 47 h 117"/>
                <a:gd name="T70" fmla="*/ 204 w 211"/>
                <a:gd name="T71" fmla="*/ 45 h 117"/>
                <a:gd name="T72" fmla="*/ 208 w 211"/>
                <a:gd name="T73" fmla="*/ 40 h 117"/>
                <a:gd name="T74" fmla="*/ 207 w 211"/>
                <a:gd name="T75" fmla="*/ 32 h 117"/>
                <a:gd name="T76" fmla="*/ 57 w 211"/>
                <a:gd name="T77" fmla="*/ 29 h 117"/>
                <a:gd name="T78" fmla="*/ 64 w 211"/>
                <a:gd name="T79" fmla="*/ 3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1" h="117">
                  <a:moveTo>
                    <a:pt x="207" y="32"/>
                  </a:moveTo>
                  <a:cubicBezTo>
                    <a:pt x="164" y="32"/>
                    <a:pt x="164" y="32"/>
                    <a:pt x="164" y="32"/>
                  </a:cubicBezTo>
                  <a:cubicBezTo>
                    <a:pt x="162" y="32"/>
                    <a:pt x="160" y="34"/>
                    <a:pt x="160" y="36"/>
                  </a:cubicBezTo>
                  <a:cubicBezTo>
                    <a:pt x="160" y="36"/>
                    <a:pt x="160" y="36"/>
                    <a:pt x="160" y="37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89" y="35"/>
                    <a:pt x="89" y="34"/>
                    <a:pt x="90" y="33"/>
                  </a:cubicBezTo>
                  <a:cubicBezTo>
                    <a:pt x="84" y="31"/>
                    <a:pt x="71" y="25"/>
                    <a:pt x="71" y="25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1" y="1"/>
                    <a:pt x="39" y="1"/>
                    <a:pt x="34" y="1"/>
                  </a:cubicBezTo>
                  <a:cubicBezTo>
                    <a:pt x="33" y="1"/>
                    <a:pt x="29" y="3"/>
                    <a:pt x="27" y="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7"/>
                    <a:pt x="6" y="10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4" y="39"/>
                    <a:pt x="8" y="42"/>
                    <a:pt x="5" y="49"/>
                  </a:cubicBezTo>
                  <a:cubicBezTo>
                    <a:pt x="0" y="59"/>
                    <a:pt x="5" y="66"/>
                    <a:pt x="8" y="72"/>
                  </a:cubicBezTo>
                  <a:cubicBezTo>
                    <a:pt x="10" y="75"/>
                    <a:pt x="12" y="79"/>
                    <a:pt x="13" y="82"/>
                  </a:cubicBezTo>
                  <a:cubicBezTo>
                    <a:pt x="14" y="88"/>
                    <a:pt x="12" y="96"/>
                    <a:pt x="10" y="101"/>
                  </a:cubicBezTo>
                  <a:cubicBezTo>
                    <a:pt x="8" y="102"/>
                    <a:pt x="7" y="103"/>
                    <a:pt x="5" y="104"/>
                  </a:cubicBezTo>
                  <a:cubicBezTo>
                    <a:pt x="2" y="106"/>
                    <a:pt x="1" y="109"/>
                    <a:pt x="2" y="110"/>
                  </a:cubicBezTo>
                  <a:cubicBezTo>
                    <a:pt x="2" y="111"/>
                    <a:pt x="2" y="114"/>
                    <a:pt x="6" y="115"/>
                  </a:cubicBezTo>
                  <a:cubicBezTo>
                    <a:pt x="6" y="115"/>
                    <a:pt x="7" y="115"/>
                    <a:pt x="8" y="115"/>
                  </a:cubicBezTo>
                  <a:cubicBezTo>
                    <a:pt x="10" y="115"/>
                    <a:pt x="11" y="115"/>
                    <a:pt x="13" y="113"/>
                  </a:cubicBezTo>
                  <a:cubicBezTo>
                    <a:pt x="14" y="112"/>
                    <a:pt x="15" y="111"/>
                    <a:pt x="16" y="109"/>
                  </a:cubicBezTo>
                  <a:cubicBezTo>
                    <a:pt x="21" y="108"/>
                    <a:pt x="27" y="109"/>
                    <a:pt x="33" y="112"/>
                  </a:cubicBezTo>
                  <a:cubicBezTo>
                    <a:pt x="35" y="113"/>
                    <a:pt x="38" y="113"/>
                    <a:pt x="39" y="111"/>
                  </a:cubicBezTo>
                  <a:cubicBezTo>
                    <a:pt x="40" y="109"/>
                    <a:pt x="39" y="106"/>
                    <a:pt x="37" y="105"/>
                  </a:cubicBezTo>
                  <a:cubicBezTo>
                    <a:pt x="32" y="101"/>
                    <a:pt x="25" y="100"/>
                    <a:pt x="20" y="100"/>
                  </a:cubicBezTo>
                  <a:cubicBezTo>
                    <a:pt x="22" y="93"/>
                    <a:pt x="22" y="86"/>
                    <a:pt x="21" y="81"/>
                  </a:cubicBezTo>
                  <a:cubicBezTo>
                    <a:pt x="21" y="76"/>
                    <a:pt x="18" y="71"/>
                    <a:pt x="16" y="67"/>
                  </a:cubicBezTo>
                  <a:cubicBezTo>
                    <a:pt x="12" y="61"/>
                    <a:pt x="10" y="58"/>
                    <a:pt x="12" y="53"/>
                  </a:cubicBezTo>
                  <a:cubicBezTo>
                    <a:pt x="15" y="47"/>
                    <a:pt x="21" y="45"/>
                    <a:pt x="25" y="45"/>
                  </a:cubicBezTo>
                  <a:cubicBezTo>
                    <a:pt x="25" y="50"/>
                    <a:pt x="24" y="54"/>
                    <a:pt x="24" y="59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7" y="59"/>
                    <a:pt x="29" y="59"/>
                    <a:pt x="32" y="60"/>
                  </a:cubicBezTo>
                  <a:cubicBezTo>
                    <a:pt x="39" y="79"/>
                    <a:pt x="46" y="98"/>
                    <a:pt x="53" y="117"/>
                  </a:cubicBezTo>
                  <a:cubicBezTo>
                    <a:pt x="67" y="113"/>
                    <a:pt x="67" y="113"/>
                    <a:pt x="67" y="113"/>
                  </a:cubicBezTo>
                  <a:cubicBezTo>
                    <a:pt x="64" y="100"/>
                    <a:pt x="56" y="78"/>
                    <a:pt x="51" y="65"/>
                  </a:cubicBezTo>
                  <a:cubicBezTo>
                    <a:pt x="57" y="70"/>
                    <a:pt x="64" y="74"/>
                    <a:pt x="65" y="78"/>
                  </a:cubicBezTo>
                  <a:cubicBezTo>
                    <a:pt x="82" y="107"/>
                    <a:pt x="82" y="107"/>
                    <a:pt x="82" y="107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88" y="89"/>
                    <a:pt x="84" y="77"/>
                    <a:pt x="73" y="61"/>
                  </a:cubicBezTo>
                  <a:cubicBezTo>
                    <a:pt x="67" y="56"/>
                    <a:pt x="62" y="52"/>
                    <a:pt x="58" y="49"/>
                  </a:cubicBezTo>
                  <a:cubicBezTo>
                    <a:pt x="58" y="48"/>
                    <a:pt x="58" y="46"/>
                    <a:pt x="58" y="45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1" y="46"/>
                    <a:pt x="82" y="46"/>
                    <a:pt x="83" y="47"/>
                  </a:cubicBezTo>
                  <a:cubicBezTo>
                    <a:pt x="83" y="46"/>
                    <a:pt x="84" y="46"/>
                    <a:pt x="84" y="45"/>
                  </a:cubicBezTo>
                  <a:cubicBezTo>
                    <a:pt x="204" y="45"/>
                    <a:pt x="204" y="45"/>
                    <a:pt x="204" y="45"/>
                  </a:cubicBezTo>
                  <a:cubicBezTo>
                    <a:pt x="206" y="45"/>
                    <a:pt x="208" y="43"/>
                    <a:pt x="208" y="41"/>
                  </a:cubicBezTo>
                  <a:cubicBezTo>
                    <a:pt x="208" y="41"/>
                    <a:pt x="208" y="40"/>
                    <a:pt x="208" y="40"/>
                  </a:cubicBezTo>
                  <a:cubicBezTo>
                    <a:pt x="210" y="40"/>
                    <a:pt x="211" y="38"/>
                    <a:pt x="211" y="36"/>
                  </a:cubicBezTo>
                  <a:cubicBezTo>
                    <a:pt x="211" y="34"/>
                    <a:pt x="209" y="32"/>
                    <a:pt x="207" y="32"/>
                  </a:cubicBezTo>
                  <a:close/>
                  <a:moveTo>
                    <a:pt x="57" y="37"/>
                  </a:moveTo>
                  <a:cubicBezTo>
                    <a:pt x="57" y="34"/>
                    <a:pt x="57" y="31"/>
                    <a:pt x="57" y="29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1" y="34"/>
                    <a:pt x="62" y="36"/>
                    <a:pt x="64" y="37"/>
                  </a:cubicBezTo>
                  <a:lnTo>
                    <a:pt x="57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6241415" y="3171190"/>
            <a:ext cx="33680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三、</a:t>
            </a:r>
            <a:r>
              <a:rPr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产品详情页视觉设计</a:t>
            </a:r>
            <a:endParaRPr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41415" y="3811270"/>
            <a:ext cx="29051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四、店铺广告图设计分析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241415" y="4411345"/>
            <a:ext cx="29051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五、手淘首页视觉设计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189345" y="201168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 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一、店铺店招设计分析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241415" y="2577465"/>
            <a:ext cx="311975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二、PC端首页视觉设计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41415" y="4958080"/>
            <a:ext cx="29051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六、店铺视觉优化与维护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8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7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7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9" dur="150" fill="hold"/>
                                            <p:tgtEl>
                                              <p:spTgt spid="6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3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autoRev="1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150" fill="hold"/>
                                            <p:tgtEl>
                                              <p:spTgt spid="8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150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3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150" fill="hold"/>
                                            <p:tgtEl>
                                              <p:spTgt spid="6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6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3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3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autoRev="1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150" fill="hold"/>
                                            <p:tgtEl>
                                              <p:spTgt spid="6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3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3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autoRev="1" fill="hold" grpId="1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Scale>
                                          <p:cBhvr>
                                            <p:cTn id="68" dur="150" fill="hold"/>
                                            <p:tgtEl>
                                              <p:spTgt spid="6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3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3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75" dur="150" fill="hold"/>
                                            <p:tgtEl>
                                              <p:spTgt spid="5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3" grpId="0" bldLvl="0" animBg="1"/>
          <p:bldP spid="48" grpId="0" bldLvl="0" animBg="1"/>
          <p:bldP spid="50" grpId="0" bldLvl="0" animBg="1"/>
          <p:bldP spid="50" grpId="1" bldLvl="0" animBg="1"/>
          <p:bldP spid="52" grpId="0" bldLvl="0" animBg="1"/>
          <p:bldP spid="52" grpId="1" bldLvl="0" animBg="1"/>
          <p:bldP spid="56" grpId="0" bldLvl="0" animBg="1"/>
          <p:bldP spid="56" grpId="1" bldLvl="0" animBg="1"/>
          <p:bldP spid="62" grpId="0" bldLvl="0" animBg="1"/>
          <p:bldP spid="62" grpId="1" bldLvl="0" animBg="1"/>
          <p:bldP spid="64" grpId="0" bldLvl="0" animBg="1"/>
          <p:bldP spid="64" grpId="1" bldLvl="0" animBg="1"/>
          <p:bldP spid="66" grpId="0" bldLvl="0" animBg="1"/>
          <p:bldP spid="66" grpId="1" bldLvl="0" animBg="1"/>
          <p:bldP spid="67" grpId="0"/>
          <p:bldP spid="67" grpId="1"/>
          <p:bldP spid="4" grpId="0"/>
          <p:bldP spid="2" grpId="0"/>
          <p:bldP spid="5" grpId="0"/>
          <p:bldP spid="6" grpId="0"/>
          <p:bldP spid="7" grpId="0"/>
          <p:bldP spid="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9" dur="150" fill="hold"/>
                                            <p:tgtEl>
                                              <p:spTgt spid="6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3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autoRev="1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150" fill="hold"/>
                                            <p:tgtEl>
                                              <p:spTgt spid="8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150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3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150" fill="hold"/>
                                            <p:tgtEl>
                                              <p:spTgt spid="6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6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3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3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autoRev="1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150" fill="hold"/>
                                            <p:tgtEl>
                                              <p:spTgt spid="6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3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3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autoRev="1" fill="hold" grpId="1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Scale>
                                          <p:cBhvr>
                                            <p:cTn id="68" dur="150" fill="hold"/>
                                            <p:tgtEl>
                                              <p:spTgt spid="6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3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3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75" dur="150" fill="hold"/>
                                            <p:tgtEl>
                                              <p:spTgt spid="5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3" grpId="0" bldLvl="0" animBg="1"/>
          <p:bldP spid="48" grpId="0" bldLvl="0" animBg="1"/>
          <p:bldP spid="50" grpId="0" bldLvl="0" animBg="1"/>
          <p:bldP spid="50" grpId="1" bldLvl="0" animBg="1"/>
          <p:bldP spid="52" grpId="0" bldLvl="0" animBg="1"/>
          <p:bldP spid="52" grpId="1" bldLvl="0" animBg="1"/>
          <p:bldP spid="56" grpId="0" bldLvl="0" animBg="1"/>
          <p:bldP spid="56" grpId="1" bldLvl="0" animBg="1"/>
          <p:bldP spid="62" grpId="0" bldLvl="0" animBg="1"/>
          <p:bldP spid="62" grpId="1" bldLvl="0" animBg="1"/>
          <p:bldP spid="64" grpId="0" bldLvl="0" animBg="1"/>
          <p:bldP spid="64" grpId="1" bldLvl="0" animBg="1"/>
          <p:bldP spid="66" grpId="0" bldLvl="0" animBg="1"/>
          <p:bldP spid="66" grpId="1" bldLvl="0" animBg="1"/>
          <p:bldP spid="67" grpId="0"/>
          <p:bldP spid="67" grpId="1"/>
          <p:bldP spid="4" grpId="0"/>
          <p:bldP spid="2" grpId="0"/>
          <p:bldP spid="5" grpId="0"/>
          <p:bldP spid="6" grpId="0"/>
          <p:bldP spid="7" grpId="0"/>
          <p:bldP spid="8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      (向天歌演示原创作品：www.TopPPT.cn)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48" y="1628800"/>
            <a:ext cx="6023782" cy="4257794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7259955" y="2931795"/>
            <a:ext cx="3893820" cy="791210"/>
            <a:chOff x="11433" y="4617"/>
            <a:chExt cx="6132" cy="1246"/>
          </a:xfrm>
        </p:grpSpPr>
        <p:sp>
          <p:nvSpPr>
            <p:cNvPr id="17" name="Rectangle 16      (向天歌演示原创作品：www.TopPPT.cn)"/>
            <p:cNvSpPr/>
            <p:nvPr/>
          </p:nvSpPr>
          <p:spPr>
            <a:xfrm>
              <a:off x="11441" y="4617"/>
              <a:ext cx="6124" cy="1247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" name="Rectangle 1      (向天歌演示原创作品：www.TopPPT.cn)"/>
            <p:cNvSpPr/>
            <p:nvPr/>
          </p:nvSpPr>
          <p:spPr>
            <a:xfrm>
              <a:off x="11433" y="4617"/>
              <a:ext cx="1369" cy="1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2" name="TextBox 21      (向天歌演示原创作品：www.TopPPT.cn)"/>
            <p:cNvSpPr txBox="1"/>
            <p:nvPr/>
          </p:nvSpPr>
          <p:spPr>
            <a:xfrm>
              <a:off x="13623" y="4938"/>
              <a:ext cx="328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知识目标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7" name="Group 36      (向天歌演示原创作品：www.TopPPT.cn)"/>
            <p:cNvGrpSpPr/>
            <p:nvPr/>
          </p:nvGrpSpPr>
          <p:grpSpPr>
            <a:xfrm>
              <a:off x="11795" y="5087"/>
              <a:ext cx="645" cy="430"/>
              <a:chOff x="4296048" y="568056"/>
              <a:chExt cx="204787" cy="136526"/>
            </a:xfrm>
            <a:solidFill>
              <a:srgbClr val="21A3D0"/>
            </a:solidFill>
          </p:grpSpPr>
          <p:sp>
            <p:nvSpPr>
              <p:cNvPr id="27" name="Freeform 352      (向天歌演示原创作品：www.TopPPT.cn)"/>
              <p:cNvSpPr/>
              <p:nvPr/>
            </p:nvSpPr>
            <p:spPr bwMode="auto">
              <a:xfrm>
                <a:off x="4432573" y="575994"/>
                <a:ext cx="68262" cy="120650"/>
              </a:xfrm>
              <a:custGeom>
                <a:avLst/>
                <a:gdLst>
                  <a:gd name="T0" fmla="*/ 94 w 95"/>
                  <a:gd name="T1" fmla="*/ 171 h 171"/>
                  <a:gd name="T2" fmla="*/ 95 w 95"/>
                  <a:gd name="T3" fmla="*/ 166 h 171"/>
                  <a:gd name="T4" fmla="*/ 95 w 95"/>
                  <a:gd name="T5" fmla="*/ 6 h 171"/>
                  <a:gd name="T6" fmla="*/ 94 w 95"/>
                  <a:gd name="T7" fmla="*/ 0 h 171"/>
                  <a:gd name="T8" fmla="*/ 0 w 95"/>
                  <a:gd name="T9" fmla="*/ 81 h 171"/>
                  <a:gd name="T10" fmla="*/ 94 w 95"/>
                  <a:gd name="T11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171">
                    <a:moveTo>
                      <a:pt x="94" y="171"/>
                    </a:moveTo>
                    <a:cubicBezTo>
                      <a:pt x="95" y="170"/>
                      <a:pt x="95" y="168"/>
                      <a:pt x="95" y="166"/>
                    </a:cubicBezTo>
                    <a:cubicBezTo>
                      <a:pt x="95" y="6"/>
                      <a:pt x="95" y="6"/>
                      <a:pt x="95" y="6"/>
                    </a:cubicBezTo>
                    <a:cubicBezTo>
                      <a:pt x="95" y="4"/>
                      <a:pt x="95" y="2"/>
                      <a:pt x="94" y="0"/>
                    </a:cubicBezTo>
                    <a:cubicBezTo>
                      <a:pt x="0" y="81"/>
                      <a:pt x="0" y="81"/>
                      <a:pt x="0" y="81"/>
                    </a:cubicBezTo>
                    <a:lnTo>
                      <a:pt x="94" y="1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353      (向天歌演示原创作品：www.TopPPT.cn)"/>
              <p:cNvSpPr/>
              <p:nvPr/>
            </p:nvSpPr>
            <p:spPr bwMode="auto">
              <a:xfrm>
                <a:off x="4305573" y="568056"/>
                <a:ext cx="185737" cy="77788"/>
              </a:xfrm>
              <a:custGeom>
                <a:avLst/>
                <a:gdLst>
                  <a:gd name="T0" fmla="*/ 132 w 264"/>
                  <a:gd name="T1" fmla="*/ 112 h 112"/>
                  <a:gd name="T2" fmla="*/ 156 w 264"/>
                  <a:gd name="T3" fmla="*/ 92 h 112"/>
                  <a:gd name="T4" fmla="*/ 169 w 264"/>
                  <a:gd name="T5" fmla="*/ 82 h 112"/>
                  <a:gd name="T6" fmla="*/ 264 w 264"/>
                  <a:gd name="T7" fmla="*/ 1 h 112"/>
                  <a:gd name="T8" fmla="*/ 259 w 264"/>
                  <a:gd name="T9" fmla="*/ 0 h 112"/>
                  <a:gd name="T10" fmla="*/ 5 w 264"/>
                  <a:gd name="T11" fmla="*/ 0 h 112"/>
                  <a:gd name="T12" fmla="*/ 0 w 264"/>
                  <a:gd name="T13" fmla="*/ 1 h 112"/>
                  <a:gd name="T14" fmla="*/ 94 w 264"/>
                  <a:gd name="T15" fmla="*/ 82 h 112"/>
                  <a:gd name="T16" fmla="*/ 107 w 264"/>
                  <a:gd name="T17" fmla="*/ 92 h 112"/>
                  <a:gd name="T18" fmla="*/ 132 w 264"/>
                  <a:gd name="T19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4" h="112">
                    <a:moveTo>
                      <a:pt x="132" y="112"/>
                    </a:moveTo>
                    <a:cubicBezTo>
                      <a:pt x="156" y="92"/>
                      <a:pt x="156" y="92"/>
                      <a:pt x="156" y="92"/>
                    </a:cubicBezTo>
                    <a:cubicBezTo>
                      <a:pt x="169" y="82"/>
                      <a:pt x="169" y="82"/>
                      <a:pt x="169" y="82"/>
                    </a:cubicBezTo>
                    <a:cubicBezTo>
                      <a:pt x="264" y="1"/>
                      <a:pt x="264" y="1"/>
                      <a:pt x="264" y="1"/>
                    </a:cubicBezTo>
                    <a:cubicBezTo>
                      <a:pt x="262" y="1"/>
                      <a:pt x="260" y="0"/>
                      <a:pt x="259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1" y="1"/>
                      <a:pt x="0" y="1"/>
                    </a:cubicBezTo>
                    <a:cubicBezTo>
                      <a:pt x="94" y="82"/>
                      <a:pt x="94" y="82"/>
                      <a:pt x="94" y="82"/>
                    </a:cubicBezTo>
                    <a:cubicBezTo>
                      <a:pt x="107" y="92"/>
                      <a:pt x="107" y="92"/>
                      <a:pt x="107" y="92"/>
                    </a:cubicBezTo>
                    <a:lnTo>
                      <a:pt x="132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354      (向天歌演示原创作品：www.TopPPT.cn)"/>
              <p:cNvSpPr/>
              <p:nvPr/>
            </p:nvSpPr>
            <p:spPr bwMode="auto">
              <a:xfrm>
                <a:off x="4305573" y="639494"/>
                <a:ext cx="185737" cy="65088"/>
              </a:xfrm>
              <a:custGeom>
                <a:avLst/>
                <a:gdLst>
                  <a:gd name="T0" fmla="*/ 259 w 263"/>
                  <a:gd name="T1" fmla="*/ 92 h 92"/>
                  <a:gd name="T2" fmla="*/ 263 w 263"/>
                  <a:gd name="T3" fmla="*/ 91 h 92"/>
                  <a:gd name="T4" fmla="*/ 168 w 263"/>
                  <a:gd name="T5" fmla="*/ 0 h 92"/>
                  <a:gd name="T6" fmla="*/ 132 w 263"/>
                  <a:gd name="T7" fmla="*/ 30 h 92"/>
                  <a:gd name="T8" fmla="*/ 95 w 263"/>
                  <a:gd name="T9" fmla="*/ 0 h 92"/>
                  <a:gd name="T10" fmla="*/ 0 w 263"/>
                  <a:gd name="T11" fmla="*/ 91 h 92"/>
                  <a:gd name="T12" fmla="*/ 5 w 263"/>
                  <a:gd name="T13" fmla="*/ 92 h 92"/>
                  <a:gd name="T14" fmla="*/ 259 w 263"/>
                  <a:gd name="T15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3" h="92">
                    <a:moveTo>
                      <a:pt x="259" y="92"/>
                    </a:moveTo>
                    <a:cubicBezTo>
                      <a:pt x="260" y="92"/>
                      <a:pt x="262" y="92"/>
                      <a:pt x="263" y="91"/>
                    </a:cubicBezTo>
                    <a:cubicBezTo>
                      <a:pt x="168" y="0"/>
                      <a:pt x="168" y="0"/>
                      <a:pt x="168" y="0"/>
                    </a:cubicBezTo>
                    <a:cubicBezTo>
                      <a:pt x="132" y="30"/>
                      <a:pt x="132" y="30"/>
                      <a:pt x="132" y="30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2" y="92"/>
                      <a:pt x="3" y="92"/>
                      <a:pt x="5" y="92"/>
                    </a:cubicBezTo>
                    <a:lnTo>
                      <a:pt x="259" y="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355      (向天歌演示原创作品：www.TopPPT.cn)"/>
              <p:cNvSpPr/>
              <p:nvPr/>
            </p:nvSpPr>
            <p:spPr bwMode="auto">
              <a:xfrm>
                <a:off x="4296048" y="575994"/>
                <a:ext cx="66675" cy="120650"/>
              </a:xfrm>
              <a:custGeom>
                <a:avLst/>
                <a:gdLst>
                  <a:gd name="T0" fmla="*/ 1 w 95"/>
                  <a:gd name="T1" fmla="*/ 0 h 171"/>
                  <a:gd name="T2" fmla="*/ 0 w 95"/>
                  <a:gd name="T3" fmla="*/ 6 h 171"/>
                  <a:gd name="T4" fmla="*/ 0 w 95"/>
                  <a:gd name="T5" fmla="*/ 166 h 171"/>
                  <a:gd name="T6" fmla="*/ 1 w 95"/>
                  <a:gd name="T7" fmla="*/ 171 h 171"/>
                  <a:gd name="T8" fmla="*/ 95 w 95"/>
                  <a:gd name="T9" fmla="*/ 81 h 171"/>
                  <a:gd name="T10" fmla="*/ 1 w 95"/>
                  <a:gd name="T11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171">
                    <a:moveTo>
                      <a:pt x="1" y="0"/>
                    </a:moveTo>
                    <a:cubicBezTo>
                      <a:pt x="1" y="2"/>
                      <a:pt x="0" y="4"/>
                      <a:pt x="0" y="6"/>
                    </a:cubicBezTo>
                    <a:cubicBezTo>
                      <a:pt x="0" y="166"/>
                      <a:pt x="0" y="166"/>
                      <a:pt x="0" y="166"/>
                    </a:cubicBezTo>
                    <a:cubicBezTo>
                      <a:pt x="0" y="168"/>
                      <a:pt x="1" y="170"/>
                      <a:pt x="1" y="171"/>
                    </a:cubicBezTo>
                    <a:cubicBezTo>
                      <a:pt x="95" y="81"/>
                      <a:pt x="95" y="81"/>
                      <a:pt x="95" y="81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7262495" y="3796030"/>
            <a:ext cx="3891280" cy="791210"/>
            <a:chOff x="11437" y="5978"/>
            <a:chExt cx="6128" cy="1246"/>
          </a:xfrm>
        </p:grpSpPr>
        <p:sp>
          <p:nvSpPr>
            <p:cNvPr id="18" name="Rectangle 17      (向天歌演示原创作品：www.TopPPT.cn)"/>
            <p:cNvSpPr/>
            <p:nvPr/>
          </p:nvSpPr>
          <p:spPr>
            <a:xfrm>
              <a:off x="11441" y="5978"/>
              <a:ext cx="6124" cy="1247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3" name="Rectangle 12      (向天歌演示原创作品：www.TopPPT.cn)"/>
            <p:cNvSpPr/>
            <p:nvPr/>
          </p:nvSpPr>
          <p:spPr>
            <a:xfrm>
              <a:off x="11437" y="5978"/>
              <a:ext cx="1369" cy="1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grpSp>
          <p:nvGrpSpPr>
            <p:cNvPr id="36" name="Group 35      (向天歌演示原创作品：www.TopPPT.cn)"/>
            <p:cNvGrpSpPr/>
            <p:nvPr/>
          </p:nvGrpSpPr>
          <p:grpSpPr>
            <a:xfrm>
              <a:off x="11846" y="6237"/>
              <a:ext cx="577" cy="697"/>
              <a:chOff x="4721498" y="533131"/>
              <a:chExt cx="168274" cy="203201"/>
            </a:xfrm>
            <a:solidFill>
              <a:srgbClr val="21A3D0"/>
            </a:solidFill>
          </p:grpSpPr>
          <p:sp>
            <p:nvSpPr>
              <p:cNvPr id="31" name="Freeform 356      (向天歌演示原创作品：www.TopPPT.cn)"/>
              <p:cNvSpPr/>
              <p:nvPr/>
            </p:nvSpPr>
            <p:spPr bwMode="auto">
              <a:xfrm>
                <a:off x="4834210" y="629969"/>
                <a:ext cx="55562" cy="100013"/>
              </a:xfrm>
              <a:custGeom>
                <a:avLst/>
                <a:gdLst>
                  <a:gd name="T0" fmla="*/ 77 w 78"/>
                  <a:gd name="T1" fmla="*/ 0 h 141"/>
                  <a:gd name="T2" fmla="*/ 0 w 78"/>
                  <a:gd name="T3" fmla="*/ 67 h 141"/>
                  <a:gd name="T4" fmla="*/ 77 w 78"/>
                  <a:gd name="T5" fmla="*/ 141 h 141"/>
                  <a:gd name="T6" fmla="*/ 78 w 78"/>
                  <a:gd name="T7" fmla="*/ 137 h 141"/>
                  <a:gd name="T8" fmla="*/ 78 w 78"/>
                  <a:gd name="T9" fmla="*/ 5 h 141"/>
                  <a:gd name="T10" fmla="*/ 77 w 78"/>
                  <a:gd name="T11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141">
                    <a:moveTo>
                      <a:pt x="77" y="0"/>
                    </a:moveTo>
                    <a:cubicBezTo>
                      <a:pt x="0" y="67"/>
                      <a:pt x="0" y="67"/>
                      <a:pt x="0" y="67"/>
                    </a:cubicBezTo>
                    <a:cubicBezTo>
                      <a:pt x="77" y="141"/>
                      <a:pt x="77" y="141"/>
                      <a:pt x="77" y="141"/>
                    </a:cubicBezTo>
                    <a:cubicBezTo>
                      <a:pt x="78" y="140"/>
                      <a:pt x="78" y="138"/>
                      <a:pt x="78" y="137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78" y="3"/>
                      <a:pt x="78" y="2"/>
                      <a:pt x="7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357      (向天歌演示原创作品：www.TopPPT.cn)"/>
              <p:cNvSpPr/>
              <p:nvPr/>
            </p:nvSpPr>
            <p:spPr bwMode="auto">
              <a:xfrm>
                <a:off x="4727848" y="623619"/>
                <a:ext cx="153987" cy="65088"/>
              </a:xfrm>
              <a:custGeom>
                <a:avLst/>
                <a:gdLst>
                  <a:gd name="T0" fmla="*/ 89 w 218"/>
                  <a:gd name="T1" fmla="*/ 76 h 93"/>
                  <a:gd name="T2" fmla="*/ 109 w 218"/>
                  <a:gd name="T3" fmla="*/ 93 h 93"/>
                  <a:gd name="T4" fmla="*/ 130 w 218"/>
                  <a:gd name="T5" fmla="*/ 76 h 93"/>
                  <a:gd name="T6" fmla="*/ 140 w 218"/>
                  <a:gd name="T7" fmla="*/ 68 h 93"/>
                  <a:gd name="T8" fmla="*/ 218 w 218"/>
                  <a:gd name="T9" fmla="*/ 1 h 93"/>
                  <a:gd name="T10" fmla="*/ 214 w 218"/>
                  <a:gd name="T11" fmla="*/ 0 h 93"/>
                  <a:gd name="T12" fmla="*/ 157 w 218"/>
                  <a:gd name="T13" fmla="*/ 0 h 93"/>
                  <a:gd name="T14" fmla="*/ 127 w 218"/>
                  <a:gd name="T15" fmla="*/ 36 h 93"/>
                  <a:gd name="T16" fmla="*/ 109 w 218"/>
                  <a:gd name="T17" fmla="*/ 45 h 93"/>
                  <a:gd name="T18" fmla="*/ 92 w 218"/>
                  <a:gd name="T19" fmla="*/ 36 h 93"/>
                  <a:gd name="T20" fmla="*/ 61 w 218"/>
                  <a:gd name="T21" fmla="*/ 0 h 93"/>
                  <a:gd name="T22" fmla="*/ 4 w 218"/>
                  <a:gd name="T23" fmla="*/ 0 h 93"/>
                  <a:gd name="T24" fmla="*/ 0 w 218"/>
                  <a:gd name="T25" fmla="*/ 1 h 93"/>
                  <a:gd name="T26" fmla="*/ 78 w 218"/>
                  <a:gd name="T27" fmla="*/ 68 h 93"/>
                  <a:gd name="T28" fmla="*/ 89 w 218"/>
                  <a:gd name="T29" fmla="*/ 76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8" h="93">
                    <a:moveTo>
                      <a:pt x="89" y="76"/>
                    </a:moveTo>
                    <a:cubicBezTo>
                      <a:pt x="109" y="93"/>
                      <a:pt x="109" y="93"/>
                      <a:pt x="109" y="93"/>
                    </a:cubicBezTo>
                    <a:cubicBezTo>
                      <a:pt x="130" y="76"/>
                      <a:pt x="130" y="76"/>
                      <a:pt x="130" y="76"/>
                    </a:cubicBezTo>
                    <a:cubicBezTo>
                      <a:pt x="140" y="68"/>
                      <a:pt x="140" y="68"/>
                      <a:pt x="140" y="68"/>
                    </a:cubicBezTo>
                    <a:cubicBezTo>
                      <a:pt x="218" y="1"/>
                      <a:pt x="218" y="1"/>
                      <a:pt x="218" y="1"/>
                    </a:cubicBezTo>
                    <a:cubicBezTo>
                      <a:pt x="217" y="1"/>
                      <a:pt x="215" y="0"/>
                      <a:pt x="214" y="0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27" y="36"/>
                      <a:pt x="127" y="36"/>
                      <a:pt x="127" y="36"/>
                    </a:cubicBezTo>
                    <a:cubicBezTo>
                      <a:pt x="123" y="42"/>
                      <a:pt x="116" y="45"/>
                      <a:pt x="109" y="45"/>
                    </a:cubicBezTo>
                    <a:cubicBezTo>
                      <a:pt x="103" y="45"/>
                      <a:pt x="96" y="42"/>
                      <a:pt x="92" y="36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1"/>
                      <a:pt x="0" y="1"/>
                    </a:cubicBezTo>
                    <a:cubicBezTo>
                      <a:pt x="78" y="68"/>
                      <a:pt x="78" y="68"/>
                      <a:pt x="78" y="68"/>
                    </a:cubicBezTo>
                    <a:lnTo>
                      <a:pt x="89" y="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358      (向天歌演示原创作品：www.TopPPT.cn)"/>
              <p:cNvSpPr/>
              <p:nvPr/>
            </p:nvSpPr>
            <p:spPr bwMode="auto">
              <a:xfrm>
                <a:off x="4727848" y="683944"/>
                <a:ext cx="153987" cy="52388"/>
              </a:xfrm>
              <a:custGeom>
                <a:avLst/>
                <a:gdLst>
                  <a:gd name="T0" fmla="*/ 109 w 218"/>
                  <a:gd name="T1" fmla="*/ 25 h 76"/>
                  <a:gd name="T2" fmla="*/ 79 w 218"/>
                  <a:gd name="T3" fmla="*/ 0 h 76"/>
                  <a:gd name="T4" fmla="*/ 0 w 218"/>
                  <a:gd name="T5" fmla="*/ 76 h 76"/>
                  <a:gd name="T6" fmla="*/ 4 w 218"/>
                  <a:gd name="T7" fmla="*/ 76 h 76"/>
                  <a:gd name="T8" fmla="*/ 214 w 218"/>
                  <a:gd name="T9" fmla="*/ 76 h 76"/>
                  <a:gd name="T10" fmla="*/ 218 w 218"/>
                  <a:gd name="T11" fmla="*/ 76 h 76"/>
                  <a:gd name="T12" fmla="*/ 139 w 218"/>
                  <a:gd name="T13" fmla="*/ 0 h 76"/>
                  <a:gd name="T14" fmla="*/ 109 w 218"/>
                  <a:gd name="T15" fmla="*/ 25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8" h="76">
                    <a:moveTo>
                      <a:pt x="109" y="25"/>
                    </a:moveTo>
                    <a:cubicBezTo>
                      <a:pt x="79" y="0"/>
                      <a:pt x="79" y="0"/>
                      <a:pt x="79" y="0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2" y="76"/>
                      <a:pt x="3" y="76"/>
                      <a:pt x="4" y="76"/>
                    </a:cubicBezTo>
                    <a:cubicBezTo>
                      <a:pt x="214" y="76"/>
                      <a:pt x="214" y="76"/>
                      <a:pt x="214" y="76"/>
                    </a:cubicBezTo>
                    <a:cubicBezTo>
                      <a:pt x="215" y="76"/>
                      <a:pt x="217" y="76"/>
                      <a:pt x="218" y="76"/>
                    </a:cubicBezTo>
                    <a:cubicBezTo>
                      <a:pt x="139" y="0"/>
                      <a:pt x="139" y="0"/>
                      <a:pt x="139" y="0"/>
                    </a:cubicBezTo>
                    <a:lnTo>
                      <a:pt x="109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359      (向天歌演示原创作品：www.TopPPT.cn)"/>
              <p:cNvSpPr/>
              <p:nvPr/>
            </p:nvSpPr>
            <p:spPr bwMode="auto">
              <a:xfrm>
                <a:off x="4721498" y="629969"/>
                <a:ext cx="53975" cy="100013"/>
              </a:xfrm>
              <a:custGeom>
                <a:avLst/>
                <a:gdLst>
                  <a:gd name="T0" fmla="*/ 1 w 78"/>
                  <a:gd name="T1" fmla="*/ 0 h 141"/>
                  <a:gd name="T2" fmla="*/ 0 w 78"/>
                  <a:gd name="T3" fmla="*/ 5 h 141"/>
                  <a:gd name="T4" fmla="*/ 0 w 78"/>
                  <a:gd name="T5" fmla="*/ 137 h 141"/>
                  <a:gd name="T6" fmla="*/ 1 w 78"/>
                  <a:gd name="T7" fmla="*/ 141 h 141"/>
                  <a:gd name="T8" fmla="*/ 78 w 78"/>
                  <a:gd name="T9" fmla="*/ 67 h 141"/>
                  <a:gd name="T10" fmla="*/ 1 w 78"/>
                  <a:gd name="T11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141">
                    <a:moveTo>
                      <a:pt x="1" y="0"/>
                    </a:moveTo>
                    <a:cubicBezTo>
                      <a:pt x="0" y="2"/>
                      <a:pt x="0" y="3"/>
                      <a:pt x="0" y="5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38"/>
                      <a:pt x="0" y="140"/>
                      <a:pt x="1" y="141"/>
                    </a:cubicBezTo>
                    <a:cubicBezTo>
                      <a:pt x="78" y="67"/>
                      <a:pt x="78" y="67"/>
                      <a:pt x="78" y="67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360      (向天歌演示原创作品：www.TopPPT.cn)"/>
              <p:cNvSpPr/>
              <p:nvPr/>
            </p:nvSpPr>
            <p:spPr bwMode="auto">
              <a:xfrm>
                <a:off x="4756423" y="533131"/>
                <a:ext cx="98425" cy="112713"/>
              </a:xfrm>
              <a:custGeom>
                <a:avLst/>
                <a:gdLst>
                  <a:gd name="T0" fmla="*/ 62 w 139"/>
                  <a:gd name="T1" fmla="*/ 155 h 159"/>
                  <a:gd name="T2" fmla="*/ 69 w 139"/>
                  <a:gd name="T3" fmla="*/ 159 h 159"/>
                  <a:gd name="T4" fmla="*/ 77 w 139"/>
                  <a:gd name="T5" fmla="*/ 155 h 159"/>
                  <a:gd name="T6" fmla="*/ 135 w 139"/>
                  <a:gd name="T7" fmla="*/ 86 h 159"/>
                  <a:gd name="T8" fmla="*/ 130 w 139"/>
                  <a:gd name="T9" fmla="*/ 77 h 159"/>
                  <a:gd name="T10" fmla="*/ 100 w 139"/>
                  <a:gd name="T11" fmla="*/ 77 h 159"/>
                  <a:gd name="T12" fmla="*/ 88 w 139"/>
                  <a:gd name="T13" fmla="*/ 77 h 159"/>
                  <a:gd name="T14" fmla="*/ 88 w 139"/>
                  <a:gd name="T15" fmla="*/ 12 h 159"/>
                  <a:gd name="T16" fmla="*/ 76 w 139"/>
                  <a:gd name="T17" fmla="*/ 0 h 159"/>
                  <a:gd name="T18" fmla="*/ 62 w 139"/>
                  <a:gd name="T19" fmla="*/ 0 h 159"/>
                  <a:gd name="T20" fmla="*/ 51 w 139"/>
                  <a:gd name="T21" fmla="*/ 12 h 159"/>
                  <a:gd name="T22" fmla="*/ 51 w 139"/>
                  <a:gd name="T23" fmla="*/ 77 h 159"/>
                  <a:gd name="T24" fmla="*/ 39 w 139"/>
                  <a:gd name="T25" fmla="*/ 77 h 159"/>
                  <a:gd name="T26" fmla="*/ 8 w 139"/>
                  <a:gd name="T27" fmla="*/ 77 h 159"/>
                  <a:gd name="T28" fmla="*/ 4 w 139"/>
                  <a:gd name="T29" fmla="*/ 86 h 159"/>
                  <a:gd name="T30" fmla="*/ 62 w 139"/>
                  <a:gd name="T31" fmla="*/ 155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9" h="159">
                    <a:moveTo>
                      <a:pt x="62" y="155"/>
                    </a:moveTo>
                    <a:cubicBezTo>
                      <a:pt x="64" y="157"/>
                      <a:pt x="67" y="159"/>
                      <a:pt x="69" y="159"/>
                    </a:cubicBezTo>
                    <a:cubicBezTo>
                      <a:pt x="72" y="159"/>
                      <a:pt x="75" y="157"/>
                      <a:pt x="77" y="155"/>
                    </a:cubicBezTo>
                    <a:cubicBezTo>
                      <a:pt x="135" y="86"/>
                      <a:pt x="135" y="86"/>
                      <a:pt x="135" y="86"/>
                    </a:cubicBezTo>
                    <a:cubicBezTo>
                      <a:pt x="139" y="81"/>
                      <a:pt x="137" y="77"/>
                      <a:pt x="130" y="77"/>
                    </a:cubicBezTo>
                    <a:cubicBezTo>
                      <a:pt x="100" y="77"/>
                      <a:pt x="100" y="77"/>
                      <a:pt x="100" y="77"/>
                    </a:cubicBezTo>
                    <a:cubicBezTo>
                      <a:pt x="97" y="77"/>
                      <a:pt x="93" y="77"/>
                      <a:pt x="88" y="77"/>
                    </a:cubicBezTo>
                    <a:cubicBezTo>
                      <a:pt x="88" y="12"/>
                      <a:pt x="88" y="12"/>
                      <a:pt x="88" y="12"/>
                    </a:cubicBezTo>
                    <a:cubicBezTo>
                      <a:pt x="88" y="5"/>
                      <a:pt x="83" y="0"/>
                      <a:pt x="76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56" y="0"/>
                      <a:pt x="51" y="5"/>
                      <a:pt x="51" y="12"/>
                    </a:cubicBezTo>
                    <a:cubicBezTo>
                      <a:pt x="51" y="77"/>
                      <a:pt x="51" y="77"/>
                      <a:pt x="51" y="77"/>
                    </a:cubicBezTo>
                    <a:cubicBezTo>
                      <a:pt x="46" y="77"/>
                      <a:pt x="42" y="77"/>
                      <a:pt x="39" y="77"/>
                    </a:cubicBezTo>
                    <a:cubicBezTo>
                      <a:pt x="8" y="77"/>
                      <a:pt x="8" y="77"/>
                      <a:pt x="8" y="77"/>
                    </a:cubicBezTo>
                    <a:cubicBezTo>
                      <a:pt x="2" y="77"/>
                      <a:pt x="0" y="81"/>
                      <a:pt x="4" y="86"/>
                    </a:cubicBezTo>
                    <a:lnTo>
                      <a:pt x="62" y="1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3" name="TextBox 42      (向天歌演示原创作品：www.TopPPT.cn)"/>
            <p:cNvSpPr txBox="1"/>
            <p:nvPr/>
          </p:nvSpPr>
          <p:spPr>
            <a:xfrm>
              <a:off x="13623" y="6295"/>
              <a:ext cx="328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技能目标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0" y="260350"/>
            <a:ext cx="680085" cy="431800"/>
            <a:chOff x="0" y="410"/>
            <a:chExt cx="1071" cy="680"/>
          </a:xfrm>
        </p:grpSpPr>
        <p:sp>
          <p:nvSpPr>
            <p:cNvPr id="20" name="Rectangle 3      (向天歌演示原创作品：www.TopPPT.cn)"/>
            <p:cNvSpPr/>
            <p:nvPr/>
          </p:nvSpPr>
          <p:spPr>
            <a:xfrm>
              <a:off x="0" y="410"/>
              <a:ext cx="642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1" name="Rectangle 4      (向天歌演示原创作品：www.TopPPT.cn)"/>
            <p:cNvSpPr/>
            <p:nvPr/>
          </p:nvSpPr>
          <p:spPr>
            <a:xfrm>
              <a:off x="755" y="410"/>
              <a:ext cx="113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3" name="Rectangle 5      (向天歌演示原创作品：www.TopPPT.cn)"/>
            <p:cNvSpPr/>
            <p:nvPr/>
          </p:nvSpPr>
          <p:spPr>
            <a:xfrm>
              <a:off x="971" y="731"/>
              <a:ext cx="100" cy="353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TextBox 6      (向天歌演示原创作品：www.TopPPT.cn)"/>
          <p:cNvSpPr txBox="1"/>
          <p:nvPr/>
        </p:nvSpPr>
        <p:spPr>
          <a:xfrm>
            <a:off x="680085" y="375920"/>
            <a:ext cx="2481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美工-项目应用实战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2255" b="33585"/>
          <a:stretch>
            <a:fillRect/>
          </a:stretch>
        </p:blipFill>
        <p:spPr>
          <a:xfrm rot="16200000">
            <a:off x="10303883" y="4847485"/>
            <a:ext cx="1535508" cy="2451183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-287020" y="2423160"/>
            <a:ext cx="6410325" cy="0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8" name="Freeform 56"/>
          <p:cNvSpPr/>
          <p:nvPr/>
        </p:nvSpPr>
        <p:spPr>
          <a:xfrm>
            <a:off x="4558665" y="2423160"/>
            <a:ext cx="1565275" cy="85725"/>
          </a:xfrm>
          <a:custGeom>
            <a:avLst/>
            <a:gdLst>
              <a:gd name="txL" fmla="*/ 0 w 2385"/>
              <a:gd name="txT" fmla="*/ 0 h 425"/>
              <a:gd name="txR" fmla="*/ 2385 w 2385"/>
              <a:gd name="txB" fmla="*/ 425 h 425"/>
            </a:gdLst>
            <a:ahLst/>
            <a:cxnLst>
              <a:cxn ang="0">
                <a:pos x="2147483646" y="0"/>
              </a:cxn>
              <a:cxn ang="0">
                <a:pos x="0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rect l="txL" t="txT" r="txR" b="txB"/>
            <a:pathLst>
              <a:path w="2385" h="425">
                <a:moveTo>
                  <a:pt x="2353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25"/>
                  <a:pt x="0" y="425"/>
                  <a:pt x="0" y="425"/>
                </a:cubicBezTo>
                <a:cubicBezTo>
                  <a:pt x="2353" y="425"/>
                  <a:pt x="2353" y="425"/>
                  <a:pt x="2353" y="425"/>
                </a:cubicBezTo>
                <a:cubicBezTo>
                  <a:pt x="2370" y="425"/>
                  <a:pt x="2385" y="411"/>
                  <a:pt x="2385" y="393"/>
                </a:cubicBezTo>
                <a:cubicBezTo>
                  <a:pt x="2385" y="32"/>
                  <a:pt x="2385" y="32"/>
                  <a:pt x="2385" y="32"/>
                </a:cubicBezTo>
                <a:cubicBezTo>
                  <a:pt x="2385" y="15"/>
                  <a:pt x="2370" y="0"/>
                  <a:pt x="2353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</a:ln>
        </p:spPr>
        <p:txBody>
          <a:bodyPr wrap="square" lIns="102065" tIns="0" rIns="0" bIns="34019" anchor="ctr" anchorCtr="0"/>
          <a:lstStyle/>
          <a:p>
            <a:pPr>
              <a:lnSpc>
                <a:spcPct val="100000"/>
              </a:lnSpc>
            </a:pPr>
            <a:endParaRPr lang="zh-CN" altLang="en-US" b="1" dirty="0">
              <a:solidFill>
                <a:srgbClr val="FFFFFF"/>
              </a:solidFill>
              <a:latin typeface="幼圆" panose="02010509060101010101" pitchFamily="1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48"/>
          <p:cNvSpPr txBox="1"/>
          <p:nvPr/>
        </p:nvSpPr>
        <p:spPr>
          <a:xfrm>
            <a:off x="2743835" y="2829560"/>
            <a:ext cx="6424295" cy="6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>
              <a:lnSpc>
                <a:spcPct val="120000"/>
              </a:lnSpc>
              <a:defRPr/>
            </a:pPr>
            <a:r>
              <a:rPr lang="en-US" altLang="zh-CN" sz="3200" b="1" dirty="0" smtClean="0">
                <a:solidFill>
                  <a:srgbClr val="1678A8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05</a:t>
            </a:r>
            <a:r>
              <a:rPr lang="zh-CN" altLang="en-US" sz="3200" b="1" dirty="0" smtClean="0">
                <a:solidFill>
                  <a:srgbClr val="1678A8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、手淘店铺的装修版块</a:t>
            </a:r>
            <a:endParaRPr lang="zh-CN" altLang="en-US" sz="3200" b="1" dirty="0" smtClean="0">
              <a:solidFill>
                <a:srgbClr val="1678A8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0" y="260350"/>
            <a:ext cx="680085" cy="431800"/>
            <a:chOff x="0" y="410"/>
            <a:chExt cx="1071" cy="680"/>
          </a:xfrm>
        </p:grpSpPr>
        <p:sp>
          <p:nvSpPr>
            <p:cNvPr id="20" name="Rectangle 3      (向天歌演示原创作品：www.TopPPT.cn)"/>
            <p:cNvSpPr/>
            <p:nvPr/>
          </p:nvSpPr>
          <p:spPr>
            <a:xfrm>
              <a:off x="0" y="410"/>
              <a:ext cx="642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1" name="Rectangle 4      (向天歌演示原创作品：www.TopPPT.cn)"/>
            <p:cNvSpPr/>
            <p:nvPr/>
          </p:nvSpPr>
          <p:spPr>
            <a:xfrm>
              <a:off x="755" y="410"/>
              <a:ext cx="113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3" name="Rectangle 5      (向天歌演示原创作品：www.TopPPT.cn)"/>
            <p:cNvSpPr/>
            <p:nvPr/>
          </p:nvSpPr>
          <p:spPr>
            <a:xfrm>
              <a:off x="971" y="731"/>
              <a:ext cx="100" cy="353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TextBox 6      (向天歌演示原创作品：www.TopPPT.cn)"/>
          <p:cNvSpPr txBox="1"/>
          <p:nvPr/>
        </p:nvSpPr>
        <p:spPr>
          <a:xfrm>
            <a:off x="680085" y="375920"/>
            <a:ext cx="2481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美工-项目应用实战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ldLvl="0" animBg="1"/>
      <p:bldP spid="12" grpId="0"/>
      <p:bldP spid="12" grpId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08550" y="1684338"/>
            <a:ext cx="2374900" cy="178117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4" t="18196" r="45868" b="6158"/>
          <a:stretch>
            <a:fillRect/>
          </a:stretch>
        </p:blipFill>
        <p:spPr>
          <a:xfrm>
            <a:off x="4908883" y="3617914"/>
            <a:ext cx="2374231" cy="2202530"/>
          </a:xfrm>
          <a:custGeom>
            <a:avLst/>
            <a:gdLst>
              <a:gd name="connsiteX0" fmla="*/ 0 w 2374231"/>
              <a:gd name="connsiteY0" fmla="*/ 0 h 2202530"/>
              <a:gd name="connsiteX1" fmla="*/ 2374231 w 2374231"/>
              <a:gd name="connsiteY1" fmla="*/ 0 h 2202530"/>
              <a:gd name="connsiteX2" fmla="*/ 2374231 w 2374231"/>
              <a:gd name="connsiteY2" fmla="*/ 2202530 h 2202530"/>
              <a:gd name="connsiteX3" fmla="*/ 0 w 2374231"/>
              <a:gd name="connsiteY3" fmla="*/ 2202530 h 2202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4231" h="2202530">
                <a:moveTo>
                  <a:pt x="0" y="0"/>
                </a:moveTo>
                <a:lnTo>
                  <a:pt x="2374231" y="0"/>
                </a:lnTo>
                <a:lnTo>
                  <a:pt x="2374231" y="2202530"/>
                </a:lnTo>
                <a:lnTo>
                  <a:pt x="0" y="2202530"/>
                </a:lnTo>
                <a:close/>
              </a:path>
            </a:pathLst>
          </a:custGeom>
        </p:spPr>
      </p:pic>
      <p:pic>
        <p:nvPicPr>
          <p:cNvPr id="6" name="图片 5" descr="C:\Users\Administrator\Desktop\余乐\美工教材\六改\手淘图\QQ图片20180613095731.pngQQ图片2018061309573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529997" y="1826654"/>
            <a:ext cx="3386638" cy="1499235"/>
          </a:xfrm>
          <a:custGeom>
            <a:avLst/>
            <a:gdLst>
              <a:gd name="connsiteX0" fmla="*/ 0 w 3386639"/>
              <a:gd name="connsiteY0" fmla="*/ 0 h 2822992"/>
              <a:gd name="connsiteX1" fmla="*/ 3386639 w 3386639"/>
              <a:gd name="connsiteY1" fmla="*/ 0 h 2822992"/>
              <a:gd name="connsiteX2" fmla="*/ 3386639 w 3386639"/>
              <a:gd name="connsiteY2" fmla="*/ 2822992 h 2822992"/>
              <a:gd name="connsiteX3" fmla="*/ 0 w 3386639"/>
              <a:gd name="connsiteY3" fmla="*/ 2822992 h 2822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6639" h="2822992">
                <a:moveTo>
                  <a:pt x="0" y="0"/>
                </a:moveTo>
                <a:lnTo>
                  <a:pt x="3386639" y="0"/>
                </a:lnTo>
                <a:lnTo>
                  <a:pt x="3386639" y="2822992"/>
                </a:lnTo>
                <a:lnTo>
                  <a:pt x="0" y="2822992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</p:pic>
      <p:pic>
        <p:nvPicPr>
          <p:cNvPr id="7" name="图片 6" descr="C:\Users\Administrator\Desktop\余乐\美工教材\六改\手淘图\QQ图片20180613095128.pngQQ图片2018061309512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22985" y="3465973"/>
            <a:ext cx="3386640" cy="2440940"/>
          </a:xfrm>
          <a:custGeom>
            <a:avLst/>
            <a:gdLst>
              <a:gd name="connsiteX0" fmla="*/ 0 w 3386639"/>
              <a:gd name="connsiteY0" fmla="*/ 0 h 2822992"/>
              <a:gd name="connsiteX1" fmla="*/ 3386639 w 3386639"/>
              <a:gd name="connsiteY1" fmla="*/ 0 h 2822992"/>
              <a:gd name="connsiteX2" fmla="*/ 3386639 w 3386639"/>
              <a:gd name="connsiteY2" fmla="*/ 2822992 h 2822992"/>
              <a:gd name="connsiteX3" fmla="*/ 0 w 3386639"/>
              <a:gd name="connsiteY3" fmla="*/ 2822992 h 2822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6639" h="2822992">
                <a:moveTo>
                  <a:pt x="0" y="0"/>
                </a:moveTo>
                <a:lnTo>
                  <a:pt x="3386639" y="0"/>
                </a:lnTo>
                <a:lnTo>
                  <a:pt x="3386639" y="2822992"/>
                </a:lnTo>
                <a:lnTo>
                  <a:pt x="0" y="2822992"/>
                </a:lnTo>
                <a:close/>
              </a:path>
            </a:pathLst>
          </a:custGeom>
        </p:spPr>
      </p:pic>
      <p:cxnSp>
        <p:nvCxnSpPr>
          <p:cNvPr id="8" name="直接连接符 7"/>
          <p:cNvCxnSpPr/>
          <p:nvPr/>
        </p:nvCxnSpPr>
        <p:spPr>
          <a:xfrm flipH="1">
            <a:off x="1322388" y="1684338"/>
            <a:ext cx="3386138" cy="0"/>
          </a:xfrm>
          <a:prstGeom prst="line">
            <a:avLst/>
          </a:prstGeom>
          <a:ln w="19050">
            <a:solidFill>
              <a:srgbClr val="EB1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7483475" y="5819775"/>
            <a:ext cx="3386138" cy="0"/>
          </a:xfrm>
          <a:prstGeom prst="line">
            <a:avLst/>
          </a:prstGeom>
          <a:ln w="19050">
            <a:solidFill>
              <a:srgbClr val="EB1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15"/>
          <p:cNvSpPr>
            <a:spLocks noChangeArrowheads="1"/>
          </p:cNvSpPr>
          <p:nvPr/>
        </p:nvSpPr>
        <p:spPr bwMode="auto">
          <a:xfrm>
            <a:off x="7568883" y="4655503"/>
            <a:ext cx="3308350" cy="1033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121602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店招主要的作用就是介绍店铺的名字和店铺的主营产品，让消费者看到店招之后就知道店铺里主要是经营什么产品的，也确定了整个店铺的整体风格。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1" name="矩形 16"/>
          <p:cNvSpPr>
            <a:spLocks noChangeArrowheads="1"/>
          </p:cNvSpPr>
          <p:nvPr/>
        </p:nvSpPr>
        <p:spPr bwMode="auto">
          <a:xfrm>
            <a:off x="1322388" y="1810068"/>
            <a:ext cx="3308350" cy="1334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121602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店招设置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pPr marL="0" marR="0" lvl="0" indent="0" algn="just" defTabSz="121602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店招图片要求：尺寸是750*580、像素400KB以内，支持类型JPG、PNG。店招扩展已经到半屏（580px）页面下拉可见渐变模式，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2" name="AutoShape 35"/>
          <p:cNvSpPr/>
          <p:nvPr/>
        </p:nvSpPr>
        <p:spPr bwMode="auto">
          <a:xfrm>
            <a:off x="5432425" y="1890713"/>
            <a:ext cx="1327150" cy="137001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0300" y="0"/>
                </a:moveTo>
                <a:cubicBezTo>
                  <a:pt x="1461" y="0"/>
                  <a:pt x="1461" y="0"/>
                  <a:pt x="1461" y="0"/>
                </a:cubicBezTo>
                <a:cubicBezTo>
                  <a:pt x="649" y="0"/>
                  <a:pt x="0" y="680"/>
                  <a:pt x="0" y="1530"/>
                </a:cubicBezTo>
                <a:cubicBezTo>
                  <a:pt x="0" y="15477"/>
                  <a:pt x="0" y="15477"/>
                  <a:pt x="0" y="15477"/>
                </a:cubicBezTo>
                <a:cubicBezTo>
                  <a:pt x="0" y="16327"/>
                  <a:pt x="649" y="17007"/>
                  <a:pt x="1461" y="17007"/>
                </a:cubicBezTo>
                <a:cubicBezTo>
                  <a:pt x="8607" y="17007"/>
                  <a:pt x="8607" y="17007"/>
                  <a:pt x="8607" y="17007"/>
                </a:cubicBezTo>
                <a:cubicBezTo>
                  <a:pt x="8607" y="17007"/>
                  <a:pt x="8932" y="20069"/>
                  <a:pt x="6496" y="20069"/>
                </a:cubicBezTo>
                <a:cubicBezTo>
                  <a:pt x="6496" y="21599"/>
                  <a:pt x="6496" y="21599"/>
                  <a:pt x="6496" y="21599"/>
                </a:cubicBezTo>
                <a:cubicBezTo>
                  <a:pt x="8607" y="21599"/>
                  <a:pt x="8607" y="21599"/>
                  <a:pt x="8607" y="21599"/>
                </a:cubicBezTo>
                <a:cubicBezTo>
                  <a:pt x="12992" y="21599"/>
                  <a:pt x="12992" y="21599"/>
                  <a:pt x="12992" y="21599"/>
                </a:cubicBezTo>
                <a:cubicBezTo>
                  <a:pt x="15266" y="21599"/>
                  <a:pt x="15266" y="21599"/>
                  <a:pt x="15266" y="21599"/>
                </a:cubicBezTo>
                <a:cubicBezTo>
                  <a:pt x="15266" y="20069"/>
                  <a:pt x="15266" y="20069"/>
                  <a:pt x="15266" y="20069"/>
                </a:cubicBezTo>
                <a:cubicBezTo>
                  <a:pt x="12667" y="20069"/>
                  <a:pt x="12992" y="17007"/>
                  <a:pt x="12992" y="17007"/>
                </a:cubicBezTo>
                <a:cubicBezTo>
                  <a:pt x="20300" y="17007"/>
                  <a:pt x="20300" y="17007"/>
                  <a:pt x="20300" y="17007"/>
                </a:cubicBezTo>
                <a:cubicBezTo>
                  <a:pt x="20950" y="17007"/>
                  <a:pt x="21599" y="16327"/>
                  <a:pt x="21599" y="15477"/>
                </a:cubicBezTo>
                <a:cubicBezTo>
                  <a:pt x="21599" y="1530"/>
                  <a:pt x="21599" y="1530"/>
                  <a:pt x="21599" y="1530"/>
                </a:cubicBezTo>
                <a:cubicBezTo>
                  <a:pt x="21599" y="680"/>
                  <a:pt x="20950" y="0"/>
                  <a:pt x="20300" y="0"/>
                </a:cubicBezTo>
                <a:close/>
                <a:moveTo>
                  <a:pt x="9744" y="15137"/>
                </a:moveTo>
                <a:cubicBezTo>
                  <a:pt x="9744" y="14456"/>
                  <a:pt x="10231" y="13946"/>
                  <a:pt x="10881" y="13946"/>
                </a:cubicBezTo>
                <a:cubicBezTo>
                  <a:pt x="11693" y="13946"/>
                  <a:pt x="12180" y="14456"/>
                  <a:pt x="12180" y="15137"/>
                </a:cubicBezTo>
                <a:cubicBezTo>
                  <a:pt x="12180" y="15987"/>
                  <a:pt x="11693" y="16497"/>
                  <a:pt x="10881" y="16497"/>
                </a:cubicBezTo>
                <a:cubicBezTo>
                  <a:pt x="10231" y="16497"/>
                  <a:pt x="9744" y="15987"/>
                  <a:pt x="9744" y="15137"/>
                </a:cubicBezTo>
                <a:close/>
                <a:moveTo>
                  <a:pt x="20138" y="13436"/>
                </a:moveTo>
                <a:cubicBezTo>
                  <a:pt x="1624" y="13436"/>
                  <a:pt x="1624" y="13436"/>
                  <a:pt x="1624" y="13436"/>
                </a:cubicBezTo>
                <a:cubicBezTo>
                  <a:pt x="1624" y="1700"/>
                  <a:pt x="1624" y="1700"/>
                  <a:pt x="1624" y="1700"/>
                </a:cubicBezTo>
                <a:cubicBezTo>
                  <a:pt x="20138" y="1700"/>
                  <a:pt x="20138" y="1700"/>
                  <a:pt x="20138" y="1700"/>
                </a:cubicBezTo>
                <a:lnTo>
                  <a:pt x="20138" y="134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0" y="260350"/>
            <a:ext cx="680085" cy="431800"/>
            <a:chOff x="0" y="410"/>
            <a:chExt cx="1071" cy="680"/>
          </a:xfrm>
        </p:grpSpPr>
        <p:sp>
          <p:nvSpPr>
            <p:cNvPr id="20" name="Rectangle 3      (向天歌演示原创作品：www.TopPPT.cn)"/>
            <p:cNvSpPr/>
            <p:nvPr/>
          </p:nvSpPr>
          <p:spPr>
            <a:xfrm>
              <a:off x="0" y="410"/>
              <a:ext cx="642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1" name="Rectangle 4      (向天歌演示原创作品：www.TopPPT.cn)"/>
            <p:cNvSpPr/>
            <p:nvPr/>
          </p:nvSpPr>
          <p:spPr>
            <a:xfrm>
              <a:off x="755" y="410"/>
              <a:ext cx="113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3" name="Rectangle 5      (向天歌演示原创作品：www.TopPPT.cn)"/>
            <p:cNvSpPr/>
            <p:nvPr/>
          </p:nvSpPr>
          <p:spPr>
            <a:xfrm>
              <a:off x="971" y="731"/>
              <a:ext cx="100" cy="353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TextBox 6      (向天歌演示原创作品：www.TopPPT.cn)"/>
          <p:cNvSpPr txBox="1"/>
          <p:nvPr/>
        </p:nvSpPr>
        <p:spPr>
          <a:xfrm>
            <a:off x="680085" y="375920"/>
            <a:ext cx="2481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美工-项目应用实战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318250" y="1684338"/>
            <a:ext cx="2374900" cy="178117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图片 4" descr="C:\Users\Administrator\Desktop\余乐\美工教材\六改\手淘图\QQ图片20180613100623.pngQQ图片2018061310062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318250" y="3579495"/>
            <a:ext cx="2394585" cy="2453640"/>
          </a:xfrm>
          <a:custGeom>
            <a:avLst/>
            <a:gdLst>
              <a:gd name="connsiteX0" fmla="*/ 0 w 2374231"/>
              <a:gd name="connsiteY0" fmla="*/ 0 h 2202530"/>
              <a:gd name="connsiteX1" fmla="*/ 2374231 w 2374231"/>
              <a:gd name="connsiteY1" fmla="*/ 0 h 2202530"/>
              <a:gd name="connsiteX2" fmla="*/ 2374231 w 2374231"/>
              <a:gd name="connsiteY2" fmla="*/ 2202530 h 2202530"/>
              <a:gd name="connsiteX3" fmla="*/ 0 w 2374231"/>
              <a:gd name="connsiteY3" fmla="*/ 2202530 h 2202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4231" h="2202530">
                <a:moveTo>
                  <a:pt x="0" y="0"/>
                </a:moveTo>
                <a:lnTo>
                  <a:pt x="2374231" y="0"/>
                </a:lnTo>
                <a:lnTo>
                  <a:pt x="2374231" y="2202530"/>
                </a:lnTo>
                <a:lnTo>
                  <a:pt x="0" y="2202530"/>
                </a:lnTo>
                <a:close/>
              </a:path>
            </a:pathLst>
          </a:custGeom>
        </p:spPr>
      </p:pic>
      <p:pic>
        <p:nvPicPr>
          <p:cNvPr id="7" name="图片 6" descr="C:\Users\Administrator\Desktop\余乐\美工教材\六改\手淘图\QQ图片20180613100516.pngQQ图片201806131005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32405" y="3558540"/>
            <a:ext cx="2781300" cy="2474595"/>
          </a:xfrm>
          <a:custGeom>
            <a:avLst/>
            <a:gdLst>
              <a:gd name="connsiteX0" fmla="*/ 0 w 3386639"/>
              <a:gd name="connsiteY0" fmla="*/ 0 h 2822992"/>
              <a:gd name="connsiteX1" fmla="*/ 3386639 w 3386639"/>
              <a:gd name="connsiteY1" fmla="*/ 0 h 2822992"/>
              <a:gd name="connsiteX2" fmla="*/ 3386639 w 3386639"/>
              <a:gd name="connsiteY2" fmla="*/ 2822992 h 2822992"/>
              <a:gd name="connsiteX3" fmla="*/ 0 w 3386639"/>
              <a:gd name="connsiteY3" fmla="*/ 2822992 h 2822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6639" h="2822992">
                <a:moveTo>
                  <a:pt x="0" y="0"/>
                </a:moveTo>
                <a:lnTo>
                  <a:pt x="3386639" y="0"/>
                </a:lnTo>
                <a:lnTo>
                  <a:pt x="3386639" y="2822992"/>
                </a:lnTo>
                <a:lnTo>
                  <a:pt x="0" y="2822992"/>
                </a:lnTo>
                <a:close/>
              </a:path>
            </a:pathLst>
          </a:custGeom>
        </p:spPr>
      </p:pic>
      <p:cxnSp>
        <p:nvCxnSpPr>
          <p:cNvPr id="8" name="直接连接符 7"/>
          <p:cNvCxnSpPr/>
          <p:nvPr/>
        </p:nvCxnSpPr>
        <p:spPr>
          <a:xfrm flipH="1">
            <a:off x="2732088" y="1684338"/>
            <a:ext cx="3386138" cy="0"/>
          </a:xfrm>
          <a:prstGeom prst="line">
            <a:avLst/>
          </a:prstGeom>
          <a:ln w="19050">
            <a:solidFill>
              <a:srgbClr val="EB1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6"/>
          <p:cNvSpPr>
            <a:spLocks noChangeArrowheads="1"/>
          </p:cNvSpPr>
          <p:nvPr/>
        </p:nvSpPr>
        <p:spPr bwMode="auto">
          <a:xfrm>
            <a:off x="2732088" y="1810068"/>
            <a:ext cx="3308350" cy="206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121602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产品类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pPr marL="0" marR="0" lvl="0" indent="0" algn="just" defTabSz="121602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1、智能单列产品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pPr marL="0" marR="0" lvl="0" indent="0" algn="just" defTabSz="121602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2、智能双列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pPr marL="0" marR="0" lvl="0" indent="0" algn="just" defTabSz="121602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3、产品排行榜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pPr marL="0" marR="0" lvl="0" indent="0" algn="just" defTabSz="121602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4、猜你喜欢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pPr marL="0" marR="0" lvl="0" indent="0" algn="just" defTabSz="121602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pPr marL="0" marR="0" lvl="0" indent="0" algn="just" defTabSz="121602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2" name="AutoShape 35"/>
          <p:cNvSpPr/>
          <p:nvPr/>
        </p:nvSpPr>
        <p:spPr bwMode="auto">
          <a:xfrm>
            <a:off x="6842125" y="1890713"/>
            <a:ext cx="1327150" cy="137001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0300" y="0"/>
                </a:moveTo>
                <a:cubicBezTo>
                  <a:pt x="1461" y="0"/>
                  <a:pt x="1461" y="0"/>
                  <a:pt x="1461" y="0"/>
                </a:cubicBezTo>
                <a:cubicBezTo>
                  <a:pt x="649" y="0"/>
                  <a:pt x="0" y="680"/>
                  <a:pt x="0" y="1530"/>
                </a:cubicBezTo>
                <a:cubicBezTo>
                  <a:pt x="0" y="15477"/>
                  <a:pt x="0" y="15477"/>
                  <a:pt x="0" y="15477"/>
                </a:cubicBezTo>
                <a:cubicBezTo>
                  <a:pt x="0" y="16327"/>
                  <a:pt x="649" y="17007"/>
                  <a:pt x="1461" y="17007"/>
                </a:cubicBezTo>
                <a:cubicBezTo>
                  <a:pt x="8607" y="17007"/>
                  <a:pt x="8607" y="17007"/>
                  <a:pt x="8607" y="17007"/>
                </a:cubicBezTo>
                <a:cubicBezTo>
                  <a:pt x="8607" y="17007"/>
                  <a:pt x="8932" y="20069"/>
                  <a:pt x="6496" y="20069"/>
                </a:cubicBezTo>
                <a:cubicBezTo>
                  <a:pt x="6496" y="21599"/>
                  <a:pt x="6496" y="21599"/>
                  <a:pt x="6496" y="21599"/>
                </a:cubicBezTo>
                <a:cubicBezTo>
                  <a:pt x="8607" y="21599"/>
                  <a:pt x="8607" y="21599"/>
                  <a:pt x="8607" y="21599"/>
                </a:cubicBezTo>
                <a:cubicBezTo>
                  <a:pt x="12992" y="21599"/>
                  <a:pt x="12992" y="21599"/>
                  <a:pt x="12992" y="21599"/>
                </a:cubicBezTo>
                <a:cubicBezTo>
                  <a:pt x="15266" y="21599"/>
                  <a:pt x="15266" y="21599"/>
                  <a:pt x="15266" y="21599"/>
                </a:cubicBezTo>
                <a:cubicBezTo>
                  <a:pt x="15266" y="20069"/>
                  <a:pt x="15266" y="20069"/>
                  <a:pt x="15266" y="20069"/>
                </a:cubicBezTo>
                <a:cubicBezTo>
                  <a:pt x="12667" y="20069"/>
                  <a:pt x="12992" y="17007"/>
                  <a:pt x="12992" y="17007"/>
                </a:cubicBezTo>
                <a:cubicBezTo>
                  <a:pt x="20300" y="17007"/>
                  <a:pt x="20300" y="17007"/>
                  <a:pt x="20300" y="17007"/>
                </a:cubicBezTo>
                <a:cubicBezTo>
                  <a:pt x="20950" y="17007"/>
                  <a:pt x="21599" y="16327"/>
                  <a:pt x="21599" y="15477"/>
                </a:cubicBezTo>
                <a:cubicBezTo>
                  <a:pt x="21599" y="1530"/>
                  <a:pt x="21599" y="1530"/>
                  <a:pt x="21599" y="1530"/>
                </a:cubicBezTo>
                <a:cubicBezTo>
                  <a:pt x="21599" y="680"/>
                  <a:pt x="20950" y="0"/>
                  <a:pt x="20300" y="0"/>
                </a:cubicBezTo>
                <a:close/>
                <a:moveTo>
                  <a:pt x="9744" y="15137"/>
                </a:moveTo>
                <a:cubicBezTo>
                  <a:pt x="9744" y="14456"/>
                  <a:pt x="10231" y="13946"/>
                  <a:pt x="10881" y="13946"/>
                </a:cubicBezTo>
                <a:cubicBezTo>
                  <a:pt x="11693" y="13946"/>
                  <a:pt x="12180" y="14456"/>
                  <a:pt x="12180" y="15137"/>
                </a:cubicBezTo>
                <a:cubicBezTo>
                  <a:pt x="12180" y="15987"/>
                  <a:pt x="11693" y="16497"/>
                  <a:pt x="10881" y="16497"/>
                </a:cubicBezTo>
                <a:cubicBezTo>
                  <a:pt x="10231" y="16497"/>
                  <a:pt x="9744" y="15987"/>
                  <a:pt x="9744" y="15137"/>
                </a:cubicBezTo>
                <a:close/>
                <a:moveTo>
                  <a:pt x="20138" y="13436"/>
                </a:moveTo>
                <a:cubicBezTo>
                  <a:pt x="1624" y="13436"/>
                  <a:pt x="1624" y="13436"/>
                  <a:pt x="1624" y="13436"/>
                </a:cubicBezTo>
                <a:cubicBezTo>
                  <a:pt x="1624" y="1700"/>
                  <a:pt x="1624" y="1700"/>
                  <a:pt x="1624" y="1700"/>
                </a:cubicBezTo>
                <a:cubicBezTo>
                  <a:pt x="20138" y="1700"/>
                  <a:pt x="20138" y="1700"/>
                  <a:pt x="20138" y="1700"/>
                </a:cubicBezTo>
                <a:lnTo>
                  <a:pt x="20138" y="134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0" y="260350"/>
            <a:ext cx="680085" cy="431800"/>
            <a:chOff x="0" y="410"/>
            <a:chExt cx="1071" cy="680"/>
          </a:xfrm>
        </p:grpSpPr>
        <p:sp>
          <p:nvSpPr>
            <p:cNvPr id="20" name="Rectangle 3      (向天歌演示原创作品：www.TopPPT.cn)"/>
            <p:cNvSpPr/>
            <p:nvPr/>
          </p:nvSpPr>
          <p:spPr>
            <a:xfrm>
              <a:off x="0" y="410"/>
              <a:ext cx="642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1" name="Rectangle 4      (向天歌演示原创作品：www.TopPPT.cn)"/>
            <p:cNvSpPr/>
            <p:nvPr/>
          </p:nvSpPr>
          <p:spPr>
            <a:xfrm>
              <a:off x="755" y="410"/>
              <a:ext cx="113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3" name="Rectangle 5      (向天歌演示原创作品：www.TopPPT.cn)"/>
            <p:cNvSpPr/>
            <p:nvPr/>
          </p:nvSpPr>
          <p:spPr>
            <a:xfrm>
              <a:off x="971" y="731"/>
              <a:ext cx="100" cy="353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TextBox 6      (向天歌演示原创作品：www.TopPPT.cn)"/>
          <p:cNvSpPr txBox="1"/>
          <p:nvPr/>
        </p:nvSpPr>
        <p:spPr>
          <a:xfrm>
            <a:off x="680085" y="375920"/>
            <a:ext cx="2481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美工-项目应用实战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08550" y="1684338"/>
            <a:ext cx="2374900" cy="178117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4" t="18196" r="45868" b="6158"/>
          <a:stretch>
            <a:fillRect/>
          </a:stretch>
        </p:blipFill>
        <p:spPr>
          <a:xfrm>
            <a:off x="4908883" y="3617914"/>
            <a:ext cx="2374231" cy="2202530"/>
          </a:xfrm>
          <a:custGeom>
            <a:avLst/>
            <a:gdLst>
              <a:gd name="connsiteX0" fmla="*/ 0 w 2374231"/>
              <a:gd name="connsiteY0" fmla="*/ 0 h 2202530"/>
              <a:gd name="connsiteX1" fmla="*/ 2374231 w 2374231"/>
              <a:gd name="connsiteY1" fmla="*/ 0 h 2202530"/>
              <a:gd name="connsiteX2" fmla="*/ 2374231 w 2374231"/>
              <a:gd name="connsiteY2" fmla="*/ 2202530 h 2202530"/>
              <a:gd name="connsiteX3" fmla="*/ 0 w 2374231"/>
              <a:gd name="connsiteY3" fmla="*/ 2202530 h 2202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4231" h="2202530">
                <a:moveTo>
                  <a:pt x="0" y="0"/>
                </a:moveTo>
                <a:lnTo>
                  <a:pt x="2374231" y="0"/>
                </a:lnTo>
                <a:lnTo>
                  <a:pt x="2374231" y="2202530"/>
                </a:lnTo>
                <a:lnTo>
                  <a:pt x="0" y="2202530"/>
                </a:lnTo>
                <a:close/>
              </a:path>
            </a:pathLst>
          </a:custGeom>
        </p:spPr>
      </p:pic>
      <p:pic>
        <p:nvPicPr>
          <p:cNvPr id="6" name="图片 5" descr="C:\Users\Administrator\Desktop\余乐\美工教材\六改\手淘图\QQ图片20180613111055.pngQQ图片2018061311105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569200" y="1682115"/>
            <a:ext cx="2183130" cy="1783715"/>
          </a:xfrm>
          <a:custGeom>
            <a:avLst/>
            <a:gdLst>
              <a:gd name="connsiteX0" fmla="*/ 0 w 3386639"/>
              <a:gd name="connsiteY0" fmla="*/ 0 h 2822992"/>
              <a:gd name="connsiteX1" fmla="*/ 3386639 w 3386639"/>
              <a:gd name="connsiteY1" fmla="*/ 0 h 2822992"/>
              <a:gd name="connsiteX2" fmla="*/ 3386639 w 3386639"/>
              <a:gd name="connsiteY2" fmla="*/ 2822992 h 2822992"/>
              <a:gd name="connsiteX3" fmla="*/ 0 w 3386639"/>
              <a:gd name="connsiteY3" fmla="*/ 2822992 h 2822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6639" h="2822992">
                <a:moveTo>
                  <a:pt x="0" y="0"/>
                </a:moveTo>
                <a:lnTo>
                  <a:pt x="3386639" y="0"/>
                </a:lnTo>
                <a:lnTo>
                  <a:pt x="3386639" y="2822992"/>
                </a:lnTo>
                <a:lnTo>
                  <a:pt x="0" y="2822992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</p:pic>
      <p:pic>
        <p:nvPicPr>
          <p:cNvPr id="7" name="图片 6" descr="C:\Users\Administrator\Desktop\余乐\美工教材\六改\手淘图\QQ图片20180613103100.pngQQ图片2018061310310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22985" y="3899995"/>
            <a:ext cx="3386640" cy="1638935"/>
          </a:xfrm>
          <a:custGeom>
            <a:avLst/>
            <a:gdLst>
              <a:gd name="connsiteX0" fmla="*/ 0 w 3386639"/>
              <a:gd name="connsiteY0" fmla="*/ 0 h 2822992"/>
              <a:gd name="connsiteX1" fmla="*/ 3386639 w 3386639"/>
              <a:gd name="connsiteY1" fmla="*/ 0 h 2822992"/>
              <a:gd name="connsiteX2" fmla="*/ 3386639 w 3386639"/>
              <a:gd name="connsiteY2" fmla="*/ 2822992 h 2822992"/>
              <a:gd name="connsiteX3" fmla="*/ 0 w 3386639"/>
              <a:gd name="connsiteY3" fmla="*/ 2822992 h 2822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6639" h="2822992">
                <a:moveTo>
                  <a:pt x="0" y="0"/>
                </a:moveTo>
                <a:lnTo>
                  <a:pt x="3386639" y="0"/>
                </a:lnTo>
                <a:lnTo>
                  <a:pt x="3386639" y="2822992"/>
                </a:lnTo>
                <a:lnTo>
                  <a:pt x="0" y="2822992"/>
                </a:lnTo>
                <a:close/>
              </a:path>
            </a:pathLst>
          </a:custGeom>
        </p:spPr>
      </p:pic>
      <p:cxnSp>
        <p:nvCxnSpPr>
          <p:cNvPr id="8" name="直接连接符 7"/>
          <p:cNvCxnSpPr/>
          <p:nvPr/>
        </p:nvCxnSpPr>
        <p:spPr>
          <a:xfrm flipH="1">
            <a:off x="1322388" y="1684338"/>
            <a:ext cx="3386138" cy="0"/>
          </a:xfrm>
          <a:prstGeom prst="line">
            <a:avLst/>
          </a:prstGeom>
          <a:ln w="19050">
            <a:solidFill>
              <a:srgbClr val="EB1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7483475" y="5819775"/>
            <a:ext cx="3386138" cy="0"/>
          </a:xfrm>
          <a:prstGeom prst="line">
            <a:avLst/>
          </a:prstGeom>
          <a:ln w="19050">
            <a:solidFill>
              <a:srgbClr val="EB1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15"/>
          <p:cNvSpPr>
            <a:spLocks noChangeArrowheads="1"/>
          </p:cNvSpPr>
          <p:nvPr/>
        </p:nvSpPr>
        <p:spPr bwMode="auto">
          <a:xfrm>
            <a:off x="7568883" y="4259898"/>
            <a:ext cx="330835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121602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9、多图模块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pPr marL="0" marR="0" lvl="0" indent="0" algn="just" defTabSz="121602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10、轮播图模块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pPr marL="0" marR="0" lvl="0" indent="0" algn="just" defTabSz="121602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11、左文右图模块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pPr marL="0" marR="0" lvl="0" indent="0" algn="just" defTabSz="121602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12、辅助线。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pPr marL="0" marR="0" lvl="0" indent="0" algn="just" defTabSz="121602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13、自定义模块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1" name="矩形 16"/>
          <p:cNvSpPr>
            <a:spLocks noChangeArrowheads="1"/>
          </p:cNvSpPr>
          <p:nvPr/>
        </p:nvSpPr>
        <p:spPr bwMode="auto">
          <a:xfrm>
            <a:off x="1322388" y="1810068"/>
            <a:ext cx="3308350" cy="1764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121602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图文类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pPr marL="0" marR="0" lvl="0" indent="0" algn="just" defTabSz="121602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1、美颜切图            5、标题模块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pPr marL="0" marR="0" lvl="0" indent="0" algn="just" defTabSz="121602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2、动图模块            6、文本模块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pPr marL="0" marR="0" lvl="0" indent="0" algn="just" defTabSz="121602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3、定向模块            7、单列图片模块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pPr marL="0" marR="0" lvl="0" indent="0" algn="just" defTabSz="121602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4、视频模块            8、双列图片模块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pPr marL="0" marR="0" lvl="0" indent="0" algn="just" defTabSz="121602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2" name="AutoShape 35"/>
          <p:cNvSpPr/>
          <p:nvPr/>
        </p:nvSpPr>
        <p:spPr bwMode="auto">
          <a:xfrm>
            <a:off x="5432425" y="1890713"/>
            <a:ext cx="1327150" cy="137001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0300" y="0"/>
                </a:moveTo>
                <a:cubicBezTo>
                  <a:pt x="1461" y="0"/>
                  <a:pt x="1461" y="0"/>
                  <a:pt x="1461" y="0"/>
                </a:cubicBezTo>
                <a:cubicBezTo>
                  <a:pt x="649" y="0"/>
                  <a:pt x="0" y="680"/>
                  <a:pt x="0" y="1530"/>
                </a:cubicBezTo>
                <a:cubicBezTo>
                  <a:pt x="0" y="15477"/>
                  <a:pt x="0" y="15477"/>
                  <a:pt x="0" y="15477"/>
                </a:cubicBezTo>
                <a:cubicBezTo>
                  <a:pt x="0" y="16327"/>
                  <a:pt x="649" y="17007"/>
                  <a:pt x="1461" y="17007"/>
                </a:cubicBezTo>
                <a:cubicBezTo>
                  <a:pt x="8607" y="17007"/>
                  <a:pt x="8607" y="17007"/>
                  <a:pt x="8607" y="17007"/>
                </a:cubicBezTo>
                <a:cubicBezTo>
                  <a:pt x="8607" y="17007"/>
                  <a:pt x="8932" y="20069"/>
                  <a:pt x="6496" y="20069"/>
                </a:cubicBezTo>
                <a:cubicBezTo>
                  <a:pt x="6496" y="21599"/>
                  <a:pt x="6496" y="21599"/>
                  <a:pt x="6496" y="21599"/>
                </a:cubicBezTo>
                <a:cubicBezTo>
                  <a:pt x="8607" y="21599"/>
                  <a:pt x="8607" y="21599"/>
                  <a:pt x="8607" y="21599"/>
                </a:cubicBezTo>
                <a:cubicBezTo>
                  <a:pt x="12992" y="21599"/>
                  <a:pt x="12992" y="21599"/>
                  <a:pt x="12992" y="21599"/>
                </a:cubicBezTo>
                <a:cubicBezTo>
                  <a:pt x="15266" y="21599"/>
                  <a:pt x="15266" y="21599"/>
                  <a:pt x="15266" y="21599"/>
                </a:cubicBezTo>
                <a:cubicBezTo>
                  <a:pt x="15266" y="20069"/>
                  <a:pt x="15266" y="20069"/>
                  <a:pt x="15266" y="20069"/>
                </a:cubicBezTo>
                <a:cubicBezTo>
                  <a:pt x="12667" y="20069"/>
                  <a:pt x="12992" y="17007"/>
                  <a:pt x="12992" y="17007"/>
                </a:cubicBezTo>
                <a:cubicBezTo>
                  <a:pt x="20300" y="17007"/>
                  <a:pt x="20300" y="17007"/>
                  <a:pt x="20300" y="17007"/>
                </a:cubicBezTo>
                <a:cubicBezTo>
                  <a:pt x="20950" y="17007"/>
                  <a:pt x="21599" y="16327"/>
                  <a:pt x="21599" y="15477"/>
                </a:cubicBezTo>
                <a:cubicBezTo>
                  <a:pt x="21599" y="1530"/>
                  <a:pt x="21599" y="1530"/>
                  <a:pt x="21599" y="1530"/>
                </a:cubicBezTo>
                <a:cubicBezTo>
                  <a:pt x="21599" y="680"/>
                  <a:pt x="20950" y="0"/>
                  <a:pt x="20300" y="0"/>
                </a:cubicBezTo>
                <a:close/>
                <a:moveTo>
                  <a:pt x="9744" y="15137"/>
                </a:moveTo>
                <a:cubicBezTo>
                  <a:pt x="9744" y="14456"/>
                  <a:pt x="10231" y="13946"/>
                  <a:pt x="10881" y="13946"/>
                </a:cubicBezTo>
                <a:cubicBezTo>
                  <a:pt x="11693" y="13946"/>
                  <a:pt x="12180" y="14456"/>
                  <a:pt x="12180" y="15137"/>
                </a:cubicBezTo>
                <a:cubicBezTo>
                  <a:pt x="12180" y="15987"/>
                  <a:pt x="11693" y="16497"/>
                  <a:pt x="10881" y="16497"/>
                </a:cubicBezTo>
                <a:cubicBezTo>
                  <a:pt x="10231" y="16497"/>
                  <a:pt x="9744" y="15987"/>
                  <a:pt x="9744" y="15137"/>
                </a:cubicBezTo>
                <a:close/>
                <a:moveTo>
                  <a:pt x="20138" y="13436"/>
                </a:moveTo>
                <a:cubicBezTo>
                  <a:pt x="1624" y="13436"/>
                  <a:pt x="1624" y="13436"/>
                  <a:pt x="1624" y="13436"/>
                </a:cubicBezTo>
                <a:cubicBezTo>
                  <a:pt x="1624" y="1700"/>
                  <a:pt x="1624" y="1700"/>
                  <a:pt x="1624" y="1700"/>
                </a:cubicBezTo>
                <a:cubicBezTo>
                  <a:pt x="20138" y="1700"/>
                  <a:pt x="20138" y="1700"/>
                  <a:pt x="20138" y="1700"/>
                </a:cubicBezTo>
                <a:lnTo>
                  <a:pt x="20138" y="134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0" y="260350"/>
            <a:ext cx="680085" cy="431800"/>
            <a:chOff x="0" y="410"/>
            <a:chExt cx="1071" cy="680"/>
          </a:xfrm>
        </p:grpSpPr>
        <p:sp>
          <p:nvSpPr>
            <p:cNvPr id="20" name="Rectangle 3      (向天歌演示原创作品：www.TopPPT.cn)"/>
            <p:cNvSpPr/>
            <p:nvPr/>
          </p:nvSpPr>
          <p:spPr>
            <a:xfrm>
              <a:off x="0" y="410"/>
              <a:ext cx="642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1" name="Rectangle 4      (向天歌演示原创作品：www.TopPPT.cn)"/>
            <p:cNvSpPr/>
            <p:nvPr/>
          </p:nvSpPr>
          <p:spPr>
            <a:xfrm>
              <a:off x="755" y="410"/>
              <a:ext cx="113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3" name="Rectangle 5      (向天歌演示原创作品：www.TopPPT.cn)"/>
            <p:cNvSpPr/>
            <p:nvPr/>
          </p:nvSpPr>
          <p:spPr>
            <a:xfrm>
              <a:off x="971" y="731"/>
              <a:ext cx="100" cy="353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TextBox 6      (向天歌演示原创作品：www.TopPPT.cn)"/>
          <p:cNvSpPr txBox="1"/>
          <p:nvPr/>
        </p:nvSpPr>
        <p:spPr>
          <a:xfrm>
            <a:off x="680085" y="375920"/>
            <a:ext cx="2481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美工-项目应用实战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08250" y="1541780"/>
            <a:ext cx="3229610" cy="28651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437" name="图片 5" descr="C:\Users\Administrator\Desktop\余乐\美工教材\四改\范例截图\惠缘手淘首页\QQ图片20180428162304.pngQQ图片2018042816230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695575" y="2406650"/>
            <a:ext cx="2749550" cy="14420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8" name="图片 6" descr="C:\Users\Administrator\Desktop\余乐\美工教材\四改\范例截图\惠缘手淘首页\QQ图片20180428162501.pngQQ图片2018042816250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591300" y="1977390"/>
            <a:ext cx="2749550" cy="21488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6403975" y="1541780"/>
            <a:ext cx="3229610" cy="28651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矩形 11"/>
          <p:cNvSpPr>
            <a:spLocks noChangeArrowheads="1"/>
          </p:cNvSpPr>
          <p:nvPr/>
        </p:nvSpPr>
        <p:spPr bwMode="auto">
          <a:xfrm>
            <a:off x="3161665" y="4917440"/>
            <a:ext cx="57943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21602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步骤一：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pPr marL="0" marR="0" lvl="0" indent="0" algn="ctr" defTabSz="121602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将已经制作好的手淘首页切片，保存为Web格式（优化文件格式为JPEG，品质为非常高）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0" y="260350"/>
            <a:ext cx="680085" cy="431800"/>
            <a:chOff x="0" y="410"/>
            <a:chExt cx="1071" cy="680"/>
          </a:xfrm>
        </p:grpSpPr>
        <p:sp>
          <p:nvSpPr>
            <p:cNvPr id="20" name="Rectangle 3      (向天歌演示原创作品：www.TopPPT.cn)"/>
            <p:cNvSpPr/>
            <p:nvPr/>
          </p:nvSpPr>
          <p:spPr>
            <a:xfrm>
              <a:off x="0" y="410"/>
              <a:ext cx="642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1" name="Rectangle 4      (向天歌演示原创作品：www.TopPPT.cn)"/>
            <p:cNvSpPr/>
            <p:nvPr/>
          </p:nvSpPr>
          <p:spPr>
            <a:xfrm>
              <a:off x="755" y="410"/>
              <a:ext cx="113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3" name="Rectangle 5      (向天歌演示原创作品：www.TopPPT.cn)"/>
            <p:cNvSpPr/>
            <p:nvPr/>
          </p:nvSpPr>
          <p:spPr>
            <a:xfrm>
              <a:off x="971" y="731"/>
              <a:ext cx="100" cy="353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TextBox 6      (向天歌演示原创作品：www.TopPPT.cn)"/>
          <p:cNvSpPr txBox="1"/>
          <p:nvPr/>
        </p:nvSpPr>
        <p:spPr>
          <a:xfrm>
            <a:off x="680085" y="375920"/>
            <a:ext cx="2481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美工-项目应用实战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186545" y="97282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惠缘家纺手淘首页装修</a:t>
            </a:r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1" grpId="0"/>
      <p:bldP spid="2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41488" y="1911350"/>
            <a:ext cx="2533650" cy="22479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437" name="图片 5" descr="C:\Users\Administrator\Desktop\余乐\美工教材\四改\范例截图\惠缘手淘首页\QQ图片20180428170617.pngQQ图片2018042817061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821180" y="2324735"/>
            <a:ext cx="2407920" cy="13468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8" name="图片 6" descr="C:\Users\Administrator\Desktop\余乐\美工教材\四改\范例截图\惠缘手淘首页\QQ图片20180428170309.pngQQ图片2018042817030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02225" y="2017395"/>
            <a:ext cx="2058035" cy="20358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9" name="图片 7" descr="C:\Users\Administrator\Desktop\余乐\美工教材\四改\范例截图\惠缘手淘首页\QQ图片20180428170541.pngQQ图片2018042817054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044180" y="2411095"/>
            <a:ext cx="2388870" cy="12947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4856163" y="1911350"/>
            <a:ext cx="2533650" cy="22479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970838" y="1911350"/>
            <a:ext cx="2533650" cy="22479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矩形 11"/>
          <p:cNvSpPr>
            <a:spLocks noChangeArrowheads="1"/>
          </p:cNvSpPr>
          <p:nvPr/>
        </p:nvSpPr>
        <p:spPr bwMode="auto">
          <a:xfrm>
            <a:off x="2821305" y="4650740"/>
            <a:ext cx="6619875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21602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步骤二：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pPr marL="0" marR="0" lvl="0" indent="0" algn="ctr" defTabSz="121602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   根据Photoshop制作的手淘首页为装修页面添加空白模块，双列图片模块要求宽度为370高度在100-400，单独将双列图片调整宽度为740，然后切片。如图所示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0" y="260350"/>
            <a:ext cx="680085" cy="431800"/>
            <a:chOff x="0" y="410"/>
            <a:chExt cx="1071" cy="680"/>
          </a:xfrm>
        </p:grpSpPr>
        <p:sp>
          <p:nvSpPr>
            <p:cNvPr id="20" name="Rectangle 3      (向天歌演示原创作品：www.TopPPT.cn)"/>
            <p:cNvSpPr/>
            <p:nvPr/>
          </p:nvSpPr>
          <p:spPr>
            <a:xfrm>
              <a:off x="0" y="410"/>
              <a:ext cx="642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1" name="Rectangle 4      (向天歌演示原创作品：www.TopPPT.cn)"/>
            <p:cNvSpPr/>
            <p:nvPr/>
          </p:nvSpPr>
          <p:spPr>
            <a:xfrm>
              <a:off x="755" y="410"/>
              <a:ext cx="113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3" name="Rectangle 5      (向天歌演示原创作品：www.TopPPT.cn)"/>
            <p:cNvSpPr/>
            <p:nvPr/>
          </p:nvSpPr>
          <p:spPr>
            <a:xfrm>
              <a:off x="971" y="731"/>
              <a:ext cx="100" cy="353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TextBox 6      (向天歌演示原创作品：www.TopPPT.cn)"/>
          <p:cNvSpPr txBox="1"/>
          <p:nvPr/>
        </p:nvSpPr>
        <p:spPr>
          <a:xfrm>
            <a:off x="680085" y="375920"/>
            <a:ext cx="2481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美工-项目应用实战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186545" y="97282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惠缘家纺手淘首页装修</a:t>
            </a:r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1" grpId="0"/>
      <p:bldP spid="24" grpId="0"/>
      <p:bldP spid="5" grpId="0"/>
    </p:bld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844</Words>
  <Application>WPS 演示</Application>
  <PresentationFormat>宽屏</PresentationFormat>
  <Paragraphs>101</Paragraphs>
  <Slides>13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黑体</vt:lpstr>
      <vt:lpstr>微软雅黑</vt:lpstr>
      <vt:lpstr>文鼎霹靂體</vt:lpstr>
      <vt:lpstr>Lao UI</vt:lpstr>
      <vt:lpstr>幼圆</vt:lpstr>
      <vt:lpstr>Calibri</vt:lpstr>
      <vt:lpstr>Agency FB</vt:lpstr>
      <vt:lpstr>Arial Unicode MS</vt:lpstr>
      <vt:lpstr>PMingLiU-ExtB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8</cp:revision>
  <dcterms:created xsi:type="dcterms:W3CDTF">2018-03-01T02:03:00Z</dcterms:created>
  <dcterms:modified xsi:type="dcterms:W3CDTF">2019-01-12T06:06:08Z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2052-11.1.0.8213</vt:lpwstr>
  </property>
</Properties>
</file>