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7"/>
  </p:handoutMasterIdLst>
  <p:sldIdLst>
    <p:sldId id="256" r:id="rId3"/>
    <p:sldId id="274" r:id="rId5"/>
    <p:sldId id="259" r:id="rId6"/>
    <p:sldId id="614" r:id="rId7"/>
    <p:sldId id="615" r:id="rId8"/>
    <p:sldId id="616" r:id="rId9"/>
    <p:sldId id="617" r:id="rId10"/>
    <p:sldId id="618" r:id="rId11"/>
    <p:sldId id="619" r:id="rId12"/>
    <p:sldId id="620" r:id="rId13"/>
    <p:sldId id="621" r:id="rId14"/>
    <p:sldId id="622" r:id="rId15"/>
    <p:sldId id="623" r:id="rId16"/>
    <p:sldId id="624" r:id="rId17"/>
    <p:sldId id="625" r:id="rId18"/>
    <p:sldId id="626" r:id="rId19"/>
    <p:sldId id="627" r:id="rId20"/>
    <p:sldId id="628" r:id="rId21"/>
    <p:sldId id="629" r:id="rId22"/>
    <p:sldId id="630" r:id="rId23"/>
    <p:sldId id="631" r:id="rId24"/>
    <p:sldId id="632" r:id="rId25"/>
    <p:sldId id="305"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A3D0"/>
    <a:srgbClr val="0082F0"/>
    <a:srgbClr val="1695A3"/>
    <a:srgbClr val="DA251C"/>
    <a:srgbClr val="1E62D2"/>
    <a:srgbClr val="E8E8E6"/>
    <a:srgbClr val="17375E"/>
    <a:srgbClr val="2B2E30"/>
    <a:srgbClr val="3CA0FE"/>
    <a:srgbClr val="C354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84" autoAdjust="0"/>
    <p:restoredTop sz="90546" autoAdjust="0"/>
  </p:normalViewPr>
  <p:slideViewPr>
    <p:cSldViewPr>
      <p:cViewPr varScale="1">
        <p:scale>
          <a:sx n="67" d="100"/>
          <a:sy n="67" d="100"/>
        </p:scale>
        <p:origin x="1062" y="72"/>
      </p:cViewPr>
      <p:guideLst>
        <p:guide orient="horz" pos="2244"/>
        <p:guide pos="3837"/>
      </p:guideLst>
    </p:cSldViewPr>
  </p:slideViewPr>
  <p:notesTextViewPr>
    <p:cViewPr>
      <p:scale>
        <a:sx n="100" d="100"/>
        <a:sy n="100" d="100"/>
      </p:scale>
      <p:origin x="0" y="0"/>
    </p:cViewPr>
  </p:notesTextViewPr>
  <p:sorterViewPr>
    <p:cViewPr>
      <p:scale>
        <a:sx n="125" d="100"/>
        <a:sy n="125" d="100"/>
      </p:scale>
      <p:origin x="0" y="-606"/>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AD4021-094B-4A66-ABF6-CA18480DCFD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DFD9B9-D9FA-471C-AAB0-04E85B0A77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mtClean="0"/>
              <a:t>更多免费教程和模板请访问：</a:t>
            </a:r>
            <a:r>
              <a:rPr lang="en-US" altLang="zh-CN" smtClean="0"/>
              <a:t>www.quppt.com</a:t>
            </a:r>
            <a:endParaRPr lang="zh-CN" altLang="en-US" dirty="0"/>
          </a:p>
        </p:txBody>
      </p:sp>
      <p:sp>
        <p:nvSpPr>
          <p:cNvPr id="4" name="灯片编号占位符 3"/>
          <p:cNvSpPr>
            <a:spLocks noGrp="1"/>
          </p:cNvSpPr>
          <p:nvPr>
            <p:ph type="sldNum" sz="quarter" idx="10"/>
          </p:nvPr>
        </p:nvSpPr>
        <p:spPr/>
        <p:txBody>
          <a:bodyPr/>
          <a:lstStyle/>
          <a:p>
            <a:fld id="{91DFD9B9-D9FA-471C-AAB0-04E85B0A779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5DC2D1-037B-4EEC-BDC4-9A680741A749}"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5DC2D1-037B-4EEC-BDC4-9A680741A749}"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5DC2D1-037B-4EEC-BDC4-9A680741A74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5DC2D1-037B-4EEC-BDC4-9A680741A749}"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86F67-E76E-48F2-A4A5-386009A10BB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86F67-E76E-48F2-A4A5-386009A10BB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86F67-E76E-48F2-A4A5-386009A10BB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86F67-E76E-48F2-A4A5-386009A10BB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86F67-E76E-48F2-A4A5-386009A10BB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86F67-E76E-48F2-A4A5-386009A10BB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B64210-75E8-40FE-A7DC-4324CF0A43B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mtClean="0"/>
              <a:t>更多免费教程和模板请访问：</a:t>
            </a:r>
            <a:r>
              <a:rPr lang="en-US" altLang="zh-CN" smtClean="0"/>
              <a:t>www.quppt.com</a:t>
            </a:r>
            <a:endParaRPr lang="zh-CN" altLang="en-US"/>
          </a:p>
        </p:txBody>
      </p:sp>
      <p:sp>
        <p:nvSpPr>
          <p:cNvPr id="4" name="灯片编号占位符 3"/>
          <p:cNvSpPr>
            <a:spLocks noGrp="1"/>
          </p:cNvSpPr>
          <p:nvPr>
            <p:ph type="sldNum" sz="quarter" idx="10"/>
          </p:nvPr>
        </p:nvSpPr>
        <p:spPr/>
        <p:txBody>
          <a:bodyPr/>
          <a:lstStyle/>
          <a:p>
            <a:fld id="{91DFD9B9-D9FA-471C-AAB0-04E85B0A779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86F67-E76E-48F2-A4A5-386009A10BB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5DC2D1-037B-4EEC-BDC4-9A680741A74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reak">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4114800"/>
          </a:xfrm>
        </p:spPr>
        <p:txBody>
          <a:bodyPr>
            <a:normAutofit/>
          </a:bodyPr>
          <a:lstStyle>
            <a:lvl1pPr>
              <a:defRPr sz="1800"/>
            </a:lvl1pPr>
          </a:lstStyle>
          <a:p>
            <a:endParaRPr lang="en-US" dirty="0"/>
          </a:p>
        </p:txBody>
      </p:sp>
      <p:sp>
        <p:nvSpPr>
          <p:cNvPr id="4" name="Freeform 30"/>
          <p:cNvSpPr>
            <a:spLocks noChangeArrowheads="1"/>
          </p:cNvSpPr>
          <p:nvPr userDrawn="1"/>
        </p:nvSpPr>
        <p:spPr bwMode="auto">
          <a:xfrm>
            <a:off x="10931084" y="6481334"/>
            <a:ext cx="175251" cy="178676"/>
          </a:xfrm>
          <a:custGeom>
            <a:avLst/>
            <a:gdLst>
              <a:gd name="T0" fmla="*/ 222 w 444"/>
              <a:gd name="T1" fmla="*/ 0 h 454"/>
              <a:gd name="T2" fmla="*/ 222 w 444"/>
              <a:gd name="T3" fmla="*/ 0 h 454"/>
              <a:gd name="T4" fmla="*/ 0 w 444"/>
              <a:gd name="T5" fmla="*/ 222 h 454"/>
              <a:gd name="T6" fmla="*/ 222 w 444"/>
              <a:gd name="T7" fmla="*/ 453 h 454"/>
              <a:gd name="T8" fmla="*/ 443 w 444"/>
              <a:gd name="T9" fmla="*/ 222 h 454"/>
              <a:gd name="T10" fmla="*/ 222 w 444"/>
              <a:gd name="T11" fmla="*/ 0 h 454"/>
            </a:gdLst>
            <a:ahLst/>
            <a:cxnLst>
              <a:cxn ang="0">
                <a:pos x="T0" y="T1"/>
              </a:cxn>
              <a:cxn ang="0">
                <a:pos x="T2" y="T3"/>
              </a:cxn>
              <a:cxn ang="0">
                <a:pos x="T4" y="T5"/>
              </a:cxn>
              <a:cxn ang="0">
                <a:pos x="T6" y="T7"/>
              </a:cxn>
              <a:cxn ang="0">
                <a:pos x="T8" y="T9"/>
              </a:cxn>
              <a:cxn ang="0">
                <a:pos x="T10" y="T11"/>
              </a:cxn>
            </a:cxnLst>
            <a:rect l="0" t="0" r="r" b="b"/>
            <a:pathLst>
              <a:path w="444" h="45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a:effectLst/>
        </p:spPr>
        <p:txBody>
          <a:bodyPr wrap="none" anchor="ctr"/>
          <a:lstStyle/>
          <a:p>
            <a:endParaRPr lang="en-US" sz="900" dirty="0">
              <a:latin typeface="Calibri Light" panose="020F0302020204030204"/>
            </a:endParaRPr>
          </a:p>
        </p:txBody>
      </p:sp>
      <p:sp>
        <p:nvSpPr>
          <p:cNvPr id="7" name="Freeform 38"/>
          <p:cNvSpPr>
            <a:spLocks noChangeArrowheads="1"/>
          </p:cNvSpPr>
          <p:nvPr userDrawn="1"/>
        </p:nvSpPr>
        <p:spPr bwMode="auto">
          <a:xfrm>
            <a:off x="10981568" y="6519434"/>
            <a:ext cx="62548" cy="108388"/>
          </a:xfrm>
          <a:custGeom>
            <a:avLst/>
            <a:gdLst>
              <a:gd name="T0" fmla="*/ 124 w 133"/>
              <a:gd name="T1" fmla="*/ 204 h 231"/>
              <a:gd name="T2" fmla="*/ 124 w 133"/>
              <a:gd name="T3" fmla="*/ 204 h 231"/>
              <a:gd name="T4" fmla="*/ 124 w 133"/>
              <a:gd name="T5" fmla="*/ 230 h 231"/>
              <a:gd name="T6" fmla="*/ 97 w 133"/>
              <a:gd name="T7" fmla="*/ 230 h 231"/>
              <a:gd name="T8" fmla="*/ 0 w 133"/>
              <a:gd name="T9" fmla="*/ 133 h 231"/>
              <a:gd name="T10" fmla="*/ 0 w 133"/>
              <a:gd name="T11" fmla="*/ 107 h 231"/>
              <a:gd name="T12" fmla="*/ 97 w 133"/>
              <a:gd name="T13" fmla="*/ 9 h 231"/>
              <a:gd name="T14" fmla="*/ 124 w 133"/>
              <a:gd name="T15" fmla="*/ 9 h 231"/>
              <a:gd name="T16" fmla="*/ 124 w 133"/>
              <a:gd name="T17" fmla="*/ 35 h 231"/>
              <a:gd name="T18" fmla="*/ 44 w 133"/>
              <a:gd name="T19" fmla="*/ 115 h 231"/>
              <a:gd name="T20" fmla="*/ 124 w 133"/>
              <a:gd name="T21" fmla="*/ 20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ffectLst/>
        </p:spPr>
        <p:txBody>
          <a:bodyPr wrap="none" anchor="ctr"/>
          <a:lstStyle/>
          <a:p>
            <a:endParaRPr lang="en-US" sz="900" dirty="0">
              <a:latin typeface="Calibri Light" panose="020F0302020204030204"/>
            </a:endParaRPr>
          </a:p>
        </p:txBody>
      </p:sp>
      <p:sp>
        <p:nvSpPr>
          <p:cNvPr id="8" name="Freeform 30"/>
          <p:cNvSpPr>
            <a:spLocks noChangeArrowheads="1"/>
          </p:cNvSpPr>
          <p:nvPr userDrawn="1"/>
        </p:nvSpPr>
        <p:spPr bwMode="auto">
          <a:xfrm>
            <a:off x="11139160" y="6481115"/>
            <a:ext cx="175251" cy="178676"/>
          </a:xfrm>
          <a:custGeom>
            <a:avLst/>
            <a:gdLst>
              <a:gd name="T0" fmla="*/ 222 w 444"/>
              <a:gd name="T1" fmla="*/ 0 h 454"/>
              <a:gd name="T2" fmla="*/ 222 w 444"/>
              <a:gd name="T3" fmla="*/ 0 h 454"/>
              <a:gd name="T4" fmla="*/ 0 w 444"/>
              <a:gd name="T5" fmla="*/ 222 h 454"/>
              <a:gd name="T6" fmla="*/ 222 w 444"/>
              <a:gd name="T7" fmla="*/ 453 h 454"/>
              <a:gd name="T8" fmla="*/ 443 w 444"/>
              <a:gd name="T9" fmla="*/ 222 h 454"/>
              <a:gd name="T10" fmla="*/ 222 w 444"/>
              <a:gd name="T11" fmla="*/ 0 h 454"/>
            </a:gdLst>
            <a:ahLst/>
            <a:cxnLst>
              <a:cxn ang="0">
                <a:pos x="T0" y="T1"/>
              </a:cxn>
              <a:cxn ang="0">
                <a:pos x="T2" y="T3"/>
              </a:cxn>
              <a:cxn ang="0">
                <a:pos x="T4" y="T5"/>
              </a:cxn>
              <a:cxn ang="0">
                <a:pos x="T6" y="T7"/>
              </a:cxn>
              <a:cxn ang="0">
                <a:pos x="T8" y="T9"/>
              </a:cxn>
              <a:cxn ang="0">
                <a:pos x="T10" y="T11"/>
              </a:cxn>
            </a:cxnLst>
            <a:rect l="0" t="0" r="r" b="b"/>
            <a:pathLst>
              <a:path w="444" h="45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2"/>
          </a:solidFill>
          <a:ln>
            <a:noFill/>
          </a:ln>
          <a:effectLst/>
        </p:spPr>
        <p:txBody>
          <a:bodyPr wrap="none" anchor="ctr"/>
          <a:lstStyle/>
          <a:p>
            <a:endParaRPr lang="en-US" sz="900" dirty="0">
              <a:latin typeface="Calibri Light" panose="020F0302020204030204"/>
            </a:endParaRPr>
          </a:p>
        </p:txBody>
      </p:sp>
      <p:sp>
        <p:nvSpPr>
          <p:cNvPr id="9" name="Freeform 38"/>
          <p:cNvSpPr>
            <a:spLocks noChangeArrowheads="1"/>
          </p:cNvSpPr>
          <p:nvPr userDrawn="1"/>
        </p:nvSpPr>
        <p:spPr bwMode="auto">
          <a:xfrm flipH="1">
            <a:off x="11185500" y="6519215"/>
            <a:ext cx="62219" cy="108388"/>
          </a:xfrm>
          <a:custGeom>
            <a:avLst/>
            <a:gdLst>
              <a:gd name="T0" fmla="*/ 124 w 133"/>
              <a:gd name="T1" fmla="*/ 204 h 231"/>
              <a:gd name="T2" fmla="*/ 124 w 133"/>
              <a:gd name="T3" fmla="*/ 204 h 231"/>
              <a:gd name="T4" fmla="*/ 124 w 133"/>
              <a:gd name="T5" fmla="*/ 230 h 231"/>
              <a:gd name="T6" fmla="*/ 97 w 133"/>
              <a:gd name="T7" fmla="*/ 230 h 231"/>
              <a:gd name="T8" fmla="*/ 0 w 133"/>
              <a:gd name="T9" fmla="*/ 133 h 231"/>
              <a:gd name="T10" fmla="*/ 0 w 133"/>
              <a:gd name="T11" fmla="*/ 107 h 231"/>
              <a:gd name="T12" fmla="*/ 97 w 133"/>
              <a:gd name="T13" fmla="*/ 9 h 231"/>
              <a:gd name="T14" fmla="*/ 124 w 133"/>
              <a:gd name="T15" fmla="*/ 9 h 231"/>
              <a:gd name="T16" fmla="*/ 124 w 133"/>
              <a:gd name="T17" fmla="*/ 35 h 231"/>
              <a:gd name="T18" fmla="*/ 44 w 133"/>
              <a:gd name="T19" fmla="*/ 115 h 231"/>
              <a:gd name="T20" fmla="*/ 124 w 133"/>
              <a:gd name="T21" fmla="*/ 20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ffectLst/>
        </p:spPr>
        <p:txBody>
          <a:bodyPr wrap="none" anchor="ctr"/>
          <a:lstStyle/>
          <a:p>
            <a:endParaRPr lang="en-US" sz="900" dirty="0">
              <a:latin typeface="Calibri Light" panose="020F0302020204030204"/>
            </a:endParaRPr>
          </a:p>
        </p:txBody>
      </p:sp>
      <p:sp>
        <p:nvSpPr>
          <p:cNvPr id="10" name="TextBox 9"/>
          <p:cNvSpPr txBox="1"/>
          <p:nvPr userDrawn="1"/>
        </p:nvSpPr>
        <p:spPr>
          <a:xfrm>
            <a:off x="812902" y="6417211"/>
            <a:ext cx="1828025" cy="275590"/>
          </a:xfrm>
          <a:prstGeom prst="rect">
            <a:avLst/>
          </a:prstGeom>
          <a:noFill/>
        </p:spPr>
        <p:txBody>
          <a:bodyPr wrap="square" rtlCol="0">
            <a:spAutoFit/>
          </a:bodyPr>
          <a:lstStyle/>
          <a:p>
            <a:r>
              <a:rPr lang="id-ID" sz="1200" b="1" dirty="0" smtClean="0">
                <a:solidFill>
                  <a:schemeClr val="tx1"/>
                </a:solidFill>
                <a:latin typeface="Lato Regular"/>
                <a:cs typeface="Lato Regular"/>
              </a:rPr>
              <a:t>Commerce</a:t>
            </a:r>
            <a:r>
              <a:rPr lang="id-ID" sz="1200" b="1" dirty="0" smtClean="0">
                <a:solidFill>
                  <a:schemeClr val="tx1"/>
                </a:solidFill>
                <a:latin typeface="+mj-lt"/>
              </a:rPr>
              <a:t> </a:t>
            </a:r>
            <a:r>
              <a:rPr lang="id-ID" sz="1200" b="0" dirty="0" smtClean="0">
                <a:solidFill>
                  <a:schemeClr val="tx1"/>
                </a:solidFill>
                <a:latin typeface="Calibri Light" panose="020F0302020204030204"/>
                <a:cs typeface="Calibri Light" panose="020F0302020204030204"/>
              </a:rPr>
              <a:t>Slides</a:t>
            </a:r>
            <a:endParaRPr lang="id-ID" sz="1200" b="0" dirty="0">
              <a:solidFill>
                <a:schemeClr val="tx1"/>
              </a:solidFill>
              <a:latin typeface="Calibri Light" panose="020F0302020204030204"/>
              <a:cs typeface="Calibri Light" panose="020F030202020403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6851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dirty="0">
              <a:ln>
                <a:noFill/>
              </a:ln>
              <a:solidFill>
                <a:schemeClr val="tx1">
                  <a:tint val="75000"/>
                </a:schemeClr>
              </a:solidFill>
              <a:effectLst/>
              <a:uLnTx/>
              <a:uFillTx/>
              <a:latin typeface="华文细黑" panose="02010600040101010101" pitchFamily="2" charset="-122"/>
              <a:ea typeface="+mn-ea"/>
              <a:cs typeface="+mn-cs"/>
            </a:endParaRPr>
          </a:p>
        </p:txBody>
      </p:sp>
      <p:sp>
        <p:nvSpPr>
          <p:cNvPr id="3" name="页脚占位符 2"/>
          <p:cNvSpPr>
            <a:spLocks noGrp="1"/>
          </p:cNvSpPr>
          <p:nvPr>
            <p:ph type="ftr" sz="quarter" idx="11"/>
          </p:nvPr>
        </p:nvSpPr>
        <p:spPr/>
        <p:txBody>
          <a:bodyP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华文细黑" panose="02010600040101010101" pitchFamily="2" charset="-122"/>
              <a:ea typeface="+mn-ea"/>
              <a:cs typeface="+mn-cs"/>
            </a:endParaRPr>
          </a:p>
        </p:txBody>
      </p:sp>
      <p:sp>
        <p:nvSpPr>
          <p:cNvPr id="4" name="灯片编号占位符 3"/>
          <p:cNvSpPr>
            <a:spLocks noGrp="1"/>
          </p:cNvSpPr>
          <p:nvPr>
            <p:ph type="sldNum" sz="quarter" idx="12"/>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defRPr/>
            </a:pPr>
            <a:fld id="{B82E237B-6F24-4E07-B6C8-C3C6082166BC}" type="slidenum">
              <a:rPr kumimoji="0" lang="zh-CN" altLang="en-US" sz="900" b="0" i="0" u="none" strike="noStrike" kern="1200" cap="none" spc="0" normalizeH="0" baseline="0" noProof="0">
                <a:ln>
                  <a:noFill/>
                </a:ln>
                <a:solidFill>
                  <a:schemeClr val="tx1">
                    <a:tint val="75000"/>
                  </a:schemeClr>
                </a:solidFill>
                <a:effectLst/>
                <a:uLnTx/>
                <a:uFillTx/>
                <a:latin typeface="华文细黑" panose="02010600040101010101" pitchFamily="2" charset="-122"/>
                <a:ea typeface="+mn-ea"/>
                <a:cs typeface="+mn-cs"/>
              </a:rPr>
            </a:fld>
            <a:endParaRPr kumimoji="0" lang="zh-CN" altLang="en-US" sz="900" b="0" i="0" u="none" strike="noStrike" kern="1200" cap="none" spc="0" normalizeH="0" baseline="0" noProof="0" dirty="0">
              <a:ln>
                <a:noFill/>
              </a:ln>
              <a:solidFill>
                <a:schemeClr val="tx1">
                  <a:tint val="75000"/>
                </a:schemeClr>
              </a:solidFill>
              <a:effectLst/>
              <a:uLnTx/>
              <a:uFillTx/>
              <a:latin typeface="华文细黑" panose="02010600040101010101" pitchFamily="2" charset="-122"/>
              <a:ea typeface="+mn-ea"/>
              <a:cs typeface="+mn-cs"/>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8E6"/>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ea typeface="微软雅黑" panose="020B0503020204020204" pitchFamily="34" charset="-122"/>
              </a:defRPr>
            </a:lvl1pPr>
          </a:lstStyle>
          <a:p>
            <a:fld id="{530820CF-B880-4189-942D-D702A7CBA730}" type="datetimeFigureOut">
              <a:rPr lang="zh-CN" altLang="en-US" smtClean="0"/>
            </a:fld>
            <a:endParaRPr lang="zh-CN" altLang="en-US" dirty="0"/>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ea typeface="微软雅黑" panose="020B0503020204020204" pitchFamily="34" charset="-122"/>
              </a:defRPr>
            </a:lvl1pPr>
          </a:lstStyle>
          <a:p>
            <a:fld id="{0C913308-F349-4B6D-A68A-DD1791B4A57B}"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ctr" defTabSz="914400" rtl="0" eaLnBrk="1" latinLnBrk="0" hangingPunct="1">
        <a:spcBef>
          <a:spcPct val="0"/>
        </a:spcBef>
        <a:buNone/>
        <a:defRPr sz="4400" kern="1200">
          <a:solidFill>
            <a:schemeClr val="tx1"/>
          </a:solidFill>
          <a:latin typeface="+mj-lt"/>
          <a:ea typeface="微软雅黑" panose="020B0503020204020204" pitchFamily="34"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向天歌演示原创作品：www.TopPPT.cn)"/>
          <p:cNvSpPr/>
          <p:nvPr/>
        </p:nvSpPr>
        <p:spPr>
          <a:xfrm rot="19177476">
            <a:off x="8159149" y="312652"/>
            <a:ext cx="5683751" cy="5347153"/>
          </a:xfrm>
          <a:custGeom>
            <a:avLst/>
            <a:gdLst>
              <a:gd name="connsiteX0" fmla="*/ 699354 w 5683751"/>
              <a:gd name="connsiteY0" fmla="*/ 2660654 h 5347153"/>
              <a:gd name="connsiteX1" fmla="*/ 699354 w 5683751"/>
              <a:gd name="connsiteY1" fmla="*/ 4647799 h 5347153"/>
              <a:gd name="connsiteX2" fmla="*/ 2720656 w 5683751"/>
              <a:gd name="connsiteY2" fmla="*/ 4654875 h 5347153"/>
              <a:gd name="connsiteX3" fmla="*/ 2131993 w 5683751"/>
              <a:gd name="connsiteY3" fmla="*/ 5347153 h 5347153"/>
              <a:gd name="connsiteX4" fmla="*/ 0 w 5683751"/>
              <a:gd name="connsiteY4" fmla="*/ 5347153 h 5347153"/>
              <a:gd name="connsiteX5" fmla="*/ 0 w 5683751"/>
              <a:gd name="connsiteY5" fmla="*/ 2660489 h 5347153"/>
              <a:gd name="connsiteX6" fmla="*/ 2808800 w 5683751"/>
              <a:gd name="connsiteY6" fmla="*/ 0 h 5347153"/>
              <a:gd name="connsiteX7" fmla="*/ 2832652 w 5683751"/>
              <a:gd name="connsiteY7" fmla="*/ 699354 h 5347153"/>
              <a:gd name="connsiteX8" fmla="*/ 699354 w 5683751"/>
              <a:gd name="connsiteY8" fmla="*/ 699354 h 5347153"/>
              <a:gd name="connsiteX9" fmla="*/ 699354 w 5683751"/>
              <a:gd name="connsiteY9" fmla="*/ 2481295 h 5347153"/>
              <a:gd name="connsiteX10" fmla="*/ 0 w 5683751"/>
              <a:gd name="connsiteY10" fmla="*/ 2481130 h 5347153"/>
              <a:gd name="connsiteX11" fmla="*/ 0 w 5683751"/>
              <a:gd name="connsiteY11" fmla="*/ 0 h 5347153"/>
              <a:gd name="connsiteX12" fmla="*/ 4307551 w 5683751"/>
              <a:gd name="connsiteY12" fmla="*/ 0 h 5347153"/>
              <a:gd name="connsiteX13" fmla="*/ 5683751 w 5683751"/>
              <a:gd name="connsiteY13" fmla="*/ 1170220 h 5347153"/>
              <a:gd name="connsiteX14" fmla="*/ 5080222 w 5683751"/>
              <a:gd name="connsiteY14" fmla="*/ 1879981 h 5347153"/>
              <a:gd name="connsiteX15" fmla="*/ 5080546 w 5683751"/>
              <a:gd name="connsiteY15" fmla="*/ 1701265 h 5347153"/>
              <a:gd name="connsiteX16" fmla="*/ 5081521 w 5683751"/>
              <a:gd name="connsiteY16" fmla="*/ 699354 h 5347153"/>
              <a:gd name="connsiteX17" fmla="*/ 3041115 w 5683751"/>
              <a:gd name="connsiteY17" fmla="*/ 699354 h 5347153"/>
              <a:gd name="connsiteX18" fmla="*/ 3017264 w 5683751"/>
              <a:gd name="connsiteY18" fmla="*/ 0 h 534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3751" h="5347153">
                <a:moveTo>
                  <a:pt x="699354" y="2660654"/>
                </a:moveTo>
                <a:lnTo>
                  <a:pt x="699354" y="4647799"/>
                </a:lnTo>
                <a:lnTo>
                  <a:pt x="2720656" y="4654875"/>
                </a:lnTo>
                <a:lnTo>
                  <a:pt x="2131993" y="5347153"/>
                </a:lnTo>
                <a:lnTo>
                  <a:pt x="0" y="5347153"/>
                </a:lnTo>
                <a:lnTo>
                  <a:pt x="0" y="2660489"/>
                </a:lnTo>
                <a:close/>
                <a:moveTo>
                  <a:pt x="2808800" y="0"/>
                </a:moveTo>
                <a:lnTo>
                  <a:pt x="2832652" y="699354"/>
                </a:lnTo>
                <a:lnTo>
                  <a:pt x="699354" y="699354"/>
                </a:lnTo>
                <a:lnTo>
                  <a:pt x="699354" y="2481295"/>
                </a:lnTo>
                <a:lnTo>
                  <a:pt x="0" y="2481130"/>
                </a:lnTo>
                <a:lnTo>
                  <a:pt x="0" y="0"/>
                </a:lnTo>
                <a:close/>
                <a:moveTo>
                  <a:pt x="4307551" y="0"/>
                </a:moveTo>
                <a:lnTo>
                  <a:pt x="5683751" y="1170220"/>
                </a:lnTo>
                <a:lnTo>
                  <a:pt x="5080222" y="1879981"/>
                </a:lnTo>
                <a:lnTo>
                  <a:pt x="5080546" y="1701265"/>
                </a:lnTo>
                <a:cubicBezTo>
                  <a:pt x="5081157" y="1364859"/>
                  <a:pt x="5081625" y="1029670"/>
                  <a:pt x="5081521" y="699354"/>
                </a:cubicBezTo>
                <a:lnTo>
                  <a:pt x="3041115" y="699354"/>
                </a:lnTo>
                <a:lnTo>
                  <a:pt x="3017264" y="0"/>
                </a:lnTo>
                <a:close/>
              </a:path>
            </a:pathLst>
          </a:cu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a typeface="微软雅黑" panose="020B0503020204020204" pitchFamily="34" charset="-122"/>
            </a:endParaRPr>
          </a:p>
        </p:txBody>
      </p:sp>
      <p:sp>
        <p:nvSpPr>
          <p:cNvPr id="39" name="Freeform 38      (向天歌演示原创作品：www.TopPPT.cn)"/>
          <p:cNvSpPr/>
          <p:nvPr/>
        </p:nvSpPr>
        <p:spPr>
          <a:xfrm rot="19177476">
            <a:off x="10459552" y="1317797"/>
            <a:ext cx="3464896" cy="4074783"/>
          </a:xfrm>
          <a:custGeom>
            <a:avLst/>
            <a:gdLst>
              <a:gd name="connsiteX0" fmla="*/ 699354 w 3464896"/>
              <a:gd name="connsiteY0" fmla="*/ 2076448 h 4074783"/>
              <a:gd name="connsiteX1" fmla="*/ 699354 w 3464896"/>
              <a:gd name="connsiteY1" fmla="*/ 3252330 h 4074783"/>
              <a:gd name="connsiteX2" fmla="*/ 0 w 3464896"/>
              <a:gd name="connsiteY2" fmla="*/ 4074783 h 4074783"/>
              <a:gd name="connsiteX3" fmla="*/ 0 w 3464896"/>
              <a:gd name="connsiteY3" fmla="*/ 2076283 h 4074783"/>
              <a:gd name="connsiteX4" fmla="*/ 1684570 w 3464896"/>
              <a:gd name="connsiteY4" fmla="*/ 0 h 4074783"/>
              <a:gd name="connsiteX5" fmla="*/ 1708421 w 3464896"/>
              <a:gd name="connsiteY5" fmla="*/ 699355 h 4074783"/>
              <a:gd name="connsiteX6" fmla="*/ 699354 w 3464896"/>
              <a:gd name="connsiteY6" fmla="*/ 699354 h 4074783"/>
              <a:gd name="connsiteX7" fmla="*/ 699354 w 3464896"/>
              <a:gd name="connsiteY7" fmla="*/ 1859921 h 4074783"/>
              <a:gd name="connsiteX8" fmla="*/ 0 w 3464896"/>
              <a:gd name="connsiteY8" fmla="*/ 1859755 h 4074783"/>
              <a:gd name="connsiteX9" fmla="*/ 0 w 3464896"/>
              <a:gd name="connsiteY9" fmla="*/ 0 h 4074783"/>
              <a:gd name="connsiteX10" fmla="*/ 3464896 w 3464896"/>
              <a:gd name="connsiteY10" fmla="*/ 1 h 4074783"/>
              <a:gd name="connsiteX11" fmla="*/ 2870217 w 3464896"/>
              <a:gd name="connsiteY11" fmla="*/ 699354 h 4074783"/>
              <a:gd name="connsiteX12" fmla="*/ 1916884 w 3464896"/>
              <a:gd name="connsiteY12" fmla="*/ 699354 h 4074783"/>
              <a:gd name="connsiteX13" fmla="*/ 1893033 w 3464896"/>
              <a:gd name="connsiteY13" fmla="*/ 1 h 407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4896" h="4074783">
                <a:moveTo>
                  <a:pt x="699354" y="2076448"/>
                </a:moveTo>
                <a:lnTo>
                  <a:pt x="699354" y="3252330"/>
                </a:lnTo>
                <a:lnTo>
                  <a:pt x="0" y="4074783"/>
                </a:lnTo>
                <a:lnTo>
                  <a:pt x="0" y="2076283"/>
                </a:lnTo>
                <a:close/>
                <a:moveTo>
                  <a:pt x="1684570" y="0"/>
                </a:moveTo>
                <a:lnTo>
                  <a:pt x="1708421" y="699355"/>
                </a:lnTo>
                <a:lnTo>
                  <a:pt x="699354" y="699354"/>
                </a:lnTo>
                <a:lnTo>
                  <a:pt x="699354" y="1859921"/>
                </a:lnTo>
                <a:lnTo>
                  <a:pt x="0" y="1859755"/>
                </a:lnTo>
                <a:lnTo>
                  <a:pt x="0" y="0"/>
                </a:lnTo>
                <a:close/>
                <a:moveTo>
                  <a:pt x="3464896" y="1"/>
                </a:moveTo>
                <a:lnTo>
                  <a:pt x="2870217" y="699354"/>
                </a:lnTo>
                <a:lnTo>
                  <a:pt x="1916884" y="699354"/>
                </a:lnTo>
                <a:lnTo>
                  <a:pt x="1893033" y="1"/>
                </a:lnTo>
                <a:close/>
              </a:path>
            </a:pathLst>
          </a:cu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a typeface="微软雅黑" panose="020B0503020204020204" pitchFamily="34" charset="-122"/>
            </a:endParaRPr>
          </a:p>
        </p:txBody>
      </p:sp>
      <p:grpSp>
        <p:nvGrpSpPr>
          <p:cNvPr id="4" name="Group 3      (向天歌演示原创作品：www.TopPPT.cn)"/>
          <p:cNvGrpSpPr/>
          <p:nvPr/>
        </p:nvGrpSpPr>
        <p:grpSpPr>
          <a:xfrm>
            <a:off x="906855" y="3316600"/>
            <a:ext cx="1748306" cy="121200"/>
            <a:chOff x="1622500" y="4356850"/>
            <a:chExt cx="1748306" cy="121200"/>
          </a:xfrm>
        </p:grpSpPr>
        <p:cxnSp>
          <p:nvCxnSpPr>
            <p:cNvPr id="24" name="Straight Connector 23      (向天歌演示原创作品：www.TopPPT.cn)"/>
            <p:cNvCxnSpPr/>
            <p:nvPr/>
          </p:nvCxnSpPr>
          <p:spPr>
            <a:xfrm flipH="1">
              <a:off x="1622500" y="4420894"/>
              <a:ext cx="1656184" cy="0"/>
            </a:xfrm>
            <a:prstGeom prst="line">
              <a:avLst/>
            </a:prstGeom>
            <a:ln w="19050">
              <a:gradFill flip="none" rotWithShape="1">
                <a:gsLst>
                  <a:gs pos="0">
                    <a:srgbClr val="21A3D0"/>
                  </a:gs>
                  <a:gs pos="89000">
                    <a:schemeClr val="bg1"/>
                  </a:gs>
                  <a:gs pos="83000">
                    <a:srgbClr val="E8E8E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8" name="Oval 27      (向天歌演示原创作品：www.TopPPT.cn)"/>
            <p:cNvSpPr/>
            <p:nvPr/>
          </p:nvSpPr>
          <p:spPr>
            <a:xfrm>
              <a:off x="3249606" y="4356850"/>
              <a:ext cx="121200" cy="121200"/>
            </a:xfrm>
            <a:prstGeom prst="ellipse">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5" name="Group 4      (向天歌演示原创作品：www.TopPPT.cn)"/>
          <p:cNvGrpSpPr/>
          <p:nvPr/>
        </p:nvGrpSpPr>
        <p:grpSpPr>
          <a:xfrm>
            <a:off x="5880728" y="3323585"/>
            <a:ext cx="1869506" cy="121200"/>
            <a:chOff x="4050658" y="4356850"/>
            <a:chExt cx="1869506" cy="121200"/>
          </a:xfrm>
        </p:grpSpPr>
        <p:cxnSp>
          <p:nvCxnSpPr>
            <p:cNvPr id="25" name="Straight Connector 24      (向天歌演示原创作品：www.TopPPT.cn)"/>
            <p:cNvCxnSpPr/>
            <p:nvPr/>
          </p:nvCxnSpPr>
          <p:spPr>
            <a:xfrm flipV="1">
              <a:off x="4171858" y="4414006"/>
              <a:ext cx="1748306" cy="3444"/>
            </a:xfrm>
            <a:prstGeom prst="line">
              <a:avLst/>
            </a:prstGeom>
            <a:ln w="19050">
              <a:gradFill flip="none" rotWithShape="1">
                <a:gsLst>
                  <a:gs pos="0">
                    <a:srgbClr val="21A3D0"/>
                  </a:gs>
                  <a:gs pos="89000">
                    <a:schemeClr val="bg1"/>
                  </a:gs>
                  <a:gs pos="83000">
                    <a:srgbClr val="E8E8E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0" name="Oval 29      (向天歌演示原创作品：www.TopPPT.cn)"/>
            <p:cNvSpPr/>
            <p:nvPr/>
          </p:nvSpPr>
          <p:spPr>
            <a:xfrm>
              <a:off x="4050658" y="4356850"/>
              <a:ext cx="121200" cy="121200"/>
            </a:xfrm>
            <a:prstGeom prst="ellipse">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45" name="Rectangle 44      (向天歌演示原创作品：www.TopPPT.cn)"/>
          <p:cNvSpPr/>
          <p:nvPr/>
        </p:nvSpPr>
        <p:spPr>
          <a:xfrm>
            <a:off x="202930" y="213047"/>
            <a:ext cx="2549358" cy="467756"/>
          </a:xfrm>
          <a:prstGeom prst="rect">
            <a:avLst/>
          </a:pr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nvGrpSpPr>
          <p:cNvPr id="10" name="Group 9      (向天歌演示原创作品：www.TopPPT.cn)"/>
          <p:cNvGrpSpPr/>
          <p:nvPr/>
        </p:nvGrpSpPr>
        <p:grpSpPr>
          <a:xfrm>
            <a:off x="2956903" y="4225101"/>
            <a:ext cx="418098" cy="402345"/>
            <a:chOff x="2670518" y="4898862"/>
            <a:chExt cx="418098" cy="402345"/>
          </a:xfrm>
        </p:grpSpPr>
        <p:sp>
          <p:nvSpPr>
            <p:cNvPr id="33" name="Rectangle 32      (向天歌演示原创作品：www.TopPPT.cn)"/>
            <p:cNvSpPr/>
            <p:nvPr/>
          </p:nvSpPr>
          <p:spPr>
            <a:xfrm flipV="1">
              <a:off x="2670518" y="4898862"/>
              <a:ext cx="418098" cy="402345"/>
            </a:xfrm>
            <a:prstGeom prst="rect">
              <a:avLst/>
            </a:pr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nvGrpSpPr>
            <p:cNvPr id="9" name="组合 8"/>
            <p:cNvGrpSpPr/>
            <p:nvPr/>
          </p:nvGrpSpPr>
          <p:grpSpPr>
            <a:xfrm>
              <a:off x="2801992" y="4974946"/>
              <a:ext cx="155149" cy="250176"/>
              <a:chOff x="6967538" y="6365875"/>
              <a:chExt cx="127000" cy="204787"/>
            </a:xfrm>
            <a:solidFill>
              <a:schemeClr val="bg1"/>
            </a:solidFill>
          </p:grpSpPr>
          <p:sp>
            <p:nvSpPr>
              <p:cNvPr id="31" name="Freeform 626      (向天歌演示原创作品：www.TopPPT.cn)"/>
              <p:cNvSpPr/>
              <p:nvPr/>
            </p:nvSpPr>
            <p:spPr bwMode="auto">
              <a:xfrm>
                <a:off x="6967538" y="6423025"/>
                <a:ext cx="127000" cy="147637"/>
              </a:xfrm>
              <a:custGeom>
                <a:avLst/>
                <a:gdLst>
                  <a:gd name="T0" fmla="*/ 180 w 180"/>
                  <a:gd name="T1" fmla="*/ 68 h 209"/>
                  <a:gd name="T2" fmla="*/ 180 w 180"/>
                  <a:gd name="T3" fmla="*/ 15 h 209"/>
                  <a:gd name="T4" fmla="*/ 156 w 180"/>
                  <a:gd name="T5" fmla="*/ 15 h 209"/>
                  <a:gd name="T6" fmla="*/ 156 w 180"/>
                  <a:gd name="T7" fmla="*/ 68 h 209"/>
                  <a:gd name="T8" fmla="*/ 92 w 180"/>
                  <a:gd name="T9" fmla="*/ 132 h 209"/>
                  <a:gd name="T10" fmla="*/ 91 w 180"/>
                  <a:gd name="T11" fmla="*/ 132 h 209"/>
                  <a:gd name="T12" fmla="*/ 90 w 180"/>
                  <a:gd name="T13" fmla="*/ 132 h 209"/>
                  <a:gd name="T14" fmla="*/ 90 w 180"/>
                  <a:gd name="T15" fmla="*/ 132 h 209"/>
                  <a:gd name="T16" fmla="*/ 89 w 180"/>
                  <a:gd name="T17" fmla="*/ 132 h 209"/>
                  <a:gd name="T18" fmla="*/ 24 w 180"/>
                  <a:gd name="T19" fmla="*/ 68 h 209"/>
                  <a:gd name="T20" fmla="*/ 24 w 180"/>
                  <a:gd name="T21" fmla="*/ 15 h 209"/>
                  <a:gd name="T22" fmla="*/ 0 w 180"/>
                  <a:gd name="T23" fmla="*/ 15 h 209"/>
                  <a:gd name="T24" fmla="*/ 0 w 180"/>
                  <a:gd name="T25" fmla="*/ 68 h 209"/>
                  <a:gd name="T26" fmla="*/ 76 w 180"/>
                  <a:gd name="T27" fmla="*/ 156 h 209"/>
                  <a:gd name="T28" fmla="*/ 76 w 180"/>
                  <a:gd name="T29" fmla="*/ 194 h 209"/>
                  <a:gd name="T30" fmla="*/ 22 w 180"/>
                  <a:gd name="T31" fmla="*/ 209 h 209"/>
                  <a:gd name="T32" fmla="*/ 159 w 180"/>
                  <a:gd name="T33" fmla="*/ 209 h 209"/>
                  <a:gd name="T34" fmla="*/ 104 w 180"/>
                  <a:gd name="T35" fmla="*/ 193 h 209"/>
                  <a:gd name="T36" fmla="*/ 104 w 180"/>
                  <a:gd name="T37" fmla="*/ 156 h 209"/>
                  <a:gd name="T38" fmla="*/ 180 w 180"/>
                  <a:gd name="T39" fmla="*/ 6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209">
                    <a:moveTo>
                      <a:pt x="180" y="68"/>
                    </a:moveTo>
                    <a:cubicBezTo>
                      <a:pt x="180" y="68"/>
                      <a:pt x="180" y="38"/>
                      <a:pt x="180" y="15"/>
                    </a:cubicBezTo>
                    <a:cubicBezTo>
                      <a:pt x="180" y="0"/>
                      <a:pt x="156" y="0"/>
                      <a:pt x="156" y="15"/>
                    </a:cubicBezTo>
                    <a:cubicBezTo>
                      <a:pt x="156" y="38"/>
                      <a:pt x="156" y="68"/>
                      <a:pt x="156" y="68"/>
                    </a:cubicBezTo>
                    <a:cubicBezTo>
                      <a:pt x="156" y="104"/>
                      <a:pt x="128" y="132"/>
                      <a:pt x="92" y="132"/>
                    </a:cubicBezTo>
                    <a:cubicBezTo>
                      <a:pt x="92" y="132"/>
                      <a:pt x="91" y="132"/>
                      <a:pt x="91" y="132"/>
                    </a:cubicBezTo>
                    <a:cubicBezTo>
                      <a:pt x="90" y="132"/>
                      <a:pt x="90" y="132"/>
                      <a:pt x="90" y="132"/>
                    </a:cubicBezTo>
                    <a:cubicBezTo>
                      <a:pt x="90" y="132"/>
                      <a:pt x="90" y="132"/>
                      <a:pt x="90" y="132"/>
                    </a:cubicBezTo>
                    <a:cubicBezTo>
                      <a:pt x="90" y="132"/>
                      <a:pt x="89" y="132"/>
                      <a:pt x="89" y="132"/>
                    </a:cubicBezTo>
                    <a:cubicBezTo>
                      <a:pt x="53" y="132"/>
                      <a:pt x="24" y="104"/>
                      <a:pt x="24" y="68"/>
                    </a:cubicBezTo>
                    <a:cubicBezTo>
                      <a:pt x="24" y="68"/>
                      <a:pt x="24" y="38"/>
                      <a:pt x="24" y="15"/>
                    </a:cubicBezTo>
                    <a:cubicBezTo>
                      <a:pt x="24" y="0"/>
                      <a:pt x="0" y="0"/>
                      <a:pt x="0" y="15"/>
                    </a:cubicBezTo>
                    <a:cubicBezTo>
                      <a:pt x="0" y="22"/>
                      <a:pt x="0" y="68"/>
                      <a:pt x="0" y="68"/>
                    </a:cubicBezTo>
                    <a:cubicBezTo>
                      <a:pt x="0" y="113"/>
                      <a:pt x="33" y="149"/>
                      <a:pt x="76" y="156"/>
                    </a:cubicBezTo>
                    <a:cubicBezTo>
                      <a:pt x="76" y="194"/>
                      <a:pt x="76" y="194"/>
                      <a:pt x="76" y="194"/>
                    </a:cubicBezTo>
                    <a:cubicBezTo>
                      <a:pt x="22" y="209"/>
                      <a:pt x="22" y="209"/>
                      <a:pt x="22" y="209"/>
                    </a:cubicBezTo>
                    <a:cubicBezTo>
                      <a:pt x="159" y="209"/>
                      <a:pt x="159" y="209"/>
                      <a:pt x="159" y="209"/>
                    </a:cubicBezTo>
                    <a:cubicBezTo>
                      <a:pt x="104" y="193"/>
                      <a:pt x="104" y="193"/>
                      <a:pt x="104" y="193"/>
                    </a:cubicBezTo>
                    <a:cubicBezTo>
                      <a:pt x="104" y="156"/>
                      <a:pt x="104" y="156"/>
                      <a:pt x="104" y="156"/>
                    </a:cubicBezTo>
                    <a:cubicBezTo>
                      <a:pt x="147" y="150"/>
                      <a:pt x="180" y="113"/>
                      <a:pt x="180"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627      (向天歌演示原创作品：www.TopPPT.cn)"/>
              <p:cNvSpPr/>
              <p:nvPr/>
            </p:nvSpPr>
            <p:spPr bwMode="auto">
              <a:xfrm>
                <a:off x="7000875" y="6365875"/>
                <a:ext cx="61912" cy="134937"/>
              </a:xfrm>
              <a:custGeom>
                <a:avLst/>
                <a:gdLst>
                  <a:gd name="T0" fmla="*/ 43 w 87"/>
                  <a:gd name="T1" fmla="*/ 190 h 190"/>
                  <a:gd name="T2" fmla="*/ 43 w 87"/>
                  <a:gd name="T3" fmla="*/ 190 h 190"/>
                  <a:gd name="T4" fmla="*/ 44 w 87"/>
                  <a:gd name="T5" fmla="*/ 190 h 190"/>
                  <a:gd name="T6" fmla="*/ 87 w 87"/>
                  <a:gd name="T7" fmla="*/ 147 h 190"/>
                  <a:gd name="T8" fmla="*/ 87 w 87"/>
                  <a:gd name="T9" fmla="*/ 43 h 190"/>
                  <a:gd name="T10" fmla="*/ 44 w 87"/>
                  <a:gd name="T11" fmla="*/ 0 h 190"/>
                  <a:gd name="T12" fmla="*/ 43 w 87"/>
                  <a:gd name="T13" fmla="*/ 0 h 190"/>
                  <a:gd name="T14" fmla="*/ 43 w 87"/>
                  <a:gd name="T15" fmla="*/ 0 h 190"/>
                  <a:gd name="T16" fmla="*/ 0 w 87"/>
                  <a:gd name="T17" fmla="*/ 43 h 190"/>
                  <a:gd name="T18" fmla="*/ 0 w 87"/>
                  <a:gd name="T19" fmla="*/ 147 h 190"/>
                  <a:gd name="T20" fmla="*/ 43 w 87"/>
                  <a:gd name="T2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0">
                    <a:moveTo>
                      <a:pt x="43" y="190"/>
                    </a:moveTo>
                    <a:cubicBezTo>
                      <a:pt x="43" y="190"/>
                      <a:pt x="43" y="190"/>
                      <a:pt x="43" y="190"/>
                    </a:cubicBezTo>
                    <a:cubicBezTo>
                      <a:pt x="44" y="190"/>
                      <a:pt x="44" y="190"/>
                      <a:pt x="44" y="190"/>
                    </a:cubicBezTo>
                    <a:cubicBezTo>
                      <a:pt x="68" y="190"/>
                      <a:pt x="87" y="171"/>
                      <a:pt x="87" y="147"/>
                    </a:cubicBezTo>
                    <a:cubicBezTo>
                      <a:pt x="87" y="43"/>
                      <a:pt x="87" y="43"/>
                      <a:pt x="87" y="43"/>
                    </a:cubicBezTo>
                    <a:cubicBezTo>
                      <a:pt x="87" y="19"/>
                      <a:pt x="68" y="0"/>
                      <a:pt x="44" y="0"/>
                    </a:cubicBezTo>
                    <a:cubicBezTo>
                      <a:pt x="44" y="0"/>
                      <a:pt x="44" y="0"/>
                      <a:pt x="43" y="0"/>
                    </a:cubicBezTo>
                    <a:cubicBezTo>
                      <a:pt x="43" y="0"/>
                      <a:pt x="43" y="0"/>
                      <a:pt x="43" y="0"/>
                    </a:cubicBezTo>
                    <a:cubicBezTo>
                      <a:pt x="19" y="0"/>
                      <a:pt x="0" y="19"/>
                      <a:pt x="0" y="43"/>
                    </a:cubicBezTo>
                    <a:cubicBezTo>
                      <a:pt x="0" y="147"/>
                      <a:pt x="0" y="147"/>
                      <a:pt x="0" y="147"/>
                    </a:cubicBezTo>
                    <a:cubicBezTo>
                      <a:pt x="0" y="171"/>
                      <a:pt x="19" y="190"/>
                      <a:pt x="43"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2" name="Group 11      (向天歌演示原创作品：www.TopPPT.cn)"/>
          <p:cNvGrpSpPr/>
          <p:nvPr/>
        </p:nvGrpSpPr>
        <p:grpSpPr>
          <a:xfrm>
            <a:off x="3538220" y="4225290"/>
            <a:ext cx="2173605" cy="402590"/>
            <a:chOff x="3147050" y="4898862"/>
            <a:chExt cx="1802219" cy="402345"/>
          </a:xfrm>
        </p:grpSpPr>
        <p:sp>
          <p:nvSpPr>
            <p:cNvPr id="34" name="Rectangle 33      (向天歌演示原创作品：www.TopPPT.cn)"/>
            <p:cNvSpPr/>
            <p:nvPr/>
          </p:nvSpPr>
          <p:spPr>
            <a:xfrm flipV="1">
              <a:off x="3147050" y="4898862"/>
              <a:ext cx="1620152" cy="402345"/>
            </a:xfrm>
            <a:prstGeom prst="rect">
              <a:avLst/>
            </a:pr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36" name="TextBox 35      (向天歌演示原创作品：www.TopPPT.cn)"/>
            <p:cNvSpPr txBox="1"/>
            <p:nvPr/>
          </p:nvSpPr>
          <p:spPr>
            <a:xfrm>
              <a:off x="3171269" y="4922996"/>
              <a:ext cx="1778000" cy="321749"/>
            </a:xfrm>
            <a:prstGeom prst="rect">
              <a:avLst/>
            </a:prstGeom>
            <a:noFill/>
          </p:spPr>
          <p:txBody>
            <a:bodyPr wrap="square" rtlCol="0">
              <a:spAutoFit/>
            </a:bodyPr>
            <a:lstStyle/>
            <a:p>
              <a:r>
                <a:rPr lang="zh-CN" altLang="en-US" sz="1500" b="1" dirty="0" smtClean="0">
                  <a:solidFill>
                    <a:schemeClr val="bg1"/>
                  </a:solidFill>
                  <a:latin typeface="微软雅黑" panose="020B0503020204020204" pitchFamily="34" charset="-122"/>
                  <a:ea typeface="微软雅黑" panose="020B0503020204020204" pitchFamily="34" charset="-122"/>
                  <a:cs typeface="文鼎霹靂體" panose="02010609010101010101" pitchFamily="49" charset="-120"/>
                </a:rPr>
                <a:t>foundation design</a:t>
              </a:r>
              <a:endParaRPr lang="zh-CN" altLang="en-US" sz="1500" b="1" dirty="0" smtClean="0">
                <a:solidFill>
                  <a:schemeClr val="bg1"/>
                </a:solidFill>
                <a:latin typeface="微软雅黑" panose="020B0503020204020204" pitchFamily="34" charset="-122"/>
                <a:ea typeface="微软雅黑" panose="020B0503020204020204" pitchFamily="34" charset="-122"/>
                <a:cs typeface="文鼎霹靂體" panose="02010609010101010101" pitchFamily="49" charset="-120"/>
              </a:endParaRPr>
            </a:p>
          </p:txBody>
        </p:sp>
      </p:grpSp>
      <p:sp>
        <p:nvSpPr>
          <p:cNvPr id="6" name="文本框 5"/>
          <p:cNvSpPr txBox="1"/>
          <p:nvPr/>
        </p:nvSpPr>
        <p:spPr>
          <a:xfrm>
            <a:off x="2643505" y="3181350"/>
            <a:ext cx="3237230" cy="398780"/>
          </a:xfrm>
          <a:prstGeom prst="rect">
            <a:avLst/>
          </a:prstGeom>
          <a:noFill/>
        </p:spPr>
        <p:txBody>
          <a:bodyPr wrap="square">
            <a:spAutoFit/>
          </a:bodyPr>
          <a:lstStyle/>
          <a:p>
            <a:pPr marR="0" algn="ctr" defTabSz="685165" eaLnBrk="1" fontAlgn="auto" hangingPunct="1">
              <a:spcBef>
                <a:spcPts val="0"/>
              </a:spcBef>
              <a:spcAft>
                <a:spcPts val="0"/>
              </a:spcAft>
              <a:buClrTx/>
              <a:buSzTx/>
              <a:buFontTx/>
              <a:buNone/>
              <a:defRPr/>
            </a:pPr>
            <a:r>
              <a:rPr kumimoji="0" lang="zh-CN" altLang="en-US" sz="2000" kern="1200" cap="none" spc="0" normalizeH="0" baseline="0" noProof="0" dirty="0">
                <a:solidFill>
                  <a:srgbClr val="2B2E3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第三部分美工项目应用实战</a:t>
            </a:r>
            <a:endParaRPr kumimoji="0" lang="zh-CN" altLang="en-US" sz="2000" kern="1200" cap="none" spc="0" normalizeH="0" baseline="0" noProof="0" dirty="0">
              <a:solidFill>
                <a:srgbClr val="2B2E3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文本框 10"/>
          <p:cNvSpPr txBox="1">
            <a:spLocks noChangeArrowheads="1"/>
          </p:cNvSpPr>
          <p:nvPr/>
        </p:nvSpPr>
        <p:spPr bwMode="auto">
          <a:xfrm>
            <a:off x="1906270" y="1927860"/>
            <a:ext cx="489140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marL="0" marR="0" lvl="0" indent="0" algn="l" defTabSz="685165"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smtClean="0">
                <a:ln>
                  <a:noFill/>
                </a:ln>
                <a:solidFill>
                  <a:srgbClr val="2B2E30"/>
                </a:solidFill>
                <a:effectLst>
                  <a:outerShdw blurRad="38100" dist="38100" dir="2700000" algn="tl">
                    <a:srgbClr val="000000">
                      <a:alpha val="43137"/>
                    </a:srgbClr>
                  </a:outerShdw>
                </a:effectLst>
                <a:uLnTx/>
                <a:uFillTx/>
                <a:latin typeface="微软雅黑" panose="020B0503020204020204" pitchFamily="34" charset="-122"/>
                <a:cs typeface="+mn-cs"/>
              </a:rPr>
              <a:t>《</a:t>
            </a:r>
            <a:r>
              <a:rPr kumimoji="0" sz="3200" b="1" i="0" u="none" strike="noStrike" kern="1200" cap="none" spc="0" normalizeH="0" baseline="0" noProof="0" dirty="0" smtClean="0">
                <a:ln>
                  <a:noFill/>
                </a:ln>
                <a:solidFill>
                  <a:srgbClr val="2B2E30"/>
                </a:solidFill>
                <a:effectLst>
                  <a:outerShdw blurRad="38100" dist="38100" dir="2700000" algn="tl">
                    <a:srgbClr val="000000">
                      <a:alpha val="43137"/>
                    </a:srgbClr>
                  </a:outerShdw>
                </a:effectLst>
                <a:uLnTx/>
                <a:uFillTx/>
                <a:latin typeface="微软雅黑" panose="020B0503020204020204" pitchFamily="34" charset="-122"/>
                <a:cs typeface="+mn-cs"/>
              </a:rPr>
              <a:t>网店店铺装修视觉设计</a:t>
            </a:r>
            <a:r>
              <a:rPr kumimoji="0" lang="zh-CN" altLang="en-US" sz="3200" b="1" i="0" u="none" strike="noStrike" kern="1200" cap="none" spc="0" normalizeH="0" baseline="0" noProof="0" dirty="0" smtClean="0">
                <a:ln>
                  <a:noFill/>
                </a:ln>
                <a:solidFill>
                  <a:srgbClr val="2B2E30"/>
                </a:solidFill>
                <a:effectLst>
                  <a:outerShdw blurRad="38100" dist="38100" dir="2700000" algn="tl">
                    <a:srgbClr val="000000">
                      <a:alpha val="43137"/>
                    </a:srgbClr>
                  </a:outerShdw>
                </a:effectLst>
                <a:uLnTx/>
                <a:uFillTx/>
                <a:latin typeface="微软雅黑" panose="020B0503020204020204" pitchFamily="34" charset="-122"/>
                <a:cs typeface="+mn-cs"/>
              </a:rPr>
              <a:t>》</a:t>
            </a:r>
            <a:endParaRPr kumimoji="0" lang="zh-CN" altLang="en-US" sz="3200" b="1" i="0" u="none" strike="noStrike" kern="1200" cap="none" spc="0" normalizeH="0" baseline="0" noProof="0" dirty="0" smtClean="0">
              <a:ln>
                <a:noFill/>
              </a:ln>
              <a:solidFill>
                <a:srgbClr val="2B2E30"/>
              </a:solidFill>
              <a:effectLst>
                <a:outerShdw blurRad="38100" dist="38100" dir="2700000" algn="tl">
                  <a:srgbClr val="000000">
                    <a:alpha val="43137"/>
                  </a:srgbClr>
                </a:outerShdw>
              </a:effectLst>
              <a:uLnTx/>
              <a:uFillTx/>
              <a:latin typeface="微软雅黑" panose="020B0503020204020204" pitchFamily="34" charset="-122"/>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p:tgtEl>
                                          <p:spTgt spid="45"/>
                                        </p:tgtEl>
                                        <p:attrNameLst>
                                          <p:attrName>ppt_x</p:attrName>
                                        </p:attrNameLst>
                                      </p:cBhvr>
                                      <p:tavLst>
                                        <p:tav tm="0">
                                          <p:val>
                                            <p:strVal val="#ppt_x-#ppt_w*1.125000"/>
                                          </p:val>
                                        </p:tav>
                                        <p:tav tm="100000">
                                          <p:val>
                                            <p:strVal val="#ppt_x"/>
                                          </p:val>
                                        </p:tav>
                                      </p:tavLst>
                                    </p:anim>
                                    <p:animEffect transition="in" filter="wipe(right)">
                                      <p:cBhvr>
                                        <p:cTn id="8" dur="500"/>
                                        <p:tgtEl>
                                          <p:spTgt spid="45"/>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ppt_w*1.125000"/>
                                          </p:val>
                                        </p:tav>
                                        <p:tav tm="100000">
                                          <p:val>
                                            <p:strVal val="#ppt_x"/>
                                          </p:val>
                                        </p:tav>
                                      </p:tavLst>
                                    </p:anim>
                                    <p:animEffect transition="in" filter="wipe(left)">
                                      <p:cBhvr>
                                        <p:cTn id="12" dur="500"/>
                                        <p:tgtEl>
                                          <p:spTgt spid="38"/>
                                        </p:tgtEl>
                                      </p:cBhvr>
                                    </p:animEffect>
                                  </p:childTnLst>
                                </p:cTn>
                              </p:par>
                              <p:par>
                                <p:cTn id="13" presetID="12" presetClass="entr" presetSubtype="2"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p:tgtEl>
                                          <p:spTgt spid="39"/>
                                        </p:tgtEl>
                                        <p:attrNameLst>
                                          <p:attrName>ppt_x</p:attrName>
                                        </p:attrNameLst>
                                      </p:cBhvr>
                                      <p:tavLst>
                                        <p:tav tm="0">
                                          <p:val>
                                            <p:strVal val="#ppt_x+#ppt_w*1.125000"/>
                                          </p:val>
                                        </p:tav>
                                        <p:tav tm="100000">
                                          <p:val>
                                            <p:strVal val="#ppt_x"/>
                                          </p:val>
                                        </p:tav>
                                      </p:tavLst>
                                    </p:anim>
                                    <p:animEffect transition="in" filter="wipe(left)">
                                      <p:cBhvr>
                                        <p:cTn id="16" dur="500"/>
                                        <p:tgtEl>
                                          <p:spTgt spid="3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600"/>
                                        <p:tgtEl>
                                          <p:spTgt spid="6"/>
                                        </p:tgtEl>
                                      </p:cBhvr>
                                    </p:animEffect>
                                  </p:childTnLst>
                                </p:cTn>
                              </p:par>
                              <p:par>
                                <p:cTn id="21" presetID="35" presetClass="path" presetSubtype="0" decel="100000" fill="hold" grpId="1" nodeType="withEffect">
                                  <p:stCondLst>
                                    <p:cond delay="0"/>
                                  </p:stCondLst>
                                  <p:childTnLst>
                                    <p:animMotion origin="layout" path="M -0.05552 0.00023 L -3.51034E-6 0.00023 " pathEditMode="relative" rAng="0" ptsTypes="AA">
                                      <p:cBhvr>
                                        <p:cTn id="22" dur="800" fill="hold"/>
                                        <p:tgtEl>
                                          <p:spTgt spid="6"/>
                                        </p:tgtEl>
                                        <p:attrNameLst>
                                          <p:attrName>ppt_x</p:attrName>
                                          <p:attrName>ppt_y</p:attrName>
                                        </p:attrNameLst>
                                      </p:cBhvr>
                                      <p:rCtr x="2800" y="0"/>
                                    </p:animMotion>
                                  </p:childTnLst>
                                </p:cTn>
                              </p:par>
                              <p:par>
                                <p:cTn id="23" presetID="56" presetClass="entr" presetSubtype="0" fill="hold" grpId="0" nodeType="withEffect">
                                  <p:stCondLst>
                                    <p:cond delay="0"/>
                                  </p:stCondLst>
                                  <p:iterate type="lt">
                                    <p:tmPct val="15000"/>
                                  </p:iterate>
                                  <p:childTnLst>
                                    <p:set>
                                      <p:cBhvr>
                                        <p:cTn id="24" dur="1" fill="hold">
                                          <p:stCondLst>
                                            <p:cond delay="0"/>
                                          </p:stCondLst>
                                        </p:cTn>
                                        <p:tgtEl>
                                          <p:spTgt spid="11"/>
                                        </p:tgtEl>
                                        <p:attrNameLst>
                                          <p:attrName>style.visibility</p:attrName>
                                        </p:attrNameLst>
                                      </p:cBhvr>
                                      <p:to>
                                        <p:strVal val="visible"/>
                                      </p:to>
                                    </p:set>
                                    <p:anim by="(-#ppt_w*2)" calcmode="lin" valueType="num">
                                      <p:cBhvr rctx="PPT">
                                        <p:cTn id="25" dur="500" autoRev="1" fill="hold">
                                          <p:stCondLst>
                                            <p:cond delay="0"/>
                                          </p:stCondLst>
                                        </p:cTn>
                                        <p:tgtEl>
                                          <p:spTgt spid="11"/>
                                        </p:tgtEl>
                                        <p:attrNameLst>
                                          <p:attrName>ppt_w</p:attrName>
                                        </p:attrNameLst>
                                      </p:cBhvr>
                                    </p:anim>
                                    <p:anim by="(#ppt_w*0.50)" calcmode="lin" valueType="num">
                                      <p:cBhvr>
                                        <p:cTn id="26" dur="500" decel="50000" autoRev="1" fill="hold">
                                          <p:stCondLst>
                                            <p:cond delay="0"/>
                                          </p:stCondLst>
                                        </p:cTn>
                                        <p:tgtEl>
                                          <p:spTgt spid="11"/>
                                        </p:tgtEl>
                                        <p:attrNameLst>
                                          <p:attrName>ppt_x</p:attrName>
                                        </p:attrNameLst>
                                      </p:cBhvr>
                                    </p:anim>
                                    <p:anim from="(-#ppt_h/2)" to="(#ppt_y)" calcmode="lin" valueType="num">
                                      <p:cBhvr>
                                        <p:cTn id="27" dur="1000" fill="hold">
                                          <p:stCondLst>
                                            <p:cond delay="0"/>
                                          </p:stCondLst>
                                        </p:cTn>
                                        <p:tgtEl>
                                          <p:spTgt spid="11"/>
                                        </p:tgtEl>
                                        <p:attrNameLst>
                                          <p:attrName>ppt_y</p:attrName>
                                        </p:attrNameLst>
                                      </p:cBhvr>
                                    </p:anim>
                                    <p:animRot by="21600000">
                                      <p:cBhvr>
                                        <p:cTn id="28" dur="1000" fill="hold">
                                          <p:stCondLst>
                                            <p:cond delay="0"/>
                                          </p:stCondLst>
                                        </p:cTn>
                                        <p:tgtEl>
                                          <p:spTgt spid="11"/>
                                        </p:tgtEl>
                                        <p:attrNameLst>
                                          <p:attrName>r</p:attrName>
                                        </p:attrNameLst>
                                      </p:cBhvr>
                                    </p:animRo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par>
                                <p:cTn id="38" presetID="0" presetClass="path" presetSubtype="0" accel="50000" decel="50000" fill="hold" nodeType="withEffect">
                                  <p:stCondLst>
                                    <p:cond delay="0"/>
                                  </p:stCondLst>
                                  <p:childTnLst>
                                    <p:animMotion origin="layout" path="M -0.035469 0.000000 L 0.000000 0.000000 " pathEditMode="relative" ptsTypes="">
                                      <p:cBhvr>
                                        <p:cTn id="39" dur="2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5" grpId="0" animBg="1"/>
      <p:bldP spid="6" grpId="0"/>
      <p:bldP spid="6" grpId="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clrChange>
              <a:clrFrom>
                <a:srgbClr val="FFFFFF"/>
              </a:clrFrom>
              <a:clrTo>
                <a:srgbClr val="FFFFFF">
                  <a:alpha val="0"/>
                </a:srgbClr>
              </a:clrTo>
            </a:clrChange>
          </a:blip>
          <a:srcRect l="82255" b="33585"/>
          <a:stretch>
            <a:fillRect/>
          </a:stretch>
        </p:blipFill>
        <p:spPr>
          <a:xfrm rot="16200000">
            <a:off x="10303883" y="4847485"/>
            <a:ext cx="1535508" cy="2451183"/>
          </a:xfrm>
          <a:prstGeom prst="rect">
            <a:avLst/>
          </a:prstGeom>
        </p:spPr>
      </p:pic>
      <p:cxnSp>
        <p:nvCxnSpPr>
          <p:cNvPr id="2" name="直接连接符 1"/>
          <p:cNvCxnSpPr/>
          <p:nvPr/>
        </p:nvCxnSpPr>
        <p:spPr>
          <a:xfrm>
            <a:off x="-287020" y="2423160"/>
            <a:ext cx="6410325" cy="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148" name="Freeform 56"/>
          <p:cNvSpPr/>
          <p:nvPr/>
        </p:nvSpPr>
        <p:spPr>
          <a:xfrm>
            <a:off x="4558665" y="2423160"/>
            <a:ext cx="1565275" cy="85725"/>
          </a:xfrm>
          <a:custGeom>
            <a:avLst/>
            <a:gdLst>
              <a:gd name="txL" fmla="*/ 0 w 2385"/>
              <a:gd name="txT" fmla="*/ 0 h 425"/>
              <a:gd name="txR" fmla="*/ 2385 w 2385"/>
              <a:gd name="txB" fmla="*/ 425 h 425"/>
            </a:gdLst>
            <a:ahLst/>
            <a:cxnLst>
              <a:cxn ang="0">
                <a:pos x="2147483646" y="0"/>
              </a:cxn>
              <a:cxn ang="0">
                <a:pos x="0" y="0"/>
              </a:cxn>
              <a:cxn ang="0">
                <a:pos x="0" y="2147483646"/>
              </a:cxn>
              <a:cxn ang="0">
                <a:pos x="2147483646" y="2147483646"/>
              </a:cxn>
              <a:cxn ang="0">
                <a:pos x="2147483646" y="2147483646"/>
              </a:cxn>
              <a:cxn ang="0">
                <a:pos x="2147483646" y="2147483646"/>
              </a:cxn>
              <a:cxn ang="0">
                <a:pos x="2147483646" y="0"/>
              </a:cxn>
            </a:cxnLst>
            <a:rect l="txL" t="txT" r="txR" b="tx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tx2">
              <a:lumMod val="60000"/>
              <a:lumOff val="40000"/>
            </a:schemeClr>
          </a:solidFill>
          <a:ln w="9525">
            <a:noFill/>
          </a:ln>
        </p:spPr>
        <p:txBody>
          <a:bodyPr wrap="square" lIns="102065" tIns="0" rIns="0" bIns="34019" anchor="ctr" anchorCtr="0"/>
          <a:lstStyle/>
          <a:p>
            <a:pPr>
              <a:lnSpc>
                <a:spcPct val="100000"/>
              </a:lnSpc>
            </a:pPr>
            <a:endParaRPr lang="zh-CN" altLang="en-US" b="1" dirty="0">
              <a:solidFill>
                <a:srgbClr val="FFFFFF"/>
              </a:solidFill>
              <a:latin typeface="幼圆" panose="02010509060101010101" pitchFamily="1" charset="-122"/>
              <a:ea typeface="微软雅黑" panose="020B0503020204020204" pitchFamily="34" charset="-122"/>
            </a:endParaRPr>
          </a:p>
        </p:txBody>
      </p:sp>
      <p:sp>
        <p:nvSpPr>
          <p:cNvPr id="12" name="TextBox 148"/>
          <p:cNvSpPr txBox="1"/>
          <p:nvPr/>
        </p:nvSpPr>
        <p:spPr>
          <a:xfrm>
            <a:off x="2743835" y="2829560"/>
            <a:ext cx="6424295" cy="976630"/>
          </a:xfrm>
          <a:prstGeom prst="rect">
            <a:avLst/>
          </a:prstGeom>
          <a:noFill/>
        </p:spPr>
        <p:txBody>
          <a:bodyPr wrap="square" rtlCol="0">
            <a:spAutoFit/>
          </a:bodyPr>
          <a:lstStyle/>
          <a:p>
            <a:pPr algn="ctr" latinLnBrk="1">
              <a:lnSpc>
                <a:spcPct val="120000"/>
              </a:lnSpc>
              <a:defRPr/>
            </a:pPr>
            <a:r>
              <a:rPr lang="en-US" altLang="zh-CN" sz="3200" b="1" dirty="0" smtClean="0">
                <a:solidFill>
                  <a:srgbClr val="1678A8"/>
                </a:solidFill>
                <a:effectLst/>
                <a:latin typeface="微软雅黑" panose="020B0503020204020204" pitchFamily="34" charset="-122"/>
                <a:ea typeface="微软雅黑" panose="020B0503020204020204" pitchFamily="34" charset="-122"/>
                <a:sym typeface="+mn-ea"/>
              </a:rPr>
              <a:t>02</a:t>
            </a:r>
            <a:r>
              <a:rPr lang="zh-CN" altLang="en-US" sz="3200" b="1" dirty="0" smtClean="0">
                <a:solidFill>
                  <a:srgbClr val="1678A8"/>
                </a:solidFill>
                <a:effectLst/>
                <a:latin typeface="微软雅黑" panose="020B0503020204020204" pitchFamily="34" charset="-122"/>
                <a:ea typeface="微软雅黑" panose="020B0503020204020204" pitchFamily="34" charset="-122"/>
                <a:sym typeface="+mn-ea"/>
              </a:rPr>
              <a:t>、 平台日常活动广告图</a:t>
            </a:r>
            <a:endParaRPr lang="zh-CN" altLang="en-US" sz="3200" b="1" dirty="0" smtClean="0">
              <a:solidFill>
                <a:srgbClr val="1678A8"/>
              </a:solidFill>
              <a:effectLst/>
              <a:latin typeface="微软雅黑" panose="020B0503020204020204" pitchFamily="34" charset="-122"/>
              <a:ea typeface="微软雅黑" panose="020B0503020204020204" pitchFamily="34" charset="-122"/>
              <a:sym typeface="+mn-ea"/>
            </a:endParaRPr>
          </a:p>
          <a:p>
            <a:pPr algn="ctr" latinLnBrk="1">
              <a:lnSpc>
                <a:spcPct val="120000"/>
              </a:lnSpc>
              <a:defRPr/>
            </a:pPr>
            <a:endParaRPr lang="zh-CN" altLang="en-US" sz="1600" b="1" dirty="0" smtClean="0">
              <a:solidFill>
                <a:srgbClr val="1678A8"/>
              </a:solidFill>
              <a:effectLst/>
              <a:latin typeface="微软雅黑" panose="020B0503020204020204" pitchFamily="34" charset="-122"/>
              <a:ea typeface="微软雅黑" panose="020B0503020204020204" pitchFamily="34" charset="-122"/>
              <a:sym typeface="+mn-ea"/>
            </a:endParaRPr>
          </a:p>
        </p:txBody>
      </p:sp>
      <p:grpSp>
        <p:nvGrpSpPr>
          <p:cNvPr id="19" name="组合 18"/>
          <p:cNvGrpSpPr/>
          <p:nvPr/>
        </p:nvGrpSpPr>
        <p:grpSpPr>
          <a:xfrm>
            <a:off x="0" y="260350"/>
            <a:ext cx="680085" cy="431800"/>
            <a:chOff x="0" y="410"/>
            <a:chExt cx="1071" cy="680"/>
          </a:xfrm>
        </p:grpSpPr>
        <p:sp>
          <p:nvSpPr>
            <p:cNvPr id="20" name="Rectangle 3      (向天歌演示原创作品：www.TopPPT.cn)"/>
            <p:cNvSpPr/>
            <p:nvPr/>
          </p:nvSpPr>
          <p:spPr>
            <a:xfrm>
              <a:off x="0" y="410"/>
              <a:ext cx="642"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1" name="Rectangle 4      (向天歌演示原创作品：www.TopPPT.cn)"/>
            <p:cNvSpPr/>
            <p:nvPr/>
          </p:nvSpPr>
          <p:spPr>
            <a:xfrm>
              <a:off x="755" y="410"/>
              <a:ext cx="113"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3" name="Rectangle 5      (向天歌演示原创作品：www.TopPPT.cn)"/>
            <p:cNvSpPr/>
            <p:nvPr/>
          </p:nvSpPr>
          <p:spPr>
            <a:xfrm>
              <a:off x="971" y="731"/>
              <a:ext cx="100" cy="35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4" name="TextBox 6      (向天歌演示原创作品：www.TopPPT.cn)"/>
          <p:cNvSpPr txBox="1"/>
          <p:nvPr/>
        </p:nvSpPr>
        <p:spPr>
          <a:xfrm>
            <a:off x="680085" y="375920"/>
            <a:ext cx="248158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美工-项目应用实战</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wipe(up)">
                                      <p:cBhvr>
                                        <p:cTn id="12" dur="500"/>
                                        <p:tgtEl>
                                          <p:spTgt spid="6148"/>
                                        </p:tgtEl>
                                      </p:cBhvr>
                                    </p:animEffect>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6" presetClass="emph" presetSubtype="0" fill="hold" grpId="1" nodeType="afterEffect">
                                  <p:stCondLst>
                                    <p:cond delay="0"/>
                                  </p:stCondLst>
                                  <p:childTnLst>
                                    <p:animEffect transition="out" filter="fade">
                                      <p:cBhvr>
                                        <p:cTn id="20" dur="500" tmFilter="0, 0; .2, .5; .8, .5; 1, 0"/>
                                        <p:tgtEl>
                                          <p:spTgt spid="12"/>
                                        </p:tgtEl>
                                      </p:cBhvr>
                                    </p:animEffect>
                                    <p:animScale>
                                      <p:cBhvr>
                                        <p:cTn id="21" dur="250" autoRev="1" fill="hold"/>
                                        <p:tgtEl>
                                          <p:spTgt spid="12"/>
                                        </p:tgtEl>
                                      </p:cBhvr>
                                      <p:by x="105000" y="105000"/>
                                    </p:animScale>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4"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ox(in)">
                                      <p:cBhvr>
                                        <p:cTn id="27" dur="1000"/>
                                        <p:tgtEl>
                                          <p:spTgt spid="19"/>
                                        </p:tgtEl>
                                      </p:cBhvr>
                                    </p:animEffect>
                                  </p:childTnLst>
                                </p:cTn>
                              </p:par>
                              <p:par>
                                <p:cTn id="28" presetID="12" presetClass="entr" presetSubtype="8"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p:tgtEl>
                                          <p:spTgt spid="24"/>
                                        </p:tgtEl>
                                        <p:attrNameLst>
                                          <p:attrName>ppt_x</p:attrName>
                                        </p:attrNameLst>
                                      </p:cBhvr>
                                      <p:tavLst>
                                        <p:tav tm="0">
                                          <p:val>
                                            <p:strVal val="#ppt_x-#ppt_w*1.125000"/>
                                          </p:val>
                                        </p:tav>
                                        <p:tav tm="100000">
                                          <p:val>
                                            <p:strVal val="#ppt_x"/>
                                          </p:val>
                                        </p:tav>
                                      </p:tavLst>
                                    </p:anim>
                                    <p:animEffect transition="in" filter="wipe(righ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ldLvl="0" animBg="1"/>
      <p:bldP spid="12" grpId="0"/>
      <p:bldP spid="12" grpId="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957808" y="2743709"/>
            <a:ext cx="4573622" cy="30471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C:\Users\Administrator\Desktop\余乐\美工教材\六改\节日活动\（礼仪职中）母亲节-10.jpg（礼仪职中）母亲节-10"/>
          <p:cNvPicPr>
            <a:picLocks noChangeAspect="1"/>
          </p:cNvPicPr>
          <p:nvPr/>
        </p:nvPicPr>
        <p:blipFill>
          <a:blip r:embed="rId1"/>
          <a:srcRect/>
          <a:stretch>
            <a:fillRect/>
          </a:stretch>
        </p:blipFill>
        <p:spPr>
          <a:xfrm>
            <a:off x="1449070" y="3075940"/>
            <a:ext cx="5082540" cy="2382520"/>
          </a:xfrm>
          <a:prstGeom prst="rect">
            <a:avLst/>
          </a:prstGeom>
          <a:effectLst>
            <a:outerShdw blurRad="139700" dist="190500" dir="2700000" algn="tl" rotWithShape="0">
              <a:prstClr val="black">
                <a:alpha val="40000"/>
              </a:prstClr>
            </a:outerShdw>
          </a:effectLst>
        </p:spPr>
      </p:pic>
      <p:sp>
        <p:nvSpPr>
          <p:cNvPr id="7" name="矩形 6"/>
          <p:cNvSpPr/>
          <p:nvPr/>
        </p:nvSpPr>
        <p:spPr>
          <a:xfrm>
            <a:off x="6881352" y="2743709"/>
            <a:ext cx="3946306" cy="3297555"/>
          </a:xfrm>
          <a:prstGeom prst="rect">
            <a:avLst/>
          </a:prstGeom>
        </p:spPr>
        <p:txBody>
          <a:bodyPr wrap="square">
            <a:spAutoFit/>
          </a:bodyPr>
          <a:lstStyle/>
          <a:p>
            <a:pPr marL="285750" indent="-285750">
              <a:lnSpc>
                <a:spcPts val="25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分析1  广告图整体呈现温馨的感觉，主题的中文文字以及背景的英文文字点名广告图的主题；</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ts val="25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分析2  因为是给母亲的礼物，所以添加了花朵、珍珠、飘带等更有成熟女人气息的素材；</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ts val="25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分析3  设计成一张给母亲的卡片，更有尊敬感和祝福感；</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ts val="25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分析4  整体颜色使用的是带有成熟女人标志的紫色，衬托出广告图表达的主题。</a:t>
            </a:r>
            <a:endParaRPr lang="zh-CN" altLang="en-US" sz="1600" dirty="0">
              <a:latin typeface="庞中华简体 V2007" panose="02000600000000000000" pitchFamily="2" charset="-122"/>
              <a:ea typeface="庞中华简体 V2007" panose="02000600000000000000" pitchFamily="2" charset="-122"/>
              <a:cs typeface="庞中华简体 V2007" panose="02000600000000000000" pitchFamily="2" charset="-122"/>
            </a:endParaRPr>
          </a:p>
          <a:p>
            <a:pPr marL="285750" indent="-285750">
              <a:lnSpc>
                <a:spcPts val="2500"/>
              </a:lnSpc>
              <a:buFont typeface="Wingdings" panose="05000000000000000000" pitchFamily="2" charset="2"/>
              <a:buChar char="Ø"/>
            </a:pPr>
            <a:endParaRPr lang="zh-CN" altLang="en-US" sz="1600" dirty="0">
              <a:latin typeface="庞中华简体 V2007" panose="02000600000000000000" pitchFamily="2" charset="-122"/>
              <a:ea typeface="庞中华简体 V2007" panose="02000600000000000000" pitchFamily="2" charset="-122"/>
              <a:cs typeface="庞中华简体 V2007" panose="02000600000000000000" pitchFamily="2" charset="-122"/>
            </a:endParaRPr>
          </a:p>
        </p:txBody>
      </p:sp>
      <p:grpSp>
        <p:nvGrpSpPr>
          <p:cNvPr id="19" name="组合 18"/>
          <p:cNvGrpSpPr/>
          <p:nvPr/>
        </p:nvGrpSpPr>
        <p:grpSpPr>
          <a:xfrm>
            <a:off x="0" y="260350"/>
            <a:ext cx="680085" cy="431800"/>
            <a:chOff x="0" y="410"/>
            <a:chExt cx="1071" cy="680"/>
          </a:xfrm>
        </p:grpSpPr>
        <p:sp>
          <p:nvSpPr>
            <p:cNvPr id="20" name="Rectangle 3      (向天歌演示原创作品：www.TopPPT.cn)"/>
            <p:cNvSpPr/>
            <p:nvPr/>
          </p:nvSpPr>
          <p:spPr>
            <a:xfrm>
              <a:off x="0" y="410"/>
              <a:ext cx="642"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1" name="Rectangle 4      (向天歌演示原创作品：www.TopPPT.cn)"/>
            <p:cNvSpPr/>
            <p:nvPr/>
          </p:nvSpPr>
          <p:spPr>
            <a:xfrm>
              <a:off x="755" y="410"/>
              <a:ext cx="113"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3" name="Rectangle 5      (向天歌演示原创作品：www.TopPPT.cn)"/>
            <p:cNvSpPr/>
            <p:nvPr/>
          </p:nvSpPr>
          <p:spPr>
            <a:xfrm>
              <a:off x="971" y="731"/>
              <a:ext cx="100" cy="35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4" name="TextBox 6      (向天歌演示原创作品：www.TopPPT.cn)"/>
          <p:cNvSpPr txBox="1"/>
          <p:nvPr/>
        </p:nvSpPr>
        <p:spPr>
          <a:xfrm>
            <a:off x="680085" y="375920"/>
            <a:ext cx="248158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美工-项目应用实战</a:t>
            </a:r>
            <a:endParaRPr lang="zh-CN" altLang="en-US" b="1" dirty="0">
              <a:latin typeface="微软雅黑" panose="020B0503020204020204" pitchFamily="34" charset="-122"/>
              <a:ea typeface="微软雅黑" panose="020B0503020204020204" pitchFamily="34" charset="-122"/>
            </a:endParaRPr>
          </a:p>
        </p:txBody>
      </p:sp>
      <p:sp>
        <p:nvSpPr>
          <p:cNvPr id="2" name="文本框 1"/>
          <p:cNvSpPr txBox="1"/>
          <p:nvPr/>
        </p:nvSpPr>
        <p:spPr>
          <a:xfrm>
            <a:off x="1957705" y="1531620"/>
            <a:ext cx="8985250" cy="829945"/>
          </a:xfrm>
          <a:prstGeom prst="rect">
            <a:avLst/>
          </a:prstGeom>
          <a:noFill/>
        </p:spPr>
        <p:txBody>
          <a:bodyPr wrap="square" rtlCol="0" anchor="t">
            <a:spAutoFit/>
          </a:bodyPr>
          <a:lstStyle/>
          <a:p>
            <a:pPr algn="ct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母亲节：5月的第二个星期日</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母亲节（Mother's Day），是一个感谢母亲的节日。母亲们在这一天通常会收到礼物，康乃馨被视为献给母亲的花，而中国的母亲花是萱草花，又叫忘忧草。</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1000"/>
                                            <p:tgtEl>
                                              <p:spTgt spid="19"/>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p:tgtEl>
                                              <p:spTgt spid="24"/>
                                            </p:tgtEl>
                                            <p:attrNameLst>
                                              <p:attrName>ppt_x</p:attrName>
                                            </p:attrNameLst>
                                          </p:cBhvr>
                                          <p:tavLst>
                                            <p:tav tm="0">
                                              <p:val>
                                                <p:strVal val="#ppt_x-#ppt_w*1.125000"/>
                                              </p:val>
                                            </p:tav>
                                            <p:tav tm="100000">
                                              <p:val>
                                                <p:strVal val="#ppt_x"/>
                                              </p:val>
                                            </p:tav>
                                          </p:tavLst>
                                        </p:anim>
                                        <p:animEffect transition="in" filter="wipe(right)">
                                          <p:cBhvr>
                                            <p:cTn id="11" dur="500"/>
                                            <p:tgtEl>
                                              <p:spTgt spid="2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 presetClass="entr" presetSubtype="12" fill="hold" grpId="0" nodeType="afterEffect" p14:presetBounceEnd="60000">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14:bounceEnd="60000">
                                          <p:cBhvr additive="base">
                                            <p:cTn id="25" dur="75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26" dur="750" fill="hold"/>
                                            <p:tgtEl>
                                              <p:spTgt spid="5"/>
                                            </p:tgtEl>
                                            <p:attrNameLst>
                                              <p:attrName>ppt_y</p:attrName>
                                            </p:attrNameLst>
                                          </p:cBhvr>
                                          <p:tavLst>
                                            <p:tav tm="0">
                                              <p:val>
                                                <p:strVal val="1+#ppt_h/2"/>
                                              </p:val>
                                            </p:tav>
                                            <p:tav tm="100000">
                                              <p:val>
                                                <p:strVal val="#ppt_y"/>
                                              </p:val>
                                            </p:tav>
                                          </p:tavLst>
                                        </p:anim>
                                      </p:childTnLst>
                                    </p:cTn>
                                  </p:par>
                                  <p:par>
                                    <p:cTn id="27" presetID="1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p:tgtEl>
                                              <p:spTgt spid="7"/>
                                            </p:tgtEl>
                                            <p:attrNameLst>
                                              <p:attrName>ppt_x</p:attrName>
                                            </p:attrNameLst>
                                          </p:cBhvr>
                                          <p:tavLst>
                                            <p:tav tm="0">
                                              <p:val>
                                                <p:strVal val="#ppt_x-#ppt_w*1.125000"/>
                                              </p:val>
                                            </p:tav>
                                            <p:tav tm="100000">
                                              <p:val>
                                                <p:strVal val="#ppt_x"/>
                                              </p:val>
                                            </p:tav>
                                          </p:tavLst>
                                        </p:anim>
                                        <p:animEffect transition="in" filter="wipe(righ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24" grpId="0"/>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1000"/>
                                            <p:tgtEl>
                                              <p:spTgt spid="19"/>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p:tgtEl>
                                              <p:spTgt spid="24"/>
                                            </p:tgtEl>
                                            <p:attrNameLst>
                                              <p:attrName>ppt_x</p:attrName>
                                            </p:attrNameLst>
                                          </p:cBhvr>
                                          <p:tavLst>
                                            <p:tav tm="0">
                                              <p:val>
                                                <p:strVal val="#ppt_x-#ppt_w*1.125000"/>
                                              </p:val>
                                            </p:tav>
                                            <p:tav tm="100000">
                                              <p:val>
                                                <p:strVal val="#ppt_x"/>
                                              </p:val>
                                            </p:tav>
                                          </p:tavLst>
                                        </p:anim>
                                        <p:animEffect transition="in" filter="wipe(right)">
                                          <p:cBhvr>
                                            <p:cTn id="11" dur="500"/>
                                            <p:tgtEl>
                                              <p:spTgt spid="2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 presetClass="entr" presetSubtype="12"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750" fill="hold"/>
                                            <p:tgtEl>
                                              <p:spTgt spid="5"/>
                                            </p:tgtEl>
                                            <p:attrNameLst>
                                              <p:attrName>ppt_x</p:attrName>
                                            </p:attrNameLst>
                                          </p:cBhvr>
                                          <p:tavLst>
                                            <p:tav tm="0">
                                              <p:val>
                                                <p:strVal val="0-#ppt_w/2"/>
                                              </p:val>
                                            </p:tav>
                                            <p:tav tm="100000">
                                              <p:val>
                                                <p:strVal val="#ppt_x"/>
                                              </p:val>
                                            </p:tav>
                                          </p:tavLst>
                                        </p:anim>
                                        <p:anim calcmode="lin" valueType="num">
                                          <p:cBhvr additive="base">
                                            <p:cTn id="26" dur="750" fill="hold"/>
                                            <p:tgtEl>
                                              <p:spTgt spid="5"/>
                                            </p:tgtEl>
                                            <p:attrNameLst>
                                              <p:attrName>ppt_y</p:attrName>
                                            </p:attrNameLst>
                                          </p:cBhvr>
                                          <p:tavLst>
                                            <p:tav tm="0">
                                              <p:val>
                                                <p:strVal val="1+#ppt_h/2"/>
                                              </p:val>
                                            </p:tav>
                                            <p:tav tm="100000">
                                              <p:val>
                                                <p:strVal val="#ppt_y"/>
                                              </p:val>
                                            </p:tav>
                                          </p:tavLst>
                                        </p:anim>
                                      </p:childTnLst>
                                    </p:cTn>
                                  </p:par>
                                  <p:par>
                                    <p:cTn id="27" presetID="1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p:tgtEl>
                                              <p:spTgt spid="7"/>
                                            </p:tgtEl>
                                            <p:attrNameLst>
                                              <p:attrName>ppt_x</p:attrName>
                                            </p:attrNameLst>
                                          </p:cBhvr>
                                          <p:tavLst>
                                            <p:tav tm="0">
                                              <p:val>
                                                <p:strVal val="#ppt_x-#ppt_w*1.125000"/>
                                              </p:val>
                                            </p:tav>
                                            <p:tav tm="100000">
                                              <p:val>
                                                <p:strVal val="#ppt_x"/>
                                              </p:val>
                                            </p:tav>
                                          </p:tavLst>
                                        </p:anim>
                                        <p:animEffect transition="in" filter="wipe(righ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24" grpId="0"/>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957808" y="2743709"/>
            <a:ext cx="4573622" cy="30471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C:\Users\Administrator\Desktop\余乐\美工教材\六改\节日活动\父亲节（可用-一组）.jpg父亲节（可用-一组）"/>
          <p:cNvPicPr>
            <a:picLocks noChangeAspect="1"/>
          </p:cNvPicPr>
          <p:nvPr/>
        </p:nvPicPr>
        <p:blipFill>
          <a:blip r:embed="rId1"/>
          <a:srcRect/>
          <a:stretch>
            <a:fillRect/>
          </a:stretch>
        </p:blipFill>
        <p:spPr>
          <a:xfrm>
            <a:off x="1339850" y="3338195"/>
            <a:ext cx="5452110" cy="1703705"/>
          </a:xfrm>
          <a:prstGeom prst="rect">
            <a:avLst/>
          </a:prstGeom>
          <a:effectLst>
            <a:outerShdw blurRad="139700" dist="190500" dir="2700000" algn="tl" rotWithShape="0">
              <a:prstClr val="black">
                <a:alpha val="40000"/>
              </a:prstClr>
            </a:outerShdw>
          </a:effectLst>
        </p:spPr>
      </p:pic>
      <p:sp>
        <p:nvSpPr>
          <p:cNvPr id="7" name="矩形 6"/>
          <p:cNvSpPr/>
          <p:nvPr/>
        </p:nvSpPr>
        <p:spPr>
          <a:xfrm>
            <a:off x="6881352" y="2743709"/>
            <a:ext cx="3946306" cy="3617595"/>
          </a:xfrm>
          <a:prstGeom prst="rect">
            <a:avLst/>
          </a:prstGeom>
        </p:spPr>
        <p:txBody>
          <a:bodyPr wrap="square">
            <a:spAutoFit/>
          </a:bodyPr>
          <a:lstStyle/>
          <a:p>
            <a:pPr marL="285750" indent="-285750">
              <a:lnSpc>
                <a:spcPts val="25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分析1  背景有中国古代山水画的感觉，背景的山体现出了父亲这个角色的担当，展现了广告图的主题，画面整体配色均使用棕色系，给人深沉、可靠的感觉，符合父亲的形象；</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ts val="25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分析</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  在黄金分割点放上产品主体，突出产品，在产品下面放上满减活动的内容，吸引消费者购买；</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ts val="25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分析</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  画面上没有多余的文字，直接“父亲节”三个字点名主题，“父亲节”三个字用有变化的颜色来填充，突出文字。</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ts val="2500"/>
              </a:lnSpc>
              <a:buFont typeface="Wingdings" panose="05000000000000000000" pitchFamily="2" charset="2"/>
              <a:buChar char="Ø"/>
            </a:pPr>
            <a:endParaRPr lang="zh-CN" altLang="en-US" sz="1600" dirty="0">
              <a:latin typeface="庞中华简体 V2007" panose="02000600000000000000" pitchFamily="2" charset="-122"/>
              <a:ea typeface="庞中华简体 V2007" panose="02000600000000000000" pitchFamily="2" charset="-122"/>
              <a:cs typeface="庞中华简体 V2007" panose="02000600000000000000" pitchFamily="2" charset="-122"/>
            </a:endParaRPr>
          </a:p>
        </p:txBody>
      </p:sp>
      <p:grpSp>
        <p:nvGrpSpPr>
          <p:cNvPr id="19" name="组合 18"/>
          <p:cNvGrpSpPr/>
          <p:nvPr/>
        </p:nvGrpSpPr>
        <p:grpSpPr>
          <a:xfrm>
            <a:off x="0" y="260350"/>
            <a:ext cx="680085" cy="431800"/>
            <a:chOff x="0" y="410"/>
            <a:chExt cx="1071" cy="680"/>
          </a:xfrm>
        </p:grpSpPr>
        <p:sp>
          <p:nvSpPr>
            <p:cNvPr id="20" name="Rectangle 3      (向天歌演示原创作品：www.TopPPT.cn)"/>
            <p:cNvSpPr/>
            <p:nvPr/>
          </p:nvSpPr>
          <p:spPr>
            <a:xfrm>
              <a:off x="0" y="410"/>
              <a:ext cx="642"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1" name="Rectangle 4      (向天歌演示原创作品：www.TopPPT.cn)"/>
            <p:cNvSpPr/>
            <p:nvPr/>
          </p:nvSpPr>
          <p:spPr>
            <a:xfrm>
              <a:off x="755" y="410"/>
              <a:ext cx="113"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3" name="Rectangle 5      (向天歌演示原创作品：www.TopPPT.cn)"/>
            <p:cNvSpPr/>
            <p:nvPr/>
          </p:nvSpPr>
          <p:spPr>
            <a:xfrm>
              <a:off x="971" y="731"/>
              <a:ext cx="100" cy="35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4" name="TextBox 6      (向天歌演示原创作品：www.TopPPT.cn)"/>
          <p:cNvSpPr txBox="1"/>
          <p:nvPr/>
        </p:nvSpPr>
        <p:spPr>
          <a:xfrm>
            <a:off x="680085" y="375920"/>
            <a:ext cx="248158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美工-项目应用实战</a:t>
            </a:r>
            <a:endParaRPr lang="zh-CN" altLang="en-US" b="1" dirty="0">
              <a:latin typeface="微软雅黑" panose="020B0503020204020204" pitchFamily="34" charset="-122"/>
              <a:ea typeface="微软雅黑" panose="020B0503020204020204" pitchFamily="34" charset="-122"/>
            </a:endParaRPr>
          </a:p>
        </p:txBody>
      </p:sp>
      <p:sp>
        <p:nvSpPr>
          <p:cNvPr id="2" name="文本框 1"/>
          <p:cNvSpPr txBox="1"/>
          <p:nvPr/>
        </p:nvSpPr>
        <p:spPr>
          <a:xfrm>
            <a:off x="1885950" y="1244600"/>
            <a:ext cx="8985250" cy="1076325"/>
          </a:xfrm>
          <a:prstGeom prst="rect">
            <a:avLst/>
          </a:prstGeom>
          <a:noFill/>
        </p:spPr>
        <p:txBody>
          <a:bodyPr wrap="square" rtlCol="0" anchor="t">
            <a:spAutoFit/>
          </a:bodyPr>
          <a:lstStyle/>
          <a:p>
            <a:pPr algn="ct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父亲节：6月的第三个星期日</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父亲节（Father's Day），顾名思义是感恩父亲的节日。约始于二十世纪初，起源于美国，现已广泛流传于世界各地，节日日期因地域而存在差异。最广泛的日期在每年6月的第三个星期日，世界上有52个国家和地区是在这一天过父亲节。</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1000"/>
                                            <p:tgtEl>
                                              <p:spTgt spid="19"/>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p:tgtEl>
                                              <p:spTgt spid="24"/>
                                            </p:tgtEl>
                                            <p:attrNameLst>
                                              <p:attrName>ppt_x</p:attrName>
                                            </p:attrNameLst>
                                          </p:cBhvr>
                                          <p:tavLst>
                                            <p:tav tm="0">
                                              <p:val>
                                                <p:strVal val="#ppt_x-#ppt_w*1.125000"/>
                                              </p:val>
                                            </p:tav>
                                            <p:tav tm="100000">
                                              <p:val>
                                                <p:strVal val="#ppt_x"/>
                                              </p:val>
                                            </p:tav>
                                          </p:tavLst>
                                        </p:anim>
                                        <p:animEffect transition="in" filter="wipe(right)">
                                          <p:cBhvr>
                                            <p:cTn id="11" dur="500"/>
                                            <p:tgtEl>
                                              <p:spTgt spid="2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 presetClass="entr" presetSubtype="12" fill="hold" grpId="0" nodeType="afterEffect" p14:presetBounceEnd="60000">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14:bounceEnd="60000">
                                          <p:cBhvr additive="base">
                                            <p:cTn id="25" dur="75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26" dur="750" fill="hold"/>
                                            <p:tgtEl>
                                              <p:spTgt spid="5"/>
                                            </p:tgtEl>
                                            <p:attrNameLst>
                                              <p:attrName>ppt_y</p:attrName>
                                            </p:attrNameLst>
                                          </p:cBhvr>
                                          <p:tavLst>
                                            <p:tav tm="0">
                                              <p:val>
                                                <p:strVal val="1+#ppt_h/2"/>
                                              </p:val>
                                            </p:tav>
                                            <p:tav tm="100000">
                                              <p:val>
                                                <p:strVal val="#ppt_y"/>
                                              </p:val>
                                            </p:tav>
                                          </p:tavLst>
                                        </p:anim>
                                      </p:childTnLst>
                                    </p:cTn>
                                  </p:par>
                                  <p:par>
                                    <p:cTn id="27" presetID="1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p:tgtEl>
                                              <p:spTgt spid="7"/>
                                            </p:tgtEl>
                                            <p:attrNameLst>
                                              <p:attrName>ppt_x</p:attrName>
                                            </p:attrNameLst>
                                          </p:cBhvr>
                                          <p:tavLst>
                                            <p:tav tm="0">
                                              <p:val>
                                                <p:strVal val="#ppt_x-#ppt_w*1.125000"/>
                                              </p:val>
                                            </p:tav>
                                            <p:tav tm="100000">
                                              <p:val>
                                                <p:strVal val="#ppt_x"/>
                                              </p:val>
                                            </p:tav>
                                          </p:tavLst>
                                        </p:anim>
                                        <p:animEffect transition="in" filter="wipe(righ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24" grpId="0"/>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1000"/>
                                            <p:tgtEl>
                                              <p:spTgt spid="19"/>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p:tgtEl>
                                              <p:spTgt spid="24"/>
                                            </p:tgtEl>
                                            <p:attrNameLst>
                                              <p:attrName>ppt_x</p:attrName>
                                            </p:attrNameLst>
                                          </p:cBhvr>
                                          <p:tavLst>
                                            <p:tav tm="0">
                                              <p:val>
                                                <p:strVal val="#ppt_x-#ppt_w*1.125000"/>
                                              </p:val>
                                            </p:tav>
                                            <p:tav tm="100000">
                                              <p:val>
                                                <p:strVal val="#ppt_x"/>
                                              </p:val>
                                            </p:tav>
                                          </p:tavLst>
                                        </p:anim>
                                        <p:animEffect transition="in" filter="wipe(right)">
                                          <p:cBhvr>
                                            <p:cTn id="11" dur="500"/>
                                            <p:tgtEl>
                                              <p:spTgt spid="2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 presetClass="entr" presetSubtype="12"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750" fill="hold"/>
                                            <p:tgtEl>
                                              <p:spTgt spid="5"/>
                                            </p:tgtEl>
                                            <p:attrNameLst>
                                              <p:attrName>ppt_x</p:attrName>
                                            </p:attrNameLst>
                                          </p:cBhvr>
                                          <p:tavLst>
                                            <p:tav tm="0">
                                              <p:val>
                                                <p:strVal val="0-#ppt_w/2"/>
                                              </p:val>
                                            </p:tav>
                                            <p:tav tm="100000">
                                              <p:val>
                                                <p:strVal val="#ppt_x"/>
                                              </p:val>
                                            </p:tav>
                                          </p:tavLst>
                                        </p:anim>
                                        <p:anim calcmode="lin" valueType="num">
                                          <p:cBhvr additive="base">
                                            <p:cTn id="26" dur="750" fill="hold"/>
                                            <p:tgtEl>
                                              <p:spTgt spid="5"/>
                                            </p:tgtEl>
                                            <p:attrNameLst>
                                              <p:attrName>ppt_y</p:attrName>
                                            </p:attrNameLst>
                                          </p:cBhvr>
                                          <p:tavLst>
                                            <p:tav tm="0">
                                              <p:val>
                                                <p:strVal val="1+#ppt_h/2"/>
                                              </p:val>
                                            </p:tav>
                                            <p:tav tm="100000">
                                              <p:val>
                                                <p:strVal val="#ppt_y"/>
                                              </p:val>
                                            </p:tav>
                                          </p:tavLst>
                                        </p:anim>
                                      </p:childTnLst>
                                    </p:cTn>
                                  </p:par>
                                  <p:par>
                                    <p:cTn id="27" presetID="1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p:tgtEl>
                                              <p:spTgt spid="7"/>
                                            </p:tgtEl>
                                            <p:attrNameLst>
                                              <p:attrName>ppt_x</p:attrName>
                                            </p:attrNameLst>
                                          </p:cBhvr>
                                          <p:tavLst>
                                            <p:tav tm="0">
                                              <p:val>
                                                <p:strVal val="#ppt_x-#ppt_w*1.125000"/>
                                              </p:val>
                                            </p:tav>
                                            <p:tav tm="100000">
                                              <p:val>
                                                <p:strVal val="#ppt_x"/>
                                              </p:val>
                                            </p:tav>
                                          </p:tavLst>
                                        </p:anim>
                                        <p:animEffect transition="in" filter="wipe(righ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24" grpId="0"/>
          <p:bldP spid="2"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029563" y="2815464"/>
            <a:ext cx="4573622" cy="30471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C:\Users\Administrator\Desktop\余乐\美工教材\六改\节日活动\清明节（蒲江职中）.jpg清明节（蒲江职中）"/>
          <p:cNvPicPr>
            <a:picLocks noChangeAspect="1"/>
          </p:cNvPicPr>
          <p:nvPr/>
        </p:nvPicPr>
        <p:blipFill>
          <a:blip r:embed="rId1"/>
          <a:srcRect/>
          <a:stretch>
            <a:fillRect/>
          </a:stretch>
        </p:blipFill>
        <p:spPr>
          <a:xfrm>
            <a:off x="1020445" y="3380740"/>
            <a:ext cx="5221605" cy="2564765"/>
          </a:xfrm>
          <a:prstGeom prst="rect">
            <a:avLst/>
          </a:prstGeom>
          <a:effectLst>
            <a:outerShdw blurRad="139700" dist="190500" dir="2700000" algn="tl" rotWithShape="0">
              <a:prstClr val="black">
                <a:alpha val="40000"/>
              </a:prstClr>
            </a:outerShdw>
          </a:effectLst>
        </p:spPr>
      </p:pic>
      <p:sp>
        <p:nvSpPr>
          <p:cNvPr id="7" name="矩形 6"/>
          <p:cNvSpPr/>
          <p:nvPr/>
        </p:nvSpPr>
        <p:spPr>
          <a:xfrm>
            <a:off x="6996287" y="3171699"/>
            <a:ext cx="3946306" cy="2335530"/>
          </a:xfrm>
          <a:prstGeom prst="rect">
            <a:avLst/>
          </a:prstGeom>
        </p:spPr>
        <p:txBody>
          <a:bodyPr wrap="square">
            <a:spAutoFit/>
          </a:bodyPr>
          <a:lstStyle/>
          <a:p>
            <a:pPr marL="285750" indent="-285750">
              <a:lnSpc>
                <a:spcPts val="25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分析1  广告图整体使用的是与“清明节”相符合的绿色，衬托出清明的气氛；</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ts val="25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分析2  使用柳叶作为装饰，背景为纯色，十分干净清爽，让人仿佛能感受到清明的氛围；</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ts val="25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分析3  将文字与产品分别放于黄金分割线上，突出广告图的两个重点。</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ts val="2500"/>
              </a:lnSpc>
              <a:buFont typeface="Wingdings" panose="05000000000000000000" pitchFamily="2" charset="2"/>
              <a:buChar char="Ø"/>
            </a:pPr>
            <a:endParaRPr lang="zh-CN" altLang="en-US" sz="1600" dirty="0">
              <a:latin typeface="庞中华简体 V2007" panose="02000600000000000000" pitchFamily="2" charset="-122"/>
              <a:ea typeface="庞中华简体 V2007" panose="02000600000000000000" pitchFamily="2" charset="-122"/>
              <a:cs typeface="庞中华简体 V2007" panose="02000600000000000000" pitchFamily="2" charset="-122"/>
            </a:endParaRPr>
          </a:p>
        </p:txBody>
      </p:sp>
      <p:grpSp>
        <p:nvGrpSpPr>
          <p:cNvPr id="19" name="组合 18"/>
          <p:cNvGrpSpPr/>
          <p:nvPr/>
        </p:nvGrpSpPr>
        <p:grpSpPr>
          <a:xfrm>
            <a:off x="0" y="260350"/>
            <a:ext cx="680085" cy="431800"/>
            <a:chOff x="0" y="410"/>
            <a:chExt cx="1071" cy="680"/>
          </a:xfrm>
        </p:grpSpPr>
        <p:sp>
          <p:nvSpPr>
            <p:cNvPr id="20" name="Rectangle 3      (向天歌演示原创作品：www.TopPPT.cn)"/>
            <p:cNvSpPr/>
            <p:nvPr/>
          </p:nvSpPr>
          <p:spPr>
            <a:xfrm>
              <a:off x="0" y="410"/>
              <a:ext cx="642"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1" name="Rectangle 4      (向天歌演示原创作品：www.TopPPT.cn)"/>
            <p:cNvSpPr/>
            <p:nvPr/>
          </p:nvSpPr>
          <p:spPr>
            <a:xfrm>
              <a:off x="755" y="410"/>
              <a:ext cx="113"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3" name="Rectangle 5      (向天歌演示原创作品：www.TopPPT.cn)"/>
            <p:cNvSpPr/>
            <p:nvPr/>
          </p:nvSpPr>
          <p:spPr>
            <a:xfrm>
              <a:off x="971" y="731"/>
              <a:ext cx="100" cy="35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4" name="TextBox 6      (向天歌演示原创作品：www.TopPPT.cn)"/>
          <p:cNvSpPr txBox="1"/>
          <p:nvPr/>
        </p:nvSpPr>
        <p:spPr>
          <a:xfrm>
            <a:off x="680085" y="375920"/>
            <a:ext cx="248158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美工-项目应用实战</a:t>
            </a:r>
            <a:endParaRPr lang="zh-CN" altLang="en-US" b="1" dirty="0">
              <a:latin typeface="微软雅黑" panose="020B0503020204020204" pitchFamily="34" charset="-122"/>
              <a:ea typeface="微软雅黑" panose="020B0503020204020204" pitchFamily="34" charset="-122"/>
            </a:endParaRPr>
          </a:p>
        </p:txBody>
      </p:sp>
      <p:sp>
        <p:nvSpPr>
          <p:cNvPr id="2" name="文本框 1"/>
          <p:cNvSpPr txBox="1"/>
          <p:nvPr/>
        </p:nvSpPr>
        <p:spPr>
          <a:xfrm>
            <a:off x="1957705" y="1316355"/>
            <a:ext cx="8985250" cy="829945"/>
          </a:xfrm>
          <a:prstGeom prst="rect">
            <a:avLst/>
          </a:prstGeom>
          <a:noFill/>
        </p:spPr>
        <p:txBody>
          <a:bodyPr wrap="square" rtlCol="0" anchor="t">
            <a:spAutoFit/>
          </a:bodyPr>
          <a:lstStyle/>
          <a:p>
            <a:pPr algn="ct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清明节：4月4日~4月6日</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清明节又叫踏青节，在仲春与暮春之交。是中国传统节日，是中国重要的“时年八节”之一，也是最重要的祭祀节日之一，是祭祖和扫墓的日子。</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1000"/>
                                            <p:tgtEl>
                                              <p:spTgt spid="19"/>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p:tgtEl>
                                              <p:spTgt spid="24"/>
                                            </p:tgtEl>
                                            <p:attrNameLst>
                                              <p:attrName>ppt_x</p:attrName>
                                            </p:attrNameLst>
                                          </p:cBhvr>
                                          <p:tavLst>
                                            <p:tav tm="0">
                                              <p:val>
                                                <p:strVal val="#ppt_x-#ppt_w*1.125000"/>
                                              </p:val>
                                            </p:tav>
                                            <p:tav tm="100000">
                                              <p:val>
                                                <p:strVal val="#ppt_x"/>
                                              </p:val>
                                            </p:tav>
                                          </p:tavLst>
                                        </p:anim>
                                        <p:animEffect transition="in" filter="wipe(right)">
                                          <p:cBhvr>
                                            <p:cTn id="11" dur="500"/>
                                            <p:tgtEl>
                                              <p:spTgt spid="24"/>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p:tgtEl>
                                              <p:spTgt spid="2"/>
                                            </p:tgtEl>
                                            <p:attrNameLst>
                                              <p:attrName>ppt_y</p:attrName>
                                            </p:attrNameLst>
                                          </p:cBhvr>
                                          <p:tavLst>
                                            <p:tav tm="0">
                                              <p:val>
                                                <p:strVal val="#ppt_y+#ppt_h*1.125000"/>
                                              </p:val>
                                            </p:tav>
                                            <p:tav tm="100000">
                                              <p:val>
                                                <p:strVal val="#ppt_y"/>
                                              </p:val>
                                            </p:tav>
                                          </p:tavLst>
                                        </p:anim>
                                        <p:animEffect transition="in" filter="wipe(up)">
                                          <p:cBhvr>
                                            <p:cTn id="15" dur="500"/>
                                            <p:tgtEl>
                                              <p:spTgt spid="2"/>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2" presetClass="entr" presetSubtype="12" fill="hold" grpId="0" nodeType="afterEffect" p14:presetBounceEnd="60000">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14:bounceEnd="60000">
                                          <p:cBhvr additive="base">
                                            <p:cTn id="25" dur="75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26" dur="750" fill="hold"/>
                                            <p:tgtEl>
                                              <p:spTgt spid="5"/>
                                            </p:tgtEl>
                                            <p:attrNameLst>
                                              <p:attrName>ppt_y</p:attrName>
                                            </p:attrNameLst>
                                          </p:cBhvr>
                                          <p:tavLst>
                                            <p:tav tm="0">
                                              <p:val>
                                                <p:strVal val="1+#ppt_h/2"/>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24" grpId="0"/>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1000"/>
                                            <p:tgtEl>
                                              <p:spTgt spid="19"/>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p:tgtEl>
                                              <p:spTgt spid="24"/>
                                            </p:tgtEl>
                                            <p:attrNameLst>
                                              <p:attrName>ppt_x</p:attrName>
                                            </p:attrNameLst>
                                          </p:cBhvr>
                                          <p:tavLst>
                                            <p:tav tm="0">
                                              <p:val>
                                                <p:strVal val="#ppt_x-#ppt_w*1.125000"/>
                                              </p:val>
                                            </p:tav>
                                            <p:tav tm="100000">
                                              <p:val>
                                                <p:strVal val="#ppt_x"/>
                                              </p:val>
                                            </p:tav>
                                          </p:tavLst>
                                        </p:anim>
                                        <p:animEffect transition="in" filter="wipe(right)">
                                          <p:cBhvr>
                                            <p:cTn id="11" dur="500"/>
                                            <p:tgtEl>
                                              <p:spTgt spid="24"/>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p:tgtEl>
                                              <p:spTgt spid="2"/>
                                            </p:tgtEl>
                                            <p:attrNameLst>
                                              <p:attrName>ppt_y</p:attrName>
                                            </p:attrNameLst>
                                          </p:cBhvr>
                                          <p:tavLst>
                                            <p:tav tm="0">
                                              <p:val>
                                                <p:strVal val="#ppt_y+#ppt_h*1.125000"/>
                                              </p:val>
                                            </p:tav>
                                            <p:tav tm="100000">
                                              <p:val>
                                                <p:strVal val="#ppt_y"/>
                                              </p:val>
                                            </p:tav>
                                          </p:tavLst>
                                        </p:anim>
                                        <p:animEffect transition="in" filter="wipe(up)">
                                          <p:cBhvr>
                                            <p:cTn id="15" dur="500"/>
                                            <p:tgtEl>
                                              <p:spTgt spid="2"/>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2" presetClass="entr" presetSubtype="12"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750" fill="hold"/>
                                            <p:tgtEl>
                                              <p:spTgt spid="5"/>
                                            </p:tgtEl>
                                            <p:attrNameLst>
                                              <p:attrName>ppt_x</p:attrName>
                                            </p:attrNameLst>
                                          </p:cBhvr>
                                          <p:tavLst>
                                            <p:tav tm="0">
                                              <p:val>
                                                <p:strVal val="0-#ppt_w/2"/>
                                              </p:val>
                                            </p:tav>
                                            <p:tav tm="100000">
                                              <p:val>
                                                <p:strVal val="#ppt_x"/>
                                              </p:val>
                                            </p:tav>
                                          </p:tavLst>
                                        </p:anim>
                                        <p:anim calcmode="lin" valueType="num">
                                          <p:cBhvr additive="base">
                                            <p:cTn id="26" dur="750" fill="hold"/>
                                            <p:tgtEl>
                                              <p:spTgt spid="5"/>
                                            </p:tgtEl>
                                            <p:attrNameLst>
                                              <p:attrName>ppt_y</p:attrName>
                                            </p:attrNameLst>
                                          </p:cBhvr>
                                          <p:tavLst>
                                            <p:tav tm="0">
                                              <p:val>
                                                <p:strVal val="1+#ppt_h/2"/>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24" grpId="0"/>
          <p:bldP spid="2"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029563" y="2815464"/>
            <a:ext cx="4573622" cy="30471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C:\Users\Administrator\Desktop\余乐\美工教材\六改\节日活动\七夕（礼仪）.jpg七夕（礼仪）"/>
          <p:cNvPicPr>
            <a:picLocks noChangeAspect="1"/>
          </p:cNvPicPr>
          <p:nvPr/>
        </p:nvPicPr>
        <p:blipFill>
          <a:blip r:embed="rId1"/>
          <a:srcRect/>
          <a:stretch>
            <a:fillRect/>
          </a:stretch>
        </p:blipFill>
        <p:spPr>
          <a:xfrm>
            <a:off x="1705610" y="3422650"/>
            <a:ext cx="5221605" cy="1631315"/>
          </a:xfrm>
          <a:prstGeom prst="rect">
            <a:avLst/>
          </a:prstGeom>
          <a:effectLst>
            <a:outerShdw blurRad="139700" dist="190500" dir="2700000" algn="tl" rotWithShape="0">
              <a:prstClr val="black">
                <a:alpha val="40000"/>
              </a:prstClr>
            </a:outerShdw>
          </a:effectLst>
        </p:spPr>
      </p:pic>
      <p:sp>
        <p:nvSpPr>
          <p:cNvPr id="7" name="矩形 6"/>
          <p:cNvSpPr/>
          <p:nvPr/>
        </p:nvSpPr>
        <p:spPr>
          <a:xfrm>
            <a:off x="6996287" y="2717039"/>
            <a:ext cx="3946306" cy="3617595"/>
          </a:xfrm>
          <a:prstGeom prst="rect">
            <a:avLst/>
          </a:prstGeom>
        </p:spPr>
        <p:txBody>
          <a:bodyPr wrap="square">
            <a:spAutoFit/>
          </a:bodyPr>
          <a:lstStyle/>
          <a:p>
            <a:pPr marL="285750" indent="-285750">
              <a:lnSpc>
                <a:spcPts val="25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分析1  背景选用了契合“情人节”这个主题的粉红色，在靠近产品和文字的地方背景稍亮，由此可以突出产品和文字；</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ts val="25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分析2  将最吸引消费者的促销文字用不同于其他字体颜色的红色系的颜色填充，突出重点文字；</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ts val="25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分析3  添加玫瑰花的素材，让画面更有情人节的感觉；</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ts val="25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分析4  产品和文字都是在画面的黄金分割线处，使得产品和文字再次突出。</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ts val="2500"/>
              </a:lnSpc>
              <a:buFont typeface="Wingdings" panose="05000000000000000000" pitchFamily="2" charset="2"/>
              <a:buChar char="Ø"/>
            </a:pPr>
            <a:endParaRPr lang="zh-CN" altLang="en-US" sz="1600" dirty="0">
              <a:latin typeface="庞中华简体 V2007" panose="02000600000000000000" pitchFamily="2" charset="-122"/>
              <a:ea typeface="庞中华简体 V2007" panose="02000600000000000000" pitchFamily="2" charset="-122"/>
              <a:cs typeface="庞中华简体 V2007" panose="02000600000000000000" pitchFamily="2" charset="-122"/>
            </a:endParaRPr>
          </a:p>
        </p:txBody>
      </p:sp>
      <p:grpSp>
        <p:nvGrpSpPr>
          <p:cNvPr id="19" name="组合 18"/>
          <p:cNvGrpSpPr/>
          <p:nvPr/>
        </p:nvGrpSpPr>
        <p:grpSpPr>
          <a:xfrm>
            <a:off x="0" y="260350"/>
            <a:ext cx="680085" cy="431800"/>
            <a:chOff x="0" y="410"/>
            <a:chExt cx="1071" cy="680"/>
          </a:xfrm>
        </p:grpSpPr>
        <p:sp>
          <p:nvSpPr>
            <p:cNvPr id="20" name="Rectangle 3      (向天歌演示原创作品：www.TopPPT.cn)"/>
            <p:cNvSpPr/>
            <p:nvPr/>
          </p:nvSpPr>
          <p:spPr>
            <a:xfrm>
              <a:off x="0" y="410"/>
              <a:ext cx="642"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1" name="Rectangle 4      (向天歌演示原创作品：www.TopPPT.cn)"/>
            <p:cNvSpPr/>
            <p:nvPr/>
          </p:nvSpPr>
          <p:spPr>
            <a:xfrm>
              <a:off x="755" y="410"/>
              <a:ext cx="113"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3" name="Rectangle 5      (向天歌演示原创作品：www.TopPPT.cn)"/>
            <p:cNvSpPr/>
            <p:nvPr/>
          </p:nvSpPr>
          <p:spPr>
            <a:xfrm>
              <a:off x="971" y="731"/>
              <a:ext cx="100" cy="35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4" name="TextBox 6      (向天歌演示原创作品：www.TopPPT.cn)"/>
          <p:cNvSpPr txBox="1"/>
          <p:nvPr/>
        </p:nvSpPr>
        <p:spPr>
          <a:xfrm>
            <a:off x="680085" y="375920"/>
            <a:ext cx="248158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美工-项目应用实战</a:t>
            </a:r>
            <a:endParaRPr lang="zh-CN" altLang="en-US" b="1" dirty="0">
              <a:latin typeface="微软雅黑" panose="020B0503020204020204" pitchFamily="34" charset="-122"/>
              <a:ea typeface="微软雅黑" panose="020B0503020204020204" pitchFamily="34" charset="-122"/>
            </a:endParaRPr>
          </a:p>
        </p:txBody>
      </p:sp>
      <p:sp>
        <p:nvSpPr>
          <p:cNvPr id="2" name="文本框 1"/>
          <p:cNvSpPr txBox="1"/>
          <p:nvPr/>
        </p:nvSpPr>
        <p:spPr>
          <a:xfrm>
            <a:off x="1957705" y="1316355"/>
            <a:ext cx="8985250" cy="829945"/>
          </a:xfrm>
          <a:prstGeom prst="rect">
            <a:avLst/>
          </a:prstGeom>
          <a:noFill/>
        </p:spPr>
        <p:txBody>
          <a:bodyPr wrap="square" rtlCol="0" anchor="t">
            <a:spAutoFit/>
          </a:bodyPr>
          <a:lstStyle/>
          <a:p>
            <a:pPr algn="ct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七夕节：农历七月初七</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农历七月初七是七夕节，又名乞巧节、七巧节或七姐诞。七夕始于汉朝，是流行于中国及汉字文化圈诸国的传统文化节日。</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1000"/>
                                            <p:tgtEl>
                                              <p:spTgt spid="19"/>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p:tgtEl>
                                              <p:spTgt spid="24"/>
                                            </p:tgtEl>
                                            <p:attrNameLst>
                                              <p:attrName>ppt_x</p:attrName>
                                            </p:attrNameLst>
                                          </p:cBhvr>
                                          <p:tavLst>
                                            <p:tav tm="0">
                                              <p:val>
                                                <p:strVal val="#ppt_x-#ppt_w*1.125000"/>
                                              </p:val>
                                            </p:tav>
                                            <p:tav tm="100000">
                                              <p:val>
                                                <p:strVal val="#ppt_x"/>
                                              </p:val>
                                            </p:tav>
                                          </p:tavLst>
                                        </p:anim>
                                        <p:animEffect transition="in" filter="wipe(right)">
                                          <p:cBhvr>
                                            <p:cTn id="11" dur="500"/>
                                            <p:tgtEl>
                                              <p:spTgt spid="2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 presetClass="entr" presetSubtype="12" fill="hold" grpId="0" nodeType="afterEffect" p14:presetBounceEnd="60000">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14:bounceEnd="60000">
                                          <p:cBhvr additive="base">
                                            <p:cTn id="25" dur="75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26" dur="750" fill="hold"/>
                                            <p:tgtEl>
                                              <p:spTgt spid="5"/>
                                            </p:tgtEl>
                                            <p:attrNameLst>
                                              <p:attrName>ppt_y</p:attrName>
                                            </p:attrNameLst>
                                          </p:cBhvr>
                                          <p:tavLst>
                                            <p:tav tm="0">
                                              <p:val>
                                                <p:strVal val="1+#ppt_h/2"/>
                                              </p:val>
                                            </p:tav>
                                            <p:tav tm="100000">
                                              <p:val>
                                                <p:strVal val="#ppt_y"/>
                                              </p:val>
                                            </p:tav>
                                          </p:tavLst>
                                        </p:anim>
                                      </p:childTnLst>
                                    </p:cTn>
                                  </p:par>
                                  <p:par>
                                    <p:cTn id="27" presetID="1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p:tgtEl>
                                              <p:spTgt spid="7"/>
                                            </p:tgtEl>
                                            <p:attrNameLst>
                                              <p:attrName>ppt_x</p:attrName>
                                            </p:attrNameLst>
                                          </p:cBhvr>
                                          <p:tavLst>
                                            <p:tav tm="0">
                                              <p:val>
                                                <p:strVal val="#ppt_x-#ppt_w*1.125000"/>
                                              </p:val>
                                            </p:tav>
                                            <p:tav tm="100000">
                                              <p:val>
                                                <p:strVal val="#ppt_x"/>
                                              </p:val>
                                            </p:tav>
                                          </p:tavLst>
                                        </p:anim>
                                        <p:animEffect transition="in" filter="wipe(righ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24" grpId="0"/>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1000"/>
                                            <p:tgtEl>
                                              <p:spTgt spid="19"/>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p:tgtEl>
                                              <p:spTgt spid="24"/>
                                            </p:tgtEl>
                                            <p:attrNameLst>
                                              <p:attrName>ppt_x</p:attrName>
                                            </p:attrNameLst>
                                          </p:cBhvr>
                                          <p:tavLst>
                                            <p:tav tm="0">
                                              <p:val>
                                                <p:strVal val="#ppt_x-#ppt_w*1.125000"/>
                                              </p:val>
                                            </p:tav>
                                            <p:tav tm="100000">
                                              <p:val>
                                                <p:strVal val="#ppt_x"/>
                                              </p:val>
                                            </p:tav>
                                          </p:tavLst>
                                        </p:anim>
                                        <p:animEffect transition="in" filter="wipe(right)">
                                          <p:cBhvr>
                                            <p:cTn id="11" dur="500"/>
                                            <p:tgtEl>
                                              <p:spTgt spid="2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 presetClass="entr" presetSubtype="12"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750" fill="hold"/>
                                            <p:tgtEl>
                                              <p:spTgt spid="5"/>
                                            </p:tgtEl>
                                            <p:attrNameLst>
                                              <p:attrName>ppt_x</p:attrName>
                                            </p:attrNameLst>
                                          </p:cBhvr>
                                          <p:tavLst>
                                            <p:tav tm="0">
                                              <p:val>
                                                <p:strVal val="0-#ppt_w/2"/>
                                              </p:val>
                                            </p:tav>
                                            <p:tav tm="100000">
                                              <p:val>
                                                <p:strVal val="#ppt_x"/>
                                              </p:val>
                                            </p:tav>
                                          </p:tavLst>
                                        </p:anim>
                                        <p:anim calcmode="lin" valueType="num">
                                          <p:cBhvr additive="base">
                                            <p:cTn id="26" dur="750" fill="hold"/>
                                            <p:tgtEl>
                                              <p:spTgt spid="5"/>
                                            </p:tgtEl>
                                            <p:attrNameLst>
                                              <p:attrName>ppt_y</p:attrName>
                                            </p:attrNameLst>
                                          </p:cBhvr>
                                          <p:tavLst>
                                            <p:tav tm="0">
                                              <p:val>
                                                <p:strVal val="1+#ppt_h/2"/>
                                              </p:val>
                                            </p:tav>
                                            <p:tav tm="100000">
                                              <p:val>
                                                <p:strVal val="#ppt_y"/>
                                              </p:val>
                                            </p:tav>
                                          </p:tavLst>
                                        </p:anim>
                                      </p:childTnLst>
                                    </p:cTn>
                                  </p:par>
                                  <p:par>
                                    <p:cTn id="27" presetID="1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p:tgtEl>
                                              <p:spTgt spid="7"/>
                                            </p:tgtEl>
                                            <p:attrNameLst>
                                              <p:attrName>ppt_x</p:attrName>
                                            </p:attrNameLst>
                                          </p:cBhvr>
                                          <p:tavLst>
                                            <p:tav tm="0">
                                              <p:val>
                                                <p:strVal val="#ppt_x-#ppt_w*1.125000"/>
                                              </p:val>
                                            </p:tav>
                                            <p:tav tm="100000">
                                              <p:val>
                                                <p:strVal val="#ppt_x"/>
                                              </p:val>
                                            </p:tav>
                                          </p:tavLst>
                                        </p:anim>
                                        <p:animEffect transition="in" filter="wipe(righ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24" grpId="0"/>
          <p:bldP spid="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029563" y="2815464"/>
            <a:ext cx="4573622" cy="30471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C:\Users\Administrator\Desktop\余乐\美工教材\六改\节日活动\圣诞节（洞子口）.jpg圣诞节（洞子口）"/>
          <p:cNvPicPr>
            <a:picLocks noChangeAspect="1"/>
          </p:cNvPicPr>
          <p:nvPr/>
        </p:nvPicPr>
        <p:blipFill>
          <a:blip r:embed="rId1"/>
          <a:srcRect/>
          <a:stretch>
            <a:fillRect/>
          </a:stretch>
        </p:blipFill>
        <p:spPr>
          <a:xfrm>
            <a:off x="1705610" y="3502343"/>
            <a:ext cx="5221605" cy="1471930"/>
          </a:xfrm>
          <a:prstGeom prst="rect">
            <a:avLst/>
          </a:prstGeom>
          <a:effectLst>
            <a:outerShdw blurRad="139700" dist="190500" dir="2700000" algn="tl" rotWithShape="0">
              <a:prstClr val="black">
                <a:alpha val="40000"/>
              </a:prstClr>
            </a:outerShdw>
          </a:effectLst>
        </p:spPr>
      </p:pic>
      <p:sp>
        <p:nvSpPr>
          <p:cNvPr id="7" name="矩形 6"/>
          <p:cNvSpPr/>
          <p:nvPr/>
        </p:nvSpPr>
        <p:spPr>
          <a:xfrm>
            <a:off x="7068042" y="3075814"/>
            <a:ext cx="3946306" cy="2656205"/>
          </a:xfrm>
          <a:prstGeom prst="rect">
            <a:avLst/>
          </a:prstGeom>
        </p:spPr>
        <p:txBody>
          <a:bodyPr wrap="square">
            <a:spAutoFit/>
          </a:bodyPr>
          <a:lstStyle/>
          <a:p>
            <a:pPr marL="285750" indent="-285750">
              <a:lnSpc>
                <a:spcPts val="25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分析1  雪、圣诞树、圣诞树挂件、圣诞老人、雪橇，这些元素无不在向消费者表达广告图的主题——“圣诞节”，完美烘托出圣诞的气氛；</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ts val="25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分析2  主题文字使用黄色系，以突出文字；</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ts val="25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分析3  将产品放在与圣诞老人对称的位置，使得画面平衡。</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ts val="2500"/>
              </a:lnSpc>
              <a:buFont typeface="Wingdings" panose="05000000000000000000" pitchFamily="2" charset="2"/>
              <a:buChar char="Ø"/>
            </a:pPr>
            <a:endParaRPr lang="zh-CN" altLang="en-US" sz="1600" dirty="0">
              <a:latin typeface="庞中华简体 V2007" panose="02000600000000000000" pitchFamily="2" charset="-122"/>
              <a:ea typeface="庞中华简体 V2007" panose="02000600000000000000" pitchFamily="2" charset="-122"/>
              <a:cs typeface="庞中华简体 V2007" panose="02000600000000000000" pitchFamily="2" charset="-122"/>
            </a:endParaRPr>
          </a:p>
        </p:txBody>
      </p:sp>
      <p:grpSp>
        <p:nvGrpSpPr>
          <p:cNvPr id="19" name="组合 18"/>
          <p:cNvGrpSpPr/>
          <p:nvPr/>
        </p:nvGrpSpPr>
        <p:grpSpPr>
          <a:xfrm>
            <a:off x="0" y="260350"/>
            <a:ext cx="680085" cy="431800"/>
            <a:chOff x="0" y="410"/>
            <a:chExt cx="1071" cy="680"/>
          </a:xfrm>
        </p:grpSpPr>
        <p:sp>
          <p:nvSpPr>
            <p:cNvPr id="20" name="Rectangle 3      (向天歌演示原创作品：www.TopPPT.cn)"/>
            <p:cNvSpPr/>
            <p:nvPr/>
          </p:nvSpPr>
          <p:spPr>
            <a:xfrm>
              <a:off x="0" y="410"/>
              <a:ext cx="642"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1" name="Rectangle 4      (向天歌演示原创作品：www.TopPPT.cn)"/>
            <p:cNvSpPr/>
            <p:nvPr/>
          </p:nvSpPr>
          <p:spPr>
            <a:xfrm>
              <a:off x="755" y="410"/>
              <a:ext cx="113"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3" name="Rectangle 5      (向天歌演示原创作品：www.TopPPT.cn)"/>
            <p:cNvSpPr/>
            <p:nvPr/>
          </p:nvSpPr>
          <p:spPr>
            <a:xfrm>
              <a:off x="971" y="731"/>
              <a:ext cx="100" cy="35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4" name="TextBox 6      (向天歌演示原创作品：www.TopPPT.cn)"/>
          <p:cNvSpPr txBox="1"/>
          <p:nvPr/>
        </p:nvSpPr>
        <p:spPr>
          <a:xfrm>
            <a:off x="680085" y="375920"/>
            <a:ext cx="248158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美工-项目应用实战</a:t>
            </a:r>
            <a:endParaRPr lang="zh-CN" altLang="en-US" b="1" dirty="0">
              <a:latin typeface="微软雅黑" panose="020B0503020204020204" pitchFamily="34" charset="-122"/>
              <a:ea typeface="微软雅黑" panose="020B0503020204020204" pitchFamily="34" charset="-122"/>
            </a:endParaRPr>
          </a:p>
        </p:txBody>
      </p:sp>
      <p:sp>
        <p:nvSpPr>
          <p:cNvPr id="2" name="文本框 1"/>
          <p:cNvSpPr txBox="1"/>
          <p:nvPr/>
        </p:nvSpPr>
        <p:spPr>
          <a:xfrm>
            <a:off x="1957705" y="1244600"/>
            <a:ext cx="8985250" cy="1076325"/>
          </a:xfrm>
          <a:prstGeom prst="rect">
            <a:avLst/>
          </a:prstGeom>
          <a:noFill/>
        </p:spPr>
        <p:txBody>
          <a:bodyPr wrap="square" rtlCol="0" anchor="t">
            <a:spAutoFit/>
          </a:bodyPr>
          <a:lstStyle/>
          <a:p>
            <a:pPr algn="ct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圣诞节：12月25日</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圣诞节（Christmas）又称耶诞节，耶稣诞辰，译名为“基督弥撒”，西方传统节日，起源于基督教，在每年12月25日。弥撒是教会的一种礼拜仪式。圣诞节是一个宗教节，因为把它当作耶稣的诞辰来庆祝，故名“耶诞节”。</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1000"/>
                                            <p:tgtEl>
                                              <p:spTgt spid="19"/>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p:tgtEl>
                                              <p:spTgt spid="24"/>
                                            </p:tgtEl>
                                            <p:attrNameLst>
                                              <p:attrName>ppt_x</p:attrName>
                                            </p:attrNameLst>
                                          </p:cBhvr>
                                          <p:tavLst>
                                            <p:tav tm="0">
                                              <p:val>
                                                <p:strVal val="#ppt_x-#ppt_w*1.125000"/>
                                              </p:val>
                                            </p:tav>
                                            <p:tav tm="100000">
                                              <p:val>
                                                <p:strVal val="#ppt_x"/>
                                              </p:val>
                                            </p:tav>
                                          </p:tavLst>
                                        </p:anim>
                                        <p:animEffect transition="in" filter="wipe(right)">
                                          <p:cBhvr>
                                            <p:cTn id="11" dur="500"/>
                                            <p:tgtEl>
                                              <p:spTgt spid="2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 presetClass="entr" presetSubtype="12" fill="hold" grpId="0" nodeType="afterEffect" p14:presetBounceEnd="60000">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14:bounceEnd="60000">
                                          <p:cBhvr additive="base">
                                            <p:cTn id="25" dur="75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26" dur="750" fill="hold"/>
                                            <p:tgtEl>
                                              <p:spTgt spid="5"/>
                                            </p:tgtEl>
                                            <p:attrNameLst>
                                              <p:attrName>ppt_y</p:attrName>
                                            </p:attrNameLst>
                                          </p:cBhvr>
                                          <p:tavLst>
                                            <p:tav tm="0">
                                              <p:val>
                                                <p:strVal val="1+#ppt_h/2"/>
                                              </p:val>
                                            </p:tav>
                                            <p:tav tm="100000">
                                              <p:val>
                                                <p:strVal val="#ppt_y"/>
                                              </p:val>
                                            </p:tav>
                                          </p:tavLst>
                                        </p:anim>
                                      </p:childTnLst>
                                    </p:cTn>
                                  </p:par>
                                  <p:par>
                                    <p:cTn id="27" presetID="1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p:tgtEl>
                                              <p:spTgt spid="7"/>
                                            </p:tgtEl>
                                            <p:attrNameLst>
                                              <p:attrName>ppt_x</p:attrName>
                                            </p:attrNameLst>
                                          </p:cBhvr>
                                          <p:tavLst>
                                            <p:tav tm="0">
                                              <p:val>
                                                <p:strVal val="#ppt_x-#ppt_w*1.125000"/>
                                              </p:val>
                                            </p:tav>
                                            <p:tav tm="100000">
                                              <p:val>
                                                <p:strVal val="#ppt_x"/>
                                              </p:val>
                                            </p:tav>
                                          </p:tavLst>
                                        </p:anim>
                                        <p:animEffect transition="in" filter="wipe(righ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24" grpId="0"/>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1000"/>
                                            <p:tgtEl>
                                              <p:spTgt spid="19"/>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p:tgtEl>
                                              <p:spTgt spid="24"/>
                                            </p:tgtEl>
                                            <p:attrNameLst>
                                              <p:attrName>ppt_x</p:attrName>
                                            </p:attrNameLst>
                                          </p:cBhvr>
                                          <p:tavLst>
                                            <p:tav tm="0">
                                              <p:val>
                                                <p:strVal val="#ppt_x-#ppt_w*1.125000"/>
                                              </p:val>
                                            </p:tav>
                                            <p:tav tm="100000">
                                              <p:val>
                                                <p:strVal val="#ppt_x"/>
                                              </p:val>
                                            </p:tav>
                                          </p:tavLst>
                                        </p:anim>
                                        <p:animEffect transition="in" filter="wipe(right)">
                                          <p:cBhvr>
                                            <p:cTn id="11" dur="500"/>
                                            <p:tgtEl>
                                              <p:spTgt spid="2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 presetClass="entr" presetSubtype="12"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750" fill="hold"/>
                                            <p:tgtEl>
                                              <p:spTgt spid="5"/>
                                            </p:tgtEl>
                                            <p:attrNameLst>
                                              <p:attrName>ppt_x</p:attrName>
                                            </p:attrNameLst>
                                          </p:cBhvr>
                                          <p:tavLst>
                                            <p:tav tm="0">
                                              <p:val>
                                                <p:strVal val="0-#ppt_w/2"/>
                                              </p:val>
                                            </p:tav>
                                            <p:tav tm="100000">
                                              <p:val>
                                                <p:strVal val="#ppt_x"/>
                                              </p:val>
                                            </p:tav>
                                          </p:tavLst>
                                        </p:anim>
                                        <p:anim calcmode="lin" valueType="num">
                                          <p:cBhvr additive="base">
                                            <p:cTn id="26" dur="750" fill="hold"/>
                                            <p:tgtEl>
                                              <p:spTgt spid="5"/>
                                            </p:tgtEl>
                                            <p:attrNameLst>
                                              <p:attrName>ppt_y</p:attrName>
                                            </p:attrNameLst>
                                          </p:cBhvr>
                                          <p:tavLst>
                                            <p:tav tm="0">
                                              <p:val>
                                                <p:strVal val="1+#ppt_h/2"/>
                                              </p:val>
                                            </p:tav>
                                            <p:tav tm="100000">
                                              <p:val>
                                                <p:strVal val="#ppt_y"/>
                                              </p:val>
                                            </p:tav>
                                          </p:tavLst>
                                        </p:anim>
                                      </p:childTnLst>
                                    </p:cTn>
                                  </p:par>
                                  <p:par>
                                    <p:cTn id="27" presetID="1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p:tgtEl>
                                              <p:spTgt spid="7"/>
                                            </p:tgtEl>
                                            <p:attrNameLst>
                                              <p:attrName>ppt_x</p:attrName>
                                            </p:attrNameLst>
                                          </p:cBhvr>
                                          <p:tavLst>
                                            <p:tav tm="0">
                                              <p:val>
                                                <p:strVal val="#ppt_x-#ppt_w*1.125000"/>
                                              </p:val>
                                            </p:tav>
                                            <p:tav tm="100000">
                                              <p:val>
                                                <p:strVal val="#ppt_x"/>
                                              </p:val>
                                            </p:tav>
                                          </p:tavLst>
                                        </p:anim>
                                        <p:animEffect transition="in" filter="wipe(righ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24" grpId="0"/>
          <p:bldP spid="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clrChange>
              <a:clrFrom>
                <a:srgbClr val="FFFFFF"/>
              </a:clrFrom>
              <a:clrTo>
                <a:srgbClr val="FFFFFF">
                  <a:alpha val="0"/>
                </a:srgbClr>
              </a:clrTo>
            </a:clrChange>
          </a:blip>
          <a:srcRect l="82255" b="33585"/>
          <a:stretch>
            <a:fillRect/>
          </a:stretch>
        </p:blipFill>
        <p:spPr>
          <a:xfrm rot="16200000">
            <a:off x="10303883" y="4847485"/>
            <a:ext cx="1535508" cy="2451183"/>
          </a:xfrm>
          <a:prstGeom prst="rect">
            <a:avLst/>
          </a:prstGeom>
        </p:spPr>
      </p:pic>
      <p:cxnSp>
        <p:nvCxnSpPr>
          <p:cNvPr id="2" name="直接连接符 1"/>
          <p:cNvCxnSpPr/>
          <p:nvPr/>
        </p:nvCxnSpPr>
        <p:spPr>
          <a:xfrm>
            <a:off x="-287020" y="2423160"/>
            <a:ext cx="6410325" cy="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148" name="Freeform 56"/>
          <p:cNvSpPr/>
          <p:nvPr/>
        </p:nvSpPr>
        <p:spPr>
          <a:xfrm>
            <a:off x="4558665" y="2423160"/>
            <a:ext cx="1565275" cy="85725"/>
          </a:xfrm>
          <a:custGeom>
            <a:avLst/>
            <a:gdLst>
              <a:gd name="txL" fmla="*/ 0 w 2385"/>
              <a:gd name="txT" fmla="*/ 0 h 425"/>
              <a:gd name="txR" fmla="*/ 2385 w 2385"/>
              <a:gd name="txB" fmla="*/ 425 h 425"/>
            </a:gdLst>
            <a:ahLst/>
            <a:cxnLst>
              <a:cxn ang="0">
                <a:pos x="2147483646" y="0"/>
              </a:cxn>
              <a:cxn ang="0">
                <a:pos x="0" y="0"/>
              </a:cxn>
              <a:cxn ang="0">
                <a:pos x="0" y="2147483646"/>
              </a:cxn>
              <a:cxn ang="0">
                <a:pos x="2147483646" y="2147483646"/>
              </a:cxn>
              <a:cxn ang="0">
                <a:pos x="2147483646" y="2147483646"/>
              </a:cxn>
              <a:cxn ang="0">
                <a:pos x="2147483646" y="2147483646"/>
              </a:cxn>
              <a:cxn ang="0">
                <a:pos x="2147483646" y="0"/>
              </a:cxn>
            </a:cxnLst>
            <a:rect l="txL" t="txT" r="txR" b="tx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tx2">
              <a:lumMod val="60000"/>
              <a:lumOff val="40000"/>
            </a:schemeClr>
          </a:solidFill>
          <a:ln w="9525">
            <a:noFill/>
          </a:ln>
        </p:spPr>
        <p:txBody>
          <a:bodyPr wrap="square" lIns="102065" tIns="0" rIns="0" bIns="34019" anchor="ctr" anchorCtr="0"/>
          <a:lstStyle/>
          <a:p>
            <a:pPr>
              <a:lnSpc>
                <a:spcPct val="100000"/>
              </a:lnSpc>
            </a:pPr>
            <a:endParaRPr lang="zh-CN" altLang="en-US" b="1" dirty="0">
              <a:solidFill>
                <a:srgbClr val="FFFFFF"/>
              </a:solidFill>
              <a:latin typeface="幼圆" panose="02010509060101010101" pitchFamily="1" charset="-122"/>
              <a:ea typeface="微软雅黑" panose="020B0503020204020204" pitchFamily="34" charset="-122"/>
            </a:endParaRPr>
          </a:p>
        </p:txBody>
      </p:sp>
      <p:sp>
        <p:nvSpPr>
          <p:cNvPr id="12" name="TextBox 148"/>
          <p:cNvSpPr txBox="1"/>
          <p:nvPr/>
        </p:nvSpPr>
        <p:spPr>
          <a:xfrm>
            <a:off x="2743835" y="2829560"/>
            <a:ext cx="6424295" cy="976630"/>
          </a:xfrm>
          <a:prstGeom prst="rect">
            <a:avLst/>
          </a:prstGeom>
          <a:noFill/>
        </p:spPr>
        <p:txBody>
          <a:bodyPr wrap="square" rtlCol="0">
            <a:spAutoFit/>
          </a:bodyPr>
          <a:lstStyle/>
          <a:p>
            <a:pPr algn="ctr" latinLnBrk="1">
              <a:lnSpc>
                <a:spcPct val="120000"/>
              </a:lnSpc>
              <a:defRPr/>
            </a:pPr>
            <a:r>
              <a:rPr lang="en-US" altLang="zh-CN" sz="3200" b="1" dirty="0" smtClean="0">
                <a:solidFill>
                  <a:srgbClr val="1678A8"/>
                </a:solidFill>
                <a:effectLst/>
                <a:latin typeface="微软雅黑" panose="020B0503020204020204" pitchFamily="34" charset="-122"/>
                <a:ea typeface="微软雅黑" panose="020B0503020204020204" pitchFamily="34" charset="-122"/>
                <a:sym typeface="+mn-ea"/>
              </a:rPr>
              <a:t>03</a:t>
            </a:r>
            <a:r>
              <a:rPr lang="zh-CN" altLang="en-US" sz="3200" b="1" dirty="0" smtClean="0">
                <a:solidFill>
                  <a:srgbClr val="1678A8"/>
                </a:solidFill>
                <a:effectLst/>
                <a:latin typeface="微软雅黑" panose="020B0503020204020204" pitchFamily="34" charset="-122"/>
                <a:ea typeface="微软雅黑" panose="020B0503020204020204" pitchFamily="34" charset="-122"/>
                <a:sym typeface="+mn-ea"/>
              </a:rPr>
              <a:t>、 店铺活动广告图</a:t>
            </a:r>
            <a:endParaRPr lang="zh-CN" altLang="en-US" sz="3200" b="1" dirty="0" smtClean="0">
              <a:solidFill>
                <a:srgbClr val="1678A8"/>
              </a:solidFill>
              <a:effectLst/>
              <a:latin typeface="微软雅黑" panose="020B0503020204020204" pitchFamily="34" charset="-122"/>
              <a:ea typeface="微软雅黑" panose="020B0503020204020204" pitchFamily="34" charset="-122"/>
              <a:sym typeface="+mn-ea"/>
            </a:endParaRPr>
          </a:p>
          <a:p>
            <a:pPr algn="ctr" latinLnBrk="1">
              <a:lnSpc>
                <a:spcPct val="120000"/>
              </a:lnSpc>
              <a:defRPr/>
            </a:pPr>
            <a:endParaRPr lang="zh-CN" altLang="en-US" sz="1600" b="1" dirty="0" smtClean="0">
              <a:solidFill>
                <a:srgbClr val="1678A8"/>
              </a:solidFill>
              <a:effectLst/>
              <a:latin typeface="微软雅黑" panose="020B0503020204020204" pitchFamily="34" charset="-122"/>
              <a:ea typeface="微软雅黑" panose="020B0503020204020204" pitchFamily="34" charset="-122"/>
              <a:sym typeface="+mn-ea"/>
            </a:endParaRPr>
          </a:p>
        </p:txBody>
      </p:sp>
      <p:grpSp>
        <p:nvGrpSpPr>
          <p:cNvPr id="19" name="组合 18"/>
          <p:cNvGrpSpPr/>
          <p:nvPr/>
        </p:nvGrpSpPr>
        <p:grpSpPr>
          <a:xfrm>
            <a:off x="0" y="260350"/>
            <a:ext cx="680085" cy="431800"/>
            <a:chOff x="0" y="410"/>
            <a:chExt cx="1071" cy="680"/>
          </a:xfrm>
        </p:grpSpPr>
        <p:sp>
          <p:nvSpPr>
            <p:cNvPr id="20" name="Rectangle 3      (向天歌演示原创作品：www.TopPPT.cn)"/>
            <p:cNvSpPr/>
            <p:nvPr/>
          </p:nvSpPr>
          <p:spPr>
            <a:xfrm>
              <a:off x="0" y="410"/>
              <a:ext cx="642"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1" name="Rectangle 4      (向天歌演示原创作品：www.TopPPT.cn)"/>
            <p:cNvSpPr/>
            <p:nvPr/>
          </p:nvSpPr>
          <p:spPr>
            <a:xfrm>
              <a:off x="755" y="410"/>
              <a:ext cx="113"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3" name="Rectangle 5      (向天歌演示原创作品：www.TopPPT.cn)"/>
            <p:cNvSpPr/>
            <p:nvPr/>
          </p:nvSpPr>
          <p:spPr>
            <a:xfrm>
              <a:off x="971" y="731"/>
              <a:ext cx="100" cy="35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4" name="TextBox 6      (向天歌演示原创作品：www.TopPPT.cn)"/>
          <p:cNvSpPr txBox="1"/>
          <p:nvPr/>
        </p:nvSpPr>
        <p:spPr>
          <a:xfrm>
            <a:off x="680085" y="375920"/>
            <a:ext cx="248158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美工-项目应用实战</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wipe(up)">
                                      <p:cBhvr>
                                        <p:cTn id="12" dur="500"/>
                                        <p:tgtEl>
                                          <p:spTgt spid="6148"/>
                                        </p:tgtEl>
                                      </p:cBhvr>
                                    </p:animEffect>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6" presetClass="emph" presetSubtype="0" fill="hold" grpId="1" nodeType="afterEffect">
                                  <p:stCondLst>
                                    <p:cond delay="0"/>
                                  </p:stCondLst>
                                  <p:childTnLst>
                                    <p:animEffect transition="out" filter="fade">
                                      <p:cBhvr>
                                        <p:cTn id="20" dur="500" tmFilter="0, 0; .2, .5; .8, .5; 1, 0"/>
                                        <p:tgtEl>
                                          <p:spTgt spid="12"/>
                                        </p:tgtEl>
                                      </p:cBhvr>
                                    </p:animEffect>
                                    <p:animScale>
                                      <p:cBhvr>
                                        <p:cTn id="21" dur="250" autoRev="1" fill="hold"/>
                                        <p:tgtEl>
                                          <p:spTgt spid="12"/>
                                        </p:tgtEl>
                                      </p:cBhvr>
                                      <p:by x="105000" y="105000"/>
                                    </p:animScale>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4"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ox(in)">
                                      <p:cBhvr>
                                        <p:cTn id="27" dur="1000"/>
                                        <p:tgtEl>
                                          <p:spTgt spid="19"/>
                                        </p:tgtEl>
                                      </p:cBhvr>
                                    </p:animEffect>
                                  </p:childTnLst>
                                </p:cTn>
                              </p:par>
                              <p:par>
                                <p:cTn id="28" presetID="12" presetClass="entr" presetSubtype="8"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p:tgtEl>
                                          <p:spTgt spid="24"/>
                                        </p:tgtEl>
                                        <p:attrNameLst>
                                          <p:attrName>ppt_x</p:attrName>
                                        </p:attrNameLst>
                                      </p:cBhvr>
                                      <p:tavLst>
                                        <p:tav tm="0">
                                          <p:val>
                                            <p:strVal val="#ppt_x-#ppt_w*1.125000"/>
                                          </p:val>
                                        </p:tav>
                                        <p:tav tm="100000">
                                          <p:val>
                                            <p:strVal val="#ppt_x"/>
                                          </p:val>
                                        </p:tav>
                                      </p:tavLst>
                                    </p:anim>
                                    <p:animEffect transition="in" filter="wipe(righ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ldLvl="0" animBg="1"/>
      <p:bldP spid="12" grpId="0"/>
      <p:bldP spid="12" grpId="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文本框 89"/>
          <p:cNvSpPr txBox="1"/>
          <p:nvPr/>
        </p:nvSpPr>
        <p:spPr>
          <a:xfrm>
            <a:off x="2098675" y="4065905"/>
            <a:ext cx="3947795" cy="2348230"/>
          </a:xfrm>
          <a:prstGeom prst="rect">
            <a:avLst/>
          </a:prstGeom>
        </p:spPr>
        <p:txBody>
          <a:bodyPr wrap="square">
            <a:spAutoFit/>
          </a:bodyPr>
          <a:lstStyle>
            <a:defPPr>
              <a:defRPr lang="zh-CN"/>
            </a:defPPr>
            <a:lvl1pPr indent="0">
              <a:lnSpc>
                <a:spcPts val="2200"/>
              </a:lnSpc>
              <a:buFont typeface="Wingdings" panose="05000000000000000000" pitchFamily="2" charset="2"/>
              <a:buNone/>
              <a:defRPr sz="1400">
                <a:latin typeface="庞中华简体 V2007" panose="02000600000000000000" pitchFamily="2" charset="-122"/>
                <a:ea typeface="庞中华简体 V2007" panose="02000600000000000000" pitchFamily="2" charset="-122"/>
                <a:cs typeface="庞中华简体 V2007" panose="02000600000000000000" pitchFamily="2" charset="-122"/>
              </a:defRPr>
            </a:lvl1pPr>
          </a:lstStyle>
          <a:p>
            <a:r>
              <a:rPr dirty="0">
                <a:latin typeface="微软雅黑" panose="020B0503020204020204" pitchFamily="34" charset="-122"/>
                <a:ea typeface="微软雅黑" panose="020B0503020204020204" pitchFamily="34" charset="-122"/>
                <a:cs typeface="微软雅黑" panose="020B0503020204020204" pitchFamily="34" charset="-122"/>
              </a:rPr>
              <a:t>分析1  画面内容简单整洁，没有过多的复杂的元素，符合儿童的感觉；</a:t>
            </a:r>
            <a:endParaRPr dirty="0">
              <a:latin typeface="微软雅黑" panose="020B0503020204020204" pitchFamily="34" charset="-122"/>
              <a:ea typeface="微软雅黑" panose="020B0503020204020204" pitchFamily="34" charset="-122"/>
              <a:cs typeface="微软雅黑" panose="020B0503020204020204" pitchFamily="34" charset="-122"/>
            </a:endParaRPr>
          </a:p>
          <a:p>
            <a:r>
              <a:rPr dirty="0">
                <a:latin typeface="微软雅黑" panose="020B0503020204020204" pitchFamily="34" charset="-122"/>
                <a:ea typeface="微软雅黑" panose="020B0503020204020204" pitchFamily="34" charset="-122"/>
                <a:cs typeface="微软雅黑" panose="020B0503020204020204" pitchFamily="34" charset="-122"/>
              </a:rPr>
              <a:t>分析2  色彩全部使用糖果色，显得亮丽、有活力，这些特点都十分符合小孩子；</a:t>
            </a:r>
            <a:endParaRPr dirty="0">
              <a:latin typeface="微软雅黑" panose="020B0503020204020204" pitchFamily="34" charset="-122"/>
              <a:ea typeface="微软雅黑" panose="020B0503020204020204" pitchFamily="34" charset="-122"/>
              <a:cs typeface="微软雅黑" panose="020B0503020204020204" pitchFamily="34" charset="-122"/>
            </a:endParaRPr>
          </a:p>
          <a:p>
            <a:r>
              <a:rPr dirty="0">
                <a:latin typeface="微软雅黑" panose="020B0503020204020204" pitchFamily="34" charset="-122"/>
                <a:ea typeface="微软雅黑" panose="020B0503020204020204" pitchFamily="34" charset="-122"/>
                <a:cs typeface="微软雅黑" panose="020B0503020204020204" pitchFamily="34" charset="-122"/>
              </a:rPr>
              <a:t>分析3  促销文字使用亮眼的桃红色、再放大文字，能够很好地吸引消费者的目光；</a:t>
            </a:r>
            <a:endParaRPr dirty="0">
              <a:latin typeface="微软雅黑" panose="020B0503020204020204" pitchFamily="34" charset="-122"/>
              <a:ea typeface="微软雅黑" panose="020B0503020204020204" pitchFamily="34" charset="-122"/>
              <a:cs typeface="微软雅黑" panose="020B0503020204020204" pitchFamily="34" charset="-122"/>
            </a:endParaRPr>
          </a:p>
          <a:p>
            <a:r>
              <a:rPr dirty="0">
                <a:latin typeface="微软雅黑" panose="020B0503020204020204" pitchFamily="34" charset="-122"/>
                <a:ea typeface="微软雅黑" panose="020B0503020204020204" pitchFamily="34" charset="-122"/>
                <a:cs typeface="微软雅黑" panose="020B0503020204020204" pitchFamily="34" charset="-122"/>
              </a:rPr>
              <a:t>分析4  产品也是亮色的，整个画面显得十分和谐。</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1" name="文本框 90"/>
          <p:cNvSpPr txBox="1"/>
          <p:nvPr/>
        </p:nvSpPr>
        <p:spPr>
          <a:xfrm>
            <a:off x="2098956" y="2317858"/>
            <a:ext cx="4025945" cy="1783715"/>
          </a:xfrm>
          <a:prstGeom prst="rect">
            <a:avLst/>
          </a:prstGeom>
        </p:spPr>
        <p:txBody>
          <a:bodyPr wrap="square">
            <a:spAutoFit/>
          </a:bodyPr>
          <a:lstStyle>
            <a:defPPr>
              <a:defRPr lang="zh-CN"/>
            </a:defPPr>
            <a:lvl1pPr indent="0">
              <a:lnSpc>
                <a:spcPts val="2200"/>
              </a:lnSpc>
              <a:buFont typeface="Wingdings" panose="05000000000000000000" pitchFamily="2" charset="2"/>
              <a:buNone/>
              <a:defRPr sz="1400">
                <a:latin typeface="庞中华简体 V2007" panose="02000600000000000000" pitchFamily="2" charset="-122"/>
                <a:ea typeface="庞中华简体 V2007" panose="02000600000000000000" pitchFamily="2" charset="-122"/>
                <a:cs typeface="庞中华简体 V2007" panose="02000600000000000000" pitchFamily="2" charset="-122"/>
              </a:defRPr>
            </a:lvl1pPr>
          </a:lstStyle>
          <a:p>
            <a:r>
              <a:rPr dirty="0">
                <a:latin typeface="微软雅黑" panose="020B0503020204020204" pitchFamily="34" charset="-122"/>
                <a:ea typeface="微软雅黑" panose="020B0503020204020204" pitchFamily="34" charset="-122"/>
                <a:cs typeface="微软雅黑" panose="020B0503020204020204" pitchFamily="34" charset="-122"/>
              </a:rPr>
              <a:t>儿童节：6月1日</a:t>
            </a:r>
            <a:endParaRPr dirty="0">
              <a:latin typeface="微软雅黑" panose="020B0503020204020204" pitchFamily="34" charset="-122"/>
              <a:ea typeface="微软雅黑" panose="020B0503020204020204" pitchFamily="34" charset="-122"/>
              <a:cs typeface="微软雅黑" panose="020B0503020204020204" pitchFamily="34" charset="-122"/>
            </a:endParaRPr>
          </a:p>
          <a:p>
            <a:r>
              <a:rPr dirty="0">
                <a:latin typeface="微软雅黑" panose="020B0503020204020204" pitchFamily="34" charset="-122"/>
                <a:ea typeface="微软雅黑" panose="020B0503020204020204" pitchFamily="34" charset="-122"/>
                <a:cs typeface="微软雅黑" panose="020B0503020204020204" pitchFamily="34" charset="-122"/>
              </a:rPr>
              <a:t>国际儿童节（又称儿童节，International Children's Day）定于每年的6月1日。为了悼念1942年6月10日的利迪策惨案和全世界所有在战争中死难的儿童，反对虐杀和毒害儿童，以及保障儿童权利。</a:t>
            </a:r>
            <a:endParaRPr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 name="组合 1"/>
          <p:cNvGrpSpPr/>
          <p:nvPr/>
        </p:nvGrpSpPr>
        <p:grpSpPr>
          <a:xfrm>
            <a:off x="1738230" y="906683"/>
            <a:ext cx="130982" cy="5533585"/>
            <a:chOff x="1718141" y="495300"/>
            <a:chExt cx="130982" cy="5533585"/>
          </a:xfrm>
        </p:grpSpPr>
        <p:grpSp>
          <p:nvGrpSpPr>
            <p:cNvPr id="10" name="Group 4"/>
            <p:cNvGrpSpPr>
              <a:grpSpLocks noChangeAspect="1"/>
            </p:cNvGrpSpPr>
            <p:nvPr/>
          </p:nvGrpSpPr>
          <p:grpSpPr bwMode="auto">
            <a:xfrm rot="16200000">
              <a:off x="-166754" y="4013009"/>
              <a:ext cx="3900771" cy="130982"/>
              <a:chOff x="3" y="1"/>
              <a:chExt cx="1012" cy="199"/>
            </a:xfrm>
            <a:solidFill>
              <a:schemeClr val="tx1">
                <a:lumMod val="50000"/>
                <a:lumOff val="50000"/>
              </a:schemeClr>
            </a:solidFill>
          </p:grpSpPr>
          <p:sp>
            <p:nvSpPr>
              <p:cNvPr id="11" name="Freeform 5"/>
              <p:cNvSpPr/>
              <p:nvPr/>
            </p:nvSpPr>
            <p:spPr bwMode="auto">
              <a:xfrm>
                <a:off x="998" y="63"/>
                <a:ext cx="6" cy="5"/>
              </a:xfrm>
              <a:custGeom>
                <a:avLst/>
                <a:gdLst>
                  <a:gd name="T0" fmla="*/ 0 w 7"/>
                  <a:gd name="T1" fmla="*/ 2 h 6"/>
                  <a:gd name="T2" fmla="*/ 7 w 7"/>
                  <a:gd name="T3" fmla="*/ 2 h 6"/>
                  <a:gd name="T4" fmla="*/ 0 w 7"/>
                  <a:gd name="T5" fmla="*/ 2 h 6"/>
                </a:gdLst>
                <a:ahLst/>
                <a:cxnLst>
                  <a:cxn ang="0">
                    <a:pos x="T0" y="T1"/>
                  </a:cxn>
                  <a:cxn ang="0">
                    <a:pos x="T2" y="T3"/>
                  </a:cxn>
                  <a:cxn ang="0">
                    <a:pos x="T4" y="T5"/>
                  </a:cxn>
                </a:cxnLst>
                <a:rect l="0" t="0" r="r" b="b"/>
                <a:pathLst>
                  <a:path w="7" h="6">
                    <a:moveTo>
                      <a:pt x="0" y="2"/>
                    </a:moveTo>
                    <a:cubicBezTo>
                      <a:pt x="2" y="3"/>
                      <a:pt x="6" y="0"/>
                      <a:pt x="7" y="2"/>
                    </a:cubicBezTo>
                    <a:cubicBezTo>
                      <a:pt x="4" y="3"/>
                      <a:pt x="2" y="6"/>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6"/>
              <p:cNvSpPr/>
              <p:nvPr/>
            </p:nvSpPr>
            <p:spPr bwMode="auto">
              <a:xfrm>
                <a:off x="940" y="2"/>
                <a:ext cx="6" cy="5"/>
              </a:xfrm>
              <a:custGeom>
                <a:avLst/>
                <a:gdLst>
                  <a:gd name="T0" fmla="*/ 0 w 6"/>
                  <a:gd name="T1" fmla="*/ 3 h 5"/>
                  <a:gd name="T2" fmla="*/ 6 w 6"/>
                  <a:gd name="T3" fmla="*/ 3 h 5"/>
                  <a:gd name="T4" fmla="*/ 5 w 6"/>
                  <a:gd name="T5" fmla="*/ 5 h 5"/>
                  <a:gd name="T6" fmla="*/ 1 w 6"/>
                  <a:gd name="T7" fmla="*/ 5 h 5"/>
                  <a:gd name="T8" fmla="*/ 0 w 6"/>
                  <a:gd name="T9" fmla="*/ 3 h 5"/>
                </a:gdLst>
                <a:ahLst/>
                <a:cxnLst>
                  <a:cxn ang="0">
                    <a:pos x="T0" y="T1"/>
                  </a:cxn>
                  <a:cxn ang="0">
                    <a:pos x="T2" y="T3"/>
                  </a:cxn>
                  <a:cxn ang="0">
                    <a:pos x="T4" y="T5"/>
                  </a:cxn>
                  <a:cxn ang="0">
                    <a:pos x="T6" y="T7"/>
                  </a:cxn>
                  <a:cxn ang="0">
                    <a:pos x="T8" y="T9"/>
                  </a:cxn>
                </a:cxnLst>
                <a:rect l="0" t="0" r="r" b="b"/>
                <a:pathLst>
                  <a:path w="6" h="5">
                    <a:moveTo>
                      <a:pt x="0" y="3"/>
                    </a:moveTo>
                    <a:cubicBezTo>
                      <a:pt x="3" y="3"/>
                      <a:pt x="4" y="0"/>
                      <a:pt x="6" y="3"/>
                    </a:cubicBezTo>
                    <a:cubicBezTo>
                      <a:pt x="5" y="3"/>
                      <a:pt x="5" y="4"/>
                      <a:pt x="5" y="5"/>
                    </a:cubicBezTo>
                    <a:cubicBezTo>
                      <a:pt x="3" y="5"/>
                      <a:pt x="4" y="4"/>
                      <a:pt x="1" y="5"/>
                    </a:cubicBezTo>
                    <a:cubicBezTo>
                      <a:pt x="1" y="4"/>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7"/>
              <p:cNvSpPr/>
              <p:nvPr/>
            </p:nvSpPr>
            <p:spPr bwMode="auto">
              <a:xfrm>
                <a:off x="920" y="3"/>
                <a:ext cx="19" cy="6"/>
              </a:xfrm>
              <a:custGeom>
                <a:avLst/>
                <a:gdLst>
                  <a:gd name="T0" fmla="*/ 0 w 21"/>
                  <a:gd name="T1" fmla="*/ 6 h 7"/>
                  <a:gd name="T2" fmla="*/ 21 w 21"/>
                  <a:gd name="T3" fmla="*/ 2 h 7"/>
                  <a:gd name="T4" fmla="*/ 13 w 21"/>
                  <a:gd name="T5" fmla="*/ 6 h 7"/>
                  <a:gd name="T6" fmla="*/ 0 w 21"/>
                  <a:gd name="T7" fmla="*/ 6 h 7"/>
                </a:gdLst>
                <a:ahLst/>
                <a:cxnLst>
                  <a:cxn ang="0">
                    <a:pos x="T0" y="T1"/>
                  </a:cxn>
                  <a:cxn ang="0">
                    <a:pos x="T2" y="T3"/>
                  </a:cxn>
                  <a:cxn ang="0">
                    <a:pos x="T4" y="T5"/>
                  </a:cxn>
                  <a:cxn ang="0">
                    <a:pos x="T6" y="T7"/>
                  </a:cxn>
                </a:cxnLst>
                <a:rect l="0" t="0" r="r" b="b"/>
                <a:pathLst>
                  <a:path w="21" h="7">
                    <a:moveTo>
                      <a:pt x="0" y="6"/>
                    </a:moveTo>
                    <a:cubicBezTo>
                      <a:pt x="5" y="4"/>
                      <a:pt x="14" y="0"/>
                      <a:pt x="21" y="2"/>
                    </a:cubicBezTo>
                    <a:cubicBezTo>
                      <a:pt x="20" y="7"/>
                      <a:pt x="10" y="1"/>
                      <a:pt x="13" y="6"/>
                    </a:cubicBezTo>
                    <a:cubicBezTo>
                      <a:pt x="8" y="5"/>
                      <a:pt x="5" y="7"/>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8"/>
              <p:cNvSpPr/>
              <p:nvPr/>
            </p:nvSpPr>
            <p:spPr bwMode="auto">
              <a:xfrm>
                <a:off x="910" y="7"/>
                <a:ext cx="4" cy="5"/>
              </a:xfrm>
              <a:custGeom>
                <a:avLst/>
                <a:gdLst>
                  <a:gd name="T0" fmla="*/ 0 w 4"/>
                  <a:gd name="T1" fmla="*/ 3 h 6"/>
                  <a:gd name="T2" fmla="*/ 0 w 4"/>
                  <a:gd name="T3" fmla="*/ 0 h 6"/>
                  <a:gd name="T4" fmla="*/ 3 w 4"/>
                  <a:gd name="T5" fmla="*/ 1 h 6"/>
                  <a:gd name="T6" fmla="*/ 4 w 4"/>
                  <a:gd name="T7" fmla="*/ 3 h 6"/>
                  <a:gd name="T8" fmla="*/ 0 w 4"/>
                  <a:gd name="T9" fmla="*/ 3 h 6"/>
                </a:gdLst>
                <a:ahLst/>
                <a:cxnLst>
                  <a:cxn ang="0">
                    <a:pos x="T0" y="T1"/>
                  </a:cxn>
                  <a:cxn ang="0">
                    <a:pos x="T2" y="T3"/>
                  </a:cxn>
                  <a:cxn ang="0">
                    <a:pos x="T4" y="T5"/>
                  </a:cxn>
                  <a:cxn ang="0">
                    <a:pos x="T6" y="T7"/>
                  </a:cxn>
                  <a:cxn ang="0">
                    <a:pos x="T8" y="T9"/>
                  </a:cxn>
                </a:cxnLst>
                <a:rect l="0" t="0" r="r" b="b"/>
                <a:pathLst>
                  <a:path w="4" h="6">
                    <a:moveTo>
                      <a:pt x="0" y="3"/>
                    </a:moveTo>
                    <a:cubicBezTo>
                      <a:pt x="1" y="3"/>
                      <a:pt x="0" y="2"/>
                      <a:pt x="0" y="0"/>
                    </a:cubicBezTo>
                    <a:cubicBezTo>
                      <a:pt x="1" y="0"/>
                      <a:pt x="3" y="0"/>
                      <a:pt x="3" y="1"/>
                    </a:cubicBezTo>
                    <a:cubicBezTo>
                      <a:pt x="3" y="1"/>
                      <a:pt x="3" y="2"/>
                      <a:pt x="4" y="3"/>
                    </a:cubicBezTo>
                    <a:cubicBezTo>
                      <a:pt x="2" y="2"/>
                      <a:pt x="1" y="6"/>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9"/>
              <p:cNvSpPr/>
              <p:nvPr/>
            </p:nvSpPr>
            <p:spPr bwMode="auto">
              <a:xfrm>
                <a:off x="857" y="92"/>
                <a:ext cx="23" cy="5"/>
              </a:xfrm>
              <a:custGeom>
                <a:avLst/>
                <a:gdLst>
                  <a:gd name="T0" fmla="*/ 25 w 25"/>
                  <a:gd name="T1" fmla="*/ 4 h 6"/>
                  <a:gd name="T2" fmla="*/ 0 w 25"/>
                  <a:gd name="T3" fmla="*/ 5 h 6"/>
                  <a:gd name="T4" fmla="*/ 25 w 25"/>
                  <a:gd name="T5" fmla="*/ 4 h 6"/>
                </a:gdLst>
                <a:ahLst/>
                <a:cxnLst>
                  <a:cxn ang="0">
                    <a:pos x="T0" y="T1"/>
                  </a:cxn>
                  <a:cxn ang="0">
                    <a:pos x="T2" y="T3"/>
                  </a:cxn>
                  <a:cxn ang="0">
                    <a:pos x="T4" y="T5"/>
                  </a:cxn>
                </a:cxnLst>
                <a:rect l="0" t="0" r="r" b="b"/>
                <a:pathLst>
                  <a:path w="25" h="6">
                    <a:moveTo>
                      <a:pt x="25" y="4"/>
                    </a:moveTo>
                    <a:cubicBezTo>
                      <a:pt x="16" y="6"/>
                      <a:pt x="5" y="5"/>
                      <a:pt x="0" y="5"/>
                    </a:cubicBezTo>
                    <a:cubicBezTo>
                      <a:pt x="8" y="4"/>
                      <a:pt x="19" y="0"/>
                      <a:pt x="2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0"/>
              <p:cNvSpPr/>
              <p:nvPr/>
            </p:nvSpPr>
            <p:spPr bwMode="auto">
              <a:xfrm>
                <a:off x="847" y="73"/>
                <a:ext cx="26" cy="7"/>
              </a:xfrm>
              <a:custGeom>
                <a:avLst/>
                <a:gdLst>
                  <a:gd name="T0" fmla="*/ 0 w 29"/>
                  <a:gd name="T1" fmla="*/ 5 h 8"/>
                  <a:gd name="T2" fmla="*/ 29 w 29"/>
                  <a:gd name="T3" fmla="*/ 3 h 8"/>
                  <a:gd name="T4" fmla="*/ 0 w 29"/>
                  <a:gd name="T5" fmla="*/ 5 h 8"/>
                </a:gdLst>
                <a:ahLst/>
                <a:cxnLst>
                  <a:cxn ang="0">
                    <a:pos x="T0" y="T1"/>
                  </a:cxn>
                  <a:cxn ang="0">
                    <a:pos x="T2" y="T3"/>
                  </a:cxn>
                  <a:cxn ang="0">
                    <a:pos x="T4" y="T5"/>
                  </a:cxn>
                </a:cxnLst>
                <a:rect l="0" t="0" r="r" b="b"/>
                <a:pathLst>
                  <a:path w="29" h="8">
                    <a:moveTo>
                      <a:pt x="0" y="5"/>
                    </a:moveTo>
                    <a:cubicBezTo>
                      <a:pt x="8" y="3"/>
                      <a:pt x="23" y="0"/>
                      <a:pt x="29" y="3"/>
                    </a:cubicBezTo>
                    <a:cubicBezTo>
                      <a:pt x="16" y="4"/>
                      <a:pt x="10" y="8"/>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1"/>
              <p:cNvSpPr/>
              <p:nvPr/>
            </p:nvSpPr>
            <p:spPr bwMode="auto">
              <a:xfrm>
                <a:off x="839" y="84"/>
                <a:ext cx="11" cy="7"/>
              </a:xfrm>
              <a:custGeom>
                <a:avLst/>
                <a:gdLst>
                  <a:gd name="T0" fmla="*/ 13 w 13"/>
                  <a:gd name="T1" fmla="*/ 5 h 7"/>
                  <a:gd name="T2" fmla="*/ 10 w 13"/>
                  <a:gd name="T3" fmla="*/ 4 h 7"/>
                  <a:gd name="T4" fmla="*/ 13 w 13"/>
                  <a:gd name="T5" fmla="*/ 5 h 7"/>
                </a:gdLst>
                <a:ahLst/>
                <a:cxnLst>
                  <a:cxn ang="0">
                    <a:pos x="T0" y="T1"/>
                  </a:cxn>
                  <a:cxn ang="0">
                    <a:pos x="T2" y="T3"/>
                  </a:cxn>
                  <a:cxn ang="0">
                    <a:pos x="T4" y="T5"/>
                  </a:cxn>
                </a:cxnLst>
                <a:rect l="0" t="0" r="r" b="b"/>
                <a:pathLst>
                  <a:path w="13" h="7">
                    <a:moveTo>
                      <a:pt x="13" y="5"/>
                    </a:moveTo>
                    <a:cubicBezTo>
                      <a:pt x="11" y="5"/>
                      <a:pt x="10" y="5"/>
                      <a:pt x="10" y="4"/>
                    </a:cubicBezTo>
                    <a:cubicBezTo>
                      <a:pt x="0" y="7"/>
                      <a:pt x="12" y="0"/>
                      <a:pt x="1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2"/>
              <p:cNvSpPr/>
              <p:nvPr/>
            </p:nvSpPr>
            <p:spPr bwMode="auto">
              <a:xfrm>
                <a:off x="808" y="78"/>
                <a:ext cx="7" cy="6"/>
              </a:xfrm>
              <a:custGeom>
                <a:avLst/>
                <a:gdLst>
                  <a:gd name="T0" fmla="*/ 0 w 8"/>
                  <a:gd name="T1" fmla="*/ 4 h 7"/>
                  <a:gd name="T2" fmla="*/ 8 w 8"/>
                  <a:gd name="T3" fmla="*/ 4 h 7"/>
                  <a:gd name="T4" fmla="*/ 0 w 8"/>
                  <a:gd name="T5" fmla="*/ 4 h 7"/>
                </a:gdLst>
                <a:ahLst/>
                <a:cxnLst>
                  <a:cxn ang="0">
                    <a:pos x="T0" y="T1"/>
                  </a:cxn>
                  <a:cxn ang="0">
                    <a:pos x="T2" y="T3"/>
                  </a:cxn>
                  <a:cxn ang="0">
                    <a:pos x="T4" y="T5"/>
                  </a:cxn>
                </a:cxnLst>
                <a:rect l="0" t="0" r="r" b="b"/>
                <a:pathLst>
                  <a:path w="8" h="7">
                    <a:moveTo>
                      <a:pt x="0" y="4"/>
                    </a:moveTo>
                    <a:cubicBezTo>
                      <a:pt x="3" y="4"/>
                      <a:pt x="6" y="0"/>
                      <a:pt x="8" y="4"/>
                    </a:cubicBezTo>
                    <a:cubicBezTo>
                      <a:pt x="4" y="4"/>
                      <a:pt x="2" y="7"/>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3"/>
              <p:cNvSpPr/>
              <p:nvPr/>
            </p:nvSpPr>
            <p:spPr bwMode="auto">
              <a:xfrm>
                <a:off x="796" y="80"/>
                <a:ext cx="11" cy="5"/>
              </a:xfrm>
              <a:custGeom>
                <a:avLst/>
                <a:gdLst>
                  <a:gd name="T0" fmla="*/ 12 w 12"/>
                  <a:gd name="T1" fmla="*/ 3 h 6"/>
                  <a:gd name="T2" fmla="*/ 0 w 12"/>
                  <a:gd name="T3" fmla="*/ 3 h 6"/>
                  <a:gd name="T4" fmla="*/ 12 w 12"/>
                  <a:gd name="T5" fmla="*/ 3 h 6"/>
                </a:gdLst>
                <a:ahLst/>
                <a:cxnLst>
                  <a:cxn ang="0">
                    <a:pos x="T0" y="T1"/>
                  </a:cxn>
                  <a:cxn ang="0">
                    <a:pos x="T2" y="T3"/>
                  </a:cxn>
                  <a:cxn ang="0">
                    <a:pos x="T4" y="T5"/>
                  </a:cxn>
                </a:cxnLst>
                <a:rect l="0" t="0" r="r" b="b"/>
                <a:pathLst>
                  <a:path w="12" h="6">
                    <a:moveTo>
                      <a:pt x="12" y="3"/>
                    </a:moveTo>
                    <a:cubicBezTo>
                      <a:pt x="8" y="3"/>
                      <a:pt x="3" y="6"/>
                      <a:pt x="0" y="3"/>
                    </a:cubicBezTo>
                    <a:cubicBezTo>
                      <a:pt x="4" y="2"/>
                      <a:pt x="9" y="0"/>
                      <a:pt x="1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4"/>
              <p:cNvSpPr/>
              <p:nvPr/>
            </p:nvSpPr>
            <p:spPr bwMode="auto">
              <a:xfrm>
                <a:off x="775" y="1"/>
                <a:ext cx="13" cy="5"/>
              </a:xfrm>
              <a:custGeom>
                <a:avLst/>
                <a:gdLst>
                  <a:gd name="T0" fmla="*/ 0 w 15"/>
                  <a:gd name="T1" fmla="*/ 2 h 5"/>
                  <a:gd name="T2" fmla="*/ 15 w 15"/>
                  <a:gd name="T3" fmla="*/ 2 h 5"/>
                  <a:gd name="T4" fmla="*/ 0 w 15"/>
                  <a:gd name="T5" fmla="*/ 2 h 5"/>
                </a:gdLst>
                <a:ahLst/>
                <a:cxnLst>
                  <a:cxn ang="0">
                    <a:pos x="T0" y="T1"/>
                  </a:cxn>
                  <a:cxn ang="0">
                    <a:pos x="T2" y="T3"/>
                  </a:cxn>
                  <a:cxn ang="0">
                    <a:pos x="T4" y="T5"/>
                  </a:cxn>
                </a:cxnLst>
                <a:rect l="0" t="0" r="r" b="b"/>
                <a:pathLst>
                  <a:path w="15" h="5">
                    <a:moveTo>
                      <a:pt x="0" y="2"/>
                    </a:moveTo>
                    <a:cubicBezTo>
                      <a:pt x="6" y="2"/>
                      <a:pt x="10" y="0"/>
                      <a:pt x="15" y="2"/>
                    </a:cubicBezTo>
                    <a:cubicBezTo>
                      <a:pt x="10" y="2"/>
                      <a:pt x="3"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5"/>
              <p:cNvSpPr/>
              <p:nvPr/>
            </p:nvSpPr>
            <p:spPr bwMode="auto">
              <a:xfrm>
                <a:off x="780" y="89"/>
                <a:ext cx="14" cy="4"/>
              </a:xfrm>
              <a:custGeom>
                <a:avLst/>
                <a:gdLst>
                  <a:gd name="T0" fmla="*/ 0 w 16"/>
                  <a:gd name="T1" fmla="*/ 3 h 5"/>
                  <a:gd name="T2" fmla="*/ 16 w 16"/>
                  <a:gd name="T3" fmla="*/ 3 h 5"/>
                  <a:gd name="T4" fmla="*/ 0 w 16"/>
                  <a:gd name="T5" fmla="*/ 3 h 5"/>
                </a:gdLst>
                <a:ahLst/>
                <a:cxnLst>
                  <a:cxn ang="0">
                    <a:pos x="T0" y="T1"/>
                  </a:cxn>
                  <a:cxn ang="0">
                    <a:pos x="T2" y="T3"/>
                  </a:cxn>
                  <a:cxn ang="0">
                    <a:pos x="T4" y="T5"/>
                  </a:cxn>
                </a:cxnLst>
                <a:rect l="0" t="0" r="r" b="b"/>
                <a:pathLst>
                  <a:path w="16" h="5">
                    <a:moveTo>
                      <a:pt x="0" y="3"/>
                    </a:moveTo>
                    <a:cubicBezTo>
                      <a:pt x="6" y="3"/>
                      <a:pt x="13" y="0"/>
                      <a:pt x="16" y="3"/>
                    </a:cubicBezTo>
                    <a:cubicBezTo>
                      <a:pt x="10" y="3"/>
                      <a:pt x="4"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6"/>
              <p:cNvSpPr/>
              <p:nvPr/>
            </p:nvSpPr>
            <p:spPr bwMode="auto">
              <a:xfrm>
                <a:off x="780" y="102"/>
                <a:ext cx="10" cy="4"/>
              </a:xfrm>
              <a:custGeom>
                <a:avLst/>
                <a:gdLst>
                  <a:gd name="T0" fmla="*/ 10 w 11"/>
                  <a:gd name="T1" fmla="*/ 2 h 4"/>
                  <a:gd name="T2" fmla="*/ 1 w 11"/>
                  <a:gd name="T3" fmla="*/ 2 h 4"/>
                  <a:gd name="T4" fmla="*/ 10 w 11"/>
                  <a:gd name="T5" fmla="*/ 2 h 4"/>
                </a:gdLst>
                <a:ahLst/>
                <a:cxnLst>
                  <a:cxn ang="0">
                    <a:pos x="T0" y="T1"/>
                  </a:cxn>
                  <a:cxn ang="0">
                    <a:pos x="T2" y="T3"/>
                  </a:cxn>
                  <a:cxn ang="0">
                    <a:pos x="T4" y="T5"/>
                  </a:cxn>
                </a:cxnLst>
                <a:rect l="0" t="0" r="r" b="b"/>
                <a:pathLst>
                  <a:path w="11" h="4">
                    <a:moveTo>
                      <a:pt x="10" y="2"/>
                    </a:moveTo>
                    <a:cubicBezTo>
                      <a:pt x="7" y="2"/>
                      <a:pt x="0" y="4"/>
                      <a:pt x="1" y="2"/>
                    </a:cubicBezTo>
                    <a:cubicBezTo>
                      <a:pt x="4" y="2"/>
                      <a:pt x="11" y="0"/>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7"/>
              <p:cNvSpPr/>
              <p:nvPr/>
            </p:nvSpPr>
            <p:spPr bwMode="auto">
              <a:xfrm>
                <a:off x="763" y="90"/>
                <a:ext cx="12" cy="6"/>
              </a:xfrm>
              <a:custGeom>
                <a:avLst/>
                <a:gdLst>
                  <a:gd name="T0" fmla="*/ 14 w 14"/>
                  <a:gd name="T1" fmla="*/ 5 h 7"/>
                  <a:gd name="T2" fmla="*/ 11 w 14"/>
                  <a:gd name="T3" fmla="*/ 4 h 7"/>
                  <a:gd name="T4" fmla="*/ 14 w 14"/>
                  <a:gd name="T5" fmla="*/ 5 h 7"/>
                </a:gdLst>
                <a:ahLst/>
                <a:cxnLst>
                  <a:cxn ang="0">
                    <a:pos x="T0" y="T1"/>
                  </a:cxn>
                  <a:cxn ang="0">
                    <a:pos x="T2" y="T3"/>
                  </a:cxn>
                  <a:cxn ang="0">
                    <a:pos x="T4" y="T5"/>
                  </a:cxn>
                </a:cxnLst>
                <a:rect l="0" t="0" r="r" b="b"/>
                <a:pathLst>
                  <a:path w="14" h="7">
                    <a:moveTo>
                      <a:pt x="14" y="5"/>
                    </a:moveTo>
                    <a:cubicBezTo>
                      <a:pt x="13" y="5"/>
                      <a:pt x="12" y="5"/>
                      <a:pt x="11" y="4"/>
                    </a:cubicBezTo>
                    <a:cubicBezTo>
                      <a:pt x="0" y="7"/>
                      <a:pt x="11" y="0"/>
                      <a:pt x="1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8"/>
              <p:cNvSpPr/>
              <p:nvPr/>
            </p:nvSpPr>
            <p:spPr bwMode="auto">
              <a:xfrm>
                <a:off x="752" y="105"/>
                <a:ext cx="10" cy="5"/>
              </a:xfrm>
              <a:custGeom>
                <a:avLst/>
                <a:gdLst>
                  <a:gd name="T0" fmla="*/ 2 w 11"/>
                  <a:gd name="T1" fmla="*/ 3 h 5"/>
                  <a:gd name="T2" fmla="*/ 9 w 11"/>
                  <a:gd name="T3" fmla="*/ 3 h 5"/>
                  <a:gd name="T4" fmla="*/ 2 w 11"/>
                  <a:gd name="T5" fmla="*/ 3 h 5"/>
                </a:gdLst>
                <a:ahLst/>
                <a:cxnLst>
                  <a:cxn ang="0">
                    <a:pos x="T0" y="T1"/>
                  </a:cxn>
                  <a:cxn ang="0">
                    <a:pos x="T2" y="T3"/>
                  </a:cxn>
                  <a:cxn ang="0">
                    <a:pos x="T4" y="T5"/>
                  </a:cxn>
                </a:cxnLst>
                <a:rect l="0" t="0" r="r" b="b"/>
                <a:pathLst>
                  <a:path w="11" h="5">
                    <a:moveTo>
                      <a:pt x="2" y="3"/>
                    </a:moveTo>
                    <a:cubicBezTo>
                      <a:pt x="4" y="3"/>
                      <a:pt x="11" y="0"/>
                      <a:pt x="9" y="3"/>
                    </a:cubicBezTo>
                    <a:cubicBezTo>
                      <a:pt x="7" y="2"/>
                      <a:pt x="0" y="5"/>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9"/>
              <p:cNvSpPr/>
              <p:nvPr/>
            </p:nvSpPr>
            <p:spPr bwMode="auto">
              <a:xfrm>
                <a:off x="696" y="8"/>
                <a:ext cx="6" cy="4"/>
              </a:xfrm>
              <a:custGeom>
                <a:avLst/>
                <a:gdLst>
                  <a:gd name="T0" fmla="*/ 1 w 6"/>
                  <a:gd name="T1" fmla="*/ 0 h 4"/>
                  <a:gd name="T2" fmla="*/ 6 w 6"/>
                  <a:gd name="T3" fmla="*/ 2 h 4"/>
                  <a:gd name="T4" fmla="*/ 1 w 6"/>
                  <a:gd name="T5" fmla="*/ 0 h 4"/>
                </a:gdLst>
                <a:ahLst/>
                <a:cxnLst>
                  <a:cxn ang="0">
                    <a:pos x="T0" y="T1"/>
                  </a:cxn>
                  <a:cxn ang="0">
                    <a:pos x="T2" y="T3"/>
                  </a:cxn>
                  <a:cxn ang="0">
                    <a:pos x="T4" y="T5"/>
                  </a:cxn>
                </a:cxnLst>
                <a:rect l="0" t="0" r="r" b="b"/>
                <a:pathLst>
                  <a:path w="6" h="4">
                    <a:moveTo>
                      <a:pt x="1" y="0"/>
                    </a:moveTo>
                    <a:cubicBezTo>
                      <a:pt x="3" y="1"/>
                      <a:pt x="5" y="0"/>
                      <a:pt x="6" y="2"/>
                    </a:cubicBezTo>
                    <a:cubicBezTo>
                      <a:pt x="4" y="2"/>
                      <a:pt x="0" y="4"/>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0"/>
              <p:cNvSpPr/>
              <p:nvPr/>
            </p:nvSpPr>
            <p:spPr bwMode="auto">
              <a:xfrm>
                <a:off x="697" y="90"/>
                <a:ext cx="8" cy="5"/>
              </a:xfrm>
              <a:custGeom>
                <a:avLst/>
                <a:gdLst>
                  <a:gd name="T0" fmla="*/ 9 w 9"/>
                  <a:gd name="T1" fmla="*/ 2 h 6"/>
                  <a:gd name="T2" fmla="*/ 0 w 9"/>
                  <a:gd name="T3" fmla="*/ 2 h 6"/>
                  <a:gd name="T4" fmla="*/ 9 w 9"/>
                  <a:gd name="T5" fmla="*/ 2 h 6"/>
                </a:gdLst>
                <a:ahLst/>
                <a:cxnLst>
                  <a:cxn ang="0">
                    <a:pos x="T0" y="T1"/>
                  </a:cxn>
                  <a:cxn ang="0">
                    <a:pos x="T2" y="T3"/>
                  </a:cxn>
                  <a:cxn ang="0">
                    <a:pos x="T4" y="T5"/>
                  </a:cxn>
                </a:cxnLst>
                <a:rect l="0" t="0" r="r" b="b"/>
                <a:pathLst>
                  <a:path w="9" h="6">
                    <a:moveTo>
                      <a:pt x="9" y="2"/>
                    </a:moveTo>
                    <a:cubicBezTo>
                      <a:pt x="7" y="4"/>
                      <a:pt x="2" y="6"/>
                      <a:pt x="0" y="2"/>
                    </a:cubicBezTo>
                    <a:cubicBezTo>
                      <a:pt x="3" y="2"/>
                      <a:pt x="7"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
              <p:cNvSpPr/>
              <p:nvPr/>
            </p:nvSpPr>
            <p:spPr bwMode="auto">
              <a:xfrm>
                <a:off x="681" y="91"/>
                <a:ext cx="15" cy="4"/>
              </a:xfrm>
              <a:custGeom>
                <a:avLst/>
                <a:gdLst>
                  <a:gd name="T0" fmla="*/ 12 w 17"/>
                  <a:gd name="T1" fmla="*/ 5 h 5"/>
                  <a:gd name="T2" fmla="*/ 0 w 17"/>
                  <a:gd name="T3" fmla="*/ 3 h 5"/>
                  <a:gd name="T4" fmla="*/ 17 w 17"/>
                  <a:gd name="T5" fmla="*/ 3 h 5"/>
                  <a:gd name="T6" fmla="*/ 12 w 17"/>
                  <a:gd name="T7" fmla="*/ 5 h 5"/>
                </a:gdLst>
                <a:ahLst/>
                <a:cxnLst>
                  <a:cxn ang="0">
                    <a:pos x="T0" y="T1"/>
                  </a:cxn>
                  <a:cxn ang="0">
                    <a:pos x="T2" y="T3"/>
                  </a:cxn>
                  <a:cxn ang="0">
                    <a:pos x="T4" y="T5"/>
                  </a:cxn>
                  <a:cxn ang="0">
                    <a:pos x="T6" y="T7"/>
                  </a:cxn>
                </a:cxnLst>
                <a:rect l="0" t="0" r="r" b="b"/>
                <a:pathLst>
                  <a:path w="17" h="5">
                    <a:moveTo>
                      <a:pt x="12" y="5"/>
                    </a:moveTo>
                    <a:cubicBezTo>
                      <a:pt x="6" y="5"/>
                      <a:pt x="4" y="5"/>
                      <a:pt x="0" y="3"/>
                    </a:cubicBezTo>
                    <a:cubicBezTo>
                      <a:pt x="6" y="3"/>
                      <a:pt x="13" y="0"/>
                      <a:pt x="17" y="3"/>
                    </a:cubicBezTo>
                    <a:cubicBezTo>
                      <a:pt x="14" y="4"/>
                      <a:pt x="10" y="2"/>
                      <a:pt x="1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2"/>
              <p:cNvSpPr/>
              <p:nvPr/>
            </p:nvSpPr>
            <p:spPr bwMode="auto">
              <a:xfrm>
                <a:off x="643" y="3"/>
                <a:ext cx="23" cy="5"/>
              </a:xfrm>
              <a:custGeom>
                <a:avLst/>
                <a:gdLst>
                  <a:gd name="T0" fmla="*/ 0 w 26"/>
                  <a:gd name="T1" fmla="*/ 4 h 6"/>
                  <a:gd name="T2" fmla="*/ 26 w 26"/>
                  <a:gd name="T3" fmla="*/ 3 h 6"/>
                  <a:gd name="T4" fmla="*/ 0 w 26"/>
                  <a:gd name="T5" fmla="*/ 4 h 6"/>
                </a:gdLst>
                <a:ahLst/>
                <a:cxnLst>
                  <a:cxn ang="0">
                    <a:pos x="T0" y="T1"/>
                  </a:cxn>
                  <a:cxn ang="0">
                    <a:pos x="T2" y="T3"/>
                  </a:cxn>
                  <a:cxn ang="0">
                    <a:pos x="T4" y="T5"/>
                  </a:cxn>
                </a:cxnLst>
                <a:rect l="0" t="0" r="r" b="b"/>
                <a:pathLst>
                  <a:path w="26" h="6">
                    <a:moveTo>
                      <a:pt x="0" y="4"/>
                    </a:moveTo>
                    <a:cubicBezTo>
                      <a:pt x="10" y="3"/>
                      <a:pt x="21" y="0"/>
                      <a:pt x="26" y="3"/>
                    </a:cubicBezTo>
                    <a:cubicBezTo>
                      <a:pt x="18" y="6"/>
                      <a:pt x="8" y="5"/>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3"/>
              <p:cNvSpPr/>
              <p:nvPr/>
            </p:nvSpPr>
            <p:spPr bwMode="auto">
              <a:xfrm>
                <a:off x="656" y="12"/>
                <a:ext cx="9" cy="4"/>
              </a:xfrm>
              <a:custGeom>
                <a:avLst/>
                <a:gdLst>
                  <a:gd name="T0" fmla="*/ 10 w 10"/>
                  <a:gd name="T1" fmla="*/ 2 h 5"/>
                  <a:gd name="T2" fmla="*/ 0 w 10"/>
                  <a:gd name="T3" fmla="*/ 1 h 5"/>
                  <a:gd name="T4" fmla="*/ 10 w 10"/>
                  <a:gd name="T5" fmla="*/ 2 h 5"/>
                </a:gdLst>
                <a:ahLst/>
                <a:cxnLst>
                  <a:cxn ang="0">
                    <a:pos x="T0" y="T1"/>
                  </a:cxn>
                  <a:cxn ang="0">
                    <a:pos x="T2" y="T3"/>
                  </a:cxn>
                  <a:cxn ang="0">
                    <a:pos x="T4" y="T5"/>
                  </a:cxn>
                </a:cxnLst>
                <a:rect l="0" t="0" r="r" b="b"/>
                <a:pathLst>
                  <a:path w="10" h="5">
                    <a:moveTo>
                      <a:pt x="10" y="2"/>
                    </a:moveTo>
                    <a:cubicBezTo>
                      <a:pt x="7" y="3"/>
                      <a:pt x="4" y="5"/>
                      <a:pt x="0" y="1"/>
                    </a:cubicBezTo>
                    <a:cubicBezTo>
                      <a:pt x="3" y="3"/>
                      <a:pt x="8" y="0"/>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4"/>
              <p:cNvSpPr/>
              <p:nvPr/>
            </p:nvSpPr>
            <p:spPr bwMode="auto">
              <a:xfrm>
                <a:off x="621" y="96"/>
                <a:ext cx="40" cy="6"/>
              </a:xfrm>
              <a:custGeom>
                <a:avLst/>
                <a:gdLst>
                  <a:gd name="T0" fmla="*/ 0 w 45"/>
                  <a:gd name="T1" fmla="*/ 4 h 6"/>
                  <a:gd name="T2" fmla="*/ 45 w 45"/>
                  <a:gd name="T3" fmla="*/ 1 h 6"/>
                  <a:gd name="T4" fmla="*/ 0 w 45"/>
                  <a:gd name="T5" fmla="*/ 4 h 6"/>
                </a:gdLst>
                <a:ahLst/>
                <a:cxnLst>
                  <a:cxn ang="0">
                    <a:pos x="T0" y="T1"/>
                  </a:cxn>
                  <a:cxn ang="0">
                    <a:pos x="T2" y="T3"/>
                  </a:cxn>
                  <a:cxn ang="0">
                    <a:pos x="T4" y="T5"/>
                  </a:cxn>
                </a:cxnLst>
                <a:rect l="0" t="0" r="r" b="b"/>
                <a:pathLst>
                  <a:path w="45" h="6">
                    <a:moveTo>
                      <a:pt x="0" y="4"/>
                    </a:moveTo>
                    <a:cubicBezTo>
                      <a:pt x="13" y="2"/>
                      <a:pt x="27" y="0"/>
                      <a:pt x="45" y="1"/>
                    </a:cubicBezTo>
                    <a:cubicBezTo>
                      <a:pt x="29" y="3"/>
                      <a:pt x="13" y="6"/>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5"/>
              <p:cNvSpPr/>
              <p:nvPr/>
            </p:nvSpPr>
            <p:spPr bwMode="auto">
              <a:xfrm>
                <a:off x="633" y="13"/>
                <a:ext cx="4" cy="5"/>
              </a:xfrm>
              <a:custGeom>
                <a:avLst/>
                <a:gdLst>
                  <a:gd name="T0" fmla="*/ 0 w 5"/>
                  <a:gd name="T1" fmla="*/ 3 h 6"/>
                  <a:gd name="T2" fmla="*/ 2 w 5"/>
                  <a:gd name="T3" fmla="*/ 2 h 6"/>
                  <a:gd name="T4" fmla="*/ 1 w 5"/>
                  <a:gd name="T5" fmla="*/ 1 h 6"/>
                  <a:gd name="T6" fmla="*/ 5 w 5"/>
                  <a:gd name="T7" fmla="*/ 3 h 6"/>
                  <a:gd name="T8" fmla="*/ 0 w 5"/>
                  <a:gd name="T9" fmla="*/ 3 h 6"/>
                </a:gdLst>
                <a:ahLst/>
                <a:cxnLst>
                  <a:cxn ang="0">
                    <a:pos x="T0" y="T1"/>
                  </a:cxn>
                  <a:cxn ang="0">
                    <a:pos x="T2" y="T3"/>
                  </a:cxn>
                  <a:cxn ang="0">
                    <a:pos x="T4" y="T5"/>
                  </a:cxn>
                  <a:cxn ang="0">
                    <a:pos x="T6" y="T7"/>
                  </a:cxn>
                  <a:cxn ang="0">
                    <a:pos x="T8" y="T9"/>
                  </a:cxn>
                </a:cxnLst>
                <a:rect l="0" t="0" r="r" b="b"/>
                <a:pathLst>
                  <a:path w="5" h="6">
                    <a:moveTo>
                      <a:pt x="0" y="3"/>
                    </a:moveTo>
                    <a:cubicBezTo>
                      <a:pt x="1" y="3"/>
                      <a:pt x="2" y="3"/>
                      <a:pt x="2" y="2"/>
                    </a:cubicBezTo>
                    <a:cubicBezTo>
                      <a:pt x="2" y="2"/>
                      <a:pt x="1" y="2"/>
                      <a:pt x="1" y="1"/>
                    </a:cubicBezTo>
                    <a:cubicBezTo>
                      <a:pt x="3" y="0"/>
                      <a:pt x="5" y="1"/>
                      <a:pt x="5" y="3"/>
                    </a:cubicBezTo>
                    <a:cubicBezTo>
                      <a:pt x="4" y="5"/>
                      <a:pt x="0" y="6"/>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6"/>
              <p:cNvSpPr/>
              <p:nvPr/>
            </p:nvSpPr>
            <p:spPr bwMode="auto">
              <a:xfrm>
                <a:off x="628" y="15"/>
                <a:ext cx="4" cy="4"/>
              </a:xfrm>
              <a:custGeom>
                <a:avLst/>
                <a:gdLst>
                  <a:gd name="T0" fmla="*/ 0 w 5"/>
                  <a:gd name="T1" fmla="*/ 3 h 5"/>
                  <a:gd name="T2" fmla="*/ 5 w 5"/>
                  <a:gd name="T3" fmla="*/ 3 h 5"/>
                  <a:gd name="T4" fmla="*/ 0 w 5"/>
                  <a:gd name="T5" fmla="*/ 3 h 5"/>
                </a:gdLst>
                <a:ahLst/>
                <a:cxnLst>
                  <a:cxn ang="0">
                    <a:pos x="T0" y="T1"/>
                  </a:cxn>
                  <a:cxn ang="0">
                    <a:pos x="T2" y="T3"/>
                  </a:cxn>
                  <a:cxn ang="0">
                    <a:pos x="T4" y="T5"/>
                  </a:cxn>
                </a:cxnLst>
                <a:rect l="0" t="0" r="r" b="b"/>
                <a:pathLst>
                  <a:path w="5" h="5">
                    <a:moveTo>
                      <a:pt x="0" y="3"/>
                    </a:moveTo>
                    <a:cubicBezTo>
                      <a:pt x="2" y="2"/>
                      <a:pt x="4" y="0"/>
                      <a:pt x="5" y="3"/>
                    </a:cubicBezTo>
                    <a:cubicBezTo>
                      <a:pt x="4" y="3"/>
                      <a:pt x="1"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7"/>
              <p:cNvSpPr/>
              <p:nvPr/>
            </p:nvSpPr>
            <p:spPr bwMode="auto">
              <a:xfrm>
                <a:off x="619" y="15"/>
                <a:ext cx="8" cy="3"/>
              </a:xfrm>
              <a:custGeom>
                <a:avLst/>
                <a:gdLst>
                  <a:gd name="T0" fmla="*/ 9 w 9"/>
                  <a:gd name="T1" fmla="*/ 3 h 4"/>
                  <a:gd name="T2" fmla="*/ 0 w 9"/>
                  <a:gd name="T3" fmla="*/ 4 h 4"/>
                  <a:gd name="T4" fmla="*/ 9 w 9"/>
                  <a:gd name="T5" fmla="*/ 3 h 4"/>
                </a:gdLst>
                <a:ahLst/>
                <a:cxnLst>
                  <a:cxn ang="0">
                    <a:pos x="T0" y="T1"/>
                  </a:cxn>
                  <a:cxn ang="0">
                    <a:pos x="T2" y="T3"/>
                  </a:cxn>
                  <a:cxn ang="0">
                    <a:pos x="T4" y="T5"/>
                  </a:cxn>
                </a:cxnLst>
                <a:rect l="0" t="0" r="r" b="b"/>
                <a:pathLst>
                  <a:path w="9" h="4">
                    <a:moveTo>
                      <a:pt x="9" y="3"/>
                    </a:moveTo>
                    <a:cubicBezTo>
                      <a:pt x="8" y="4"/>
                      <a:pt x="3" y="3"/>
                      <a:pt x="0" y="4"/>
                    </a:cubicBezTo>
                    <a:cubicBezTo>
                      <a:pt x="0" y="0"/>
                      <a:pt x="9" y="1"/>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8"/>
              <p:cNvSpPr/>
              <p:nvPr/>
            </p:nvSpPr>
            <p:spPr bwMode="auto">
              <a:xfrm>
                <a:off x="596" y="8"/>
                <a:ext cx="7" cy="5"/>
              </a:xfrm>
              <a:custGeom>
                <a:avLst/>
                <a:gdLst>
                  <a:gd name="T0" fmla="*/ 7 w 7"/>
                  <a:gd name="T1" fmla="*/ 2 h 5"/>
                  <a:gd name="T2" fmla="*/ 0 w 7"/>
                  <a:gd name="T3" fmla="*/ 1 h 5"/>
                  <a:gd name="T4" fmla="*/ 7 w 7"/>
                  <a:gd name="T5" fmla="*/ 2 h 5"/>
                </a:gdLst>
                <a:ahLst/>
                <a:cxnLst>
                  <a:cxn ang="0">
                    <a:pos x="T0" y="T1"/>
                  </a:cxn>
                  <a:cxn ang="0">
                    <a:pos x="T2" y="T3"/>
                  </a:cxn>
                  <a:cxn ang="0">
                    <a:pos x="T4" y="T5"/>
                  </a:cxn>
                </a:cxnLst>
                <a:rect l="0" t="0" r="r" b="b"/>
                <a:pathLst>
                  <a:path w="7" h="5">
                    <a:moveTo>
                      <a:pt x="7" y="2"/>
                    </a:moveTo>
                    <a:cubicBezTo>
                      <a:pt x="5" y="4"/>
                      <a:pt x="0" y="5"/>
                      <a:pt x="0" y="1"/>
                    </a:cubicBezTo>
                    <a:cubicBezTo>
                      <a:pt x="3" y="1"/>
                      <a:pt x="5" y="0"/>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9"/>
              <p:cNvSpPr/>
              <p:nvPr/>
            </p:nvSpPr>
            <p:spPr bwMode="auto">
              <a:xfrm>
                <a:off x="579" y="17"/>
                <a:ext cx="14" cy="4"/>
              </a:xfrm>
              <a:custGeom>
                <a:avLst/>
                <a:gdLst>
                  <a:gd name="T0" fmla="*/ 16 w 16"/>
                  <a:gd name="T1" fmla="*/ 3 h 4"/>
                  <a:gd name="T2" fmla="*/ 10 w 16"/>
                  <a:gd name="T3" fmla="*/ 3 h 4"/>
                  <a:gd name="T4" fmla="*/ 16 w 16"/>
                  <a:gd name="T5" fmla="*/ 3 h 4"/>
                </a:gdLst>
                <a:ahLst/>
                <a:cxnLst>
                  <a:cxn ang="0">
                    <a:pos x="T0" y="T1"/>
                  </a:cxn>
                  <a:cxn ang="0">
                    <a:pos x="T2" y="T3"/>
                  </a:cxn>
                  <a:cxn ang="0">
                    <a:pos x="T4" y="T5"/>
                  </a:cxn>
                </a:cxnLst>
                <a:rect l="0" t="0" r="r" b="b"/>
                <a:pathLst>
                  <a:path w="16" h="4">
                    <a:moveTo>
                      <a:pt x="16" y="3"/>
                    </a:moveTo>
                    <a:cubicBezTo>
                      <a:pt x="12" y="4"/>
                      <a:pt x="12" y="3"/>
                      <a:pt x="10" y="3"/>
                    </a:cubicBezTo>
                    <a:cubicBezTo>
                      <a:pt x="0" y="3"/>
                      <a:pt x="14" y="0"/>
                      <a:pt x="1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0"/>
              <p:cNvSpPr/>
              <p:nvPr/>
            </p:nvSpPr>
            <p:spPr bwMode="auto">
              <a:xfrm>
                <a:off x="563" y="101"/>
                <a:ext cx="41" cy="5"/>
              </a:xfrm>
              <a:custGeom>
                <a:avLst/>
                <a:gdLst>
                  <a:gd name="T0" fmla="*/ 0 w 46"/>
                  <a:gd name="T1" fmla="*/ 6 h 6"/>
                  <a:gd name="T2" fmla="*/ 46 w 46"/>
                  <a:gd name="T3" fmla="*/ 2 h 6"/>
                  <a:gd name="T4" fmla="*/ 0 w 46"/>
                  <a:gd name="T5" fmla="*/ 6 h 6"/>
                </a:gdLst>
                <a:ahLst/>
                <a:cxnLst>
                  <a:cxn ang="0">
                    <a:pos x="T0" y="T1"/>
                  </a:cxn>
                  <a:cxn ang="0">
                    <a:pos x="T2" y="T3"/>
                  </a:cxn>
                  <a:cxn ang="0">
                    <a:pos x="T4" y="T5"/>
                  </a:cxn>
                </a:cxnLst>
                <a:rect l="0" t="0" r="r" b="b"/>
                <a:pathLst>
                  <a:path w="46" h="6">
                    <a:moveTo>
                      <a:pt x="0" y="6"/>
                    </a:moveTo>
                    <a:cubicBezTo>
                      <a:pt x="11" y="1"/>
                      <a:pt x="37" y="0"/>
                      <a:pt x="46" y="2"/>
                    </a:cubicBezTo>
                    <a:cubicBezTo>
                      <a:pt x="29" y="3"/>
                      <a:pt x="16" y="5"/>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1"/>
              <p:cNvSpPr/>
              <p:nvPr/>
            </p:nvSpPr>
            <p:spPr bwMode="auto">
              <a:xfrm>
                <a:off x="564" y="10"/>
                <a:ext cx="19" cy="4"/>
              </a:xfrm>
              <a:custGeom>
                <a:avLst/>
                <a:gdLst>
                  <a:gd name="T0" fmla="*/ 19 w 21"/>
                  <a:gd name="T1" fmla="*/ 3 h 4"/>
                  <a:gd name="T2" fmla="*/ 10 w 21"/>
                  <a:gd name="T3" fmla="*/ 3 h 4"/>
                  <a:gd name="T4" fmla="*/ 21 w 21"/>
                  <a:gd name="T5" fmla="*/ 1 h 4"/>
                  <a:gd name="T6" fmla="*/ 19 w 21"/>
                  <a:gd name="T7" fmla="*/ 3 h 4"/>
                </a:gdLst>
                <a:ahLst/>
                <a:cxnLst>
                  <a:cxn ang="0">
                    <a:pos x="T0" y="T1"/>
                  </a:cxn>
                  <a:cxn ang="0">
                    <a:pos x="T2" y="T3"/>
                  </a:cxn>
                  <a:cxn ang="0">
                    <a:pos x="T4" y="T5"/>
                  </a:cxn>
                  <a:cxn ang="0">
                    <a:pos x="T6" y="T7"/>
                  </a:cxn>
                </a:cxnLst>
                <a:rect l="0" t="0" r="r" b="b"/>
                <a:pathLst>
                  <a:path w="21" h="4">
                    <a:moveTo>
                      <a:pt x="19" y="3"/>
                    </a:moveTo>
                    <a:cubicBezTo>
                      <a:pt x="14" y="4"/>
                      <a:pt x="13" y="3"/>
                      <a:pt x="10" y="3"/>
                    </a:cubicBezTo>
                    <a:cubicBezTo>
                      <a:pt x="0" y="0"/>
                      <a:pt x="20" y="1"/>
                      <a:pt x="21" y="1"/>
                    </a:cubicBezTo>
                    <a:cubicBezTo>
                      <a:pt x="20" y="2"/>
                      <a:pt x="19" y="2"/>
                      <a:pt x="1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2"/>
              <p:cNvSpPr/>
              <p:nvPr/>
            </p:nvSpPr>
            <p:spPr bwMode="auto">
              <a:xfrm>
                <a:off x="558" y="19"/>
                <a:ext cx="7" cy="6"/>
              </a:xfrm>
              <a:custGeom>
                <a:avLst/>
                <a:gdLst>
                  <a:gd name="T0" fmla="*/ 0 w 8"/>
                  <a:gd name="T1" fmla="*/ 3 h 7"/>
                  <a:gd name="T2" fmla="*/ 8 w 8"/>
                  <a:gd name="T3" fmla="*/ 3 h 7"/>
                  <a:gd name="T4" fmla="*/ 0 w 8"/>
                  <a:gd name="T5" fmla="*/ 3 h 7"/>
                </a:gdLst>
                <a:ahLst/>
                <a:cxnLst>
                  <a:cxn ang="0">
                    <a:pos x="T0" y="T1"/>
                  </a:cxn>
                  <a:cxn ang="0">
                    <a:pos x="T2" y="T3"/>
                  </a:cxn>
                  <a:cxn ang="0">
                    <a:pos x="T4" y="T5"/>
                  </a:cxn>
                </a:cxnLst>
                <a:rect l="0" t="0" r="r" b="b"/>
                <a:pathLst>
                  <a:path w="8" h="7">
                    <a:moveTo>
                      <a:pt x="0" y="3"/>
                    </a:moveTo>
                    <a:cubicBezTo>
                      <a:pt x="4" y="4"/>
                      <a:pt x="6" y="0"/>
                      <a:pt x="8" y="3"/>
                    </a:cubicBezTo>
                    <a:cubicBezTo>
                      <a:pt x="6" y="3"/>
                      <a:pt x="0" y="7"/>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3"/>
              <p:cNvSpPr/>
              <p:nvPr/>
            </p:nvSpPr>
            <p:spPr bwMode="auto">
              <a:xfrm>
                <a:off x="522" y="13"/>
                <a:ext cx="33" cy="4"/>
              </a:xfrm>
              <a:custGeom>
                <a:avLst/>
                <a:gdLst>
                  <a:gd name="T0" fmla="*/ 22 w 38"/>
                  <a:gd name="T1" fmla="*/ 5 h 5"/>
                  <a:gd name="T2" fmla="*/ 0 w 38"/>
                  <a:gd name="T3" fmla="*/ 4 h 5"/>
                  <a:gd name="T4" fmla="*/ 38 w 38"/>
                  <a:gd name="T5" fmla="*/ 1 h 5"/>
                  <a:gd name="T6" fmla="*/ 22 w 38"/>
                  <a:gd name="T7" fmla="*/ 5 h 5"/>
                </a:gdLst>
                <a:ahLst/>
                <a:cxnLst>
                  <a:cxn ang="0">
                    <a:pos x="T0" y="T1"/>
                  </a:cxn>
                  <a:cxn ang="0">
                    <a:pos x="T2" y="T3"/>
                  </a:cxn>
                  <a:cxn ang="0">
                    <a:pos x="T4" y="T5"/>
                  </a:cxn>
                  <a:cxn ang="0">
                    <a:pos x="T6" y="T7"/>
                  </a:cxn>
                </a:cxnLst>
                <a:rect l="0" t="0" r="r" b="b"/>
                <a:pathLst>
                  <a:path w="38" h="5">
                    <a:moveTo>
                      <a:pt x="22" y="5"/>
                    </a:moveTo>
                    <a:cubicBezTo>
                      <a:pt x="14" y="5"/>
                      <a:pt x="5" y="5"/>
                      <a:pt x="0" y="4"/>
                    </a:cubicBezTo>
                    <a:cubicBezTo>
                      <a:pt x="15" y="3"/>
                      <a:pt x="24" y="0"/>
                      <a:pt x="38" y="1"/>
                    </a:cubicBezTo>
                    <a:cubicBezTo>
                      <a:pt x="32" y="2"/>
                      <a:pt x="27" y="4"/>
                      <a:pt x="2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4"/>
              <p:cNvSpPr/>
              <p:nvPr/>
            </p:nvSpPr>
            <p:spPr bwMode="auto">
              <a:xfrm>
                <a:off x="546" y="22"/>
                <a:ext cx="6" cy="3"/>
              </a:xfrm>
              <a:custGeom>
                <a:avLst/>
                <a:gdLst>
                  <a:gd name="T0" fmla="*/ 0 w 7"/>
                  <a:gd name="T1" fmla="*/ 2 h 4"/>
                  <a:gd name="T2" fmla="*/ 7 w 7"/>
                  <a:gd name="T3" fmla="*/ 3 h 4"/>
                  <a:gd name="T4" fmla="*/ 0 w 7"/>
                  <a:gd name="T5" fmla="*/ 2 h 4"/>
                </a:gdLst>
                <a:ahLst/>
                <a:cxnLst>
                  <a:cxn ang="0">
                    <a:pos x="T0" y="T1"/>
                  </a:cxn>
                  <a:cxn ang="0">
                    <a:pos x="T2" y="T3"/>
                  </a:cxn>
                  <a:cxn ang="0">
                    <a:pos x="T4" y="T5"/>
                  </a:cxn>
                </a:cxnLst>
                <a:rect l="0" t="0" r="r" b="b"/>
                <a:pathLst>
                  <a:path w="7" h="4">
                    <a:moveTo>
                      <a:pt x="0" y="2"/>
                    </a:moveTo>
                    <a:cubicBezTo>
                      <a:pt x="3" y="1"/>
                      <a:pt x="5" y="0"/>
                      <a:pt x="7" y="3"/>
                    </a:cubicBezTo>
                    <a:cubicBezTo>
                      <a:pt x="4" y="1"/>
                      <a:pt x="2"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5"/>
              <p:cNvSpPr/>
              <p:nvPr/>
            </p:nvSpPr>
            <p:spPr bwMode="auto">
              <a:xfrm>
                <a:off x="531" y="125"/>
                <a:ext cx="10" cy="3"/>
              </a:xfrm>
              <a:custGeom>
                <a:avLst/>
                <a:gdLst>
                  <a:gd name="T0" fmla="*/ 2 w 11"/>
                  <a:gd name="T1" fmla="*/ 2 h 4"/>
                  <a:gd name="T2" fmla="*/ 9 w 11"/>
                  <a:gd name="T3" fmla="*/ 2 h 4"/>
                  <a:gd name="T4" fmla="*/ 2 w 11"/>
                  <a:gd name="T5" fmla="*/ 2 h 4"/>
                </a:gdLst>
                <a:ahLst/>
                <a:cxnLst>
                  <a:cxn ang="0">
                    <a:pos x="T0" y="T1"/>
                  </a:cxn>
                  <a:cxn ang="0">
                    <a:pos x="T2" y="T3"/>
                  </a:cxn>
                  <a:cxn ang="0">
                    <a:pos x="T4" y="T5"/>
                  </a:cxn>
                </a:cxnLst>
                <a:rect l="0" t="0" r="r" b="b"/>
                <a:pathLst>
                  <a:path w="11" h="4">
                    <a:moveTo>
                      <a:pt x="2" y="2"/>
                    </a:moveTo>
                    <a:cubicBezTo>
                      <a:pt x="4" y="2"/>
                      <a:pt x="11" y="0"/>
                      <a:pt x="9" y="2"/>
                    </a:cubicBezTo>
                    <a:cubicBezTo>
                      <a:pt x="7" y="2"/>
                      <a:pt x="0" y="4"/>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36"/>
              <p:cNvSpPr/>
              <p:nvPr/>
            </p:nvSpPr>
            <p:spPr bwMode="auto">
              <a:xfrm>
                <a:off x="472" y="127"/>
                <a:ext cx="58" cy="8"/>
              </a:xfrm>
              <a:custGeom>
                <a:avLst/>
                <a:gdLst>
                  <a:gd name="T0" fmla="*/ 65 w 65"/>
                  <a:gd name="T1" fmla="*/ 1 h 9"/>
                  <a:gd name="T2" fmla="*/ 15 w 65"/>
                  <a:gd name="T3" fmla="*/ 5 h 9"/>
                  <a:gd name="T4" fmla="*/ 0 w 65"/>
                  <a:gd name="T5" fmla="*/ 4 h 9"/>
                  <a:gd name="T6" fmla="*/ 65 w 65"/>
                  <a:gd name="T7" fmla="*/ 1 h 9"/>
                </a:gdLst>
                <a:ahLst/>
                <a:cxnLst>
                  <a:cxn ang="0">
                    <a:pos x="T0" y="T1"/>
                  </a:cxn>
                  <a:cxn ang="0">
                    <a:pos x="T2" y="T3"/>
                  </a:cxn>
                  <a:cxn ang="0">
                    <a:pos x="T4" y="T5"/>
                  </a:cxn>
                  <a:cxn ang="0">
                    <a:pos x="T6" y="T7"/>
                  </a:cxn>
                </a:cxnLst>
                <a:rect l="0" t="0" r="r" b="b"/>
                <a:pathLst>
                  <a:path w="65" h="9">
                    <a:moveTo>
                      <a:pt x="65" y="1"/>
                    </a:moveTo>
                    <a:cubicBezTo>
                      <a:pt x="45" y="4"/>
                      <a:pt x="32" y="4"/>
                      <a:pt x="15" y="5"/>
                    </a:cubicBezTo>
                    <a:cubicBezTo>
                      <a:pt x="11" y="6"/>
                      <a:pt x="4" y="9"/>
                      <a:pt x="0" y="4"/>
                    </a:cubicBezTo>
                    <a:cubicBezTo>
                      <a:pt x="23" y="5"/>
                      <a:pt x="45" y="0"/>
                      <a:pt x="6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37"/>
              <p:cNvSpPr/>
              <p:nvPr/>
            </p:nvSpPr>
            <p:spPr bwMode="auto">
              <a:xfrm>
                <a:off x="512" y="107"/>
                <a:ext cx="15" cy="4"/>
              </a:xfrm>
              <a:custGeom>
                <a:avLst/>
                <a:gdLst>
                  <a:gd name="T0" fmla="*/ 17 w 17"/>
                  <a:gd name="T1" fmla="*/ 2 h 5"/>
                  <a:gd name="T2" fmla="*/ 0 w 17"/>
                  <a:gd name="T3" fmla="*/ 2 h 5"/>
                  <a:gd name="T4" fmla="*/ 17 w 17"/>
                  <a:gd name="T5" fmla="*/ 0 h 5"/>
                  <a:gd name="T6" fmla="*/ 17 w 17"/>
                  <a:gd name="T7" fmla="*/ 2 h 5"/>
                </a:gdLst>
                <a:ahLst/>
                <a:cxnLst>
                  <a:cxn ang="0">
                    <a:pos x="T0" y="T1"/>
                  </a:cxn>
                  <a:cxn ang="0">
                    <a:pos x="T2" y="T3"/>
                  </a:cxn>
                  <a:cxn ang="0">
                    <a:pos x="T4" y="T5"/>
                  </a:cxn>
                  <a:cxn ang="0">
                    <a:pos x="T6" y="T7"/>
                  </a:cxn>
                </a:cxnLst>
                <a:rect l="0" t="0" r="r" b="b"/>
                <a:pathLst>
                  <a:path w="17" h="5">
                    <a:moveTo>
                      <a:pt x="17" y="2"/>
                    </a:moveTo>
                    <a:cubicBezTo>
                      <a:pt x="11" y="1"/>
                      <a:pt x="4" y="5"/>
                      <a:pt x="0" y="2"/>
                    </a:cubicBezTo>
                    <a:cubicBezTo>
                      <a:pt x="6" y="0"/>
                      <a:pt x="10" y="1"/>
                      <a:pt x="17" y="0"/>
                    </a:cubicBezTo>
                    <a:cubicBezTo>
                      <a:pt x="17" y="1"/>
                      <a:pt x="17" y="2"/>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38"/>
              <p:cNvSpPr/>
              <p:nvPr/>
            </p:nvSpPr>
            <p:spPr bwMode="auto">
              <a:xfrm>
                <a:off x="510" y="24"/>
                <a:ext cx="4" cy="4"/>
              </a:xfrm>
              <a:custGeom>
                <a:avLst/>
                <a:gdLst>
                  <a:gd name="T0" fmla="*/ 5 w 5"/>
                  <a:gd name="T1" fmla="*/ 3 h 5"/>
                  <a:gd name="T2" fmla="*/ 0 w 5"/>
                  <a:gd name="T3" fmla="*/ 2 h 5"/>
                  <a:gd name="T4" fmla="*/ 5 w 5"/>
                  <a:gd name="T5" fmla="*/ 3 h 5"/>
                </a:gdLst>
                <a:ahLst/>
                <a:cxnLst>
                  <a:cxn ang="0">
                    <a:pos x="T0" y="T1"/>
                  </a:cxn>
                  <a:cxn ang="0">
                    <a:pos x="T2" y="T3"/>
                  </a:cxn>
                  <a:cxn ang="0">
                    <a:pos x="T4" y="T5"/>
                  </a:cxn>
                </a:cxnLst>
                <a:rect l="0" t="0" r="r" b="b"/>
                <a:pathLst>
                  <a:path w="5" h="5">
                    <a:moveTo>
                      <a:pt x="5" y="3"/>
                    </a:moveTo>
                    <a:cubicBezTo>
                      <a:pt x="3" y="4"/>
                      <a:pt x="0" y="5"/>
                      <a:pt x="0" y="2"/>
                    </a:cubicBezTo>
                    <a:cubicBezTo>
                      <a:pt x="1" y="0"/>
                      <a:pt x="4" y="2"/>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39"/>
              <p:cNvSpPr/>
              <p:nvPr/>
            </p:nvSpPr>
            <p:spPr bwMode="auto">
              <a:xfrm>
                <a:off x="495" y="15"/>
                <a:ext cx="12" cy="5"/>
              </a:xfrm>
              <a:custGeom>
                <a:avLst/>
                <a:gdLst>
                  <a:gd name="T0" fmla="*/ 13 w 14"/>
                  <a:gd name="T1" fmla="*/ 4 h 5"/>
                  <a:gd name="T2" fmla="*/ 9 w 14"/>
                  <a:gd name="T3" fmla="*/ 2 h 5"/>
                  <a:gd name="T4" fmla="*/ 13 w 14"/>
                  <a:gd name="T5" fmla="*/ 4 h 5"/>
                </a:gdLst>
                <a:ahLst/>
                <a:cxnLst>
                  <a:cxn ang="0">
                    <a:pos x="T0" y="T1"/>
                  </a:cxn>
                  <a:cxn ang="0">
                    <a:pos x="T2" y="T3"/>
                  </a:cxn>
                  <a:cxn ang="0">
                    <a:pos x="T4" y="T5"/>
                  </a:cxn>
                </a:cxnLst>
                <a:rect l="0" t="0" r="r" b="b"/>
                <a:pathLst>
                  <a:path w="14" h="5">
                    <a:moveTo>
                      <a:pt x="13" y="4"/>
                    </a:moveTo>
                    <a:cubicBezTo>
                      <a:pt x="9" y="5"/>
                      <a:pt x="0" y="4"/>
                      <a:pt x="9" y="2"/>
                    </a:cubicBezTo>
                    <a:cubicBezTo>
                      <a:pt x="9" y="4"/>
                      <a:pt x="14" y="0"/>
                      <a:pt x="1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0"/>
              <p:cNvSpPr/>
              <p:nvPr/>
            </p:nvSpPr>
            <p:spPr bwMode="auto">
              <a:xfrm>
                <a:off x="488" y="107"/>
                <a:ext cx="15" cy="6"/>
              </a:xfrm>
              <a:custGeom>
                <a:avLst/>
                <a:gdLst>
                  <a:gd name="T0" fmla="*/ 17 w 17"/>
                  <a:gd name="T1" fmla="*/ 3 h 7"/>
                  <a:gd name="T2" fmla="*/ 0 w 17"/>
                  <a:gd name="T3" fmla="*/ 3 h 7"/>
                  <a:gd name="T4" fmla="*/ 17 w 17"/>
                  <a:gd name="T5" fmla="*/ 3 h 7"/>
                </a:gdLst>
                <a:ahLst/>
                <a:cxnLst>
                  <a:cxn ang="0">
                    <a:pos x="T0" y="T1"/>
                  </a:cxn>
                  <a:cxn ang="0">
                    <a:pos x="T2" y="T3"/>
                  </a:cxn>
                  <a:cxn ang="0">
                    <a:pos x="T4" y="T5"/>
                  </a:cxn>
                </a:cxnLst>
                <a:rect l="0" t="0" r="r" b="b"/>
                <a:pathLst>
                  <a:path w="17" h="7">
                    <a:moveTo>
                      <a:pt x="17" y="3"/>
                    </a:moveTo>
                    <a:cubicBezTo>
                      <a:pt x="11" y="4"/>
                      <a:pt x="5" y="7"/>
                      <a:pt x="0" y="3"/>
                    </a:cubicBezTo>
                    <a:cubicBezTo>
                      <a:pt x="6" y="5"/>
                      <a:pt x="13" y="0"/>
                      <a:pt x="1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1"/>
              <p:cNvSpPr/>
              <p:nvPr/>
            </p:nvSpPr>
            <p:spPr bwMode="auto">
              <a:xfrm>
                <a:off x="476" y="110"/>
                <a:ext cx="6" cy="3"/>
              </a:xfrm>
              <a:custGeom>
                <a:avLst/>
                <a:gdLst>
                  <a:gd name="T0" fmla="*/ 0 w 7"/>
                  <a:gd name="T1" fmla="*/ 2 h 4"/>
                  <a:gd name="T2" fmla="*/ 7 w 7"/>
                  <a:gd name="T3" fmla="*/ 1 h 4"/>
                  <a:gd name="T4" fmla="*/ 0 w 7"/>
                  <a:gd name="T5" fmla="*/ 2 h 4"/>
                </a:gdLst>
                <a:ahLst/>
                <a:cxnLst>
                  <a:cxn ang="0">
                    <a:pos x="T0" y="T1"/>
                  </a:cxn>
                  <a:cxn ang="0">
                    <a:pos x="T2" y="T3"/>
                  </a:cxn>
                  <a:cxn ang="0">
                    <a:pos x="T4" y="T5"/>
                  </a:cxn>
                </a:cxnLst>
                <a:rect l="0" t="0" r="r" b="b"/>
                <a:pathLst>
                  <a:path w="7" h="4">
                    <a:moveTo>
                      <a:pt x="0" y="2"/>
                    </a:moveTo>
                    <a:cubicBezTo>
                      <a:pt x="1" y="1"/>
                      <a:pt x="6" y="0"/>
                      <a:pt x="7" y="1"/>
                    </a:cubicBezTo>
                    <a:cubicBezTo>
                      <a:pt x="6" y="3"/>
                      <a:pt x="1"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2"/>
              <p:cNvSpPr/>
              <p:nvPr/>
            </p:nvSpPr>
            <p:spPr bwMode="auto">
              <a:xfrm>
                <a:off x="431" y="27"/>
                <a:ext cx="37" cy="10"/>
              </a:xfrm>
              <a:custGeom>
                <a:avLst/>
                <a:gdLst>
                  <a:gd name="T0" fmla="*/ 0 w 42"/>
                  <a:gd name="T1" fmla="*/ 4 h 11"/>
                  <a:gd name="T2" fmla="*/ 42 w 42"/>
                  <a:gd name="T3" fmla="*/ 5 h 11"/>
                  <a:gd name="T4" fmla="*/ 0 w 42"/>
                  <a:gd name="T5" fmla="*/ 4 h 11"/>
                </a:gdLst>
                <a:ahLst/>
                <a:cxnLst>
                  <a:cxn ang="0">
                    <a:pos x="T0" y="T1"/>
                  </a:cxn>
                  <a:cxn ang="0">
                    <a:pos x="T2" y="T3"/>
                  </a:cxn>
                  <a:cxn ang="0">
                    <a:pos x="T4" y="T5"/>
                  </a:cxn>
                </a:cxnLst>
                <a:rect l="0" t="0" r="r" b="b"/>
                <a:pathLst>
                  <a:path w="42" h="11">
                    <a:moveTo>
                      <a:pt x="0" y="4"/>
                    </a:moveTo>
                    <a:cubicBezTo>
                      <a:pt x="12" y="8"/>
                      <a:pt x="31" y="0"/>
                      <a:pt x="42" y="5"/>
                    </a:cubicBezTo>
                    <a:cubicBezTo>
                      <a:pt x="27" y="4"/>
                      <a:pt x="12" y="1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3"/>
              <p:cNvSpPr/>
              <p:nvPr/>
            </p:nvSpPr>
            <p:spPr bwMode="auto">
              <a:xfrm>
                <a:off x="443" y="7"/>
                <a:ext cx="12" cy="3"/>
              </a:xfrm>
              <a:custGeom>
                <a:avLst/>
                <a:gdLst>
                  <a:gd name="T0" fmla="*/ 0 w 13"/>
                  <a:gd name="T1" fmla="*/ 2 h 4"/>
                  <a:gd name="T2" fmla="*/ 13 w 13"/>
                  <a:gd name="T3" fmla="*/ 2 h 4"/>
                  <a:gd name="T4" fmla="*/ 0 w 13"/>
                  <a:gd name="T5" fmla="*/ 2 h 4"/>
                </a:gdLst>
                <a:ahLst/>
                <a:cxnLst>
                  <a:cxn ang="0">
                    <a:pos x="T0" y="T1"/>
                  </a:cxn>
                  <a:cxn ang="0">
                    <a:pos x="T2" y="T3"/>
                  </a:cxn>
                  <a:cxn ang="0">
                    <a:pos x="T4" y="T5"/>
                  </a:cxn>
                </a:cxnLst>
                <a:rect l="0" t="0" r="r" b="b"/>
                <a:pathLst>
                  <a:path w="13" h="4">
                    <a:moveTo>
                      <a:pt x="0" y="2"/>
                    </a:moveTo>
                    <a:cubicBezTo>
                      <a:pt x="4" y="2"/>
                      <a:pt x="13" y="0"/>
                      <a:pt x="13" y="2"/>
                    </a:cubicBezTo>
                    <a:cubicBezTo>
                      <a:pt x="9" y="2"/>
                      <a:pt x="0"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4"/>
              <p:cNvSpPr/>
              <p:nvPr/>
            </p:nvSpPr>
            <p:spPr bwMode="auto">
              <a:xfrm>
                <a:off x="272" y="185"/>
                <a:ext cx="11" cy="2"/>
              </a:xfrm>
              <a:custGeom>
                <a:avLst/>
                <a:gdLst>
                  <a:gd name="T0" fmla="*/ 12 w 12"/>
                  <a:gd name="T1" fmla="*/ 1 h 2"/>
                  <a:gd name="T2" fmla="*/ 10 w 12"/>
                  <a:gd name="T3" fmla="*/ 0 h 2"/>
                  <a:gd name="T4" fmla="*/ 12 w 12"/>
                  <a:gd name="T5" fmla="*/ 1 h 2"/>
                </a:gdLst>
                <a:ahLst/>
                <a:cxnLst>
                  <a:cxn ang="0">
                    <a:pos x="T0" y="T1"/>
                  </a:cxn>
                  <a:cxn ang="0">
                    <a:pos x="T2" y="T3"/>
                  </a:cxn>
                  <a:cxn ang="0">
                    <a:pos x="T4" y="T5"/>
                  </a:cxn>
                </a:cxnLst>
                <a:rect l="0" t="0" r="r" b="b"/>
                <a:pathLst>
                  <a:path w="12" h="2">
                    <a:moveTo>
                      <a:pt x="12" y="1"/>
                    </a:moveTo>
                    <a:cubicBezTo>
                      <a:pt x="5" y="2"/>
                      <a:pt x="0" y="0"/>
                      <a:pt x="10" y="0"/>
                    </a:cubicBezTo>
                    <a:cubicBezTo>
                      <a:pt x="10" y="1"/>
                      <a:pt x="12" y="0"/>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5"/>
              <p:cNvSpPr/>
              <p:nvPr/>
            </p:nvSpPr>
            <p:spPr bwMode="auto">
              <a:xfrm>
                <a:off x="196" y="173"/>
                <a:ext cx="29" cy="5"/>
              </a:xfrm>
              <a:custGeom>
                <a:avLst/>
                <a:gdLst>
                  <a:gd name="T0" fmla="*/ 0 w 32"/>
                  <a:gd name="T1" fmla="*/ 2 h 5"/>
                  <a:gd name="T2" fmla="*/ 32 w 32"/>
                  <a:gd name="T3" fmla="*/ 1 h 5"/>
                  <a:gd name="T4" fmla="*/ 0 w 32"/>
                  <a:gd name="T5" fmla="*/ 2 h 5"/>
                </a:gdLst>
                <a:ahLst/>
                <a:cxnLst>
                  <a:cxn ang="0">
                    <a:pos x="T0" y="T1"/>
                  </a:cxn>
                  <a:cxn ang="0">
                    <a:pos x="T2" y="T3"/>
                  </a:cxn>
                  <a:cxn ang="0">
                    <a:pos x="T4" y="T5"/>
                  </a:cxn>
                </a:cxnLst>
                <a:rect l="0" t="0" r="r" b="b"/>
                <a:pathLst>
                  <a:path w="32" h="5">
                    <a:moveTo>
                      <a:pt x="0" y="2"/>
                    </a:moveTo>
                    <a:cubicBezTo>
                      <a:pt x="10" y="2"/>
                      <a:pt x="25" y="0"/>
                      <a:pt x="32" y="1"/>
                    </a:cubicBezTo>
                    <a:cubicBezTo>
                      <a:pt x="21" y="3"/>
                      <a:pt x="9"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46"/>
              <p:cNvSpPr/>
              <p:nvPr/>
            </p:nvSpPr>
            <p:spPr bwMode="auto">
              <a:xfrm>
                <a:off x="179" y="184"/>
                <a:ext cx="5" cy="4"/>
              </a:xfrm>
              <a:custGeom>
                <a:avLst/>
                <a:gdLst>
                  <a:gd name="T0" fmla="*/ 0 w 5"/>
                  <a:gd name="T1" fmla="*/ 1 h 4"/>
                  <a:gd name="T2" fmla="*/ 5 w 5"/>
                  <a:gd name="T3" fmla="*/ 2 h 4"/>
                  <a:gd name="T4" fmla="*/ 0 w 5"/>
                  <a:gd name="T5" fmla="*/ 1 h 4"/>
                </a:gdLst>
                <a:ahLst/>
                <a:cxnLst>
                  <a:cxn ang="0">
                    <a:pos x="T0" y="T1"/>
                  </a:cxn>
                  <a:cxn ang="0">
                    <a:pos x="T2" y="T3"/>
                  </a:cxn>
                  <a:cxn ang="0">
                    <a:pos x="T4" y="T5"/>
                  </a:cxn>
                </a:cxnLst>
                <a:rect l="0" t="0" r="r" b="b"/>
                <a:pathLst>
                  <a:path w="5" h="4">
                    <a:moveTo>
                      <a:pt x="0" y="1"/>
                    </a:moveTo>
                    <a:cubicBezTo>
                      <a:pt x="2" y="1"/>
                      <a:pt x="5" y="0"/>
                      <a:pt x="5" y="2"/>
                    </a:cubicBezTo>
                    <a:cubicBezTo>
                      <a:pt x="4" y="2"/>
                      <a:pt x="0"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47"/>
              <p:cNvSpPr/>
              <p:nvPr/>
            </p:nvSpPr>
            <p:spPr bwMode="auto">
              <a:xfrm>
                <a:off x="167" y="184"/>
                <a:ext cx="5" cy="4"/>
              </a:xfrm>
              <a:custGeom>
                <a:avLst/>
                <a:gdLst>
                  <a:gd name="T0" fmla="*/ 0 w 6"/>
                  <a:gd name="T1" fmla="*/ 1 h 4"/>
                  <a:gd name="T2" fmla="*/ 6 w 6"/>
                  <a:gd name="T3" fmla="*/ 2 h 4"/>
                  <a:gd name="T4" fmla="*/ 0 w 6"/>
                  <a:gd name="T5" fmla="*/ 1 h 4"/>
                </a:gdLst>
                <a:ahLst/>
                <a:cxnLst>
                  <a:cxn ang="0">
                    <a:pos x="T0" y="T1"/>
                  </a:cxn>
                  <a:cxn ang="0">
                    <a:pos x="T2" y="T3"/>
                  </a:cxn>
                  <a:cxn ang="0">
                    <a:pos x="T4" y="T5"/>
                  </a:cxn>
                </a:cxnLst>
                <a:rect l="0" t="0" r="r" b="b"/>
                <a:pathLst>
                  <a:path w="6" h="4">
                    <a:moveTo>
                      <a:pt x="0" y="1"/>
                    </a:moveTo>
                    <a:cubicBezTo>
                      <a:pt x="2" y="0"/>
                      <a:pt x="5" y="0"/>
                      <a:pt x="6" y="2"/>
                    </a:cubicBezTo>
                    <a:cubicBezTo>
                      <a:pt x="5" y="4"/>
                      <a:pt x="0"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8"/>
              <p:cNvSpPr/>
              <p:nvPr/>
            </p:nvSpPr>
            <p:spPr bwMode="auto">
              <a:xfrm>
                <a:off x="122" y="21"/>
                <a:ext cx="17" cy="5"/>
              </a:xfrm>
              <a:custGeom>
                <a:avLst/>
                <a:gdLst>
                  <a:gd name="T0" fmla="*/ 20 w 20"/>
                  <a:gd name="T1" fmla="*/ 3 h 6"/>
                  <a:gd name="T2" fmla="*/ 0 w 20"/>
                  <a:gd name="T3" fmla="*/ 3 h 6"/>
                  <a:gd name="T4" fmla="*/ 20 w 20"/>
                  <a:gd name="T5" fmla="*/ 3 h 6"/>
                </a:gdLst>
                <a:ahLst/>
                <a:cxnLst>
                  <a:cxn ang="0">
                    <a:pos x="T0" y="T1"/>
                  </a:cxn>
                  <a:cxn ang="0">
                    <a:pos x="T2" y="T3"/>
                  </a:cxn>
                  <a:cxn ang="0">
                    <a:pos x="T4" y="T5"/>
                  </a:cxn>
                </a:cxnLst>
                <a:rect l="0" t="0" r="r" b="b"/>
                <a:pathLst>
                  <a:path w="20" h="6">
                    <a:moveTo>
                      <a:pt x="20" y="3"/>
                    </a:moveTo>
                    <a:cubicBezTo>
                      <a:pt x="13" y="3"/>
                      <a:pt x="5" y="6"/>
                      <a:pt x="0" y="3"/>
                    </a:cubicBezTo>
                    <a:cubicBezTo>
                      <a:pt x="7" y="1"/>
                      <a:pt x="14" y="0"/>
                      <a:pt x="2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49"/>
              <p:cNvSpPr/>
              <p:nvPr/>
            </p:nvSpPr>
            <p:spPr bwMode="auto">
              <a:xfrm>
                <a:off x="122" y="32"/>
                <a:ext cx="9" cy="3"/>
              </a:xfrm>
              <a:custGeom>
                <a:avLst/>
                <a:gdLst>
                  <a:gd name="T0" fmla="*/ 1 w 10"/>
                  <a:gd name="T1" fmla="*/ 2 h 4"/>
                  <a:gd name="T2" fmla="*/ 9 w 10"/>
                  <a:gd name="T3" fmla="*/ 2 h 4"/>
                  <a:gd name="T4" fmla="*/ 1 w 10"/>
                  <a:gd name="T5" fmla="*/ 2 h 4"/>
                </a:gdLst>
                <a:ahLst/>
                <a:cxnLst>
                  <a:cxn ang="0">
                    <a:pos x="T0" y="T1"/>
                  </a:cxn>
                  <a:cxn ang="0">
                    <a:pos x="T2" y="T3"/>
                  </a:cxn>
                  <a:cxn ang="0">
                    <a:pos x="T4" y="T5"/>
                  </a:cxn>
                </a:cxnLst>
                <a:rect l="0" t="0" r="r" b="b"/>
                <a:pathLst>
                  <a:path w="10" h="4">
                    <a:moveTo>
                      <a:pt x="1" y="2"/>
                    </a:moveTo>
                    <a:cubicBezTo>
                      <a:pt x="3" y="2"/>
                      <a:pt x="10" y="0"/>
                      <a:pt x="9" y="2"/>
                    </a:cubicBezTo>
                    <a:cubicBezTo>
                      <a:pt x="7" y="2"/>
                      <a:pt x="0" y="4"/>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50"/>
              <p:cNvSpPr/>
              <p:nvPr/>
            </p:nvSpPr>
            <p:spPr bwMode="auto">
              <a:xfrm>
                <a:off x="120" y="177"/>
                <a:ext cx="23" cy="3"/>
              </a:xfrm>
              <a:custGeom>
                <a:avLst/>
                <a:gdLst>
                  <a:gd name="T0" fmla="*/ 26 w 26"/>
                  <a:gd name="T1" fmla="*/ 3 h 4"/>
                  <a:gd name="T2" fmla="*/ 0 w 26"/>
                  <a:gd name="T3" fmla="*/ 3 h 4"/>
                  <a:gd name="T4" fmla="*/ 26 w 26"/>
                  <a:gd name="T5" fmla="*/ 3 h 4"/>
                </a:gdLst>
                <a:ahLst/>
                <a:cxnLst>
                  <a:cxn ang="0">
                    <a:pos x="T0" y="T1"/>
                  </a:cxn>
                  <a:cxn ang="0">
                    <a:pos x="T2" y="T3"/>
                  </a:cxn>
                  <a:cxn ang="0">
                    <a:pos x="T4" y="T5"/>
                  </a:cxn>
                </a:cxnLst>
                <a:rect l="0" t="0" r="r" b="b"/>
                <a:pathLst>
                  <a:path w="26" h="4">
                    <a:moveTo>
                      <a:pt x="26" y="3"/>
                    </a:moveTo>
                    <a:cubicBezTo>
                      <a:pt x="16" y="4"/>
                      <a:pt x="7" y="4"/>
                      <a:pt x="0" y="3"/>
                    </a:cubicBezTo>
                    <a:cubicBezTo>
                      <a:pt x="9" y="2"/>
                      <a:pt x="17" y="0"/>
                      <a:pt x="2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51"/>
              <p:cNvSpPr/>
              <p:nvPr/>
            </p:nvSpPr>
            <p:spPr bwMode="auto">
              <a:xfrm>
                <a:off x="105" y="22"/>
                <a:ext cx="8" cy="4"/>
              </a:xfrm>
              <a:custGeom>
                <a:avLst/>
                <a:gdLst>
                  <a:gd name="T0" fmla="*/ 9 w 9"/>
                  <a:gd name="T1" fmla="*/ 4 h 5"/>
                  <a:gd name="T2" fmla="*/ 0 w 9"/>
                  <a:gd name="T3" fmla="*/ 4 h 5"/>
                  <a:gd name="T4" fmla="*/ 2 w 9"/>
                  <a:gd name="T5" fmla="*/ 3 h 5"/>
                  <a:gd name="T6" fmla="*/ 1 w 9"/>
                  <a:gd name="T7" fmla="*/ 1 h 5"/>
                  <a:gd name="T8" fmla="*/ 9 w 9"/>
                  <a:gd name="T9" fmla="*/ 4 h 5"/>
                </a:gdLst>
                <a:ahLst/>
                <a:cxnLst>
                  <a:cxn ang="0">
                    <a:pos x="T0" y="T1"/>
                  </a:cxn>
                  <a:cxn ang="0">
                    <a:pos x="T2" y="T3"/>
                  </a:cxn>
                  <a:cxn ang="0">
                    <a:pos x="T4" y="T5"/>
                  </a:cxn>
                  <a:cxn ang="0">
                    <a:pos x="T6" y="T7"/>
                  </a:cxn>
                  <a:cxn ang="0">
                    <a:pos x="T8" y="T9"/>
                  </a:cxn>
                </a:cxnLst>
                <a:rect l="0" t="0" r="r" b="b"/>
                <a:pathLst>
                  <a:path w="9" h="5">
                    <a:moveTo>
                      <a:pt x="9" y="4"/>
                    </a:moveTo>
                    <a:cubicBezTo>
                      <a:pt x="6" y="5"/>
                      <a:pt x="2" y="5"/>
                      <a:pt x="0" y="4"/>
                    </a:cubicBezTo>
                    <a:cubicBezTo>
                      <a:pt x="0" y="3"/>
                      <a:pt x="1" y="3"/>
                      <a:pt x="2" y="3"/>
                    </a:cubicBezTo>
                    <a:cubicBezTo>
                      <a:pt x="2" y="2"/>
                      <a:pt x="1" y="2"/>
                      <a:pt x="1" y="1"/>
                    </a:cubicBezTo>
                    <a:cubicBezTo>
                      <a:pt x="5" y="0"/>
                      <a:pt x="7" y="2"/>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52"/>
              <p:cNvSpPr/>
              <p:nvPr/>
            </p:nvSpPr>
            <p:spPr bwMode="auto">
              <a:xfrm>
                <a:off x="12" y="32"/>
                <a:ext cx="8" cy="6"/>
              </a:xfrm>
              <a:custGeom>
                <a:avLst/>
                <a:gdLst>
                  <a:gd name="T0" fmla="*/ 0 w 9"/>
                  <a:gd name="T1" fmla="*/ 3 h 7"/>
                  <a:gd name="T2" fmla="*/ 9 w 9"/>
                  <a:gd name="T3" fmla="*/ 2 h 7"/>
                  <a:gd name="T4" fmla="*/ 0 w 9"/>
                  <a:gd name="T5" fmla="*/ 3 h 7"/>
                </a:gdLst>
                <a:ahLst/>
                <a:cxnLst>
                  <a:cxn ang="0">
                    <a:pos x="T0" y="T1"/>
                  </a:cxn>
                  <a:cxn ang="0">
                    <a:pos x="T2" y="T3"/>
                  </a:cxn>
                  <a:cxn ang="0">
                    <a:pos x="T4" y="T5"/>
                  </a:cxn>
                </a:cxnLst>
                <a:rect l="0" t="0" r="r" b="b"/>
                <a:pathLst>
                  <a:path w="9" h="7">
                    <a:moveTo>
                      <a:pt x="0" y="3"/>
                    </a:moveTo>
                    <a:cubicBezTo>
                      <a:pt x="1" y="1"/>
                      <a:pt x="7" y="0"/>
                      <a:pt x="9" y="2"/>
                    </a:cubicBezTo>
                    <a:cubicBezTo>
                      <a:pt x="6" y="2"/>
                      <a:pt x="2" y="7"/>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53"/>
              <p:cNvSpPr>
                <a:spLocks noEditPoints="1"/>
              </p:cNvSpPr>
              <p:nvPr/>
            </p:nvSpPr>
            <p:spPr bwMode="auto">
              <a:xfrm>
                <a:off x="3" y="7"/>
                <a:ext cx="1012" cy="193"/>
              </a:xfrm>
              <a:custGeom>
                <a:avLst/>
                <a:gdLst>
                  <a:gd name="T0" fmla="*/ 31 w 1136"/>
                  <a:gd name="T1" fmla="*/ 36 h 215"/>
                  <a:gd name="T2" fmla="*/ 7 w 1136"/>
                  <a:gd name="T3" fmla="*/ 55 h 215"/>
                  <a:gd name="T4" fmla="*/ 7 w 1136"/>
                  <a:gd name="T5" fmla="*/ 74 h 215"/>
                  <a:gd name="T6" fmla="*/ 10 w 1136"/>
                  <a:gd name="T7" fmla="*/ 105 h 215"/>
                  <a:gd name="T8" fmla="*/ 4 w 1136"/>
                  <a:gd name="T9" fmla="*/ 126 h 215"/>
                  <a:gd name="T10" fmla="*/ 23 w 1136"/>
                  <a:gd name="T11" fmla="*/ 142 h 215"/>
                  <a:gd name="T12" fmla="*/ 17 w 1136"/>
                  <a:gd name="T13" fmla="*/ 164 h 215"/>
                  <a:gd name="T14" fmla="*/ 29 w 1136"/>
                  <a:gd name="T15" fmla="*/ 199 h 215"/>
                  <a:gd name="T16" fmla="*/ 95 w 1136"/>
                  <a:gd name="T17" fmla="*/ 215 h 215"/>
                  <a:gd name="T18" fmla="*/ 63 w 1136"/>
                  <a:gd name="T19" fmla="*/ 188 h 215"/>
                  <a:gd name="T20" fmla="*/ 256 w 1136"/>
                  <a:gd name="T21" fmla="*/ 175 h 215"/>
                  <a:gd name="T22" fmla="*/ 301 w 1136"/>
                  <a:gd name="T23" fmla="*/ 160 h 215"/>
                  <a:gd name="T24" fmla="*/ 426 w 1136"/>
                  <a:gd name="T25" fmla="*/ 144 h 215"/>
                  <a:gd name="T26" fmla="*/ 440 w 1136"/>
                  <a:gd name="T27" fmla="*/ 140 h 215"/>
                  <a:gd name="T28" fmla="*/ 392 w 1136"/>
                  <a:gd name="T29" fmla="*/ 135 h 215"/>
                  <a:gd name="T30" fmla="*/ 367 w 1136"/>
                  <a:gd name="T31" fmla="*/ 126 h 215"/>
                  <a:gd name="T32" fmla="*/ 274 w 1136"/>
                  <a:gd name="T33" fmla="*/ 120 h 215"/>
                  <a:gd name="T34" fmla="*/ 479 w 1136"/>
                  <a:gd name="T35" fmla="*/ 94 h 215"/>
                  <a:gd name="T36" fmla="*/ 519 w 1136"/>
                  <a:gd name="T37" fmla="*/ 93 h 215"/>
                  <a:gd name="T38" fmla="*/ 778 w 1136"/>
                  <a:gd name="T39" fmla="*/ 58 h 215"/>
                  <a:gd name="T40" fmla="*/ 830 w 1136"/>
                  <a:gd name="T41" fmla="*/ 62 h 215"/>
                  <a:gd name="T42" fmla="*/ 913 w 1136"/>
                  <a:gd name="T43" fmla="*/ 53 h 215"/>
                  <a:gd name="T44" fmla="*/ 895 w 1136"/>
                  <a:gd name="T45" fmla="*/ 48 h 215"/>
                  <a:gd name="T46" fmla="*/ 1049 w 1136"/>
                  <a:gd name="T47" fmla="*/ 16 h 215"/>
                  <a:gd name="T48" fmla="*/ 1097 w 1136"/>
                  <a:gd name="T49" fmla="*/ 6 h 215"/>
                  <a:gd name="T50" fmla="*/ 723 w 1136"/>
                  <a:gd name="T51" fmla="*/ 36 h 215"/>
                  <a:gd name="T52" fmla="*/ 672 w 1136"/>
                  <a:gd name="T53" fmla="*/ 38 h 215"/>
                  <a:gd name="T54" fmla="*/ 855 w 1136"/>
                  <a:gd name="T55" fmla="*/ 21 h 215"/>
                  <a:gd name="T56" fmla="*/ 881 w 1136"/>
                  <a:gd name="T57" fmla="*/ 15 h 215"/>
                  <a:gd name="T58" fmla="*/ 885 w 1136"/>
                  <a:gd name="T59" fmla="*/ 11 h 215"/>
                  <a:gd name="T60" fmla="*/ 854 w 1136"/>
                  <a:gd name="T61" fmla="*/ 19 h 215"/>
                  <a:gd name="T62" fmla="*/ 745 w 1136"/>
                  <a:gd name="T63" fmla="*/ 23 h 215"/>
                  <a:gd name="T64" fmla="*/ 728 w 1136"/>
                  <a:gd name="T65" fmla="*/ 19 h 215"/>
                  <a:gd name="T66" fmla="*/ 799 w 1136"/>
                  <a:gd name="T67" fmla="*/ 14 h 215"/>
                  <a:gd name="T68" fmla="*/ 771 w 1136"/>
                  <a:gd name="T69" fmla="*/ 13 h 215"/>
                  <a:gd name="T70" fmla="*/ 749 w 1136"/>
                  <a:gd name="T71" fmla="*/ 15 h 215"/>
                  <a:gd name="T72" fmla="*/ 678 w 1136"/>
                  <a:gd name="T73" fmla="*/ 25 h 215"/>
                  <a:gd name="T74" fmla="*/ 660 w 1136"/>
                  <a:gd name="T75" fmla="*/ 28 h 215"/>
                  <a:gd name="T76" fmla="*/ 639 w 1136"/>
                  <a:gd name="T77" fmla="*/ 24 h 215"/>
                  <a:gd name="T78" fmla="*/ 561 w 1136"/>
                  <a:gd name="T79" fmla="*/ 31 h 215"/>
                  <a:gd name="T80" fmla="*/ 488 w 1136"/>
                  <a:gd name="T81" fmla="*/ 33 h 215"/>
                  <a:gd name="T82" fmla="*/ 436 w 1136"/>
                  <a:gd name="T83" fmla="*/ 35 h 215"/>
                  <a:gd name="T84" fmla="*/ 430 w 1136"/>
                  <a:gd name="T85" fmla="*/ 32 h 215"/>
                  <a:gd name="T86" fmla="*/ 478 w 1136"/>
                  <a:gd name="T87" fmla="*/ 19 h 215"/>
                  <a:gd name="T88" fmla="*/ 230 w 1136"/>
                  <a:gd name="T89" fmla="*/ 27 h 215"/>
                  <a:gd name="T90" fmla="*/ 106 w 1136"/>
                  <a:gd name="T91" fmla="*/ 29 h 215"/>
                  <a:gd name="T92" fmla="*/ 95 w 1136"/>
                  <a:gd name="T93" fmla="*/ 20 h 215"/>
                  <a:gd name="T94" fmla="*/ 784 w 1136"/>
                  <a:gd name="T95" fmla="*/ 13 h 215"/>
                  <a:gd name="T96" fmla="*/ 893 w 1136"/>
                  <a:gd name="T97" fmla="*/ 46 h 215"/>
                  <a:gd name="T98" fmla="*/ 638 w 1136"/>
                  <a:gd name="T99" fmla="*/ 46 h 215"/>
                  <a:gd name="T100" fmla="*/ 648 w 1136"/>
                  <a:gd name="T101" fmla="*/ 40 h 215"/>
                  <a:gd name="T102" fmla="*/ 626 w 1136"/>
                  <a:gd name="T103" fmla="*/ 32 h 215"/>
                  <a:gd name="T104" fmla="*/ 575 w 1136"/>
                  <a:gd name="T105" fmla="*/ 3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36" h="215">
                    <a:moveTo>
                      <a:pt x="25" y="23"/>
                    </a:moveTo>
                    <a:cubicBezTo>
                      <a:pt x="26" y="28"/>
                      <a:pt x="32" y="25"/>
                      <a:pt x="32" y="31"/>
                    </a:cubicBezTo>
                    <a:cubicBezTo>
                      <a:pt x="35" y="30"/>
                      <a:pt x="35" y="26"/>
                      <a:pt x="40" y="27"/>
                    </a:cubicBezTo>
                    <a:cubicBezTo>
                      <a:pt x="44" y="34"/>
                      <a:pt x="33" y="32"/>
                      <a:pt x="31" y="36"/>
                    </a:cubicBezTo>
                    <a:cubicBezTo>
                      <a:pt x="28" y="34"/>
                      <a:pt x="34" y="34"/>
                      <a:pt x="32" y="31"/>
                    </a:cubicBezTo>
                    <a:cubicBezTo>
                      <a:pt x="29" y="27"/>
                      <a:pt x="23" y="34"/>
                      <a:pt x="27" y="37"/>
                    </a:cubicBezTo>
                    <a:cubicBezTo>
                      <a:pt x="17" y="37"/>
                      <a:pt x="7" y="42"/>
                      <a:pt x="0" y="48"/>
                    </a:cubicBezTo>
                    <a:cubicBezTo>
                      <a:pt x="1" y="52"/>
                      <a:pt x="6" y="51"/>
                      <a:pt x="7" y="55"/>
                    </a:cubicBezTo>
                    <a:cubicBezTo>
                      <a:pt x="8" y="59"/>
                      <a:pt x="5" y="57"/>
                      <a:pt x="3" y="58"/>
                    </a:cubicBezTo>
                    <a:cubicBezTo>
                      <a:pt x="4" y="60"/>
                      <a:pt x="3" y="62"/>
                      <a:pt x="6" y="63"/>
                    </a:cubicBezTo>
                    <a:cubicBezTo>
                      <a:pt x="2" y="67"/>
                      <a:pt x="1" y="68"/>
                      <a:pt x="2" y="74"/>
                    </a:cubicBezTo>
                    <a:cubicBezTo>
                      <a:pt x="4" y="73"/>
                      <a:pt x="6" y="73"/>
                      <a:pt x="7" y="74"/>
                    </a:cubicBezTo>
                    <a:cubicBezTo>
                      <a:pt x="9" y="81"/>
                      <a:pt x="7" y="84"/>
                      <a:pt x="6" y="89"/>
                    </a:cubicBezTo>
                    <a:cubicBezTo>
                      <a:pt x="7" y="93"/>
                      <a:pt x="10" y="94"/>
                      <a:pt x="10" y="98"/>
                    </a:cubicBezTo>
                    <a:cubicBezTo>
                      <a:pt x="10" y="99"/>
                      <a:pt x="9" y="97"/>
                      <a:pt x="8" y="98"/>
                    </a:cubicBezTo>
                    <a:cubicBezTo>
                      <a:pt x="10" y="101"/>
                      <a:pt x="9" y="102"/>
                      <a:pt x="10" y="105"/>
                    </a:cubicBezTo>
                    <a:cubicBezTo>
                      <a:pt x="9" y="107"/>
                      <a:pt x="5" y="105"/>
                      <a:pt x="4" y="108"/>
                    </a:cubicBezTo>
                    <a:cubicBezTo>
                      <a:pt x="4" y="111"/>
                      <a:pt x="6" y="110"/>
                      <a:pt x="8" y="111"/>
                    </a:cubicBezTo>
                    <a:cubicBezTo>
                      <a:pt x="7" y="120"/>
                      <a:pt x="15" y="116"/>
                      <a:pt x="15" y="123"/>
                    </a:cubicBezTo>
                    <a:cubicBezTo>
                      <a:pt x="13" y="127"/>
                      <a:pt x="8" y="121"/>
                      <a:pt x="4" y="126"/>
                    </a:cubicBezTo>
                    <a:cubicBezTo>
                      <a:pt x="5" y="132"/>
                      <a:pt x="8" y="129"/>
                      <a:pt x="12" y="131"/>
                    </a:cubicBezTo>
                    <a:cubicBezTo>
                      <a:pt x="11" y="133"/>
                      <a:pt x="11" y="135"/>
                      <a:pt x="12" y="137"/>
                    </a:cubicBezTo>
                    <a:cubicBezTo>
                      <a:pt x="13" y="133"/>
                      <a:pt x="17" y="134"/>
                      <a:pt x="21" y="135"/>
                    </a:cubicBezTo>
                    <a:cubicBezTo>
                      <a:pt x="20" y="138"/>
                      <a:pt x="22" y="140"/>
                      <a:pt x="23" y="142"/>
                    </a:cubicBezTo>
                    <a:cubicBezTo>
                      <a:pt x="20" y="143"/>
                      <a:pt x="13" y="143"/>
                      <a:pt x="10" y="140"/>
                    </a:cubicBezTo>
                    <a:cubicBezTo>
                      <a:pt x="9" y="142"/>
                      <a:pt x="13" y="146"/>
                      <a:pt x="14" y="148"/>
                    </a:cubicBezTo>
                    <a:cubicBezTo>
                      <a:pt x="12" y="150"/>
                      <a:pt x="13" y="154"/>
                      <a:pt x="10" y="155"/>
                    </a:cubicBezTo>
                    <a:cubicBezTo>
                      <a:pt x="11" y="159"/>
                      <a:pt x="15" y="160"/>
                      <a:pt x="17" y="164"/>
                    </a:cubicBezTo>
                    <a:cubicBezTo>
                      <a:pt x="16" y="167"/>
                      <a:pt x="15" y="168"/>
                      <a:pt x="13" y="172"/>
                    </a:cubicBezTo>
                    <a:cubicBezTo>
                      <a:pt x="15" y="178"/>
                      <a:pt x="19" y="180"/>
                      <a:pt x="24" y="181"/>
                    </a:cubicBezTo>
                    <a:cubicBezTo>
                      <a:pt x="26" y="186"/>
                      <a:pt x="20" y="185"/>
                      <a:pt x="21" y="189"/>
                    </a:cubicBezTo>
                    <a:cubicBezTo>
                      <a:pt x="24" y="190"/>
                      <a:pt x="22" y="198"/>
                      <a:pt x="29" y="199"/>
                    </a:cubicBezTo>
                    <a:cubicBezTo>
                      <a:pt x="29" y="200"/>
                      <a:pt x="28" y="201"/>
                      <a:pt x="26" y="201"/>
                    </a:cubicBezTo>
                    <a:cubicBezTo>
                      <a:pt x="27" y="204"/>
                      <a:pt x="29" y="200"/>
                      <a:pt x="31" y="200"/>
                    </a:cubicBezTo>
                    <a:cubicBezTo>
                      <a:pt x="34" y="201"/>
                      <a:pt x="34" y="205"/>
                      <a:pt x="36" y="205"/>
                    </a:cubicBezTo>
                    <a:cubicBezTo>
                      <a:pt x="56" y="208"/>
                      <a:pt x="74" y="213"/>
                      <a:pt x="95" y="215"/>
                    </a:cubicBezTo>
                    <a:cubicBezTo>
                      <a:pt x="99" y="211"/>
                      <a:pt x="116" y="211"/>
                      <a:pt x="125" y="209"/>
                    </a:cubicBezTo>
                    <a:cubicBezTo>
                      <a:pt x="107" y="209"/>
                      <a:pt x="93" y="204"/>
                      <a:pt x="76" y="202"/>
                    </a:cubicBezTo>
                    <a:cubicBezTo>
                      <a:pt x="87" y="192"/>
                      <a:pt x="106" y="196"/>
                      <a:pt x="120" y="192"/>
                    </a:cubicBezTo>
                    <a:cubicBezTo>
                      <a:pt x="100" y="191"/>
                      <a:pt x="83" y="191"/>
                      <a:pt x="63" y="188"/>
                    </a:cubicBezTo>
                    <a:cubicBezTo>
                      <a:pt x="67" y="184"/>
                      <a:pt x="74" y="187"/>
                      <a:pt x="80" y="187"/>
                    </a:cubicBezTo>
                    <a:cubicBezTo>
                      <a:pt x="127" y="183"/>
                      <a:pt x="177" y="183"/>
                      <a:pt x="220" y="175"/>
                    </a:cubicBezTo>
                    <a:cubicBezTo>
                      <a:pt x="222" y="175"/>
                      <a:pt x="222" y="176"/>
                      <a:pt x="221" y="176"/>
                    </a:cubicBezTo>
                    <a:cubicBezTo>
                      <a:pt x="230" y="175"/>
                      <a:pt x="249" y="172"/>
                      <a:pt x="256" y="175"/>
                    </a:cubicBezTo>
                    <a:cubicBezTo>
                      <a:pt x="254" y="173"/>
                      <a:pt x="257" y="174"/>
                      <a:pt x="258" y="173"/>
                    </a:cubicBezTo>
                    <a:cubicBezTo>
                      <a:pt x="253" y="167"/>
                      <a:pt x="247" y="173"/>
                      <a:pt x="244" y="173"/>
                    </a:cubicBezTo>
                    <a:cubicBezTo>
                      <a:pt x="234" y="174"/>
                      <a:pt x="219" y="169"/>
                      <a:pt x="207" y="171"/>
                    </a:cubicBezTo>
                    <a:cubicBezTo>
                      <a:pt x="230" y="162"/>
                      <a:pt x="268" y="166"/>
                      <a:pt x="301" y="160"/>
                    </a:cubicBezTo>
                    <a:cubicBezTo>
                      <a:pt x="288" y="156"/>
                      <a:pt x="273" y="161"/>
                      <a:pt x="257" y="160"/>
                    </a:cubicBezTo>
                    <a:cubicBezTo>
                      <a:pt x="298" y="156"/>
                      <a:pt x="341" y="152"/>
                      <a:pt x="381" y="150"/>
                    </a:cubicBezTo>
                    <a:cubicBezTo>
                      <a:pt x="431" y="146"/>
                      <a:pt x="479" y="145"/>
                      <a:pt x="526" y="138"/>
                    </a:cubicBezTo>
                    <a:cubicBezTo>
                      <a:pt x="493" y="139"/>
                      <a:pt x="460" y="144"/>
                      <a:pt x="426" y="144"/>
                    </a:cubicBezTo>
                    <a:cubicBezTo>
                      <a:pt x="369" y="145"/>
                      <a:pt x="307" y="157"/>
                      <a:pt x="250" y="153"/>
                    </a:cubicBezTo>
                    <a:cubicBezTo>
                      <a:pt x="306" y="148"/>
                      <a:pt x="359" y="147"/>
                      <a:pt x="415" y="141"/>
                    </a:cubicBezTo>
                    <a:cubicBezTo>
                      <a:pt x="417" y="139"/>
                      <a:pt x="409" y="141"/>
                      <a:pt x="407" y="141"/>
                    </a:cubicBezTo>
                    <a:cubicBezTo>
                      <a:pt x="413" y="138"/>
                      <a:pt x="434" y="134"/>
                      <a:pt x="440" y="140"/>
                    </a:cubicBezTo>
                    <a:cubicBezTo>
                      <a:pt x="444" y="133"/>
                      <a:pt x="449" y="138"/>
                      <a:pt x="455" y="138"/>
                    </a:cubicBezTo>
                    <a:cubicBezTo>
                      <a:pt x="454" y="137"/>
                      <a:pt x="453" y="137"/>
                      <a:pt x="451" y="137"/>
                    </a:cubicBezTo>
                    <a:cubicBezTo>
                      <a:pt x="453" y="132"/>
                      <a:pt x="462" y="137"/>
                      <a:pt x="464" y="131"/>
                    </a:cubicBezTo>
                    <a:cubicBezTo>
                      <a:pt x="438" y="132"/>
                      <a:pt x="416" y="134"/>
                      <a:pt x="392" y="135"/>
                    </a:cubicBezTo>
                    <a:cubicBezTo>
                      <a:pt x="437" y="127"/>
                      <a:pt x="476" y="126"/>
                      <a:pt x="513" y="119"/>
                    </a:cubicBezTo>
                    <a:cubicBezTo>
                      <a:pt x="509" y="118"/>
                      <a:pt x="503" y="120"/>
                      <a:pt x="501" y="117"/>
                    </a:cubicBezTo>
                    <a:cubicBezTo>
                      <a:pt x="467" y="123"/>
                      <a:pt x="428" y="125"/>
                      <a:pt x="391" y="125"/>
                    </a:cubicBezTo>
                    <a:cubicBezTo>
                      <a:pt x="383" y="125"/>
                      <a:pt x="375" y="126"/>
                      <a:pt x="367" y="126"/>
                    </a:cubicBezTo>
                    <a:cubicBezTo>
                      <a:pt x="324" y="129"/>
                      <a:pt x="282" y="131"/>
                      <a:pt x="242" y="133"/>
                    </a:cubicBezTo>
                    <a:cubicBezTo>
                      <a:pt x="246" y="129"/>
                      <a:pt x="256" y="131"/>
                      <a:pt x="258" y="130"/>
                    </a:cubicBezTo>
                    <a:cubicBezTo>
                      <a:pt x="252" y="130"/>
                      <a:pt x="253" y="127"/>
                      <a:pt x="248" y="126"/>
                    </a:cubicBezTo>
                    <a:cubicBezTo>
                      <a:pt x="256" y="123"/>
                      <a:pt x="265" y="121"/>
                      <a:pt x="274" y="120"/>
                    </a:cubicBezTo>
                    <a:cubicBezTo>
                      <a:pt x="288" y="118"/>
                      <a:pt x="305" y="121"/>
                      <a:pt x="314" y="114"/>
                    </a:cubicBezTo>
                    <a:cubicBezTo>
                      <a:pt x="350" y="113"/>
                      <a:pt x="379" y="106"/>
                      <a:pt x="410" y="104"/>
                    </a:cubicBezTo>
                    <a:cubicBezTo>
                      <a:pt x="411" y="102"/>
                      <a:pt x="413" y="103"/>
                      <a:pt x="411" y="101"/>
                    </a:cubicBezTo>
                    <a:cubicBezTo>
                      <a:pt x="432" y="99"/>
                      <a:pt x="457" y="98"/>
                      <a:pt x="479" y="94"/>
                    </a:cubicBezTo>
                    <a:cubicBezTo>
                      <a:pt x="483" y="93"/>
                      <a:pt x="486" y="92"/>
                      <a:pt x="490" y="95"/>
                    </a:cubicBezTo>
                    <a:cubicBezTo>
                      <a:pt x="494" y="93"/>
                      <a:pt x="502" y="90"/>
                      <a:pt x="503" y="94"/>
                    </a:cubicBezTo>
                    <a:cubicBezTo>
                      <a:pt x="506" y="94"/>
                      <a:pt x="508" y="93"/>
                      <a:pt x="509" y="91"/>
                    </a:cubicBezTo>
                    <a:cubicBezTo>
                      <a:pt x="512" y="92"/>
                      <a:pt x="515" y="95"/>
                      <a:pt x="519" y="93"/>
                    </a:cubicBezTo>
                    <a:cubicBezTo>
                      <a:pt x="542" y="83"/>
                      <a:pt x="587" y="82"/>
                      <a:pt x="617" y="79"/>
                    </a:cubicBezTo>
                    <a:cubicBezTo>
                      <a:pt x="625" y="79"/>
                      <a:pt x="630" y="80"/>
                      <a:pt x="633" y="75"/>
                    </a:cubicBezTo>
                    <a:cubicBezTo>
                      <a:pt x="609" y="73"/>
                      <a:pt x="587" y="80"/>
                      <a:pt x="564" y="75"/>
                    </a:cubicBezTo>
                    <a:cubicBezTo>
                      <a:pt x="635" y="69"/>
                      <a:pt x="712" y="63"/>
                      <a:pt x="778" y="58"/>
                    </a:cubicBezTo>
                    <a:cubicBezTo>
                      <a:pt x="767" y="64"/>
                      <a:pt x="749" y="64"/>
                      <a:pt x="737" y="64"/>
                    </a:cubicBezTo>
                    <a:cubicBezTo>
                      <a:pt x="740" y="66"/>
                      <a:pt x="736" y="68"/>
                      <a:pt x="738" y="68"/>
                    </a:cubicBezTo>
                    <a:cubicBezTo>
                      <a:pt x="771" y="72"/>
                      <a:pt x="802" y="60"/>
                      <a:pt x="827" y="65"/>
                    </a:cubicBezTo>
                    <a:cubicBezTo>
                      <a:pt x="830" y="65"/>
                      <a:pt x="825" y="62"/>
                      <a:pt x="830" y="62"/>
                    </a:cubicBezTo>
                    <a:cubicBezTo>
                      <a:pt x="833" y="65"/>
                      <a:pt x="833" y="62"/>
                      <a:pt x="834" y="64"/>
                    </a:cubicBezTo>
                    <a:cubicBezTo>
                      <a:pt x="836" y="63"/>
                      <a:pt x="836" y="63"/>
                      <a:pt x="837" y="60"/>
                    </a:cubicBezTo>
                    <a:cubicBezTo>
                      <a:pt x="838" y="63"/>
                      <a:pt x="840" y="61"/>
                      <a:pt x="840" y="63"/>
                    </a:cubicBezTo>
                    <a:cubicBezTo>
                      <a:pt x="854" y="58"/>
                      <a:pt x="893" y="57"/>
                      <a:pt x="913" y="53"/>
                    </a:cubicBezTo>
                    <a:cubicBezTo>
                      <a:pt x="913" y="50"/>
                      <a:pt x="910" y="51"/>
                      <a:pt x="908" y="51"/>
                    </a:cubicBezTo>
                    <a:cubicBezTo>
                      <a:pt x="908" y="48"/>
                      <a:pt x="913" y="50"/>
                      <a:pt x="914" y="52"/>
                    </a:cubicBezTo>
                    <a:cubicBezTo>
                      <a:pt x="912" y="48"/>
                      <a:pt x="919" y="50"/>
                      <a:pt x="921" y="48"/>
                    </a:cubicBezTo>
                    <a:cubicBezTo>
                      <a:pt x="915" y="46"/>
                      <a:pt x="904" y="49"/>
                      <a:pt x="895" y="48"/>
                    </a:cubicBezTo>
                    <a:cubicBezTo>
                      <a:pt x="942" y="40"/>
                      <a:pt x="1002" y="36"/>
                      <a:pt x="1041" y="27"/>
                    </a:cubicBezTo>
                    <a:cubicBezTo>
                      <a:pt x="1035" y="24"/>
                      <a:pt x="1029" y="25"/>
                      <a:pt x="1022" y="25"/>
                    </a:cubicBezTo>
                    <a:cubicBezTo>
                      <a:pt x="1032" y="21"/>
                      <a:pt x="1041" y="22"/>
                      <a:pt x="1052" y="19"/>
                    </a:cubicBezTo>
                    <a:cubicBezTo>
                      <a:pt x="1051" y="17"/>
                      <a:pt x="1049" y="19"/>
                      <a:pt x="1049" y="16"/>
                    </a:cubicBezTo>
                    <a:cubicBezTo>
                      <a:pt x="1069" y="14"/>
                      <a:pt x="1093" y="8"/>
                      <a:pt x="1113" y="6"/>
                    </a:cubicBezTo>
                    <a:cubicBezTo>
                      <a:pt x="1116" y="4"/>
                      <a:pt x="1116" y="2"/>
                      <a:pt x="1117" y="2"/>
                    </a:cubicBezTo>
                    <a:cubicBezTo>
                      <a:pt x="1123" y="5"/>
                      <a:pt x="1128" y="3"/>
                      <a:pt x="1136" y="1"/>
                    </a:cubicBezTo>
                    <a:cubicBezTo>
                      <a:pt x="1124" y="2"/>
                      <a:pt x="1109" y="0"/>
                      <a:pt x="1097" y="6"/>
                    </a:cubicBezTo>
                    <a:cubicBezTo>
                      <a:pt x="1064" y="2"/>
                      <a:pt x="1021" y="10"/>
                      <a:pt x="981" y="15"/>
                    </a:cubicBezTo>
                    <a:cubicBezTo>
                      <a:pt x="933" y="21"/>
                      <a:pt x="885" y="23"/>
                      <a:pt x="843" y="29"/>
                    </a:cubicBezTo>
                    <a:cubicBezTo>
                      <a:pt x="840" y="29"/>
                      <a:pt x="842" y="27"/>
                      <a:pt x="839" y="26"/>
                    </a:cubicBezTo>
                    <a:cubicBezTo>
                      <a:pt x="804" y="29"/>
                      <a:pt x="762" y="34"/>
                      <a:pt x="723" y="36"/>
                    </a:cubicBezTo>
                    <a:cubicBezTo>
                      <a:pt x="723" y="39"/>
                      <a:pt x="721" y="36"/>
                      <a:pt x="721" y="39"/>
                    </a:cubicBezTo>
                    <a:cubicBezTo>
                      <a:pt x="716" y="41"/>
                      <a:pt x="709" y="40"/>
                      <a:pt x="702" y="41"/>
                    </a:cubicBezTo>
                    <a:cubicBezTo>
                      <a:pt x="691" y="42"/>
                      <a:pt x="679" y="47"/>
                      <a:pt x="677" y="38"/>
                    </a:cubicBezTo>
                    <a:cubicBezTo>
                      <a:pt x="676" y="36"/>
                      <a:pt x="673" y="38"/>
                      <a:pt x="672" y="38"/>
                    </a:cubicBezTo>
                    <a:cubicBezTo>
                      <a:pt x="687" y="34"/>
                      <a:pt x="700" y="35"/>
                      <a:pt x="712" y="35"/>
                    </a:cubicBezTo>
                    <a:cubicBezTo>
                      <a:pt x="722" y="33"/>
                      <a:pt x="735" y="31"/>
                      <a:pt x="746" y="31"/>
                    </a:cubicBezTo>
                    <a:cubicBezTo>
                      <a:pt x="749" y="31"/>
                      <a:pt x="757" y="34"/>
                      <a:pt x="758" y="29"/>
                    </a:cubicBezTo>
                    <a:cubicBezTo>
                      <a:pt x="791" y="26"/>
                      <a:pt x="821" y="24"/>
                      <a:pt x="855" y="21"/>
                    </a:cubicBezTo>
                    <a:cubicBezTo>
                      <a:pt x="857" y="18"/>
                      <a:pt x="857" y="19"/>
                      <a:pt x="859" y="17"/>
                    </a:cubicBezTo>
                    <a:cubicBezTo>
                      <a:pt x="863" y="23"/>
                      <a:pt x="873" y="17"/>
                      <a:pt x="881" y="18"/>
                    </a:cubicBezTo>
                    <a:cubicBezTo>
                      <a:pt x="881" y="16"/>
                      <a:pt x="878" y="18"/>
                      <a:pt x="877" y="18"/>
                    </a:cubicBezTo>
                    <a:cubicBezTo>
                      <a:pt x="877" y="16"/>
                      <a:pt x="881" y="17"/>
                      <a:pt x="881" y="15"/>
                    </a:cubicBezTo>
                    <a:cubicBezTo>
                      <a:pt x="882" y="15"/>
                      <a:pt x="882" y="18"/>
                      <a:pt x="883" y="18"/>
                    </a:cubicBezTo>
                    <a:cubicBezTo>
                      <a:pt x="897" y="15"/>
                      <a:pt x="907" y="17"/>
                      <a:pt x="925" y="12"/>
                    </a:cubicBezTo>
                    <a:cubicBezTo>
                      <a:pt x="924" y="9"/>
                      <a:pt x="924" y="10"/>
                      <a:pt x="924" y="7"/>
                    </a:cubicBezTo>
                    <a:cubicBezTo>
                      <a:pt x="915" y="10"/>
                      <a:pt x="901" y="8"/>
                      <a:pt x="885" y="11"/>
                    </a:cubicBezTo>
                    <a:cubicBezTo>
                      <a:pt x="883" y="10"/>
                      <a:pt x="885" y="14"/>
                      <a:pt x="883" y="14"/>
                    </a:cubicBezTo>
                    <a:cubicBezTo>
                      <a:pt x="881" y="14"/>
                      <a:pt x="882" y="12"/>
                      <a:pt x="883" y="12"/>
                    </a:cubicBezTo>
                    <a:cubicBezTo>
                      <a:pt x="872" y="13"/>
                      <a:pt x="866" y="12"/>
                      <a:pt x="853" y="15"/>
                    </a:cubicBezTo>
                    <a:cubicBezTo>
                      <a:pt x="852" y="17"/>
                      <a:pt x="853" y="18"/>
                      <a:pt x="854" y="19"/>
                    </a:cubicBezTo>
                    <a:cubicBezTo>
                      <a:pt x="852" y="19"/>
                      <a:pt x="852" y="17"/>
                      <a:pt x="852" y="14"/>
                    </a:cubicBezTo>
                    <a:cubicBezTo>
                      <a:pt x="832" y="18"/>
                      <a:pt x="812" y="15"/>
                      <a:pt x="787" y="19"/>
                    </a:cubicBezTo>
                    <a:cubicBezTo>
                      <a:pt x="786" y="19"/>
                      <a:pt x="787" y="21"/>
                      <a:pt x="787" y="21"/>
                    </a:cubicBezTo>
                    <a:cubicBezTo>
                      <a:pt x="772" y="23"/>
                      <a:pt x="757" y="19"/>
                      <a:pt x="745" y="23"/>
                    </a:cubicBezTo>
                    <a:cubicBezTo>
                      <a:pt x="743" y="24"/>
                      <a:pt x="743" y="25"/>
                      <a:pt x="744" y="25"/>
                    </a:cubicBezTo>
                    <a:cubicBezTo>
                      <a:pt x="728" y="27"/>
                      <a:pt x="712" y="22"/>
                      <a:pt x="699" y="27"/>
                    </a:cubicBezTo>
                    <a:cubicBezTo>
                      <a:pt x="708" y="20"/>
                      <a:pt x="717" y="23"/>
                      <a:pt x="729" y="20"/>
                    </a:cubicBezTo>
                    <a:cubicBezTo>
                      <a:pt x="729" y="19"/>
                      <a:pt x="728" y="20"/>
                      <a:pt x="728" y="19"/>
                    </a:cubicBezTo>
                    <a:cubicBezTo>
                      <a:pt x="732" y="18"/>
                      <a:pt x="730" y="20"/>
                      <a:pt x="733" y="21"/>
                    </a:cubicBezTo>
                    <a:cubicBezTo>
                      <a:pt x="747" y="18"/>
                      <a:pt x="753" y="20"/>
                      <a:pt x="766" y="17"/>
                    </a:cubicBezTo>
                    <a:cubicBezTo>
                      <a:pt x="766" y="15"/>
                      <a:pt x="768" y="19"/>
                      <a:pt x="766" y="15"/>
                    </a:cubicBezTo>
                    <a:cubicBezTo>
                      <a:pt x="777" y="17"/>
                      <a:pt x="789" y="17"/>
                      <a:pt x="799" y="14"/>
                    </a:cubicBezTo>
                    <a:cubicBezTo>
                      <a:pt x="798" y="11"/>
                      <a:pt x="791" y="16"/>
                      <a:pt x="790" y="12"/>
                    </a:cubicBezTo>
                    <a:cubicBezTo>
                      <a:pt x="791" y="10"/>
                      <a:pt x="796" y="12"/>
                      <a:pt x="796" y="9"/>
                    </a:cubicBezTo>
                    <a:cubicBezTo>
                      <a:pt x="787" y="9"/>
                      <a:pt x="777" y="7"/>
                      <a:pt x="767" y="12"/>
                    </a:cubicBezTo>
                    <a:cubicBezTo>
                      <a:pt x="767" y="15"/>
                      <a:pt x="770" y="13"/>
                      <a:pt x="771" y="13"/>
                    </a:cubicBezTo>
                    <a:cubicBezTo>
                      <a:pt x="771" y="15"/>
                      <a:pt x="767" y="14"/>
                      <a:pt x="766" y="14"/>
                    </a:cubicBezTo>
                    <a:cubicBezTo>
                      <a:pt x="763" y="8"/>
                      <a:pt x="755" y="14"/>
                      <a:pt x="746" y="13"/>
                    </a:cubicBezTo>
                    <a:cubicBezTo>
                      <a:pt x="746" y="14"/>
                      <a:pt x="747" y="15"/>
                      <a:pt x="747" y="15"/>
                    </a:cubicBezTo>
                    <a:cubicBezTo>
                      <a:pt x="748" y="15"/>
                      <a:pt x="748" y="15"/>
                      <a:pt x="749" y="15"/>
                    </a:cubicBezTo>
                    <a:cubicBezTo>
                      <a:pt x="748" y="15"/>
                      <a:pt x="748" y="15"/>
                      <a:pt x="747" y="15"/>
                    </a:cubicBezTo>
                    <a:cubicBezTo>
                      <a:pt x="722" y="13"/>
                      <a:pt x="712" y="16"/>
                      <a:pt x="684" y="18"/>
                    </a:cubicBezTo>
                    <a:cubicBezTo>
                      <a:pt x="687" y="22"/>
                      <a:pt x="695" y="19"/>
                      <a:pt x="702" y="18"/>
                    </a:cubicBezTo>
                    <a:cubicBezTo>
                      <a:pt x="693" y="20"/>
                      <a:pt x="687" y="23"/>
                      <a:pt x="678" y="25"/>
                    </a:cubicBezTo>
                    <a:cubicBezTo>
                      <a:pt x="683" y="27"/>
                      <a:pt x="692" y="22"/>
                      <a:pt x="696" y="25"/>
                    </a:cubicBezTo>
                    <a:cubicBezTo>
                      <a:pt x="685" y="29"/>
                      <a:pt x="672" y="27"/>
                      <a:pt x="661" y="28"/>
                    </a:cubicBezTo>
                    <a:cubicBezTo>
                      <a:pt x="666" y="25"/>
                      <a:pt x="673" y="27"/>
                      <a:pt x="677" y="25"/>
                    </a:cubicBezTo>
                    <a:cubicBezTo>
                      <a:pt x="672" y="24"/>
                      <a:pt x="662" y="20"/>
                      <a:pt x="660" y="28"/>
                    </a:cubicBezTo>
                    <a:cubicBezTo>
                      <a:pt x="655" y="29"/>
                      <a:pt x="653" y="27"/>
                      <a:pt x="651" y="24"/>
                    </a:cubicBezTo>
                    <a:cubicBezTo>
                      <a:pt x="641" y="30"/>
                      <a:pt x="626" y="22"/>
                      <a:pt x="619" y="32"/>
                    </a:cubicBezTo>
                    <a:cubicBezTo>
                      <a:pt x="613" y="25"/>
                      <a:pt x="603" y="35"/>
                      <a:pt x="596" y="27"/>
                    </a:cubicBezTo>
                    <a:cubicBezTo>
                      <a:pt x="607" y="27"/>
                      <a:pt x="625" y="25"/>
                      <a:pt x="639" y="24"/>
                    </a:cubicBezTo>
                    <a:cubicBezTo>
                      <a:pt x="636" y="19"/>
                      <a:pt x="618" y="22"/>
                      <a:pt x="613" y="25"/>
                    </a:cubicBezTo>
                    <a:cubicBezTo>
                      <a:pt x="595" y="21"/>
                      <a:pt x="586" y="27"/>
                      <a:pt x="563" y="28"/>
                    </a:cubicBezTo>
                    <a:cubicBezTo>
                      <a:pt x="567" y="33"/>
                      <a:pt x="573" y="26"/>
                      <a:pt x="575" y="31"/>
                    </a:cubicBezTo>
                    <a:cubicBezTo>
                      <a:pt x="571" y="35"/>
                      <a:pt x="566" y="29"/>
                      <a:pt x="561" y="31"/>
                    </a:cubicBezTo>
                    <a:cubicBezTo>
                      <a:pt x="561" y="29"/>
                      <a:pt x="563" y="30"/>
                      <a:pt x="562" y="27"/>
                    </a:cubicBezTo>
                    <a:cubicBezTo>
                      <a:pt x="550" y="28"/>
                      <a:pt x="535" y="31"/>
                      <a:pt x="521" y="32"/>
                    </a:cubicBezTo>
                    <a:cubicBezTo>
                      <a:pt x="515" y="32"/>
                      <a:pt x="513" y="31"/>
                      <a:pt x="506" y="33"/>
                    </a:cubicBezTo>
                    <a:cubicBezTo>
                      <a:pt x="500" y="34"/>
                      <a:pt x="493" y="31"/>
                      <a:pt x="488" y="33"/>
                    </a:cubicBezTo>
                    <a:cubicBezTo>
                      <a:pt x="486" y="34"/>
                      <a:pt x="484" y="36"/>
                      <a:pt x="482" y="37"/>
                    </a:cubicBezTo>
                    <a:cubicBezTo>
                      <a:pt x="479" y="38"/>
                      <a:pt x="478" y="34"/>
                      <a:pt x="477" y="38"/>
                    </a:cubicBezTo>
                    <a:cubicBezTo>
                      <a:pt x="472" y="33"/>
                      <a:pt x="447" y="39"/>
                      <a:pt x="435" y="38"/>
                    </a:cubicBezTo>
                    <a:cubicBezTo>
                      <a:pt x="437" y="37"/>
                      <a:pt x="437" y="35"/>
                      <a:pt x="436" y="35"/>
                    </a:cubicBezTo>
                    <a:cubicBezTo>
                      <a:pt x="430" y="38"/>
                      <a:pt x="420" y="36"/>
                      <a:pt x="412" y="36"/>
                    </a:cubicBezTo>
                    <a:cubicBezTo>
                      <a:pt x="412" y="33"/>
                      <a:pt x="414" y="34"/>
                      <a:pt x="416" y="34"/>
                    </a:cubicBezTo>
                    <a:cubicBezTo>
                      <a:pt x="416" y="33"/>
                      <a:pt x="415" y="33"/>
                      <a:pt x="414" y="32"/>
                    </a:cubicBezTo>
                    <a:cubicBezTo>
                      <a:pt x="421" y="32"/>
                      <a:pt x="424" y="30"/>
                      <a:pt x="430" y="32"/>
                    </a:cubicBezTo>
                    <a:cubicBezTo>
                      <a:pt x="428" y="29"/>
                      <a:pt x="439" y="29"/>
                      <a:pt x="440" y="25"/>
                    </a:cubicBezTo>
                    <a:cubicBezTo>
                      <a:pt x="443" y="26"/>
                      <a:pt x="444" y="28"/>
                      <a:pt x="447" y="28"/>
                    </a:cubicBezTo>
                    <a:cubicBezTo>
                      <a:pt x="447" y="25"/>
                      <a:pt x="444" y="27"/>
                      <a:pt x="443" y="25"/>
                    </a:cubicBezTo>
                    <a:cubicBezTo>
                      <a:pt x="450" y="23"/>
                      <a:pt x="466" y="22"/>
                      <a:pt x="478" y="19"/>
                    </a:cubicBezTo>
                    <a:cubicBezTo>
                      <a:pt x="471" y="17"/>
                      <a:pt x="459" y="18"/>
                      <a:pt x="450" y="19"/>
                    </a:cubicBezTo>
                    <a:cubicBezTo>
                      <a:pt x="424" y="21"/>
                      <a:pt x="399" y="20"/>
                      <a:pt x="373" y="23"/>
                    </a:cubicBezTo>
                    <a:cubicBezTo>
                      <a:pt x="344" y="26"/>
                      <a:pt x="314" y="25"/>
                      <a:pt x="280" y="28"/>
                    </a:cubicBezTo>
                    <a:cubicBezTo>
                      <a:pt x="280" y="23"/>
                      <a:pt x="242" y="26"/>
                      <a:pt x="230" y="27"/>
                    </a:cubicBezTo>
                    <a:cubicBezTo>
                      <a:pt x="197" y="28"/>
                      <a:pt x="152" y="30"/>
                      <a:pt x="119" y="32"/>
                    </a:cubicBezTo>
                    <a:cubicBezTo>
                      <a:pt x="121" y="30"/>
                      <a:pt x="125" y="31"/>
                      <a:pt x="128" y="30"/>
                    </a:cubicBezTo>
                    <a:cubicBezTo>
                      <a:pt x="122" y="29"/>
                      <a:pt x="111" y="30"/>
                      <a:pt x="103" y="31"/>
                    </a:cubicBezTo>
                    <a:cubicBezTo>
                      <a:pt x="103" y="29"/>
                      <a:pt x="105" y="30"/>
                      <a:pt x="106" y="29"/>
                    </a:cubicBezTo>
                    <a:cubicBezTo>
                      <a:pt x="102" y="26"/>
                      <a:pt x="98" y="29"/>
                      <a:pt x="92" y="28"/>
                    </a:cubicBezTo>
                    <a:cubicBezTo>
                      <a:pt x="95" y="24"/>
                      <a:pt x="102" y="26"/>
                      <a:pt x="106" y="25"/>
                    </a:cubicBezTo>
                    <a:cubicBezTo>
                      <a:pt x="105" y="21"/>
                      <a:pt x="98" y="24"/>
                      <a:pt x="94" y="23"/>
                    </a:cubicBezTo>
                    <a:cubicBezTo>
                      <a:pt x="94" y="21"/>
                      <a:pt x="98" y="22"/>
                      <a:pt x="95" y="20"/>
                    </a:cubicBezTo>
                    <a:cubicBezTo>
                      <a:pt x="103" y="20"/>
                      <a:pt x="106" y="20"/>
                      <a:pt x="112" y="18"/>
                    </a:cubicBezTo>
                    <a:cubicBezTo>
                      <a:pt x="86" y="15"/>
                      <a:pt x="48" y="17"/>
                      <a:pt x="25" y="23"/>
                    </a:cubicBezTo>
                    <a:close/>
                    <a:moveTo>
                      <a:pt x="778" y="12"/>
                    </a:moveTo>
                    <a:cubicBezTo>
                      <a:pt x="778" y="15"/>
                      <a:pt x="783" y="10"/>
                      <a:pt x="784" y="13"/>
                    </a:cubicBezTo>
                    <a:cubicBezTo>
                      <a:pt x="782" y="15"/>
                      <a:pt x="777" y="14"/>
                      <a:pt x="778" y="12"/>
                    </a:cubicBezTo>
                    <a:close/>
                    <a:moveTo>
                      <a:pt x="893" y="46"/>
                    </a:moveTo>
                    <a:cubicBezTo>
                      <a:pt x="894" y="47"/>
                      <a:pt x="895" y="49"/>
                      <a:pt x="894" y="47"/>
                    </a:cubicBezTo>
                    <a:cubicBezTo>
                      <a:pt x="885" y="49"/>
                      <a:pt x="885" y="47"/>
                      <a:pt x="893" y="46"/>
                    </a:cubicBezTo>
                    <a:close/>
                    <a:moveTo>
                      <a:pt x="206" y="171"/>
                    </a:moveTo>
                    <a:cubicBezTo>
                      <a:pt x="204" y="171"/>
                      <a:pt x="199" y="172"/>
                      <a:pt x="196" y="171"/>
                    </a:cubicBezTo>
                    <a:cubicBezTo>
                      <a:pt x="200" y="170"/>
                      <a:pt x="202" y="169"/>
                      <a:pt x="206" y="171"/>
                    </a:cubicBezTo>
                    <a:close/>
                    <a:moveTo>
                      <a:pt x="638" y="46"/>
                    </a:moveTo>
                    <a:cubicBezTo>
                      <a:pt x="636" y="48"/>
                      <a:pt x="632" y="47"/>
                      <a:pt x="632" y="46"/>
                    </a:cubicBezTo>
                    <a:cubicBezTo>
                      <a:pt x="633" y="46"/>
                      <a:pt x="633" y="45"/>
                      <a:pt x="633" y="44"/>
                    </a:cubicBezTo>
                    <a:cubicBezTo>
                      <a:pt x="635" y="44"/>
                      <a:pt x="637" y="43"/>
                      <a:pt x="638" y="46"/>
                    </a:cubicBezTo>
                    <a:close/>
                    <a:moveTo>
                      <a:pt x="648" y="40"/>
                    </a:moveTo>
                    <a:cubicBezTo>
                      <a:pt x="646" y="39"/>
                      <a:pt x="643" y="41"/>
                      <a:pt x="640" y="40"/>
                    </a:cubicBezTo>
                    <a:cubicBezTo>
                      <a:pt x="643" y="38"/>
                      <a:pt x="646" y="38"/>
                      <a:pt x="648" y="40"/>
                    </a:cubicBezTo>
                    <a:close/>
                    <a:moveTo>
                      <a:pt x="620" y="31"/>
                    </a:moveTo>
                    <a:cubicBezTo>
                      <a:pt x="622" y="30"/>
                      <a:pt x="625" y="29"/>
                      <a:pt x="626" y="32"/>
                    </a:cubicBezTo>
                    <a:cubicBezTo>
                      <a:pt x="623" y="33"/>
                      <a:pt x="621" y="35"/>
                      <a:pt x="620" y="31"/>
                    </a:cubicBezTo>
                    <a:close/>
                    <a:moveTo>
                      <a:pt x="575" y="30"/>
                    </a:moveTo>
                    <a:cubicBezTo>
                      <a:pt x="582" y="28"/>
                      <a:pt x="593" y="29"/>
                      <a:pt x="595" y="29"/>
                    </a:cubicBezTo>
                    <a:cubicBezTo>
                      <a:pt x="587" y="30"/>
                      <a:pt x="580" y="36"/>
                      <a:pt x="575" y="30"/>
                    </a:cubicBezTo>
                    <a:close/>
                    <a:moveTo>
                      <a:pt x="116" y="32"/>
                    </a:moveTo>
                    <a:cubicBezTo>
                      <a:pt x="115" y="32"/>
                      <a:pt x="113" y="32"/>
                      <a:pt x="112" y="32"/>
                    </a:cubicBezTo>
                    <a:cubicBezTo>
                      <a:pt x="101" y="34"/>
                      <a:pt x="121" y="30"/>
                      <a:pt x="116"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54"/>
              <p:cNvSpPr/>
              <p:nvPr/>
            </p:nvSpPr>
            <p:spPr bwMode="auto">
              <a:xfrm>
                <a:off x="947" y="2"/>
                <a:ext cx="7" cy="5"/>
              </a:xfrm>
              <a:custGeom>
                <a:avLst/>
                <a:gdLst>
                  <a:gd name="T0" fmla="*/ 8 w 8"/>
                  <a:gd name="T1" fmla="*/ 3 h 5"/>
                  <a:gd name="T2" fmla="*/ 0 w 8"/>
                  <a:gd name="T3" fmla="*/ 5 h 5"/>
                  <a:gd name="T4" fmla="*/ 8 w 8"/>
                  <a:gd name="T5" fmla="*/ 3 h 5"/>
                </a:gdLst>
                <a:ahLst/>
                <a:cxnLst>
                  <a:cxn ang="0">
                    <a:pos x="T0" y="T1"/>
                  </a:cxn>
                  <a:cxn ang="0">
                    <a:pos x="T2" y="T3"/>
                  </a:cxn>
                  <a:cxn ang="0">
                    <a:pos x="T4" y="T5"/>
                  </a:cxn>
                </a:cxnLst>
                <a:rect l="0" t="0" r="r" b="b"/>
                <a:pathLst>
                  <a:path w="8" h="5">
                    <a:moveTo>
                      <a:pt x="8" y="3"/>
                    </a:moveTo>
                    <a:cubicBezTo>
                      <a:pt x="5" y="2"/>
                      <a:pt x="2" y="4"/>
                      <a:pt x="0" y="5"/>
                    </a:cubicBezTo>
                    <a:cubicBezTo>
                      <a:pt x="0" y="0"/>
                      <a:pt x="6" y="1"/>
                      <a:pt x="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55"/>
              <p:cNvSpPr/>
              <p:nvPr/>
            </p:nvSpPr>
            <p:spPr bwMode="auto">
              <a:xfrm>
                <a:off x="914" y="5"/>
                <a:ext cx="6" cy="4"/>
              </a:xfrm>
              <a:custGeom>
                <a:avLst/>
                <a:gdLst>
                  <a:gd name="T0" fmla="*/ 3 w 6"/>
                  <a:gd name="T1" fmla="*/ 3 h 5"/>
                  <a:gd name="T2" fmla="*/ 2 w 6"/>
                  <a:gd name="T3" fmla="*/ 3 h 5"/>
                  <a:gd name="T4" fmla="*/ 0 w 6"/>
                  <a:gd name="T5" fmla="*/ 2 h 5"/>
                  <a:gd name="T6" fmla="*/ 6 w 6"/>
                  <a:gd name="T7" fmla="*/ 3 h 5"/>
                  <a:gd name="T8" fmla="*/ 3 w 6"/>
                  <a:gd name="T9" fmla="*/ 3 h 5"/>
                </a:gdLst>
                <a:ahLst/>
                <a:cxnLst>
                  <a:cxn ang="0">
                    <a:pos x="T0" y="T1"/>
                  </a:cxn>
                  <a:cxn ang="0">
                    <a:pos x="T2" y="T3"/>
                  </a:cxn>
                  <a:cxn ang="0">
                    <a:pos x="T4" y="T5"/>
                  </a:cxn>
                  <a:cxn ang="0">
                    <a:pos x="T6" y="T7"/>
                  </a:cxn>
                  <a:cxn ang="0">
                    <a:pos x="T8" y="T9"/>
                  </a:cxn>
                </a:cxnLst>
                <a:rect l="0" t="0" r="r" b="b"/>
                <a:pathLst>
                  <a:path w="6" h="5">
                    <a:moveTo>
                      <a:pt x="3" y="3"/>
                    </a:moveTo>
                    <a:cubicBezTo>
                      <a:pt x="5" y="1"/>
                      <a:pt x="3" y="3"/>
                      <a:pt x="2" y="3"/>
                    </a:cubicBezTo>
                    <a:cubicBezTo>
                      <a:pt x="2" y="2"/>
                      <a:pt x="0" y="3"/>
                      <a:pt x="0" y="2"/>
                    </a:cubicBezTo>
                    <a:cubicBezTo>
                      <a:pt x="2" y="2"/>
                      <a:pt x="5" y="0"/>
                      <a:pt x="6" y="3"/>
                    </a:cubicBezTo>
                    <a:cubicBezTo>
                      <a:pt x="4" y="3"/>
                      <a:pt x="4" y="5"/>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56"/>
              <p:cNvSpPr/>
              <p:nvPr/>
            </p:nvSpPr>
            <p:spPr bwMode="auto">
              <a:xfrm>
                <a:off x="875" y="7"/>
                <a:ext cx="33" cy="8"/>
              </a:xfrm>
              <a:custGeom>
                <a:avLst/>
                <a:gdLst>
                  <a:gd name="T0" fmla="*/ 32 w 37"/>
                  <a:gd name="T1" fmla="*/ 2 h 9"/>
                  <a:gd name="T2" fmla="*/ 32 w 37"/>
                  <a:gd name="T3" fmla="*/ 5 h 9"/>
                  <a:gd name="T4" fmla="*/ 28 w 37"/>
                  <a:gd name="T5" fmla="*/ 4 h 9"/>
                  <a:gd name="T6" fmla="*/ 16 w 37"/>
                  <a:gd name="T7" fmla="*/ 4 h 9"/>
                  <a:gd name="T8" fmla="*/ 0 w 37"/>
                  <a:gd name="T9" fmla="*/ 8 h 9"/>
                  <a:gd name="T10" fmla="*/ 1 w 37"/>
                  <a:gd name="T11" fmla="*/ 5 h 9"/>
                  <a:gd name="T12" fmla="*/ 37 w 37"/>
                  <a:gd name="T13" fmla="*/ 2 h 9"/>
                  <a:gd name="T14" fmla="*/ 32 w 37"/>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9">
                    <a:moveTo>
                      <a:pt x="32" y="2"/>
                    </a:moveTo>
                    <a:cubicBezTo>
                      <a:pt x="32" y="3"/>
                      <a:pt x="32" y="4"/>
                      <a:pt x="32" y="5"/>
                    </a:cubicBezTo>
                    <a:cubicBezTo>
                      <a:pt x="30" y="4"/>
                      <a:pt x="25" y="8"/>
                      <a:pt x="28" y="4"/>
                    </a:cubicBezTo>
                    <a:cubicBezTo>
                      <a:pt x="24" y="6"/>
                      <a:pt x="20" y="7"/>
                      <a:pt x="16" y="4"/>
                    </a:cubicBezTo>
                    <a:cubicBezTo>
                      <a:pt x="11" y="9"/>
                      <a:pt x="2" y="6"/>
                      <a:pt x="0" y="8"/>
                    </a:cubicBezTo>
                    <a:cubicBezTo>
                      <a:pt x="3" y="7"/>
                      <a:pt x="0" y="5"/>
                      <a:pt x="1" y="5"/>
                    </a:cubicBezTo>
                    <a:cubicBezTo>
                      <a:pt x="11" y="3"/>
                      <a:pt x="26" y="0"/>
                      <a:pt x="37" y="2"/>
                    </a:cubicBezTo>
                    <a:cubicBezTo>
                      <a:pt x="35" y="3"/>
                      <a:pt x="34" y="6"/>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57"/>
              <p:cNvSpPr/>
              <p:nvPr/>
            </p:nvSpPr>
            <p:spPr bwMode="auto">
              <a:xfrm>
                <a:off x="908" y="8"/>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58"/>
              <p:cNvSpPr/>
              <p:nvPr/>
            </p:nvSpPr>
            <p:spPr bwMode="auto">
              <a:xfrm>
                <a:off x="755" y="84"/>
                <a:ext cx="18" cy="4"/>
              </a:xfrm>
              <a:custGeom>
                <a:avLst/>
                <a:gdLst>
                  <a:gd name="T0" fmla="*/ 0 w 20"/>
                  <a:gd name="T1" fmla="*/ 4 h 4"/>
                  <a:gd name="T2" fmla="*/ 20 w 20"/>
                  <a:gd name="T3" fmla="*/ 2 h 4"/>
                  <a:gd name="T4" fmla="*/ 0 w 20"/>
                  <a:gd name="T5" fmla="*/ 4 h 4"/>
                </a:gdLst>
                <a:ahLst/>
                <a:cxnLst>
                  <a:cxn ang="0">
                    <a:pos x="T0" y="T1"/>
                  </a:cxn>
                  <a:cxn ang="0">
                    <a:pos x="T2" y="T3"/>
                  </a:cxn>
                  <a:cxn ang="0">
                    <a:pos x="T4" y="T5"/>
                  </a:cxn>
                </a:cxnLst>
                <a:rect l="0" t="0" r="r" b="b"/>
                <a:pathLst>
                  <a:path w="20" h="4">
                    <a:moveTo>
                      <a:pt x="0" y="4"/>
                    </a:moveTo>
                    <a:cubicBezTo>
                      <a:pt x="8" y="0"/>
                      <a:pt x="13" y="0"/>
                      <a:pt x="20" y="2"/>
                    </a:cubicBezTo>
                    <a:cubicBezTo>
                      <a:pt x="12" y="2"/>
                      <a:pt x="9"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59"/>
              <p:cNvSpPr/>
              <p:nvPr/>
            </p:nvSpPr>
            <p:spPr bwMode="auto">
              <a:xfrm>
                <a:off x="726" y="7"/>
                <a:ext cx="7" cy="3"/>
              </a:xfrm>
              <a:custGeom>
                <a:avLst/>
                <a:gdLst>
                  <a:gd name="T0" fmla="*/ 0 w 7"/>
                  <a:gd name="T1" fmla="*/ 0 h 3"/>
                  <a:gd name="T2" fmla="*/ 7 w 7"/>
                  <a:gd name="T3" fmla="*/ 1 h 3"/>
                  <a:gd name="T4" fmla="*/ 0 w 7"/>
                  <a:gd name="T5" fmla="*/ 0 h 3"/>
                </a:gdLst>
                <a:ahLst/>
                <a:cxnLst>
                  <a:cxn ang="0">
                    <a:pos x="T0" y="T1"/>
                  </a:cxn>
                  <a:cxn ang="0">
                    <a:pos x="T2" y="T3"/>
                  </a:cxn>
                  <a:cxn ang="0">
                    <a:pos x="T4" y="T5"/>
                  </a:cxn>
                </a:cxnLst>
                <a:rect l="0" t="0" r="r" b="b"/>
                <a:pathLst>
                  <a:path w="7" h="3">
                    <a:moveTo>
                      <a:pt x="0" y="0"/>
                    </a:moveTo>
                    <a:cubicBezTo>
                      <a:pt x="3" y="0"/>
                      <a:pt x="5" y="0"/>
                      <a:pt x="7" y="1"/>
                    </a:cubicBezTo>
                    <a:cubicBezTo>
                      <a:pt x="3" y="0"/>
                      <a:pt x="3"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60"/>
              <p:cNvSpPr/>
              <p:nvPr/>
            </p:nvSpPr>
            <p:spPr bwMode="auto">
              <a:xfrm>
                <a:off x="691" y="2"/>
                <a:ext cx="8" cy="3"/>
              </a:xfrm>
              <a:custGeom>
                <a:avLst/>
                <a:gdLst>
                  <a:gd name="T0" fmla="*/ 9 w 9"/>
                  <a:gd name="T1" fmla="*/ 1 h 3"/>
                  <a:gd name="T2" fmla="*/ 0 w 9"/>
                  <a:gd name="T3" fmla="*/ 1 h 3"/>
                  <a:gd name="T4" fmla="*/ 9 w 9"/>
                  <a:gd name="T5" fmla="*/ 1 h 3"/>
                </a:gdLst>
                <a:ahLst/>
                <a:cxnLst>
                  <a:cxn ang="0">
                    <a:pos x="T0" y="T1"/>
                  </a:cxn>
                  <a:cxn ang="0">
                    <a:pos x="T2" y="T3"/>
                  </a:cxn>
                  <a:cxn ang="0">
                    <a:pos x="T4" y="T5"/>
                  </a:cxn>
                </a:cxnLst>
                <a:rect l="0" t="0" r="r" b="b"/>
                <a:pathLst>
                  <a:path w="9" h="3">
                    <a:moveTo>
                      <a:pt x="9" y="1"/>
                    </a:moveTo>
                    <a:cubicBezTo>
                      <a:pt x="7" y="3"/>
                      <a:pt x="1" y="1"/>
                      <a:pt x="0" y="1"/>
                    </a:cubicBezTo>
                    <a:cubicBezTo>
                      <a:pt x="2" y="0"/>
                      <a:pt x="6"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61"/>
              <p:cNvSpPr/>
              <p:nvPr/>
            </p:nvSpPr>
            <p:spPr bwMode="auto">
              <a:xfrm>
                <a:off x="633" y="6"/>
                <a:ext cx="8" cy="3"/>
              </a:xfrm>
              <a:custGeom>
                <a:avLst/>
                <a:gdLst>
                  <a:gd name="T0" fmla="*/ 0 w 9"/>
                  <a:gd name="T1" fmla="*/ 1 h 4"/>
                  <a:gd name="T2" fmla="*/ 9 w 9"/>
                  <a:gd name="T3" fmla="*/ 2 h 4"/>
                  <a:gd name="T4" fmla="*/ 0 w 9"/>
                  <a:gd name="T5" fmla="*/ 1 h 4"/>
                </a:gdLst>
                <a:ahLst/>
                <a:cxnLst>
                  <a:cxn ang="0">
                    <a:pos x="T0" y="T1"/>
                  </a:cxn>
                  <a:cxn ang="0">
                    <a:pos x="T2" y="T3"/>
                  </a:cxn>
                  <a:cxn ang="0">
                    <a:pos x="T4" y="T5"/>
                  </a:cxn>
                </a:cxnLst>
                <a:rect l="0" t="0" r="r" b="b"/>
                <a:pathLst>
                  <a:path w="9" h="4">
                    <a:moveTo>
                      <a:pt x="0" y="1"/>
                    </a:moveTo>
                    <a:cubicBezTo>
                      <a:pt x="5" y="1"/>
                      <a:pt x="7" y="0"/>
                      <a:pt x="9" y="2"/>
                    </a:cubicBezTo>
                    <a:cubicBezTo>
                      <a:pt x="6" y="2"/>
                      <a:pt x="2"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62"/>
              <p:cNvSpPr/>
              <p:nvPr/>
            </p:nvSpPr>
            <p:spPr bwMode="auto">
              <a:xfrm>
                <a:off x="604" y="7"/>
                <a:ext cx="19" cy="4"/>
              </a:xfrm>
              <a:custGeom>
                <a:avLst/>
                <a:gdLst>
                  <a:gd name="T0" fmla="*/ 0 w 21"/>
                  <a:gd name="T1" fmla="*/ 2 h 4"/>
                  <a:gd name="T2" fmla="*/ 21 w 21"/>
                  <a:gd name="T3" fmla="*/ 1 h 4"/>
                  <a:gd name="T4" fmla="*/ 0 w 21"/>
                  <a:gd name="T5" fmla="*/ 2 h 4"/>
                </a:gdLst>
                <a:ahLst/>
                <a:cxnLst>
                  <a:cxn ang="0">
                    <a:pos x="T0" y="T1"/>
                  </a:cxn>
                  <a:cxn ang="0">
                    <a:pos x="T2" y="T3"/>
                  </a:cxn>
                  <a:cxn ang="0">
                    <a:pos x="T4" y="T5"/>
                  </a:cxn>
                </a:cxnLst>
                <a:rect l="0" t="0" r="r" b="b"/>
                <a:pathLst>
                  <a:path w="21" h="4">
                    <a:moveTo>
                      <a:pt x="0" y="2"/>
                    </a:moveTo>
                    <a:cubicBezTo>
                      <a:pt x="6" y="0"/>
                      <a:pt x="16" y="0"/>
                      <a:pt x="21" y="1"/>
                    </a:cubicBezTo>
                    <a:cubicBezTo>
                      <a:pt x="14" y="3"/>
                      <a:pt x="7"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63"/>
              <p:cNvSpPr/>
              <p:nvPr/>
            </p:nvSpPr>
            <p:spPr bwMode="auto">
              <a:xfrm>
                <a:off x="574" y="22"/>
                <a:ext cx="38" cy="7"/>
              </a:xfrm>
              <a:custGeom>
                <a:avLst/>
                <a:gdLst>
                  <a:gd name="T0" fmla="*/ 0 w 42"/>
                  <a:gd name="T1" fmla="*/ 5 h 8"/>
                  <a:gd name="T2" fmla="*/ 25 w 42"/>
                  <a:gd name="T3" fmla="*/ 4 h 8"/>
                  <a:gd name="T4" fmla="*/ 42 w 42"/>
                  <a:gd name="T5" fmla="*/ 4 h 8"/>
                  <a:gd name="T6" fmla="*/ 9 w 42"/>
                  <a:gd name="T7" fmla="*/ 5 h 8"/>
                  <a:gd name="T8" fmla="*/ 0 w 42"/>
                  <a:gd name="T9" fmla="*/ 5 h 8"/>
                </a:gdLst>
                <a:ahLst/>
                <a:cxnLst>
                  <a:cxn ang="0">
                    <a:pos x="T0" y="T1"/>
                  </a:cxn>
                  <a:cxn ang="0">
                    <a:pos x="T2" y="T3"/>
                  </a:cxn>
                  <a:cxn ang="0">
                    <a:pos x="T4" y="T5"/>
                  </a:cxn>
                  <a:cxn ang="0">
                    <a:pos x="T6" y="T7"/>
                  </a:cxn>
                  <a:cxn ang="0">
                    <a:pos x="T8" y="T9"/>
                  </a:cxn>
                </a:cxnLst>
                <a:rect l="0" t="0" r="r" b="b"/>
                <a:pathLst>
                  <a:path w="42" h="8">
                    <a:moveTo>
                      <a:pt x="0" y="5"/>
                    </a:moveTo>
                    <a:cubicBezTo>
                      <a:pt x="7" y="5"/>
                      <a:pt x="22" y="1"/>
                      <a:pt x="25" y="4"/>
                    </a:cubicBezTo>
                    <a:cubicBezTo>
                      <a:pt x="30" y="3"/>
                      <a:pt x="39" y="0"/>
                      <a:pt x="42" y="4"/>
                    </a:cubicBezTo>
                    <a:cubicBezTo>
                      <a:pt x="32" y="5"/>
                      <a:pt x="15" y="7"/>
                      <a:pt x="9" y="5"/>
                    </a:cubicBezTo>
                    <a:cubicBezTo>
                      <a:pt x="8" y="7"/>
                      <a:pt x="2" y="8"/>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64"/>
              <p:cNvSpPr/>
              <p:nvPr/>
            </p:nvSpPr>
            <p:spPr bwMode="auto">
              <a:xfrm>
                <a:off x="605" y="98"/>
                <a:ext cx="16" cy="6"/>
              </a:xfrm>
              <a:custGeom>
                <a:avLst/>
                <a:gdLst>
                  <a:gd name="T0" fmla="*/ 0 w 18"/>
                  <a:gd name="T1" fmla="*/ 2 h 7"/>
                  <a:gd name="T2" fmla="*/ 18 w 18"/>
                  <a:gd name="T3" fmla="*/ 3 h 7"/>
                  <a:gd name="T4" fmla="*/ 0 w 18"/>
                  <a:gd name="T5" fmla="*/ 2 h 7"/>
                </a:gdLst>
                <a:ahLst/>
                <a:cxnLst>
                  <a:cxn ang="0">
                    <a:pos x="T0" y="T1"/>
                  </a:cxn>
                  <a:cxn ang="0">
                    <a:pos x="T2" y="T3"/>
                  </a:cxn>
                  <a:cxn ang="0">
                    <a:pos x="T4" y="T5"/>
                  </a:cxn>
                </a:cxnLst>
                <a:rect l="0" t="0" r="r" b="b"/>
                <a:pathLst>
                  <a:path w="18" h="7">
                    <a:moveTo>
                      <a:pt x="0" y="2"/>
                    </a:moveTo>
                    <a:cubicBezTo>
                      <a:pt x="5" y="3"/>
                      <a:pt x="11" y="0"/>
                      <a:pt x="18" y="3"/>
                    </a:cubicBezTo>
                    <a:cubicBezTo>
                      <a:pt x="12" y="3"/>
                      <a:pt x="0" y="7"/>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65"/>
              <p:cNvSpPr/>
              <p:nvPr/>
            </p:nvSpPr>
            <p:spPr bwMode="auto">
              <a:xfrm>
                <a:off x="514" y="16"/>
                <a:ext cx="4" cy="4"/>
              </a:xfrm>
              <a:custGeom>
                <a:avLst/>
                <a:gdLst>
                  <a:gd name="T0" fmla="*/ 5 w 5"/>
                  <a:gd name="T1" fmla="*/ 2 h 4"/>
                  <a:gd name="T2" fmla="*/ 3 w 5"/>
                  <a:gd name="T3" fmla="*/ 4 h 4"/>
                  <a:gd name="T4" fmla="*/ 0 w 5"/>
                  <a:gd name="T5" fmla="*/ 1 h 4"/>
                  <a:gd name="T6" fmla="*/ 5 w 5"/>
                  <a:gd name="T7" fmla="*/ 2 h 4"/>
                </a:gdLst>
                <a:ahLst/>
                <a:cxnLst>
                  <a:cxn ang="0">
                    <a:pos x="T0" y="T1"/>
                  </a:cxn>
                  <a:cxn ang="0">
                    <a:pos x="T2" y="T3"/>
                  </a:cxn>
                  <a:cxn ang="0">
                    <a:pos x="T4" y="T5"/>
                  </a:cxn>
                  <a:cxn ang="0">
                    <a:pos x="T6" y="T7"/>
                  </a:cxn>
                </a:cxnLst>
                <a:rect l="0" t="0" r="r" b="b"/>
                <a:pathLst>
                  <a:path w="5" h="4">
                    <a:moveTo>
                      <a:pt x="5" y="2"/>
                    </a:moveTo>
                    <a:cubicBezTo>
                      <a:pt x="4" y="2"/>
                      <a:pt x="4" y="4"/>
                      <a:pt x="3" y="4"/>
                    </a:cubicBezTo>
                    <a:cubicBezTo>
                      <a:pt x="3" y="2"/>
                      <a:pt x="0" y="3"/>
                      <a:pt x="0" y="1"/>
                    </a:cubicBezTo>
                    <a:cubicBezTo>
                      <a:pt x="0" y="0"/>
                      <a:pt x="5" y="0"/>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66"/>
              <p:cNvSpPr/>
              <p:nvPr/>
            </p:nvSpPr>
            <p:spPr bwMode="auto">
              <a:xfrm>
                <a:off x="475" y="27"/>
                <a:ext cx="13" cy="4"/>
              </a:xfrm>
              <a:custGeom>
                <a:avLst/>
                <a:gdLst>
                  <a:gd name="T0" fmla="*/ 14 w 14"/>
                  <a:gd name="T1" fmla="*/ 3 h 4"/>
                  <a:gd name="T2" fmla="*/ 0 w 14"/>
                  <a:gd name="T3" fmla="*/ 2 h 4"/>
                  <a:gd name="T4" fmla="*/ 14 w 14"/>
                  <a:gd name="T5" fmla="*/ 3 h 4"/>
                </a:gdLst>
                <a:ahLst/>
                <a:cxnLst>
                  <a:cxn ang="0">
                    <a:pos x="T0" y="T1"/>
                  </a:cxn>
                  <a:cxn ang="0">
                    <a:pos x="T2" y="T3"/>
                  </a:cxn>
                  <a:cxn ang="0">
                    <a:pos x="T4" y="T5"/>
                  </a:cxn>
                </a:cxnLst>
                <a:rect l="0" t="0" r="r" b="b"/>
                <a:pathLst>
                  <a:path w="14" h="4">
                    <a:moveTo>
                      <a:pt x="14" y="3"/>
                    </a:moveTo>
                    <a:cubicBezTo>
                      <a:pt x="7" y="2"/>
                      <a:pt x="5" y="4"/>
                      <a:pt x="0" y="2"/>
                    </a:cubicBezTo>
                    <a:cubicBezTo>
                      <a:pt x="5" y="2"/>
                      <a:pt x="11" y="0"/>
                      <a:pt x="1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67"/>
              <p:cNvSpPr/>
              <p:nvPr/>
            </p:nvSpPr>
            <p:spPr bwMode="auto">
              <a:xfrm>
                <a:off x="430" y="22"/>
                <a:ext cx="12" cy="4"/>
              </a:xfrm>
              <a:custGeom>
                <a:avLst/>
                <a:gdLst>
                  <a:gd name="T0" fmla="*/ 0 w 14"/>
                  <a:gd name="T1" fmla="*/ 2 h 5"/>
                  <a:gd name="T2" fmla="*/ 13 w 14"/>
                  <a:gd name="T3" fmla="*/ 0 h 5"/>
                  <a:gd name="T4" fmla="*/ 14 w 14"/>
                  <a:gd name="T5" fmla="*/ 3 h 5"/>
                  <a:gd name="T6" fmla="*/ 0 w 14"/>
                  <a:gd name="T7" fmla="*/ 2 h 5"/>
                </a:gdLst>
                <a:ahLst/>
                <a:cxnLst>
                  <a:cxn ang="0">
                    <a:pos x="T0" y="T1"/>
                  </a:cxn>
                  <a:cxn ang="0">
                    <a:pos x="T2" y="T3"/>
                  </a:cxn>
                  <a:cxn ang="0">
                    <a:pos x="T4" y="T5"/>
                  </a:cxn>
                  <a:cxn ang="0">
                    <a:pos x="T6" y="T7"/>
                  </a:cxn>
                </a:cxnLst>
                <a:rect l="0" t="0" r="r" b="b"/>
                <a:pathLst>
                  <a:path w="14" h="5">
                    <a:moveTo>
                      <a:pt x="0" y="2"/>
                    </a:moveTo>
                    <a:cubicBezTo>
                      <a:pt x="5" y="1"/>
                      <a:pt x="9" y="1"/>
                      <a:pt x="13" y="0"/>
                    </a:cubicBezTo>
                    <a:cubicBezTo>
                      <a:pt x="13" y="1"/>
                      <a:pt x="14" y="1"/>
                      <a:pt x="14" y="3"/>
                    </a:cubicBezTo>
                    <a:cubicBezTo>
                      <a:pt x="11" y="3"/>
                      <a:pt x="2"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68"/>
              <p:cNvSpPr/>
              <p:nvPr/>
            </p:nvSpPr>
            <p:spPr bwMode="auto">
              <a:xfrm>
                <a:off x="441" y="2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69"/>
              <p:cNvSpPr/>
              <p:nvPr/>
            </p:nvSpPr>
            <p:spPr bwMode="auto">
              <a:xfrm>
                <a:off x="441" y="20"/>
                <a:ext cx="24" cy="5"/>
              </a:xfrm>
              <a:custGeom>
                <a:avLst/>
                <a:gdLst>
                  <a:gd name="T0" fmla="*/ 0 w 27"/>
                  <a:gd name="T1" fmla="*/ 2 h 6"/>
                  <a:gd name="T2" fmla="*/ 27 w 27"/>
                  <a:gd name="T3" fmla="*/ 0 h 6"/>
                  <a:gd name="T4" fmla="*/ 0 w 27"/>
                  <a:gd name="T5" fmla="*/ 2 h 6"/>
                </a:gdLst>
                <a:ahLst/>
                <a:cxnLst>
                  <a:cxn ang="0">
                    <a:pos x="T0" y="T1"/>
                  </a:cxn>
                  <a:cxn ang="0">
                    <a:pos x="T2" y="T3"/>
                  </a:cxn>
                  <a:cxn ang="0">
                    <a:pos x="T4" y="T5"/>
                  </a:cxn>
                </a:cxnLst>
                <a:rect l="0" t="0" r="r" b="b"/>
                <a:pathLst>
                  <a:path w="27" h="6">
                    <a:moveTo>
                      <a:pt x="0" y="2"/>
                    </a:moveTo>
                    <a:cubicBezTo>
                      <a:pt x="10" y="1"/>
                      <a:pt x="18" y="1"/>
                      <a:pt x="27" y="0"/>
                    </a:cubicBezTo>
                    <a:cubicBezTo>
                      <a:pt x="19" y="6"/>
                      <a:pt x="7"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70"/>
              <p:cNvSpPr/>
              <p:nvPr/>
            </p:nvSpPr>
            <p:spPr bwMode="auto">
              <a:xfrm>
                <a:off x="380" y="102"/>
                <a:ext cx="12" cy="2"/>
              </a:xfrm>
              <a:custGeom>
                <a:avLst/>
                <a:gdLst>
                  <a:gd name="T0" fmla="*/ 12 w 14"/>
                  <a:gd name="T1" fmla="*/ 1 h 3"/>
                  <a:gd name="T2" fmla="*/ 9 w 14"/>
                  <a:gd name="T3" fmla="*/ 2 h 3"/>
                  <a:gd name="T4" fmla="*/ 4 w 14"/>
                  <a:gd name="T5" fmla="*/ 2 h 3"/>
                  <a:gd name="T6" fmla="*/ 14 w 14"/>
                  <a:gd name="T7" fmla="*/ 1 h 3"/>
                  <a:gd name="T8" fmla="*/ 12 w 14"/>
                  <a:gd name="T9" fmla="*/ 1 h 3"/>
                </a:gdLst>
                <a:ahLst/>
                <a:cxnLst>
                  <a:cxn ang="0">
                    <a:pos x="T0" y="T1"/>
                  </a:cxn>
                  <a:cxn ang="0">
                    <a:pos x="T2" y="T3"/>
                  </a:cxn>
                  <a:cxn ang="0">
                    <a:pos x="T4" y="T5"/>
                  </a:cxn>
                  <a:cxn ang="0">
                    <a:pos x="T6" y="T7"/>
                  </a:cxn>
                  <a:cxn ang="0">
                    <a:pos x="T8" y="T9"/>
                  </a:cxn>
                </a:cxnLst>
                <a:rect l="0" t="0" r="r" b="b"/>
                <a:pathLst>
                  <a:path w="14" h="3">
                    <a:moveTo>
                      <a:pt x="12" y="1"/>
                    </a:moveTo>
                    <a:cubicBezTo>
                      <a:pt x="11" y="1"/>
                      <a:pt x="10" y="2"/>
                      <a:pt x="9" y="2"/>
                    </a:cubicBezTo>
                    <a:cubicBezTo>
                      <a:pt x="7" y="0"/>
                      <a:pt x="7" y="3"/>
                      <a:pt x="4" y="2"/>
                    </a:cubicBezTo>
                    <a:cubicBezTo>
                      <a:pt x="0" y="0"/>
                      <a:pt x="11" y="0"/>
                      <a:pt x="14" y="1"/>
                    </a:cubicBezTo>
                    <a:cubicBezTo>
                      <a:pt x="14" y="1"/>
                      <a:pt x="13" y="1"/>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71"/>
              <p:cNvSpPr/>
              <p:nvPr/>
            </p:nvSpPr>
            <p:spPr bwMode="auto">
              <a:xfrm>
                <a:off x="357" y="102"/>
                <a:ext cx="10" cy="5"/>
              </a:xfrm>
              <a:custGeom>
                <a:avLst/>
                <a:gdLst>
                  <a:gd name="T0" fmla="*/ 11 w 11"/>
                  <a:gd name="T1" fmla="*/ 3 h 6"/>
                  <a:gd name="T2" fmla="*/ 0 w 11"/>
                  <a:gd name="T3" fmla="*/ 3 h 6"/>
                  <a:gd name="T4" fmla="*/ 11 w 11"/>
                  <a:gd name="T5" fmla="*/ 3 h 6"/>
                </a:gdLst>
                <a:ahLst/>
                <a:cxnLst>
                  <a:cxn ang="0">
                    <a:pos x="T0" y="T1"/>
                  </a:cxn>
                  <a:cxn ang="0">
                    <a:pos x="T2" y="T3"/>
                  </a:cxn>
                  <a:cxn ang="0">
                    <a:pos x="T4" y="T5"/>
                  </a:cxn>
                </a:cxnLst>
                <a:rect l="0" t="0" r="r" b="b"/>
                <a:pathLst>
                  <a:path w="11" h="6">
                    <a:moveTo>
                      <a:pt x="11" y="3"/>
                    </a:moveTo>
                    <a:cubicBezTo>
                      <a:pt x="8" y="4"/>
                      <a:pt x="0" y="6"/>
                      <a:pt x="0" y="3"/>
                    </a:cubicBezTo>
                    <a:cubicBezTo>
                      <a:pt x="3" y="4"/>
                      <a:pt x="7" y="0"/>
                      <a:pt x="1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72"/>
              <p:cNvSpPr/>
              <p:nvPr/>
            </p:nvSpPr>
            <p:spPr bwMode="auto">
              <a:xfrm>
                <a:off x="340" y="171"/>
                <a:ext cx="8" cy="5"/>
              </a:xfrm>
              <a:custGeom>
                <a:avLst/>
                <a:gdLst>
                  <a:gd name="T0" fmla="*/ 9 w 9"/>
                  <a:gd name="T1" fmla="*/ 4 h 5"/>
                  <a:gd name="T2" fmla="*/ 0 w 9"/>
                  <a:gd name="T3" fmla="*/ 4 h 5"/>
                  <a:gd name="T4" fmla="*/ 9 w 9"/>
                  <a:gd name="T5" fmla="*/ 4 h 5"/>
                </a:gdLst>
                <a:ahLst/>
                <a:cxnLst>
                  <a:cxn ang="0">
                    <a:pos x="T0" y="T1"/>
                  </a:cxn>
                  <a:cxn ang="0">
                    <a:pos x="T2" y="T3"/>
                  </a:cxn>
                  <a:cxn ang="0">
                    <a:pos x="T4" y="T5"/>
                  </a:cxn>
                </a:cxnLst>
                <a:rect l="0" t="0" r="r" b="b"/>
                <a:pathLst>
                  <a:path w="9" h="5">
                    <a:moveTo>
                      <a:pt x="9" y="4"/>
                    </a:moveTo>
                    <a:cubicBezTo>
                      <a:pt x="5" y="3"/>
                      <a:pt x="3" y="5"/>
                      <a:pt x="0" y="4"/>
                    </a:cubicBezTo>
                    <a:cubicBezTo>
                      <a:pt x="4" y="3"/>
                      <a:pt x="7" y="0"/>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73"/>
              <p:cNvSpPr/>
              <p:nvPr/>
            </p:nvSpPr>
            <p:spPr bwMode="auto">
              <a:xfrm>
                <a:off x="273" y="157"/>
                <a:ext cx="7" cy="6"/>
              </a:xfrm>
              <a:custGeom>
                <a:avLst/>
                <a:gdLst>
                  <a:gd name="T0" fmla="*/ 3 w 8"/>
                  <a:gd name="T1" fmla="*/ 2 h 7"/>
                  <a:gd name="T2" fmla="*/ 8 w 8"/>
                  <a:gd name="T3" fmla="*/ 3 h 7"/>
                  <a:gd name="T4" fmla="*/ 3 w 8"/>
                  <a:gd name="T5" fmla="*/ 4 h 7"/>
                  <a:gd name="T6" fmla="*/ 4 w 8"/>
                  <a:gd name="T7" fmla="*/ 5 h 7"/>
                  <a:gd name="T8" fmla="*/ 0 w 8"/>
                  <a:gd name="T9" fmla="*/ 5 h 7"/>
                  <a:gd name="T10" fmla="*/ 3 w 8"/>
                  <a:gd name="T11" fmla="*/ 2 h 7"/>
                </a:gdLst>
                <a:ahLst/>
                <a:cxnLst>
                  <a:cxn ang="0">
                    <a:pos x="T0" y="T1"/>
                  </a:cxn>
                  <a:cxn ang="0">
                    <a:pos x="T2" y="T3"/>
                  </a:cxn>
                  <a:cxn ang="0">
                    <a:pos x="T4" y="T5"/>
                  </a:cxn>
                  <a:cxn ang="0">
                    <a:pos x="T6" y="T7"/>
                  </a:cxn>
                  <a:cxn ang="0">
                    <a:pos x="T8" y="T9"/>
                  </a:cxn>
                  <a:cxn ang="0">
                    <a:pos x="T10" y="T11"/>
                  </a:cxn>
                </a:cxnLst>
                <a:rect l="0" t="0" r="r" b="b"/>
                <a:pathLst>
                  <a:path w="8" h="7">
                    <a:moveTo>
                      <a:pt x="3" y="2"/>
                    </a:moveTo>
                    <a:cubicBezTo>
                      <a:pt x="6" y="2"/>
                      <a:pt x="6" y="0"/>
                      <a:pt x="8" y="3"/>
                    </a:cubicBezTo>
                    <a:cubicBezTo>
                      <a:pt x="5" y="3"/>
                      <a:pt x="4" y="2"/>
                      <a:pt x="3" y="4"/>
                    </a:cubicBezTo>
                    <a:cubicBezTo>
                      <a:pt x="4" y="4"/>
                      <a:pt x="4" y="4"/>
                      <a:pt x="4" y="5"/>
                    </a:cubicBezTo>
                    <a:cubicBezTo>
                      <a:pt x="3" y="5"/>
                      <a:pt x="0" y="7"/>
                      <a:pt x="0" y="5"/>
                    </a:cubicBezTo>
                    <a:cubicBezTo>
                      <a:pt x="2" y="5"/>
                      <a:pt x="3" y="4"/>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74"/>
              <p:cNvSpPr/>
              <p:nvPr/>
            </p:nvSpPr>
            <p:spPr bwMode="auto">
              <a:xfrm>
                <a:off x="239" y="157"/>
                <a:ext cx="12" cy="5"/>
              </a:xfrm>
              <a:custGeom>
                <a:avLst/>
                <a:gdLst>
                  <a:gd name="T0" fmla="*/ 12 w 13"/>
                  <a:gd name="T1" fmla="*/ 5 h 6"/>
                  <a:gd name="T2" fmla="*/ 0 w 13"/>
                  <a:gd name="T3" fmla="*/ 6 h 6"/>
                  <a:gd name="T4" fmla="*/ 7 w 13"/>
                  <a:gd name="T5" fmla="*/ 4 h 6"/>
                  <a:gd name="T6" fmla="*/ 7 w 13"/>
                  <a:gd name="T7" fmla="*/ 2 h 6"/>
                  <a:gd name="T8" fmla="*/ 12 w 13"/>
                  <a:gd name="T9" fmla="*/ 5 h 6"/>
                </a:gdLst>
                <a:ahLst/>
                <a:cxnLst>
                  <a:cxn ang="0">
                    <a:pos x="T0" y="T1"/>
                  </a:cxn>
                  <a:cxn ang="0">
                    <a:pos x="T2" y="T3"/>
                  </a:cxn>
                  <a:cxn ang="0">
                    <a:pos x="T4" y="T5"/>
                  </a:cxn>
                  <a:cxn ang="0">
                    <a:pos x="T6" y="T7"/>
                  </a:cxn>
                  <a:cxn ang="0">
                    <a:pos x="T8" y="T9"/>
                  </a:cxn>
                </a:cxnLst>
                <a:rect l="0" t="0" r="r" b="b"/>
                <a:pathLst>
                  <a:path w="13" h="6">
                    <a:moveTo>
                      <a:pt x="12" y="5"/>
                    </a:moveTo>
                    <a:cubicBezTo>
                      <a:pt x="8" y="5"/>
                      <a:pt x="4" y="6"/>
                      <a:pt x="0" y="6"/>
                    </a:cubicBezTo>
                    <a:cubicBezTo>
                      <a:pt x="0" y="1"/>
                      <a:pt x="5" y="4"/>
                      <a:pt x="7" y="4"/>
                    </a:cubicBezTo>
                    <a:cubicBezTo>
                      <a:pt x="7" y="3"/>
                      <a:pt x="6" y="3"/>
                      <a:pt x="7" y="2"/>
                    </a:cubicBezTo>
                    <a:cubicBezTo>
                      <a:pt x="7" y="5"/>
                      <a:pt x="13" y="0"/>
                      <a:pt x="1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75"/>
              <p:cNvSpPr/>
              <p:nvPr/>
            </p:nvSpPr>
            <p:spPr bwMode="auto">
              <a:xfrm>
                <a:off x="204" y="188"/>
                <a:ext cx="9" cy="3"/>
              </a:xfrm>
              <a:custGeom>
                <a:avLst/>
                <a:gdLst>
                  <a:gd name="T0" fmla="*/ 7 w 10"/>
                  <a:gd name="T1" fmla="*/ 4 h 4"/>
                  <a:gd name="T2" fmla="*/ 1 w 10"/>
                  <a:gd name="T3" fmla="*/ 2 h 4"/>
                  <a:gd name="T4" fmla="*/ 7 w 10"/>
                  <a:gd name="T5" fmla="*/ 4 h 4"/>
                </a:gdLst>
                <a:ahLst/>
                <a:cxnLst>
                  <a:cxn ang="0">
                    <a:pos x="T0" y="T1"/>
                  </a:cxn>
                  <a:cxn ang="0">
                    <a:pos x="T2" y="T3"/>
                  </a:cxn>
                  <a:cxn ang="0">
                    <a:pos x="T4" y="T5"/>
                  </a:cxn>
                </a:cxnLst>
                <a:rect l="0" t="0" r="r" b="b"/>
                <a:pathLst>
                  <a:path w="10" h="4">
                    <a:moveTo>
                      <a:pt x="7" y="4"/>
                    </a:moveTo>
                    <a:cubicBezTo>
                      <a:pt x="7" y="3"/>
                      <a:pt x="0" y="4"/>
                      <a:pt x="1" y="2"/>
                    </a:cubicBezTo>
                    <a:cubicBezTo>
                      <a:pt x="2" y="3"/>
                      <a:pt x="10" y="0"/>
                      <a:pt x="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76"/>
              <p:cNvSpPr/>
              <p:nvPr/>
            </p:nvSpPr>
            <p:spPr bwMode="auto">
              <a:xfrm>
                <a:off x="71" y="185"/>
                <a:ext cx="12" cy="3"/>
              </a:xfrm>
              <a:custGeom>
                <a:avLst/>
                <a:gdLst>
                  <a:gd name="T0" fmla="*/ 14 w 14"/>
                  <a:gd name="T1" fmla="*/ 2 h 3"/>
                  <a:gd name="T2" fmla="*/ 14 w 14"/>
                  <a:gd name="T3" fmla="*/ 2 h 3"/>
                </a:gdLst>
                <a:ahLst/>
                <a:cxnLst>
                  <a:cxn ang="0">
                    <a:pos x="T0" y="T1"/>
                  </a:cxn>
                  <a:cxn ang="0">
                    <a:pos x="T2" y="T3"/>
                  </a:cxn>
                </a:cxnLst>
                <a:rect l="0" t="0" r="r" b="b"/>
                <a:pathLst>
                  <a:path w="14" h="3">
                    <a:moveTo>
                      <a:pt x="14" y="2"/>
                    </a:moveTo>
                    <a:cubicBezTo>
                      <a:pt x="0" y="3"/>
                      <a:pt x="14" y="0"/>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77"/>
              <p:cNvSpPr/>
              <p:nvPr/>
            </p:nvSpPr>
            <p:spPr bwMode="auto">
              <a:xfrm>
                <a:off x="827" y="10"/>
                <a:ext cx="49" cy="8"/>
              </a:xfrm>
              <a:custGeom>
                <a:avLst/>
                <a:gdLst>
                  <a:gd name="T0" fmla="*/ 52 w 55"/>
                  <a:gd name="T1" fmla="*/ 5 h 9"/>
                  <a:gd name="T2" fmla="*/ 50 w 55"/>
                  <a:gd name="T3" fmla="*/ 1 h 9"/>
                  <a:gd name="T4" fmla="*/ 51 w 55"/>
                  <a:gd name="T5" fmla="*/ 5 h 9"/>
                  <a:gd name="T6" fmla="*/ 46 w 55"/>
                  <a:gd name="T7" fmla="*/ 3 h 9"/>
                  <a:gd name="T8" fmla="*/ 43 w 55"/>
                  <a:gd name="T9" fmla="*/ 4 h 9"/>
                  <a:gd name="T10" fmla="*/ 0 w 55"/>
                  <a:gd name="T11" fmla="*/ 9 h 9"/>
                  <a:gd name="T12" fmla="*/ 0 w 55"/>
                  <a:gd name="T13" fmla="*/ 5 h 9"/>
                  <a:gd name="T14" fmla="*/ 21 w 55"/>
                  <a:gd name="T15" fmla="*/ 5 h 9"/>
                  <a:gd name="T16" fmla="*/ 25 w 55"/>
                  <a:gd name="T17" fmla="*/ 2 h 9"/>
                  <a:gd name="T18" fmla="*/ 54 w 55"/>
                  <a:gd name="T19" fmla="*/ 0 h 9"/>
                  <a:gd name="T20" fmla="*/ 52 w 55"/>
                  <a:gd name="T2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9">
                    <a:moveTo>
                      <a:pt x="52" y="5"/>
                    </a:moveTo>
                    <a:cubicBezTo>
                      <a:pt x="52" y="3"/>
                      <a:pt x="51" y="1"/>
                      <a:pt x="50" y="1"/>
                    </a:cubicBezTo>
                    <a:cubicBezTo>
                      <a:pt x="50" y="4"/>
                      <a:pt x="49" y="3"/>
                      <a:pt x="51" y="5"/>
                    </a:cubicBezTo>
                    <a:cubicBezTo>
                      <a:pt x="48" y="6"/>
                      <a:pt x="47" y="4"/>
                      <a:pt x="46" y="3"/>
                    </a:cubicBezTo>
                    <a:cubicBezTo>
                      <a:pt x="46" y="8"/>
                      <a:pt x="43" y="4"/>
                      <a:pt x="43" y="4"/>
                    </a:cubicBezTo>
                    <a:cubicBezTo>
                      <a:pt x="34" y="9"/>
                      <a:pt x="9" y="9"/>
                      <a:pt x="0" y="9"/>
                    </a:cubicBezTo>
                    <a:cubicBezTo>
                      <a:pt x="0" y="8"/>
                      <a:pt x="0" y="7"/>
                      <a:pt x="0" y="5"/>
                    </a:cubicBezTo>
                    <a:cubicBezTo>
                      <a:pt x="8" y="4"/>
                      <a:pt x="19" y="2"/>
                      <a:pt x="21" y="5"/>
                    </a:cubicBezTo>
                    <a:cubicBezTo>
                      <a:pt x="20" y="3"/>
                      <a:pt x="23" y="2"/>
                      <a:pt x="25" y="2"/>
                    </a:cubicBezTo>
                    <a:cubicBezTo>
                      <a:pt x="33" y="1"/>
                      <a:pt x="48" y="1"/>
                      <a:pt x="54" y="0"/>
                    </a:cubicBezTo>
                    <a:cubicBezTo>
                      <a:pt x="55" y="3"/>
                      <a:pt x="53" y="3"/>
                      <a:pt x="5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78"/>
              <p:cNvSpPr/>
              <p:nvPr/>
            </p:nvSpPr>
            <p:spPr bwMode="auto">
              <a:xfrm>
                <a:off x="715" y="12"/>
                <a:ext cx="26" cy="9"/>
              </a:xfrm>
              <a:custGeom>
                <a:avLst/>
                <a:gdLst>
                  <a:gd name="T0" fmla="*/ 5 w 29"/>
                  <a:gd name="T1" fmla="*/ 4 h 10"/>
                  <a:gd name="T2" fmla="*/ 2 w 29"/>
                  <a:gd name="T3" fmla="*/ 5 h 10"/>
                  <a:gd name="T4" fmla="*/ 29 w 29"/>
                  <a:gd name="T5" fmla="*/ 2 h 10"/>
                  <a:gd name="T6" fmla="*/ 1 w 29"/>
                  <a:gd name="T7" fmla="*/ 10 h 10"/>
                  <a:gd name="T8" fmla="*/ 5 w 29"/>
                  <a:gd name="T9" fmla="*/ 4 h 10"/>
                </a:gdLst>
                <a:ahLst/>
                <a:cxnLst>
                  <a:cxn ang="0">
                    <a:pos x="T0" y="T1"/>
                  </a:cxn>
                  <a:cxn ang="0">
                    <a:pos x="T2" y="T3"/>
                  </a:cxn>
                  <a:cxn ang="0">
                    <a:pos x="T4" y="T5"/>
                  </a:cxn>
                  <a:cxn ang="0">
                    <a:pos x="T6" y="T7"/>
                  </a:cxn>
                  <a:cxn ang="0">
                    <a:pos x="T8" y="T9"/>
                  </a:cxn>
                </a:cxnLst>
                <a:rect l="0" t="0" r="r" b="b"/>
                <a:pathLst>
                  <a:path w="29" h="10">
                    <a:moveTo>
                      <a:pt x="5" y="4"/>
                    </a:moveTo>
                    <a:cubicBezTo>
                      <a:pt x="4" y="4"/>
                      <a:pt x="3" y="7"/>
                      <a:pt x="2" y="5"/>
                    </a:cubicBezTo>
                    <a:cubicBezTo>
                      <a:pt x="5" y="2"/>
                      <a:pt x="23" y="0"/>
                      <a:pt x="29" y="2"/>
                    </a:cubicBezTo>
                    <a:cubicBezTo>
                      <a:pt x="22" y="5"/>
                      <a:pt x="14" y="10"/>
                      <a:pt x="1" y="10"/>
                    </a:cubicBezTo>
                    <a:cubicBezTo>
                      <a:pt x="0" y="6"/>
                      <a:pt x="6" y="8"/>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79"/>
              <p:cNvSpPr/>
              <p:nvPr/>
            </p:nvSpPr>
            <p:spPr bwMode="auto">
              <a:xfrm>
                <a:off x="704" y="88"/>
                <a:ext cx="23" cy="6"/>
              </a:xfrm>
              <a:custGeom>
                <a:avLst/>
                <a:gdLst>
                  <a:gd name="T0" fmla="*/ 15 w 26"/>
                  <a:gd name="T1" fmla="*/ 3 h 7"/>
                  <a:gd name="T2" fmla="*/ 14 w 26"/>
                  <a:gd name="T3" fmla="*/ 3 h 7"/>
                  <a:gd name="T4" fmla="*/ 10 w 26"/>
                  <a:gd name="T5" fmla="*/ 3 h 7"/>
                  <a:gd name="T6" fmla="*/ 26 w 26"/>
                  <a:gd name="T7" fmla="*/ 1 h 7"/>
                  <a:gd name="T8" fmla="*/ 15 w 26"/>
                  <a:gd name="T9" fmla="*/ 3 h 7"/>
                </a:gdLst>
                <a:ahLst/>
                <a:cxnLst>
                  <a:cxn ang="0">
                    <a:pos x="T0" y="T1"/>
                  </a:cxn>
                  <a:cxn ang="0">
                    <a:pos x="T2" y="T3"/>
                  </a:cxn>
                  <a:cxn ang="0">
                    <a:pos x="T4" y="T5"/>
                  </a:cxn>
                  <a:cxn ang="0">
                    <a:pos x="T6" y="T7"/>
                  </a:cxn>
                  <a:cxn ang="0">
                    <a:pos x="T8" y="T9"/>
                  </a:cxn>
                </a:cxnLst>
                <a:rect l="0" t="0" r="r" b="b"/>
                <a:pathLst>
                  <a:path w="26" h="7">
                    <a:moveTo>
                      <a:pt x="15" y="3"/>
                    </a:moveTo>
                    <a:cubicBezTo>
                      <a:pt x="16" y="7"/>
                      <a:pt x="11" y="5"/>
                      <a:pt x="14" y="3"/>
                    </a:cubicBezTo>
                    <a:cubicBezTo>
                      <a:pt x="9" y="4"/>
                      <a:pt x="0" y="4"/>
                      <a:pt x="10" y="3"/>
                    </a:cubicBezTo>
                    <a:cubicBezTo>
                      <a:pt x="15" y="3"/>
                      <a:pt x="22" y="0"/>
                      <a:pt x="26" y="1"/>
                    </a:cubicBezTo>
                    <a:cubicBezTo>
                      <a:pt x="24" y="4"/>
                      <a:pt x="18" y="6"/>
                      <a:pt x="1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80"/>
              <p:cNvSpPr/>
              <p:nvPr/>
            </p:nvSpPr>
            <p:spPr bwMode="auto">
              <a:xfrm>
                <a:off x="565" y="77"/>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81"/>
              <p:cNvSpPr>
                <a:spLocks noEditPoints="1"/>
              </p:cNvSpPr>
              <p:nvPr/>
            </p:nvSpPr>
            <p:spPr bwMode="auto">
              <a:xfrm>
                <a:off x="567" y="66"/>
                <a:ext cx="93" cy="11"/>
              </a:xfrm>
              <a:custGeom>
                <a:avLst/>
                <a:gdLst>
                  <a:gd name="T0" fmla="*/ 88 w 104"/>
                  <a:gd name="T1" fmla="*/ 4 h 13"/>
                  <a:gd name="T2" fmla="*/ 79 w 104"/>
                  <a:gd name="T3" fmla="*/ 5 h 13"/>
                  <a:gd name="T4" fmla="*/ 78 w 104"/>
                  <a:gd name="T5" fmla="*/ 2 h 13"/>
                  <a:gd name="T6" fmla="*/ 66 w 104"/>
                  <a:gd name="T7" fmla="*/ 3 h 13"/>
                  <a:gd name="T8" fmla="*/ 73 w 104"/>
                  <a:gd name="T9" fmla="*/ 4 h 13"/>
                  <a:gd name="T10" fmla="*/ 31 w 104"/>
                  <a:gd name="T11" fmla="*/ 3 h 13"/>
                  <a:gd name="T12" fmla="*/ 32 w 104"/>
                  <a:gd name="T13" fmla="*/ 5 h 13"/>
                  <a:gd name="T14" fmla="*/ 2 w 104"/>
                  <a:gd name="T15" fmla="*/ 8 h 13"/>
                  <a:gd name="T16" fmla="*/ 0 w 104"/>
                  <a:gd name="T17" fmla="*/ 13 h 13"/>
                  <a:gd name="T18" fmla="*/ 103 w 104"/>
                  <a:gd name="T19" fmla="*/ 5 h 13"/>
                  <a:gd name="T20" fmla="*/ 102 w 104"/>
                  <a:gd name="T21" fmla="*/ 0 h 13"/>
                  <a:gd name="T22" fmla="*/ 87 w 104"/>
                  <a:gd name="T23" fmla="*/ 1 h 13"/>
                  <a:gd name="T24" fmla="*/ 88 w 104"/>
                  <a:gd name="T25" fmla="*/ 4 h 13"/>
                  <a:gd name="T26" fmla="*/ 89 w 104"/>
                  <a:gd name="T27" fmla="*/ 3 h 13"/>
                  <a:gd name="T28" fmla="*/ 97 w 104"/>
                  <a:gd name="T29" fmla="*/ 4 h 13"/>
                  <a:gd name="T30" fmla="*/ 89 w 104"/>
                  <a:gd name="T31"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3">
                    <a:moveTo>
                      <a:pt x="88" y="4"/>
                    </a:moveTo>
                    <a:cubicBezTo>
                      <a:pt x="85" y="4"/>
                      <a:pt x="82" y="5"/>
                      <a:pt x="79" y="5"/>
                    </a:cubicBezTo>
                    <a:cubicBezTo>
                      <a:pt x="78" y="5"/>
                      <a:pt x="78" y="3"/>
                      <a:pt x="78" y="2"/>
                    </a:cubicBezTo>
                    <a:cubicBezTo>
                      <a:pt x="74" y="4"/>
                      <a:pt x="71" y="2"/>
                      <a:pt x="66" y="3"/>
                    </a:cubicBezTo>
                    <a:cubicBezTo>
                      <a:pt x="67" y="6"/>
                      <a:pt x="70" y="4"/>
                      <a:pt x="73" y="4"/>
                    </a:cubicBezTo>
                    <a:cubicBezTo>
                      <a:pt x="63" y="8"/>
                      <a:pt x="44" y="4"/>
                      <a:pt x="31" y="3"/>
                    </a:cubicBezTo>
                    <a:cubicBezTo>
                      <a:pt x="31" y="4"/>
                      <a:pt x="32" y="4"/>
                      <a:pt x="32" y="5"/>
                    </a:cubicBezTo>
                    <a:cubicBezTo>
                      <a:pt x="25" y="7"/>
                      <a:pt x="13" y="8"/>
                      <a:pt x="2" y="8"/>
                    </a:cubicBezTo>
                    <a:cubicBezTo>
                      <a:pt x="0" y="8"/>
                      <a:pt x="1" y="12"/>
                      <a:pt x="0" y="13"/>
                    </a:cubicBezTo>
                    <a:cubicBezTo>
                      <a:pt x="31" y="13"/>
                      <a:pt x="76" y="7"/>
                      <a:pt x="103" y="5"/>
                    </a:cubicBezTo>
                    <a:cubicBezTo>
                      <a:pt x="104" y="2"/>
                      <a:pt x="102" y="3"/>
                      <a:pt x="102" y="0"/>
                    </a:cubicBezTo>
                    <a:cubicBezTo>
                      <a:pt x="96" y="1"/>
                      <a:pt x="95" y="1"/>
                      <a:pt x="87" y="1"/>
                    </a:cubicBezTo>
                    <a:cubicBezTo>
                      <a:pt x="87" y="3"/>
                      <a:pt x="88" y="3"/>
                      <a:pt x="88" y="4"/>
                    </a:cubicBezTo>
                    <a:close/>
                    <a:moveTo>
                      <a:pt x="89" y="3"/>
                    </a:moveTo>
                    <a:cubicBezTo>
                      <a:pt x="92" y="3"/>
                      <a:pt x="96" y="1"/>
                      <a:pt x="97" y="4"/>
                    </a:cubicBezTo>
                    <a:cubicBezTo>
                      <a:pt x="94" y="4"/>
                      <a:pt x="91" y="5"/>
                      <a:pt x="8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82"/>
              <p:cNvSpPr/>
              <p:nvPr/>
            </p:nvSpPr>
            <p:spPr bwMode="auto">
              <a:xfrm>
                <a:off x="532" y="104"/>
                <a:ext cx="22" cy="6"/>
              </a:xfrm>
              <a:custGeom>
                <a:avLst/>
                <a:gdLst>
                  <a:gd name="T0" fmla="*/ 0 w 24"/>
                  <a:gd name="T1" fmla="*/ 4 h 6"/>
                  <a:gd name="T2" fmla="*/ 24 w 24"/>
                  <a:gd name="T3" fmla="*/ 1 h 6"/>
                  <a:gd name="T4" fmla="*/ 0 w 24"/>
                  <a:gd name="T5" fmla="*/ 4 h 6"/>
                </a:gdLst>
                <a:ahLst/>
                <a:cxnLst>
                  <a:cxn ang="0">
                    <a:pos x="T0" y="T1"/>
                  </a:cxn>
                  <a:cxn ang="0">
                    <a:pos x="T2" y="T3"/>
                  </a:cxn>
                  <a:cxn ang="0">
                    <a:pos x="T4" y="T5"/>
                  </a:cxn>
                </a:cxnLst>
                <a:rect l="0" t="0" r="r" b="b"/>
                <a:pathLst>
                  <a:path w="24" h="6">
                    <a:moveTo>
                      <a:pt x="0" y="4"/>
                    </a:moveTo>
                    <a:cubicBezTo>
                      <a:pt x="8" y="1"/>
                      <a:pt x="17" y="0"/>
                      <a:pt x="24" y="1"/>
                    </a:cubicBezTo>
                    <a:cubicBezTo>
                      <a:pt x="16" y="4"/>
                      <a:pt x="6" y="6"/>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92" name="直接连接符 91"/>
            <p:cNvCxnSpPr/>
            <p:nvPr/>
          </p:nvCxnSpPr>
          <p:spPr>
            <a:xfrm>
              <a:off x="1777165" y="495300"/>
              <a:ext cx="0" cy="4580523"/>
            </a:xfrm>
            <a:prstGeom prst="line">
              <a:avLst/>
            </a:prstGeom>
            <a:ln w="69850" cap="rnd">
              <a:solidFill>
                <a:schemeClr val="tx1">
                  <a:lumMod val="50000"/>
                  <a:lumOff val="50000"/>
                </a:schemeClr>
              </a:solidFill>
              <a:miter lim="400000"/>
            </a:ln>
            <a:effectLst/>
          </p:spPr>
        </p:cxnSp>
      </p:grpSp>
      <p:sp>
        <p:nvSpPr>
          <p:cNvPr id="96" name="文本框 95"/>
          <p:cNvSpPr txBox="1"/>
          <p:nvPr/>
        </p:nvSpPr>
        <p:spPr>
          <a:xfrm>
            <a:off x="2098957" y="2001711"/>
            <a:ext cx="3947536" cy="398780"/>
          </a:xfrm>
          <a:prstGeom prst="rect">
            <a:avLst/>
          </a:prstGeom>
          <a:noFill/>
        </p:spPr>
        <p:txBody>
          <a:bodyPr wrap="square" rtlCol="0">
            <a:spAutoFit/>
          </a:bodyPr>
          <a:lstStyle/>
          <a:p>
            <a:pPr algn="just"/>
            <a:r>
              <a:rPr lang="zh-CN" altLang="en-US" sz="2000" b="1" dirty="0">
                <a:latin typeface="庞中华简体 V2007" panose="02000600000000000000" pitchFamily="2" charset="-122"/>
                <a:ea typeface="庞中华简体 V2007" panose="02000600000000000000" pitchFamily="2" charset="-122"/>
                <a:cs typeface="庞中华简体 V2007" panose="02000600000000000000" pitchFamily="2" charset="-122"/>
              </a:rPr>
              <a:t>溜溜毛绒玩具店</a:t>
            </a:r>
            <a:endParaRPr lang="zh-CN" altLang="en-US" sz="2000" b="1" dirty="0">
              <a:latin typeface="庞中华简体 V2007" panose="02000600000000000000" pitchFamily="2" charset="-122"/>
              <a:ea typeface="庞中华简体 V2007" panose="02000600000000000000" pitchFamily="2" charset="-122"/>
              <a:cs typeface="庞中华简体 V2007" panose="02000600000000000000" pitchFamily="2" charset="-122"/>
            </a:endParaRPr>
          </a:p>
        </p:txBody>
      </p:sp>
      <p:sp>
        <p:nvSpPr>
          <p:cNvPr id="103" name="矩形 102"/>
          <p:cNvSpPr/>
          <p:nvPr/>
        </p:nvSpPr>
        <p:spPr>
          <a:xfrm>
            <a:off x="1672364" y="2073498"/>
            <a:ext cx="254157" cy="25400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52525"/>
              </a:solidFill>
            </a:endParaRPr>
          </a:p>
        </p:txBody>
      </p:sp>
      <p:sp>
        <p:nvSpPr>
          <p:cNvPr id="104" name="矩形 103"/>
          <p:cNvSpPr/>
          <p:nvPr/>
        </p:nvSpPr>
        <p:spPr>
          <a:xfrm>
            <a:off x="1658541" y="4169015"/>
            <a:ext cx="254157" cy="25400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52525"/>
              </a:solidFill>
            </a:endParaRPr>
          </a:p>
        </p:txBody>
      </p:sp>
      <p:sp>
        <p:nvSpPr>
          <p:cNvPr id="107" name="矩形 106"/>
          <p:cNvSpPr/>
          <p:nvPr/>
        </p:nvSpPr>
        <p:spPr>
          <a:xfrm>
            <a:off x="6406513" y="2904263"/>
            <a:ext cx="4369612" cy="291123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8" name="图片 107" descr="C:\Users\Administrator\Desktop\余乐\美工教材\六改\节日活动\毛绒（儿童节）.jpg毛绒（儿童节）"/>
          <p:cNvPicPr>
            <a:picLocks noChangeAspect="1"/>
          </p:cNvPicPr>
          <p:nvPr/>
        </p:nvPicPr>
        <p:blipFill>
          <a:blip r:embed="rId1"/>
          <a:srcRect/>
          <a:stretch>
            <a:fillRect/>
          </a:stretch>
        </p:blipFill>
        <p:spPr>
          <a:xfrm>
            <a:off x="6124575" y="3279775"/>
            <a:ext cx="5302250" cy="2092960"/>
          </a:xfrm>
          <a:prstGeom prst="rect">
            <a:avLst/>
          </a:prstGeom>
          <a:effectLst>
            <a:outerShdw blurRad="139700" dist="190500" dir="2700000" algn="tl" rotWithShape="0">
              <a:prstClr val="black">
                <a:alpha val="40000"/>
              </a:prstClr>
            </a:outerShdw>
          </a:effectLst>
        </p:spPr>
      </p:pic>
      <p:grpSp>
        <p:nvGrpSpPr>
          <p:cNvPr id="3" name="组合 2"/>
          <p:cNvGrpSpPr/>
          <p:nvPr/>
        </p:nvGrpSpPr>
        <p:grpSpPr>
          <a:xfrm>
            <a:off x="0" y="260350"/>
            <a:ext cx="680085" cy="431800"/>
            <a:chOff x="0" y="410"/>
            <a:chExt cx="1071" cy="680"/>
          </a:xfrm>
        </p:grpSpPr>
        <p:sp>
          <p:nvSpPr>
            <p:cNvPr id="4" name="Rectangle 3      (向天歌演示原创作品：www.TopPPT.cn)"/>
            <p:cNvSpPr/>
            <p:nvPr/>
          </p:nvSpPr>
          <p:spPr>
            <a:xfrm>
              <a:off x="0" y="410"/>
              <a:ext cx="642"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5" name="Rectangle 4      (向天歌演示原创作品：www.TopPPT.cn)"/>
            <p:cNvSpPr/>
            <p:nvPr/>
          </p:nvSpPr>
          <p:spPr>
            <a:xfrm>
              <a:off x="755" y="410"/>
              <a:ext cx="113"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6" name="Rectangle 5      (向天歌演示原创作品：www.TopPPT.cn)"/>
            <p:cNvSpPr/>
            <p:nvPr/>
          </p:nvSpPr>
          <p:spPr>
            <a:xfrm>
              <a:off x="971" y="731"/>
              <a:ext cx="100" cy="35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8" name="TextBox 6      (向天歌演示原创作品：www.TopPPT.cn)"/>
          <p:cNvSpPr txBox="1"/>
          <p:nvPr/>
        </p:nvSpPr>
        <p:spPr>
          <a:xfrm>
            <a:off x="680085" y="375920"/>
            <a:ext cx="248158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美工-项目应用实战</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1000"/>
                                            <p:tgtEl>
                                              <p:spTgt spid="3"/>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p:tgtEl>
                                              <p:spTgt spid="8"/>
                                            </p:tgtEl>
                                            <p:attrNameLst>
                                              <p:attrName>ppt_x</p:attrName>
                                            </p:attrNameLst>
                                          </p:cBhvr>
                                          <p:tavLst>
                                            <p:tav tm="0">
                                              <p:val>
                                                <p:strVal val="#ppt_x-#ppt_w*1.125000"/>
                                              </p:val>
                                            </p:tav>
                                            <p:tav tm="100000">
                                              <p:val>
                                                <p:strVal val="#ppt_x"/>
                                              </p:val>
                                            </p:tav>
                                          </p:tavLst>
                                        </p:anim>
                                        <p:animEffect transition="in" filter="wipe(right)">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750"/>
                                            <p:tgtEl>
                                              <p:spTgt spid="2"/>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p:cTn id="19" dur="500" fill="hold"/>
                                            <p:tgtEl>
                                              <p:spTgt spid="103"/>
                                            </p:tgtEl>
                                            <p:attrNameLst>
                                              <p:attrName>ppt_w</p:attrName>
                                            </p:attrNameLst>
                                          </p:cBhvr>
                                          <p:tavLst>
                                            <p:tav tm="0">
                                              <p:val>
                                                <p:fltVal val="0"/>
                                              </p:val>
                                            </p:tav>
                                            <p:tav tm="100000">
                                              <p:val>
                                                <p:strVal val="#ppt_w"/>
                                              </p:val>
                                            </p:tav>
                                          </p:tavLst>
                                        </p:anim>
                                        <p:anim calcmode="lin" valueType="num">
                                          <p:cBhvr>
                                            <p:cTn id="20" dur="500" fill="hold"/>
                                            <p:tgtEl>
                                              <p:spTgt spid="103"/>
                                            </p:tgtEl>
                                            <p:attrNameLst>
                                              <p:attrName>ppt_h</p:attrName>
                                            </p:attrNameLst>
                                          </p:cBhvr>
                                          <p:tavLst>
                                            <p:tav tm="0">
                                              <p:val>
                                                <p:fltVal val="0"/>
                                              </p:val>
                                            </p:tav>
                                            <p:tav tm="100000">
                                              <p:val>
                                                <p:strVal val="#ppt_h"/>
                                              </p:val>
                                            </p:tav>
                                          </p:tavLst>
                                        </p:anim>
                                        <p:animEffect transition="in" filter="fade">
                                          <p:cBhvr>
                                            <p:cTn id="21" dur="500"/>
                                            <p:tgtEl>
                                              <p:spTgt spid="103"/>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104"/>
                                            </p:tgtEl>
                                            <p:attrNameLst>
                                              <p:attrName>style.visibility</p:attrName>
                                            </p:attrNameLst>
                                          </p:cBhvr>
                                          <p:to>
                                            <p:strVal val="visible"/>
                                          </p:to>
                                        </p:set>
                                        <p:anim calcmode="lin" valueType="num">
                                          <p:cBhvr>
                                            <p:cTn id="25" dur="500" fill="hold"/>
                                            <p:tgtEl>
                                              <p:spTgt spid="104"/>
                                            </p:tgtEl>
                                            <p:attrNameLst>
                                              <p:attrName>ppt_w</p:attrName>
                                            </p:attrNameLst>
                                          </p:cBhvr>
                                          <p:tavLst>
                                            <p:tav tm="0">
                                              <p:val>
                                                <p:fltVal val="0"/>
                                              </p:val>
                                            </p:tav>
                                            <p:tav tm="100000">
                                              <p:val>
                                                <p:strVal val="#ppt_w"/>
                                              </p:val>
                                            </p:tav>
                                          </p:tavLst>
                                        </p:anim>
                                        <p:anim calcmode="lin" valueType="num">
                                          <p:cBhvr>
                                            <p:cTn id="26" dur="500" fill="hold"/>
                                            <p:tgtEl>
                                              <p:spTgt spid="104"/>
                                            </p:tgtEl>
                                            <p:attrNameLst>
                                              <p:attrName>ppt_h</p:attrName>
                                            </p:attrNameLst>
                                          </p:cBhvr>
                                          <p:tavLst>
                                            <p:tav tm="0">
                                              <p:val>
                                                <p:fltVal val="0"/>
                                              </p:val>
                                            </p:tav>
                                            <p:tav tm="100000">
                                              <p:val>
                                                <p:strVal val="#ppt_h"/>
                                              </p:val>
                                            </p:tav>
                                          </p:tavLst>
                                        </p:anim>
                                        <p:animEffect transition="in" filter="fade">
                                          <p:cBhvr>
                                            <p:cTn id="27" dur="500"/>
                                            <p:tgtEl>
                                              <p:spTgt spid="104"/>
                                            </p:tgtEl>
                                          </p:cBhvr>
                                        </p:animEffect>
                                      </p:childTnLst>
                                    </p:cTn>
                                  </p:par>
                                </p:childTnLst>
                              </p:cTn>
                            </p:par>
                            <p:par>
                              <p:cTn id="28" fill="hold">
                                <p:stCondLst>
                                  <p:cond delay="30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96"/>
                                            </p:tgtEl>
                                            <p:attrNameLst>
                                              <p:attrName>ppt_y</p:attrName>
                                            </p:attrNameLst>
                                          </p:cBhvr>
                                          <p:tavLst>
                                            <p:tav tm="0">
                                              <p:val>
                                                <p:strVal val="#ppt_y"/>
                                              </p:val>
                                            </p:tav>
                                            <p:tav tm="100000">
                                              <p:val>
                                                <p:strVal val="#ppt_y"/>
                                              </p:val>
                                            </p:tav>
                                          </p:tavLst>
                                        </p:anim>
                                        <p:anim calcmode="lin" valueType="num">
                                          <p:cBhvr>
                                            <p:cTn id="33" dur="500" fill="hold"/>
                                            <p:tgtEl>
                                              <p:spTgt spid="96"/>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96"/>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96"/>
                                            </p:tgtEl>
                                          </p:cBhvr>
                                        </p:animEffect>
                                      </p:childTnLst>
                                    </p:cTn>
                                  </p:par>
                                </p:childTnLst>
                              </p:cTn>
                            </p:par>
                            <p:par>
                              <p:cTn id="36" fill="hold">
                                <p:stCondLst>
                                  <p:cond delay="2549"/>
                                </p:stCondLst>
                                <p:childTnLst>
                                  <p:par>
                                    <p:cTn id="37" presetID="22" presetClass="entr" presetSubtype="1" fill="hold" grpId="0" nodeType="afterEffect">
                                      <p:stCondLst>
                                        <p:cond delay="0"/>
                                      </p:stCondLst>
                                      <p:childTnLst>
                                        <p:set>
                                          <p:cBhvr>
                                            <p:cTn id="38" dur="1" fill="hold">
                                              <p:stCondLst>
                                                <p:cond delay="0"/>
                                              </p:stCondLst>
                                            </p:cTn>
                                            <p:tgtEl>
                                              <p:spTgt spid="91"/>
                                            </p:tgtEl>
                                            <p:attrNameLst>
                                              <p:attrName>style.visibility</p:attrName>
                                            </p:attrNameLst>
                                          </p:cBhvr>
                                          <p:to>
                                            <p:strVal val="visible"/>
                                          </p:to>
                                        </p:set>
                                        <p:animEffect transition="in" filter="wipe(up)">
                                          <p:cBhvr>
                                            <p:cTn id="39" dur="500"/>
                                            <p:tgtEl>
                                              <p:spTgt spid="91"/>
                                            </p:tgtEl>
                                          </p:cBhvr>
                                        </p:animEffect>
                                      </p:childTnLst>
                                    </p:cTn>
                                  </p:par>
                                </p:childTnLst>
                              </p:cTn>
                            </p:par>
                            <p:par>
                              <p:cTn id="40" fill="hold">
                                <p:stCondLst>
                                  <p:cond delay="3049"/>
                                </p:stCondLst>
                                <p:childTnLst>
                                  <p:par>
                                    <p:cTn id="41" presetID="22" presetClass="entr" presetSubtype="1" fill="hold" grpId="0" nodeType="after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wipe(up)">
                                          <p:cBhvr>
                                            <p:cTn id="43" dur="500"/>
                                            <p:tgtEl>
                                              <p:spTgt spid="90"/>
                                            </p:tgtEl>
                                          </p:cBhvr>
                                        </p:animEffect>
                                      </p:childTnLst>
                                    </p:cTn>
                                  </p:par>
                                </p:childTnLst>
                              </p:cTn>
                            </p:par>
                            <p:par>
                              <p:cTn id="44" fill="hold">
                                <p:stCondLst>
                                  <p:cond delay="3549"/>
                                </p:stCondLst>
                                <p:childTnLst>
                                  <p:par>
                                    <p:cTn id="45" presetID="42" presetClass="entr" presetSubtype="0" fill="hold" nodeType="afterEffect">
                                      <p:stCondLst>
                                        <p:cond delay="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childTnLst>
                              </p:cTn>
                            </p:par>
                            <p:par>
                              <p:cTn id="50" fill="hold">
                                <p:stCondLst>
                                  <p:cond delay="4549"/>
                                </p:stCondLst>
                                <p:childTnLst>
                                  <p:par>
                                    <p:cTn id="51" presetID="2" presetClass="entr" presetSubtype="6" fill="hold" grpId="0" nodeType="afterEffect" p14:presetBounceEnd="60000">
                                      <p:stCondLst>
                                        <p:cond delay="0"/>
                                      </p:stCondLst>
                                      <p:childTnLst>
                                        <p:set>
                                          <p:cBhvr>
                                            <p:cTn id="52" dur="1" fill="hold">
                                              <p:stCondLst>
                                                <p:cond delay="0"/>
                                              </p:stCondLst>
                                            </p:cTn>
                                            <p:tgtEl>
                                              <p:spTgt spid="107"/>
                                            </p:tgtEl>
                                            <p:attrNameLst>
                                              <p:attrName>style.visibility</p:attrName>
                                            </p:attrNameLst>
                                          </p:cBhvr>
                                          <p:to>
                                            <p:strVal val="visible"/>
                                          </p:to>
                                        </p:set>
                                        <p:anim calcmode="lin" valueType="num" p14:bounceEnd="60000">
                                          <p:cBhvr additive="base">
                                            <p:cTn id="53" dur="750" fill="hold"/>
                                            <p:tgtEl>
                                              <p:spTgt spid="107"/>
                                            </p:tgtEl>
                                            <p:attrNameLst>
                                              <p:attrName>ppt_x</p:attrName>
                                            </p:attrNameLst>
                                          </p:cBhvr>
                                          <p:tavLst>
                                            <p:tav tm="0">
                                              <p:val>
                                                <p:strVal val="1+#ppt_w/2"/>
                                              </p:val>
                                            </p:tav>
                                            <p:tav tm="100000">
                                              <p:val>
                                                <p:strVal val="#ppt_x"/>
                                              </p:val>
                                            </p:tav>
                                          </p:tavLst>
                                        </p:anim>
                                        <p:anim calcmode="lin" valueType="num" p14:bounceEnd="60000">
                                          <p:cBhvr additive="base">
                                            <p:cTn id="54" dur="75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103" grpId="0" bldLvl="0" animBg="1"/>
          <p:bldP spid="104" grpId="0" bldLvl="0" animBg="1"/>
          <p:bldP spid="107" grpId="0" bldLvl="0" animBg="1"/>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1000"/>
                                            <p:tgtEl>
                                              <p:spTgt spid="3"/>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p:tgtEl>
                                              <p:spTgt spid="8"/>
                                            </p:tgtEl>
                                            <p:attrNameLst>
                                              <p:attrName>ppt_x</p:attrName>
                                            </p:attrNameLst>
                                          </p:cBhvr>
                                          <p:tavLst>
                                            <p:tav tm="0">
                                              <p:val>
                                                <p:strVal val="#ppt_x-#ppt_w*1.125000"/>
                                              </p:val>
                                            </p:tav>
                                            <p:tav tm="100000">
                                              <p:val>
                                                <p:strVal val="#ppt_x"/>
                                              </p:val>
                                            </p:tav>
                                          </p:tavLst>
                                        </p:anim>
                                        <p:animEffect transition="in" filter="wipe(right)">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750"/>
                                            <p:tgtEl>
                                              <p:spTgt spid="2"/>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p:cTn id="19" dur="500" fill="hold"/>
                                            <p:tgtEl>
                                              <p:spTgt spid="103"/>
                                            </p:tgtEl>
                                            <p:attrNameLst>
                                              <p:attrName>ppt_w</p:attrName>
                                            </p:attrNameLst>
                                          </p:cBhvr>
                                          <p:tavLst>
                                            <p:tav tm="0">
                                              <p:val>
                                                <p:fltVal val="0"/>
                                              </p:val>
                                            </p:tav>
                                            <p:tav tm="100000">
                                              <p:val>
                                                <p:strVal val="#ppt_w"/>
                                              </p:val>
                                            </p:tav>
                                          </p:tavLst>
                                        </p:anim>
                                        <p:anim calcmode="lin" valueType="num">
                                          <p:cBhvr>
                                            <p:cTn id="20" dur="500" fill="hold"/>
                                            <p:tgtEl>
                                              <p:spTgt spid="103"/>
                                            </p:tgtEl>
                                            <p:attrNameLst>
                                              <p:attrName>ppt_h</p:attrName>
                                            </p:attrNameLst>
                                          </p:cBhvr>
                                          <p:tavLst>
                                            <p:tav tm="0">
                                              <p:val>
                                                <p:fltVal val="0"/>
                                              </p:val>
                                            </p:tav>
                                            <p:tav tm="100000">
                                              <p:val>
                                                <p:strVal val="#ppt_h"/>
                                              </p:val>
                                            </p:tav>
                                          </p:tavLst>
                                        </p:anim>
                                        <p:animEffect transition="in" filter="fade">
                                          <p:cBhvr>
                                            <p:cTn id="21" dur="500"/>
                                            <p:tgtEl>
                                              <p:spTgt spid="103"/>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104"/>
                                            </p:tgtEl>
                                            <p:attrNameLst>
                                              <p:attrName>style.visibility</p:attrName>
                                            </p:attrNameLst>
                                          </p:cBhvr>
                                          <p:to>
                                            <p:strVal val="visible"/>
                                          </p:to>
                                        </p:set>
                                        <p:anim calcmode="lin" valueType="num">
                                          <p:cBhvr>
                                            <p:cTn id="25" dur="500" fill="hold"/>
                                            <p:tgtEl>
                                              <p:spTgt spid="104"/>
                                            </p:tgtEl>
                                            <p:attrNameLst>
                                              <p:attrName>ppt_w</p:attrName>
                                            </p:attrNameLst>
                                          </p:cBhvr>
                                          <p:tavLst>
                                            <p:tav tm="0">
                                              <p:val>
                                                <p:fltVal val="0"/>
                                              </p:val>
                                            </p:tav>
                                            <p:tav tm="100000">
                                              <p:val>
                                                <p:strVal val="#ppt_w"/>
                                              </p:val>
                                            </p:tav>
                                          </p:tavLst>
                                        </p:anim>
                                        <p:anim calcmode="lin" valueType="num">
                                          <p:cBhvr>
                                            <p:cTn id="26" dur="500" fill="hold"/>
                                            <p:tgtEl>
                                              <p:spTgt spid="104"/>
                                            </p:tgtEl>
                                            <p:attrNameLst>
                                              <p:attrName>ppt_h</p:attrName>
                                            </p:attrNameLst>
                                          </p:cBhvr>
                                          <p:tavLst>
                                            <p:tav tm="0">
                                              <p:val>
                                                <p:fltVal val="0"/>
                                              </p:val>
                                            </p:tav>
                                            <p:tav tm="100000">
                                              <p:val>
                                                <p:strVal val="#ppt_h"/>
                                              </p:val>
                                            </p:tav>
                                          </p:tavLst>
                                        </p:anim>
                                        <p:animEffect transition="in" filter="fade">
                                          <p:cBhvr>
                                            <p:cTn id="27" dur="500"/>
                                            <p:tgtEl>
                                              <p:spTgt spid="104"/>
                                            </p:tgtEl>
                                          </p:cBhvr>
                                        </p:animEffect>
                                      </p:childTnLst>
                                    </p:cTn>
                                  </p:par>
                                </p:childTnLst>
                              </p:cTn>
                            </p:par>
                            <p:par>
                              <p:cTn id="28" fill="hold">
                                <p:stCondLst>
                                  <p:cond delay="30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96"/>
                                            </p:tgtEl>
                                            <p:attrNameLst>
                                              <p:attrName>ppt_y</p:attrName>
                                            </p:attrNameLst>
                                          </p:cBhvr>
                                          <p:tavLst>
                                            <p:tav tm="0">
                                              <p:val>
                                                <p:strVal val="#ppt_y"/>
                                              </p:val>
                                            </p:tav>
                                            <p:tav tm="100000">
                                              <p:val>
                                                <p:strVal val="#ppt_y"/>
                                              </p:val>
                                            </p:tav>
                                          </p:tavLst>
                                        </p:anim>
                                        <p:anim calcmode="lin" valueType="num">
                                          <p:cBhvr>
                                            <p:cTn id="33" dur="500" fill="hold"/>
                                            <p:tgtEl>
                                              <p:spTgt spid="96"/>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96"/>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96"/>
                                            </p:tgtEl>
                                          </p:cBhvr>
                                        </p:animEffect>
                                      </p:childTnLst>
                                    </p:cTn>
                                  </p:par>
                                </p:childTnLst>
                              </p:cTn>
                            </p:par>
                            <p:par>
                              <p:cTn id="36" fill="hold">
                                <p:stCondLst>
                                  <p:cond delay="2549"/>
                                </p:stCondLst>
                                <p:childTnLst>
                                  <p:par>
                                    <p:cTn id="37" presetID="22" presetClass="entr" presetSubtype="1" fill="hold" grpId="0" nodeType="afterEffect">
                                      <p:stCondLst>
                                        <p:cond delay="0"/>
                                      </p:stCondLst>
                                      <p:childTnLst>
                                        <p:set>
                                          <p:cBhvr>
                                            <p:cTn id="38" dur="1" fill="hold">
                                              <p:stCondLst>
                                                <p:cond delay="0"/>
                                              </p:stCondLst>
                                            </p:cTn>
                                            <p:tgtEl>
                                              <p:spTgt spid="91"/>
                                            </p:tgtEl>
                                            <p:attrNameLst>
                                              <p:attrName>style.visibility</p:attrName>
                                            </p:attrNameLst>
                                          </p:cBhvr>
                                          <p:to>
                                            <p:strVal val="visible"/>
                                          </p:to>
                                        </p:set>
                                        <p:animEffect transition="in" filter="wipe(up)">
                                          <p:cBhvr>
                                            <p:cTn id="39" dur="500"/>
                                            <p:tgtEl>
                                              <p:spTgt spid="91"/>
                                            </p:tgtEl>
                                          </p:cBhvr>
                                        </p:animEffect>
                                      </p:childTnLst>
                                    </p:cTn>
                                  </p:par>
                                </p:childTnLst>
                              </p:cTn>
                            </p:par>
                            <p:par>
                              <p:cTn id="40" fill="hold">
                                <p:stCondLst>
                                  <p:cond delay="3049"/>
                                </p:stCondLst>
                                <p:childTnLst>
                                  <p:par>
                                    <p:cTn id="41" presetID="22" presetClass="entr" presetSubtype="1" fill="hold" grpId="0" nodeType="after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wipe(up)">
                                          <p:cBhvr>
                                            <p:cTn id="43" dur="500"/>
                                            <p:tgtEl>
                                              <p:spTgt spid="90"/>
                                            </p:tgtEl>
                                          </p:cBhvr>
                                        </p:animEffect>
                                      </p:childTnLst>
                                    </p:cTn>
                                  </p:par>
                                </p:childTnLst>
                              </p:cTn>
                            </p:par>
                            <p:par>
                              <p:cTn id="44" fill="hold">
                                <p:stCondLst>
                                  <p:cond delay="3549"/>
                                </p:stCondLst>
                                <p:childTnLst>
                                  <p:par>
                                    <p:cTn id="45" presetID="42" presetClass="entr" presetSubtype="0" fill="hold" nodeType="afterEffect">
                                      <p:stCondLst>
                                        <p:cond delay="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childTnLst>
                              </p:cTn>
                            </p:par>
                            <p:par>
                              <p:cTn id="50" fill="hold">
                                <p:stCondLst>
                                  <p:cond delay="4549"/>
                                </p:stCondLst>
                                <p:childTnLst>
                                  <p:par>
                                    <p:cTn id="51" presetID="2" presetClass="entr" presetSubtype="6" fill="hold" grpId="0" nodeType="afterEffect">
                                      <p:stCondLst>
                                        <p:cond delay="0"/>
                                      </p:stCondLst>
                                      <p:childTnLst>
                                        <p:set>
                                          <p:cBhvr>
                                            <p:cTn id="52" dur="1" fill="hold">
                                              <p:stCondLst>
                                                <p:cond delay="0"/>
                                              </p:stCondLst>
                                            </p:cTn>
                                            <p:tgtEl>
                                              <p:spTgt spid="107"/>
                                            </p:tgtEl>
                                            <p:attrNameLst>
                                              <p:attrName>style.visibility</p:attrName>
                                            </p:attrNameLst>
                                          </p:cBhvr>
                                          <p:to>
                                            <p:strVal val="visible"/>
                                          </p:to>
                                        </p:set>
                                        <p:anim calcmode="lin" valueType="num">
                                          <p:cBhvr additive="base">
                                            <p:cTn id="53" dur="750" fill="hold"/>
                                            <p:tgtEl>
                                              <p:spTgt spid="107"/>
                                            </p:tgtEl>
                                            <p:attrNameLst>
                                              <p:attrName>ppt_x</p:attrName>
                                            </p:attrNameLst>
                                          </p:cBhvr>
                                          <p:tavLst>
                                            <p:tav tm="0">
                                              <p:val>
                                                <p:strVal val="1+#ppt_w/2"/>
                                              </p:val>
                                            </p:tav>
                                            <p:tav tm="100000">
                                              <p:val>
                                                <p:strVal val="#ppt_x"/>
                                              </p:val>
                                            </p:tav>
                                          </p:tavLst>
                                        </p:anim>
                                        <p:anim calcmode="lin" valueType="num">
                                          <p:cBhvr additive="base">
                                            <p:cTn id="54" dur="75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103" grpId="0" bldLvl="0" animBg="1"/>
          <p:bldP spid="104" grpId="0" bldLvl="0" animBg="1"/>
          <p:bldP spid="107" grpId="0" bldLvl="0" animBg="1"/>
          <p:bldP spid="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文本框 89"/>
          <p:cNvSpPr txBox="1"/>
          <p:nvPr/>
        </p:nvSpPr>
        <p:spPr>
          <a:xfrm>
            <a:off x="2098675" y="4352925"/>
            <a:ext cx="3947795" cy="1501775"/>
          </a:xfrm>
          <a:prstGeom prst="rect">
            <a:avLst/>
          </a:prstGeom>
        </p:spPr>
        <p:txBody>
          <a:bodyPr wrap="square">
            <a:spAutoFit/>
          </a:bodyPr>
          <a:lstStyle>
            <a:defPPr>
              <a:defRPr lang="zh-CN"/>
            </a:defPPr>
            <a:lvl1pPr indent="0">
              <a:lnSpc>
                <a:spcPts val="2200"/>
              </a:lnSpc>
              <a:buFont typeface="Wingdings" panose="05000000000000000000" pitchFamily="2" charset="2"/>
              <a:buNone/>
              <a:defRPr sz="1400">
                <a:latin typeface="庞中华简体 V2007" panose="02000600000000000000" pitchFamily="2" charset="-122"/>
                <a:ea typeface="庞中华简体 V2007" panose="02000600000000000000" pitchFamily="2" charset="-122"/>
                <a:cs typeface="庞中华简体 V2007" panose="02000600000000000000" pitchFamily="2" charset="-122"/>
              </a:defRPr>
            </a:lvl1pPr>
          </a:lstStyle>
          <a:p>
            <a:r>
              <a:rPr dirty="0">
                <a:latin typeface="微软雅黑" panose="020B0503020204020204" pitchFamily="34" charset="-122"/>
                <a:ea typeface="微软雅黑" panose="020B0503020204020204" pitchFamily="34" charset="-122"/>
                <a:cs typeface="微软雅黑" panose="020B0503020204020204" pitchFamily="34" charset="-122"/>
              </a:rPr>
              <a:t>分析1  文字内容简练，直点主题；</a:t>
            </a:r>
            <a:endParaRPr dirty="0">
              <a:latin typeface="微软雅黑" panose="020B0503020204020204" pitchFamily="34" charset="-122"/>
              <a:ea typeface="微软雅黑" panose="020B0503020204020204" pitchFamily="34" charset="-122"/>
              <a:cs typeface="微软雅黑" panose="020B0503020204020204" pitchFamily="34" charset="-122"/>
            </a:endParaRPr>
          </a:p>
          <a:p>
            <a:r>
              <a:rPr dirty="0">
                <a:latin typeface="微软雅黑" panose="020B0503020204020204" pitchFamily="34" charset="-122"/>
                <a:ea typeface="微软雅黑" panose="020B0503020204020204" pitchFamily="34" charset="-122"/>
                <a:cs typeface="微软雅黑" panose="020B0503020204020204" pitchFamily="34" charset="-122"/>
              </a:rPr>
              <a:t>分析2  玫瑰花和心形气球更好的衬托出情人节感觉，再加一些小元素，更有节日的气氛；</a:t>
            </a:r>
            <a:endParaRPr dirty="0">
              <a:latin typeface="微软雅黑" panose="020B0503020204020204" pitchFamily="34" charset="-122"/>
              <a:ea typeface="微软雅黑" panose="020B0503020204020204" pitchFamily="34" charset="-122"/>
              <a:cs typeface="微软雅黑" panose="020B0503020204020204" pitchFamily="34" charset="-122"/>
            </a:endParaRPr>
          </a:p>
          <a:p>
            <a:r>
              <a:rPr dirty="0">
                <a:latin typeface="微软雅黑" panose="020B0503020204020204" pitchFamily="34" charset="-122"/>
                <a:ea typeface="微软雅黑" panose="020B0503020204020204" pitchFamily="34" charset="-122"/>
                <a:cs typeface="微软雅黑" panose="020B0503020204020204" pitchFamily="34" charset="-122"/>
              </a:rPr>
              <a:t>分析3  将产品放在黄金分割线上，让消费者一眼就能看到产品。</a:t>
            </a:r>
            <a:endParaRPr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1" name="文本框 90"/>
          <p:cNvSpPr txBox="1"/>
          <p:nvPr/>
        </p:nvSpPr>
        <p:spPr>
          <a:xfrm>
            <a:off x="2098956" y="2317858"/>
            <a:ext cx="4025945" cy="1783715"/>
          </a:xfrm>
          <a:prstGeom prst="rect">
            <a:avLst/>
          </a:prstGeom>
        </p:spPr>
        <p:txBody>
          <a:bodyPr wrap="square">
            <a:spAutoFit/>
          </a:bodyPr>
          <a:lstStyle>
            <a:defPPr>
              <a:defRPr lang="zh-CN"/>
            </a:defPPr>
            <a:lvl1pPr indent="0">
              <a:lnSpc>
                <a:spcPts val="2200"/>
              </a:lnSpc>
              <a:buFont typeface="Wingdings" panose="05000000000000000000" pitchFamily="2" charset="2"/>
              <a:buNone/>
              <a:defRPr sz="1400">
                <a:latin typeface="庞中华简体 V2007" panose="02000600000000000000" pitchFamily="2" charset="-122"/>
                <a:ea typeface="庞中华简体 V2007" panose="02000600000000000000" pitchFamily="2" charset="-122"/>
                <a:cs typeface="庞中华简体 V2007" panose="02000600000000000000" pitchFamily="2" charset="-122"/>
              </a:defRPr>
            </a:lvl1pPr>
          </a:lstStyle>
          <a:p>
            <a:r>
              <a:rPr dirty="0">
                <a:latin typeface="微软雅黑" panose="020B0503020204020204" pitchFamily="34" charset="-122"/>
                <a:ea typeface="微软雅黑" panose="020B0503020204020204" pitchFamily="34" charset="-122"/>
                <a:cs typeface="微软雅黑" panose="020B0503020204020204" pitchFamily="34" charset="-122"/>
              </a:rPr>
              <a:t>情人节：2月14日</a:t>
            </a:r>
            <a:endParaRPr dirty="0">
              <a:latin typeface="微软雅黑" panose="020B0503020204020204" pitchFamily="34" charset="-122"/>
              <a:ea typeface="微软雅黑" panose="020B0503020204020204" pitchFamily="34" charset="-122"/>
              <a:cs typeface="微软雅黑" panose="020B0503020204020204" pitchFamily="34" charset="-122"/>
            </a:endParaRPr>
          </a:p>
          <a:p>
            <a:r>
              <a:rPr dirty="0">
                <a:latin typeface="微软雅黑" panose="020B0503020204020204" pitchFamily="34" charset="-122"/>
                <a:ea typeface="微软雅黑" panose="020B0503020204020204" pitchFamily="34" charset="-122"/>
                <a:cs typeface="微软雅黑" panose="020B0503020204020204" pitchFamily="34" charset="-122"/>
              </a:rPr>
              <a:t>情人节又叫圣瓦伦丁节或圣华伦泰节，即每年的2月14日，是西方国家的传统节日之一，起源于基督教。这是一个关于爱、浪漫以及花、巧克力、贺卡的节日 男女在这一天互送礼物用以表达爱意或友好。</a:t>
            </a:r>
            <a:endParaRPr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 name="组合 1"/>
          <p:cNvGrpSpPr/>
          <p:nvPr/>
        </p:nvGrpSpPr>
        <p:grpSpPr>
          <a:xfrm>
            <a:off x="1738230" y="906683"/>
            <a:ext cx="130982" cy="5533585"/>
            <a:chOff x="1718141" y="495300"/>
            <a:chExt cx="130982" cy="5533585"/>
          </a:xfrm>
        </p:grpSpPr>
        <p:grpSp>
          <p:nvGrpSpPr>
            <p:cNvPr id="10" name="Group 4"/>
            <p:cNvGrpSpPr>
              <a:grpSpLocks noChangeAspect="1"/>
            </p:cNvGrpSpPr>
            <p:nvPr/>
          </p:nvGrpSpPr>
          <p:grpSpPr bwMode="auto">
            <a:xfrm rot="16200000">
              <a:off x="-166754" y="4013009"/>
              <a:ext cx="3900771" cy="130982"/>
              <a:chOff x="3" y="1"/>
              <a:chExt cx="1012" cy="199"/>
            </a:xfrm>
            <a:solidFill>
              <a:schemeClr val="tx1">
                <a:lumMod val="50000"/>
                <a:lumOff val="50000"/>
              </a:schemeClr>
            </a:solidFill>
          </p:grpSpPr>
          <p:sp>
            <p:nvSpPr>
              <p:cNvPr id="11" name="Freeform 5"/>
              <p:cNvSpPr/>
              <p:nvPr/>
            </p:nvSpPr>
            <p:spPr bwMode="auto">
              <a:xfrm>
                <a:off x="998" y="63"/>
                <a:ext cx="6" cy="5"/>
              </a:xfrm>
              <a:custGeom>
                <a:avLst/>
                <a:gdLst>
                  <a:gd name="T0" fmla="*/ 0 w 7"/>
                  <a:gd name="T1" fmla="*/ 2 h 6"/>
                  <a:gd name="T2" fmla="*/ 7 w 7"/>
                  <a:gd name="T3" fmla="*/ 2 h 6"/>
                  <a:gd name="T4" fmla="*/ 0 w 7"/>
                  <a:gd name="T5" fmla="*/ 2 h 6"/>
                </a:gdLst>
                <a:ahLst/>
                <a:cxnLst>
                  <a:cxn ang="0">
                    <a:pos x="T0" y="T1"/>
                  </a:cxn>
                  <a:cxn ang="0">
                    <a:pos x="T2" y="T3"/>
                  </a:cxn>
                  <a:cxn ang="0">
                    <a:pos x="T4" y="T5"/>
                  </a:cxn>
                </a:cxnLst>
                <a:rect l="0" t="0" r="r" b="b"/>
                <a:pathLst>
                  <a:path w="7" h="6">
                    <a:moveTo>
                      <a:pt x="0" y="2"/>
                    </a:moveTo>
                    <a:cubicBezTo>
                      <a:pt x="2" y="3"/>
                      <a:pt x="6" y="0"/>
                      <a:pt x="7" y="2"/>
                    </a:cubicBezTo>
                    <a:cubicBezTo>
                      <a:pt x="4" y="3"/>
                      <a:pt x="2" y="6"/>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6"/>
              <p:cNvSpPr/>
              <p:nvPr/>
            </p:nvSpPr>
            <p:spPr bwMode="auto">
              <a:xfrm>
                <a:off x="940" y="2"/>
                <a:ext cx="6" cy="5"/>
              </a:xfrm>
              <a:custGeom>
                <a:avLst/>
                <a:gdLst>
                  <a:gd name="T0" fmla="*/ 0 w 6"/>
                  <a:gd name="T1" fmla="*/ 3 h 5"/>
                  <a:gd name="T2" fmla="*/ 6 w 6"/>
                  <a:gd name="T3" fmla="*/ 3 h 5"/>
                  <a:gd name="T4" fmla="*/ 5 w 6"/>
                  <a:gd name="T5" fmla="*/ 5 h 5"/>
                  <a:gd name="T6" fmla="*/ 1 w 6"/>
                  <a:gd name="T7" fmla="*/ 5 h 5"/>
                  <a:gd name="T8" fmla="*/ 0 w 6"/>
                  <a:gd name="T9" fmla="*/ 3 h 5"/>
                </a:gdLst>
                <a:ahLst/>
                <a:cxnLst>
                  <a:cxn ang="0">
                    <a:pos x="T0" y="T1"/>
                  </a:cxn>
                  <a:cxn ang="0">
                    <a:pos x="T2" y="T3"/>
                  </a:cxn>
                  <a:cxn ang="0">
                    <a:pos x="T4" y="T5"/>
                  </a:cxn>
                  <a:cxn ang="0">
                    <a:pos x="T6" y="T7"/>
                  </a:cxn>
                  <a:cxn ang="0">
                    <a:pos x="T8" y="T9"/>
                  </a:cxn>
                </a:cxnLst>
                <a:rect l="0" t="0" r="r" b="b"/>
                <a:pathLst>
                  <a:path w="6" h="5">
                    <a:moveTo>
                      <a:pt x="0" y="3"/>
                    </a:moveTo>
                    <a:cubicBezTo>
                      <a:pt x="3" y="3"/>
                      <a:pt x="4" y="0"/>
                      <a:pt x="6" y="3"/>
                    </a:cubicBezTo>
                    <a:cubicBezTo>
                      <a:pt x="5" y="3"/>
                      <a:pt x="5" y="4"/>
                      <a:pt x="5" y="5"/>
                    </a:cubicBezTo>
                    <a:cubicBezTo>
                      <a:pt x="3" y="5"/>
                      <a:pt x="4" y="4"/>
                      <a:pt x="1" y="5"/>
                    </a:cubicBezTo>
                    <a:cubicBezTo>
                      <a:pt x="1" y="4"/>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7"/>
              <p:cNvSpPr/>
              <p:nvPr/>
            </p:nvSpPr>
            <p:spPr bwMode="auto">
              <a:xfrm>
                <a:off x="920" y="3"/>
                <a:ext cx="19" cy="6"/>
              </a:xfrm>
              <a:custGeom>
                <a:avLst/>
                <a:gdLst>
                  <a:gd name="T0" fmla="*/ 0 w 21"/>
                  <a:gd name="T1" fmla="*/ 6 h 7"/>
                  <a:gd name="T2" fmla="*/ 21 w 21"/>
                  <a:gd name="T3" fmla="*/ 2 h 7"/>
                  <a:gd name="T4" fmla="*/ 13 w 21"/>
                  <a:gd name="T5" fmla="*/ 6 h 7"/>
                  <a:gd name="T6" fmla="*/ 0 w 21"/>
                  <a:gd name="T7" fmla="*/ 6 h 7"/>
                </a:gdLst>
                <a:ahLst/>
                <a:cxnLst>
                  <a:cxn ang="0">
                    <a:pos x="T0" y="T1"/>
                  </a:cxn>
                  <a:cxn ang="0">
                    <a:pos x="T2" y="T3"/>
                  </a:cxn>
                  <a:cxn ang="0">
                    <a:pos x="T4" y="T5"/>
                  </a:cxn>
                  <a:cxn ang="0">
                    <a:pos x="T6" y="T7"/>
                  </a:cxn>
                </a:cxnLst>
                <a:rect l="0" t="0" r="r" b="b"/>
                <a:pathLst>
                  <a:path w="21" h="7">
                    <a:moveTo>
                      <a:pt x="0" y="6"/>
                    </a:moveTo>
                    <a:cubicBezTo>
                      <a:pt x="5" y="4"/>
                      <a:pt x="14" y="0"/>
                      <a:pt x="21" y="2"/>
                    </a:cubicBezTo>
                    <a:cubicBezTo>
                      <a:pt x="20" y="7"/>
                      <a:pt x="10" y="1"/>
                      <a:pt x="13" y="6"/>
                    </a:cubicBezTo>
                    <a:cubicBezTo>
                      <a:pt x="8" y="5"/>
                      <a:pt x="5" y="7"/>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8"/>
              <p:cNvSpPr/>
              <p:nvPr/>
            </p:nvSpPr>
            <p:spPr bwMode="auto">
              <a:xfrm>
                <a:off x="910" y="7"/>
                <a:ext cx="4" cy="5"/>
              </a:xfrm>
              <a:custGeom>
                <a:avLst/>
                <a:gdLst>
                  <a:gd name="T0" fmla="*/ 0 w 4"/>
                  <a:gd name="T1" fmla="*/ 3 h 6"/>
                  <a:gd name="T2" fmla="*/ 0 w 4"/>
                  <a:gd name="T3" fmla="*/ 0 h 6"/>
                  <a:gd name="T4" fmla="*/ 3 w 4"/>
                  <a:gd name="T5" fmla="*/ 1 h 6"/>
                  <a:gd name="T6" fmla="*/ 4 w 4"/>
                  <a:gd name="T7" fmla="*/ 3 h 6"/>
                  <a:gd name="T8" fmla="*/ 0 w 4"/>
                  <a:gd name="T9" fmla="*/ 3 h 6"/>
                </a:gdLst>
                <a:ahLst/>
                <a:cxnLst>
                  <a:cxn ang="0">
                    <a:pos x="T0" y="T1"/>
                  </a:cxn>
                  <a:cxn ang="0">
                    <a:pos x="T2" y="T3"/>
                  </a:cxn>
                  <a:cxn ang="0">
                    <a:pos x="T4" y="T5"/>
                  </a:cxn>
                  <a:cxn ang="0">
                    <a:pos x="T6" y="T7"/>
                  </a:cxn>
                  <a:cxn ang="0">
                    <a:pos x="T8" y="T9"/>
                  </a:cxn>
                </a:cxnLst>
                <a:rect l="0" t="0" r="r" b="b"/>
                <a:pathLst>
                  <a:path w="4" h="6">
                    <a:moveTo>
                      <a:pt x="0" y="3"/>
                    </a:moveTo>
                    <a:cubicBezTo>
                      <a:pt x="1" y="3"/>
                      <a:pt x="0" y="2"/>
                      <a:pt x="0" y="0"/>
                    </a:cubicBezTo>
                    <a:cubicBezTo>
                      <a:pt x="1" y="0"/>
                      <a:pt x="3" y="0"/>
                      <a:pt x="3" y="1"/>
                    </a:cubicBezTo>
                    <a:cubicBezTo>
                      <a:pt x="3" y="1"/>
                      <a:pt x="3" y="2"/>
                      <a:pt x="4" y="3"/>
                    </a:cubicBezTo>
                    <a:cubicBezTo>
                      <a:pt x="2" y="2"/>
                      <a:pt x="1" y="6"/>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9"/>
              <p:cNvSpPr/>
              <p:nvPr/>
            </p:nvSpPr>
            <p:spPr bwMode="auto">
              <a:xfrm>
                <a:off x="857" y="92"/>
                <a:ext cx="23" cy="5"/>
              </a:xfrm>
              <a:custGeom>
                <a:avLst/>
                <a:gdLst>
                  <a:gd name="T0" fmla="*/ 25 w 25"/>
                  <a:gd name="T1" fmla="*/ 4 h 6"/>
                  <a:gd name="T2" fmla="*/ 0 w 25"/>
                  <a:gd name="T3" fmla="*/ 5 h 6"/>
                  <a:gd name="T4" fmla="*/ 25 w 25"/>
                  <a:gd name="T5" fmla="*/ 4 h 6"/>
                </a:gdLst>
                <a:ahLst/>
                <a:cxnLst>
                  <a:cxn ang="0">
                    <a:pos x="T0" y="T1"/>
                  </a:cxn>
                  <a:cxn ang="0">
                    <a:pos x="T2" y="T3"/>
                  </a:cxn>
                  <a:cxn ang="0">
                    <a:pos x="T4" y="T5"/>
                  </a:cxn>
                </a:cxnLst>
                <a:rect l="0" t="0" r="r" b="b"/>
                <a:pathLst>
                  <a:path w="25" h="6">
                    <a:moveTo>
                      <a:pt x="25" y="4"/>
                    </a:moveTo>
                    <a:cubicBezTo>
                      <a:pt x="16" y="6"/>
                      <a:pt x="5" y="5"/>
                      <a:pt x="0" y="5"/>
                    </a:cubicBezTo>
                    <a:cubicBezTo>
                      <a:pt x="8" y="4"/>
                      <a:pt x="19" y="0"/>
                      <a:pt x="2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0"/>
              <p:cNvSpPr/>
              <p:nvPr/>
            </p:nvSpPr>
            <p:spPr bwMode="auto">
              <a:xfrm>
                <a:off x="847" y="73"/>
                <a:ext cx="26" cy="7"/>
              </a:xfrm>
              <a:custGeom>
                <a:avLst/>
                <a:gdLst>
                  <a:gd name="T0" fmla="*/ 0 w 29"/>
                  <a:gd name="T1" fmla="*/ 5 h 8"/>
                  <a:gd name="T2" fmla="*/ 29 w 29"/>
                  <a:gd name="T3" fmla="*/ 3 h 8"/>
                  <a:gd name="T4" fmla="*/ 0 w 29"/>
                  <a:gd name="T5" fmla="*/ 5 h 8"/>
                </a:gdLst>
                <a:ahLst/>
                <a:cxnLst>
                  <a:cxn ang="0">
                    <a:pos x="T0" y="T1"/>
                  </a:cxn>
                  <a:cxn ang="0">
                    <a:pos x="T2" y="T3"/>
                  </a:cxn>
                  <a:cxn ang="0">
                    <a:pos x="T4" y="T5"/>
                  </a:cxn>
                </a:cxnLst>
                <a:rect l="0" t="0" r="r" b="b"/>
                <a:pathLst>
                  <a:path w="29" h="8">
                    <a:moveTo>
                      <a:pt x="0" y="5"/>
                    </a:moveTo>
                    <a:cubicBezTo>
                      <a:pt x="8" y="3"/>
                      <a:pt x="23" y="0"/>
                      <a:pt x="29" y="3"/>
                    </a:cubicBezTo>
                    <a:cubicBezTo>
                      <a:pt x="16" y="4"/>
                      <a:pt x="10" y="8"/>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1"/>
              <p:cNvSpPr/>
              <p:nvPr/>
            </p:nvSpPr>
            <p:spPr bwMode="auto">
              <a:xfrm>
                <a:off x="839" y="84"/>
                <a:ext cx="11" cy="7"/>
              </a:xfrm>
              <a:custGeom>
                <a:avLst/>
                <a:gdLst>
                  <a:gd name="T0" fmla="*/ 13 w 13"/>
                  <a:gd name="T1" fmla="*/ 5 h 7"/>
                  <a:gd name="T2" fmla="*/ 10 w 13"/>
                  <a:gd name="T3" fmla="*/ 4 h 7"/>
                  <a:gd name="T4" fmla="*/ 13 w 13"/>
                  <a:gd name="T5" fmla="*/ 5 h 7"/>
                </a:gdLst>
                <a:ahLst/>
                <a:cxnLst>
                  <a:cxn ang="0">
                    <a:pos x="T0" y="T1"/>
                  </a:cxn>
                  <a:cxn ang="0">
                    <a:pos x="T2" y="T3"/>
                  </a:cxn>
                  <a:cxn ang="0">
                    <a:pos x="T4" y="T5"/>
                  </a:cxn>
                </a:cxnLst>
                <a:rect l="0" t="0" r="r" b="b"/>
                <a:pathLst>
                  <a:path w="13" h="7">
                    <a:moveTo>
                      <a:pt x="13" y="5"/>
                    </a:moveTo>
                    <a:cubicBezTo>
                      <a:pt x="11" y="5"/>
                      <a:pt x="10" y="5"/>
                      <a:pt x="10" y="4"/>
                    </a:cubicBezTo>
                    <a:cubicBezTo>
                      <a:pt x="0" y="7"/>
                      <a:pt x="12" y="0"/>
                      <a:pt x="1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2"/>
              <p:cNvSpPr/>
              <p:nvPr/>
            </p:nvSpPr>
            <p:spPr bwMode="auto">
              <a:xfrm>
                <a:off x="808" y="78"/>
                <a:ext cx="7" cy="6"/>
              </a:xfrm>
              <a:custGeom>
                <a:avLst/>
                <a:gdLst>
                  <a:gd name="T0" fmla="*/ 0 w 8"/>
                  <a:gd name="T1" fmla="*/ 4 h 7"/>
                  <a:gd name="T2" fmla="*/ 8 w 8"/>
                  <a:gd name="T3" fmla="*/ 4 h 7"/>
                  <a:gd name="T4" fmla="*/ 0 w 8"/>
                  <a:gd name="T5" fmla="*/ 4 h 7"/>
                </a:gdLst>
                <a:ahLst/>
                <a:cxnLst>
                  <a:cxn ang="0">
                    <a:pos x="T0" y="T1"/>
                  </a:cxn>
                  <a:cxn ang="0">
                    <a:pos x="T2" y="T3"/>
                  </a:cxn>
                  <a:cxn ang="0">
                    <a:pos x="T4" y="T5"/>
                  </a:cxn>
                </a:cxnLst>
                <a:rect l="0" t="0" r="r" b="b"/>
                <a:pathLst>
                  <a:path w="8" h="7">
                    <a:moveTo>
                      <a:pt x="0" y="4"/>
                    </a:moveTo>
                    <a:cubicBezTo>
                      <a:pt x="3" y="4"/>
                      <a:pt x="6" y="0"/>
                      <a:pt x="8" y="4"/>
                    </a:cubicBezTo>
                    <a:cubicBezTo>
                      <a:pt x="4" y="4"/>
                      <a:pt x="2" y="7"/>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3"/>
              <p:cNvSpPr/>
              <p:nvPr/>
            </p:nvSpPr>
            <p:spPr bwMode="auto">
              <a:xfrm>
                <a:off x="796" y="80"/>
                <a:ext cx="11" cy="5"/>
              </a:xfrm>
              <a:custGeom>
                <a:avLst/>
                <a:gdLst>
                  <a:gd name="T0" fmla="*/ 12 w 12"/>
                  <a:gd name="T1" fmla="*/ 3 h 6"/>
                  <a:gd name="T2" fmla="*/ 0 w 12"/>
                  <a:gd name="T3" fmla="*/ 3 h 6"/>
                  <a:gd name="T4" fmla="*/ 12 w 12"/>
                  <a:gd name="T5" fmla="*/ 3 h 6"/>
                </a:gdLst>
                <a:ahLst/>
                <a:cxnLst>
                  <a:cxn ang="0">
                    <a:pos x="T0" y="T1"/>
                  </a:cxn>
                  <a:cxn ang="0">
                    <a:pos x="T2" y="T3"/>
                  </a:cxn>
                  <a:cxn ang="0">
                    <a:pos x="T4" y="T5"/>
                  </a:cxn>
                </a:cxnLst>
                <a:rect l="0" t="0" r="r" b="b"/>
                <a:pathLst>
                  <a:path w="12" h="6">
                    <a:moveTo>
                      <a:pt x="12" y="3"/>
                    </a:moveTo>
                    <a:cubicBezTo>
                      <a:pt x="8" y="3"/>
                      <a:pt x="3" y="6"/>
                      <a:pt x="0" y="3"/>
                    </a:cubicBezTo>
                    <a:cubicBezTo>
                      <a:pt x="4" y="2"/>
                      <a:pt x="9" y="0"/>
                      <a:pt x="1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4"/>
              <p:cNvSpPr/>
              <p:nvPr/>
            </p:nvSpPr>
            <p:spPr bwMode="auto">
              <a:xfrm>
                <a:off x="775" y="1"/>
                <a:ext cx="13" cy="5"/>
              </a:xfrm>
              <a:custGeom>
                <a:avLst/>
                <a:gdLst>
                  <a:gd name="T0" fmla="*/ 0 w 15"/>
                  <a:gd name="T1" fmla="*/ 2 h 5"/>
                  <a:gd name="T2" fmla="*/ 15 w 15"/>
                  <a:gd name="T3" fmla="*/ 2 h 5"/>
                  <a:gd name="T4" fmla="*/ 0 w 15"/>
                  <a:gd name="T5" fmla="*/ 2 h 5"/>
                </a:gdLst>
                <a:ahLst/>
                <a:cxnLst>
                  <a:cxn ang="0">
                    <a:pos x="T0" y="T1"/>
                  </a:cxn>
                  <a:cxn ang="0">
                    <a:pos x="T2" y="T3"/>
                  </a:cxn>
                  <a:cxn ang="0">
                    <a:pos x="T4" y="T5"/>
                  </a:cxn>
                </a:cxnLst>
                <a:rect l="0" t="0" r="r" b="b"/>
                <a:pathLst>
                  <a:path w="15" h="5">
                    <a:moveTo>
                      <a:pt x="0" y="2"/>
                    </a:moveTo>
                    <a:cubicBezTo>
                      <a:pt x="6" y="2"/>
                      <a:pt x="10" y="0"/>
                      <a:pt x="15" y="2"/>
                    </a:cubicBezTo>
                    <a:cubicBezTo>
                      <a:pt x="10" y="2"/>
                      <a:pt x="3"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5"/>
              <p:cNvSpPr/>
              <p:nvPr/>
            </p:nvSpPr>
            <p:spPr bwMode="auto">
              <a:xfrm>
                <a:off x="780" y="89"/>
                <a:ext cx="14" cy="4"/>
              </a:xfrm>
              <a:custGeom>
                <a:avLst/>
                <a:gdLst>
                  <a:gd name="T0" fmla="*/ 0 w 16"/>
                  <a:gd name="T1" fmla="*/ 3 h 5"/>
                  <a:gd name="T2" fmla="*/ 16 w 16"/>
                  <a:gd name="T3" fmla="*/ 3 h 5"/>
                  <a:gd name="T4" fmla="*/ 0 w 16"/>
                  <a:gd name="T5" fmla="*/ 3 h 5"/>
                </a:gdLst>
                <a:ahLst/>
                <a:cxnLst>
                  <a:cxn ang="0">
                    <a:pos x="T0" y="T1"/>
                  </a:cxn>
                  <a:cxn ang="0">
                    <a:pos x="T2" y="T3"/>
                  </a:cxn>
                  <a:cxn ang="0">
                    <a:pos x="T4" y="T5"/>
                  </a:cxn>
                </a:cxnLst>
                <a:rect l="0" t="0" r="r" b="b"/>
                <a:pathLst>
                  <a:path w="16" h="5">
                    <a:moveTo>
                      <a:pt x="0" y="3"/>
                    </a:moveTo>
                    <a:cubicBezTo>
                      <a:pt x="6" y="3"/>
                      <a:pt x="13" y="0"/>
                      <a:pt x="16" y="3"/>
                    </a:cubicBezTo>
                    <a:cubicBezTo>
                      <a:pt x="10" y="3"/>
                      <a:pt x="4"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6"/>
              <p:cNvSpPr/>
              <p:nvPr/>
            </p:nvSpPr>
            <p:spPr bwMode="auto">
              <a:xfrm>
                <a:off x="780" y="102"/>
                <a:ext cx="10" cy="4"/>
              </a:xfrm>
              <a:custGeom>
                <a:avLst/>
                <a:gdLst>
                  <a:gd name="T0" fmla="*/ 10 w 11"/>
                  <a:gd name="T1" fmla="*/ 2 h 4"/>
                  <a:gd name="T2" fmla="*/ 1 w 11"/>
                  <a:gd name="T3" fmla="*/ 2 h 4"/>
                  <a:gd name="T4" fmla="*/ 10 w 11"/>
                  <a:gd name="T5" fmla="*/ 2 h 4"/>
                </a:gdLst>
                <a:ahLst/>
                <a:cxnLst>
                  <a:cxn ang="0">
                    <a:pos x="T0" y="T1"/>
                  </a:cxn>
                  <a:cxn ang="0">
                    <a:pos x="T2" y="T3"/>
                  </a:cxn>
                  <a:cxn ang="0">
                    <a:pos x="T4" y="T5"/>
                  </a:cxn>
                </a:cxnLst>
                <a:rect l="0" t="0" r="r" b="b"/>
                <a:pathLst>
                  <a:path w="11" h="4">
                    <a:moveTo>
                      <a:pt x="10" y="2"/>
                    </a:moveTo>
                    <a:cubicBezTo>
                      <a:pt x="7" y="2"/>
                      <a:pt x="0" y="4"/>
                      <a:pt x="1" y="2"/>
                    </a:cubicBezTo>
                    <a:cubicBezTo>
                      <a:pt x="4" y="2"/>
                      <a:pt x="11" y="0"/>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7"/>
              <p:cNvSpPr/>
              <p:nvPr/>
            </p:nvSpPr>
            <p:spPr bwMode="auto">
              <a:xfrm>
                <a:off x="763" y="90"/>
                <a:ext cx="12" cy="6"/>
              </a:xfrm>
              <a:custGeom>
                <a:avLst/>
                <a:gdLst>
                  <a:gd name="T0" fmla="*/ 14 w 14"/>
                  <a:gd name="T1" fmla="*/ 5 h 7"/>
                  <a:gd name="T2" fmla="*/ 11 w 14"/>
                  <a:gd name="T3" fmla="*/ 4 h 7"/>
                  <a:gd name="T4" fmla="*/ 14 w 14"/>
                  <a:gd name="T5" fmla="*/ 5 h 7"/>
                </a:gdLst>
                <a:ahLst/>
                <a:cxnLst>
                  <a:cxn ang="0">
                    <a:pos x="T0" y="T1"/>
                  </a:cxn>
                  <a:cxn ang="0">
                    <a:pos x="T2" y="T3"/>
                  </a:cxn>
                  <a:cxn ang="0">
                    <a:pos x="T4" y="T5"/>
                  </a:cxn>
                </a:cxnLst>
                <a:rect l="0" t="0" r="r" b="b"/>
                <a:pathLst>
                  <a:path w="14" h="7">
                    <a:moveTo>
                      <a:pt x="14" y="5"/>
                    </a:moveTo>
                    <a:cubicBezTo>
                      <a:pt x="13" y="5"/>
                      <a:pt x="12" y="5"/>
                      <a:pt x="11" y="4"/>
                    </a:cubicBezTo>
                    <a:cubicBezTo>
                      <a:pt x="0" y="7"/>
                      <a:pt x="11" y="0"/>
                      <a:pt x="1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8"/>
              <p:cNvSpPr/>
              <p:nvPr/>
            </p:nvSpPr>
            <p:spPr bwMode="auto">
              <a:xfrm>
                <a:off x="752" y="105"/>
                <a:ext cx="10" cy="5"/>
              </a:xfrm>
              <a:custGeom>
                <a:avLst/>
                <a:gdLst>
                  <a:gd name="T0" fmla="*/ 2 w 11"/>
                  <a:gd name="T1" fmla="*/ 3 h 5"/>
                  <a:gd name="T2" fmla="*/ 9 w 11"/>
                  <a:gd name="T3" fmla="*/ 3 h 5"/>
                  <a:gd name="T4" fmla="*/ 2 w 11"/>
                  <a:gd name="T5" fmla="*/ 3 h 5"/>
                </a:gdLst>
                <a:ahLst/>
                <a:cxnLst>
                  <a:cxn ang="0">
                    <a:pos x="T0" y="T1"/>
                  </a:cxn>
                  <a:cxn ang="0">
                    <a:pos x="T2" y="T3"/>
                  </a:cxn>
                  <a:cxn ang="0">
                    <a:pos x="T4" y="T5"/>
                  </a:cxn>
                </a:cxnLst>
                <a:rect l="0" t="0" r="r" b="b"/>
                <a:pathLst>
                  <a:path w="11" h="5">
                    <a:moveTo>
                      <a:pt x="2" y="3"/>
                    </a:moveTo>
                    <a:cubicBezTo>
                      <a:pt x="4" y="3"/>
                      <a:pt x="11" y="0"/>
                      <a:pt x="9" y="3"/>
                    </a:cubicBezTo>
                    <a:cubicBezTo>
                      <a:pt x="7" y="2"/>
                      <a:pt x="0" y="5"/>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9"/>
              <p:cNvSpPr/>
              <p:nvPr/>
            </p:nvSpPr>
            <p:spPr bwMode="auto">
              <a:xfrm>
                <a:off x="696" y="8"/>
                <a:ext cx="6" cy="4"/>
              </a:xfrm>
              <a:custGeom>
                <a:avLst/>
                <a:gdLst>
                  <a:gd name="T0" fmla="*/ 1 w 6"/>
                  <a:gd name="T1" fmla="*/ 0 h 4"/>
                  <a:gd name="T2" fmla="*/ 6 w 6"/>
                  <a:gd name="T3" fmla="*/ 2 h 4"/>
                  <a:gd name="T4" fmla="*/ 1 w 6"/>
                  <a:gd name="T5" fmla="*/ 0 h 4"/>
                </a:gdLst>
                <a:ahLst/>
                <a:cxnLst>
                  <a:cxn ang="0">
                    <a:pos x="T0" y="T1"/>
                  </a:cxn>
                  <a:cxn ang="0">
                    <a:pos x="T2" y="T3"/>
                  </a:cxn>
                  <a:cxn ang="0">
                    <a:pos x="T4" y="T5"/>
                  </a:cxn>
                </a:cxnLst>
                <a:rect l="0" t="0" r="r" b="b"/>
                <a:pathLst>
                  <a:path w="6" h="4">
                    <a:moveTo>
                      <a:pt x="1" y="0"/>
                    </a:moveTo>
                    <a:cubicBezTo>
                      <a:pt x="3" y="1"/>
                      <a:pt x="5" y="0"/>
                      <a:pt x="6" y="2"/>
                    </a:cubicBezTo>
                    <a:cubicBezTo>
                      <a:pt x="4" y="2"/>
                      <a:pt x="0" y="4"/>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0"/>
              <p:cNvSpPr/>
              <p:nvPr/>
            </p:nvSpPr>
            <p:spPr bwMode="auto">
              <a:xfrm>
                <a:off x="697" y="90"/>
                <a:ext cx="8" cy="5"/>
              </a:xfrm>
              <a:custGeom>
                <a:avLst/>
                <a:gdLst>
                  <a:gd name="T0" fmla="*/ 9 w 9"/>
                  <a:gd name="T1" fmla="*/ 2 h 6"/>
                  <a:gd name="T2" fmla="*/ 0 w 9"/>
                  <a:gd name="T3" fmla="*/ 2 h 6"/>
                  <a:gd name="T4" fmla="*/ 9 w 9"/>
                  <a:gd name="T5" fmla="*/ 2 h 6"/>
                </a:gdLst>
                <a:ahLst/>
                <a:cxnLst>
                  <a:cxn ang="0">
                    <a:pos x="T0" y="T1"/>
                  </a:cxn>
                  <a:cxn ang="0">
                    <a:pos x="T2" y="T3"/>
                  </a:cxn>
                  <a:cxn ang="0">
                    <a:pos x="T4" y="T5"/>
                  </a:cxn>
                </a:cxnLst>
                <a:rect l="0" t="0" r="r" b="b"/>
                <a:pathLst>
                  <a:path w="9" h="6">
                    <a:moveTo>
                      <a:pt x="9" y="2"/>
                    </a:moveTo>
                    <a:cubicBezTo>
                      <a:pt x="7" y="4"/>
                      <a:pt x="2" y="6"/>
                      <a:pt x="0" y="2"/>
                    </a:cubicBezTo>
                    <a:cubicBezTo>
                      <a:pt x="3" y="2"/>
                      <a:pt x="7"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
              <p:cNvSpPr/>
              <p:nvPr/>
            </p:nvSpPr>
            <p:spPr bwMode="auto">
              <a:xfrm>
                <a:off x="681" y="91"/>
                <a:ext cx="15" cy="4"/>
              </a:xfrm>
              <a:custGeom>
                <a:avLst/>
                <a:gdLst>
                  <a:gd name="T0" fmla="*/ 12 w 17"/>
                  <a:gd name="T1" fmla="*/ 5 h 5"/>
                  <a:gd name="T2" fmla="*/ 0 w 17"/>
                  <a:gd name="T3" fmla="*/ 3 h 5"/>
                  <a:gd name="T4" fmla="*/ 17 w 17"/>
                  <a:gd name="T5" fmla="*/ 3 h 5"/>
                  <a:gd name="T6" fmla="*/ 12 w 17"/>
                  <a:gd name="T7" fmla="*/ 5 h 5"/>
                </a:gdLst>
                <a:ahLst/>
                <a:cxnLst>
                  <a:cxn ang="0">
                    <a:pos x="T0" y="T1"/>
                  </a:cxn>
                  <a:cxn ang="0">
                    <a:pos x="T2" y="T3"/>
                  </a:cxn>
                  <a:cxn ang="0">
                    <a:pos x="T4" y="T5"/>
                  </a:cxn>
                  <a:cxn ang="0">
                    <a:pos x="T6" y="T7"/>
                  </a:cxn>
                </a:cxnLst>
                <a:rect l="0" t="0" r="r" b="b"/>
                <a:pathLst>
                  <a:path w="17" h="5">
                    <a:moveTo>
                      <a:pt x="12" y="5"/>
                    </a:moveTo>
                    <a:cubicBezTo>
                      <a:pt x="6" y="5"/>
                      <a:pt x="4" y="5"/>
                      <a:pt x="0" y="3"/>
                    </a:cubicBezTo>
                    <a:cubicBezTo>
                      <a:pt x="6" y="3"/>
                      <a:pt x="13" y="0"/>
                      <a:pt x="17" y="3"/>
                    </a:cubicBezTo>
                    <a:cubicBezTo>
                      <a:pt x="14" y="4"/>
                      <a:pt x="10" y="2"/>
                      <a:pt x="1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2"/>
              <p:cNvSpPr/>
              <p:nvPr/>
            </p:nvSpPr>
            <p:spPr bwMode="auto">
              <a:xfrm>
                <a:off x="643" y="3"/>
                <a:ext cx="23" cy="5"/>
              </a:xfrm>
              <a:custGeom>
                <a:avLst/>
                <a:gdLst>
                  <a:gd name="T0" fmla="*/ 0 w 26"/>
                  <a:gd name="T1" fmla="*/ 4 h 6"/>
                  <a:gd name="T2" fmla="*/ 26 w 26"/>
                  <a:gd name="T3" fmla="*/ 3 h 6"/>
                  <a:gd name="T4" fmla="*/ 0 w 26"/>
                  <a:gd name="T5" fmla="*/ 4 h 6"/>
                </a:gdLst>
                <a:ahLst/>
                <a:cxnLst>
                  <a:cxn ang="0">
                    <a:pos x="T0" y="T1"/>
                  </a:cxn>
                  <a:cxn ang="0">
                    <a:pos x="T2" y="T3"/>
                  </a:cxn>
                  <a:cxn ang="0">
                    <a:pos x="T4" y="T5"/>
                  </a:cxn>
                </a:cxnLst>
                <a:rect l="0" t="0" r="r" b="b"/>
                <a:pathLst>
                  <a:path w="26" h="6">
                    <a:moveTo>
                      <a:pt x="0" y="4"/>
                    </a:moveTo>
                    <a:cubicBezTo>
                      <a:pt x="10" y="3"/>
                      <a:pt x="21" y="0"/>
                      <a:pt x="26" y="3"/>
                    </a:cubicBezTo>
                    <a:cubicBezTo>
                      <a:pt x="18" y="6"/>
                      <a:pt x="8" y="5"/>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3"/>
              <p:cNvSpPr/>
              <p:nvPr/>
            </p:nvSpPr>
            <p:spPr bwMode="auto">
              <a:xfrm>
                <a:off x="656" y="12"/>
                <a:ext cx="9" cy="4"/>
              </a:xfrm>
              <a:custGeom>
                <a:avLst/>
                <a:gdLst>
                  <a:gd name="T0" fmla="*/ 10 w 10"/>
                  <a:gd name="T1" fmla="*/ 2 h 5"/>
                  <a:gd name="T2" fmla="*/ 0 w 10"/>
                  <a:gd name="T3" fmla="*/ 1 h 5"/>
                  <a:gd name="T4" fmla="*/ 10 w 10"/>
                  <a:gd name="T5" fmla="*/ 2 h 5"/>
                </a:gdLst>
                <a:ahLst/>
                <a:cxnLst>
                  <a:cxn ang="0">
                    <a:pos x="T0" y="T1"/>
                  </a:cxn>
                  <a:cxn ang="0">
                    <a:pos x="T2" y="T3"/>
                  </a:cxn>
                  <a:cxn ang="0">
                    <a:pos x="T4" y="T5"/>
                  </a:cxn>
                </a:cxnLst>
                <a:rect l="0" t="0" r="r" b="b"/>
                <a:pathLst>
                  <a:path w="10" h="5">
                    <a:moveTo>
                      <a:pt x="10" y="2"/>
                    </a:moveTo>
                    <a:cubicBezTo>
                      <a:pt x="7" y="3"/>
                      <a:pt x="4" y="5"/>
                      <a:pt x="0" y="1"/>
                    </a:cubicBezTo>
                    <a:cubicBezTo>
                      <a:pt x="3" y="3"/>
                      <a:pt x="8" y="0"/>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4"/>
              <p:cNvSpPr/>
              <p:nvPr/>
            </p:nvSpPr>
            <p:spPr bwMode="auto">
              <a:xfrm>
                <a:off x="621" y="96"/>
                <a:ext cx="40" cy="6"/>
              </a:xfrm>
              <a:custGeom>
                <a:avLst/>
                <a:gdLst>
                  <a:gd name="T0" fmla="*/ 0 w 45"/>
                  <a:gd name="T1" fmla="*/ 4 h 6"/>
                  <a:gd name="T2" fmla="*/ 45 w 45"/>
                  <a:gd name="T3" fmla="*/ 1 h 6"/>
                  <a:gd name="T4" fmla="*/ 0 w 45"/>
                  <a:gd name="T5" fmla="*/ 4 h 6"/>
                </a:gdLst>
                <a:ahLst/>
                <a:cxnLst>
                  <a:cxn ang="0">
                    <a:pos x="T0" y="T1"/>
                  </a:cxn>
                  <a:cxn ang="0">
                    <a:pos x="T2" y="T3"/>
                  </a:cxn>
                  <a:cxn ang="0">
                    <a:pos x="T4" y="T5"/>
                  </a:cxn>
                </a:cxnLst>
                <a:rect l="0" t="0" r="r" b="b"/>
                <a:pathLst>
                  <a:path w="45" h="6">
                    <a:moveTo>
                      <a:pt x="0" y="4"/>
                    </a:moveTo>
                    <a:cubicBezTo>
                      <a:pt x="13" y="2"/>
                      <a:pt x="27" y="0"/>
                      <a:pt x="45" y="1"/>
                    </a:cubicBezTo>
                    <a:cubicBezTo>
                      <a:pt x="29" y="3"/>
                      <a:pt x="13" y="6"/>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5"/>
              <p:cNvSpPr/>
              <p:nvPr/>
            </p:nvSpPr>
            <p:spPr bwMode="auto">
              <a:xfrm>
                <a:off x="633" y="13"/>
                <a:ext cx="4" cy="5"/>
              </a:xfrm>
              <a:custGeom>
                <a:avLst/>
                <a:gdLst>
                  <a:gd name="T0" fmla="*/ 0 w 5"/>
                  <a:gd name="T1" fmla="*/ 3 h 6"/>
                  <a:gd name="T2" fmla="*/ 2 w 5"/>
                  <a:gd name="T3" fmla="*/ 2 h 6"/>
                  <a:gd name="T4" fmla="*/ 1 w 5"/>
                  <a:gd name="T5" fmla="*/ 1 h 6"/>
                  <a:gd name="T6" fmla="*/ 5 w 5"/>
                  <a:gd name="T7" fmla="*/ 3 h 6"/>
                  <a:gd name="T8" fmla="*/ 0 w 5"/>
                  <a:gd name="T9" fmla="*/ 3 h 6"/>
                </a:gdLst>
                <a:ahLst/>
                <a:cxnLst>
                  <a:cxn ang="0">
                    <a:pos x="T0" y="T1"/>
                  </a:cxn>
                  <a:cxn ang="0">
                    <a:pos x="T2" y="T3"/>
                  </a:cxn>
                  <a:cxn ang="0">
                    <a:pos x="T4" y="T5"/>
                  </a:cxn>
                  <a:cxn ang="0">
                    <a:pos x="T6" y="T7"/>
                  </a:cxn>
                  <a:cxn ang="0">
                    <a:pos x="T8" y="T9"/>
                  </a:cxn>
                </a:cxnLst>
                <a:rect l="0" t="0" r="r" b="b"/>
                <a:pathLst>
                  <a:path w="5" h="6">
                    <a:moveTo>
                      <a:pt x="0" y="3"/>
                    </a:moveTo>
                    <a:cubicBezTo>
                      <a:pt x="1" y="3"/>
                      <a:pt x="2" y="3"/>
                      <a:pt x="2" y="2"/>
                    </a:cubicBezTo>
                    <a:cubicBezTo>
                      <a:pt x="2" y="2"/>
                      <a:pt x="1" y="2"/>
                      <a:pt x="1" y="1"/>
                    </a:cubicBezTo>
                    <a:cubicBezTo>
                      <a:pt x="3" y="0"/>
                      <a:pt x="5" y="1"/>
                      <a:pt x="5" y="3"/>
                    </a:cubicBezTo>
                    <a:cubicBezTo>
                      <a:pt x="4" y="5"/>
                      <a:pt x="0" y="6"/>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6"/>
              <p:cNvSpPr/>
              <p:nvPr/>
            </p:nvSpPr>
            <p:spPr bwMode="auto">
              <a:xfrm>
                <a:off x="628" y="15"/>
                <a:ext cx="4" cy="4"/>
              </a:xfrm>
              <a:custGeom>
                <a:avLst/>
                <a:gdLst>
                  <a:gd name="T0" fmla="*/ 0 w 5"/>
                  <a:gd name="T1" fmla="*/ 3 h 5"/>
                  <a:gd name="T2" fmla="*/ 5 w 5"/>
                  <a:gd name="T3" fmla="*/ 3 h 5"/>
                  <a:gd name="T4" fmla="*/ 0 w 5"/>
                  <a:gd name="T5" fmla="*/ 3 h 5"/>
                </a:gdLst>
                <a:ahLst/>
                <a:cxnLst>
                  <a:cxn ang="0">
                    <a:pos x="T0" y="T1"/>
                  </a:cxn>
                  <a:cxn ang="0">
                    <a:pos x="T2" y="T3"/>
                  </a:cxn>
                  <a:cxn ang="0">
                    <a:pos x="T4" y="T5"/>
                  </a:cxn>
                </a:cxnLst>
                <a:rect l="0" t="0" r="r" b="b"/>
                <a:pathLst>
                  <a:path w="5" h="5">
                    <a:moveTo>
                      <a:pt x="0" y="3"/>
                    </a:moveTo>
                    <a:cubicBezTo>
                      <a:pt x="2" y="2"/>
                      <a:pt x="4" y="0"/>
                      <a:pt x="5" y="3"/>
                    </a:cubicBezTo>
                    <a:cubicBezTo>
                      <a:pt x="4" y="3"/>
                      <a:pt x="1"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7"/>
              <p:cNvSpPr/>
              <p:nvPr/>
            </p:nvSpPr>
            <p:spPr bwMode="auto">
              <a:xfrm>
                <a:off x="619" y="15"/>
                <a:ext cx="8" cy="3"/>
              </a:xfrm>
              <a:custGeom>
                <a:avLst/>
                <a:gdLst>
                  <a:gd name="T0" fmla="*/ 9 w 9"/>
                  <a:gd name="T1" fmla="*/ 3 h 4"/>
                  <a:gd name="T2" fmla="*/ 0 w 9"/>
                  <a:gd name="T3" fmla="*/ 4 h 4"/>
                  <a:gd name="T4" fmla="*/ 9 w 9"/>
                  <a:gd name="T5" fmla="*/ 3 h 4"/>
                </a:gdLst>
                <a:ahLst/>
                <a:cxnLst>
                  <a:cxn ang="0">
                    <a:pos x="T0" y="T1"/>
                  </a:cxn>
                  <a:cxn ang="0">
                    <a:pos x="T2" y="T3"/>
                  </a:cxn>
                  <a:cxn ang="0">
                    <a:pos x="T4" y="T5"/>
                  </a:cxn>
                </a:cxnLst>
                <a:rect l="0" t="0" r="r" b="b"/>
                <a:pathLst>
                  <a:path w="9" h="4">
                    <a:moveTo>
                      <a:pt x="9" y="3"/>
                    </a:moveTo>
                    <a:cubicBezTo>
                      <a:pt x="8" y="4"/>
                      <a:pt x="3" y="3"/>
                      <a:pt x="0" y="4"/>
                    </a:cubicBezTo>
                    <a:cubicBezTo>
                      <a:pt x="0" y="0"/>
                      <a:pt x="9" y="1"/>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8"/>
              <p:cNvSpPr/>
              <p:nvPr/>
            </p:nvSpPr>
            <p:spPr bwMode="auto">
              <a:xfrm>
                <a:off x="596" y="8"/>
                <a:ext cx="7" cy="5"/>
              </a:xfrm>
              <a:custGeom>
                <a:avLst/>
                <a:gdLst>
                  <a:gd name="T0" fmla="*/ 7 w 7"/>
                  <a:gd name="T1" fmla="*/ 2 h 5"/>
                  <a:gd name="T2" fmla="*/ 0 w 7"/>
                  <a:gd name="T3" fmla="*/ 1 h 5"/>
                  <a:gd name="T4" fmla="*/ 7 w 7"/>
                  <a:gd name="T5" fmla="*/ 2 h 5"/>
                </a:gdLst>
                <a:ahLst/>
                <a:cxnLst>
                  <a:cxn ang="0">
                    <a:pos x="T0" y="T1"/>
                  </a:cxn>
                  <a:cxn ang="0">
                    <a:pos x="T2" y="T3"/>
                  </a:cxn>
                  <a:cxn ang="0">
                    <a:pos x="T4" y="T5"/>
                  </a:cxn>
                </a:cxnLst>
                <a:rect l="0" t="0" r="r" b="b"/>
                <a:pathLst>
                  <a:path w="7" h="5">
                    <a:moveTo>
                      <a:pt x="7" y="2"/>
                    </a:moveTo>
                    <a:cubicBezTo>
                      <a:pt x="5" y="4"/>
                      <a:pt x="0" y="5"/>
                      <a:pt x="0" y="1"/>
                    </a:cubicBezTo>
                    <a:cubicBezTo>
                      <a:pt x="3" y="1"/>
                      <a:pt x="5" y="0"/>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9"/>
              <p:cNvSpPr/>
              <p:nvPr/>
            </p:nvSpPr>
            <p:spPr bwMode="auto">
              <a:xfrm>
                <a:off x="579" y="17"/>
                <a:ext cx="14" cy="4"/>
              </a:xfrm>
              <a:custGeom>
                <a:avLst/>
                <a:gdLst>
                  <a:gd name="T0" fmla="*/ 16 w 16"/>
                  <a:gd name="T1" fmla="*/ 3 h 4"/>
                  <a:gd name="T2" fmla="*/ 10 w 16"/>
                  <a:gd name="T3" fmla="*/ 3 h 4"/>
                  <a:gd name="T4" fmla="*/ 16 w 16"/>
                  <a:gd name="T5" fmla="*/ 3 h 4"/>
                </a:gdLst>
                <a:ahLst/>
                <a:cxnLst>
                  <a:cxn ang="0">
                    <a:pos x="T0" y="T1"/>
                  </a:cxn>
                  <a:cxn ang="0">
                    <a:pos x="T2" y="T3"/>
                  </a:cxn>
                  <a:cxn ang="0">
                    <a:pos x="T4" y="T5"/>
                  </a:cxn>
                </a:cxnLst>
                <a:rect l="0" t="0" r="r" b="b"/>
                <a:pathLst>
                  <a:path w="16" h="4">
                    <a:moveTo>
                      <a:pt x="16" y="3"/>
                    </a:moveTo>
                    <a:cubicBezTo>
                      <a:pt x="12" y="4"/>
                      <a:pt x="12" y="3"/>
                      <a:pt x="10" y="3"/>
                    </a:cubicBezTo>
                    <a:cubicBezTo>
                      <a:pt x="0" y="3"/>
                      <a:pt x="14" y="0"/>
                      <a:pt x="1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0"/>
              <p:cNvSpPr/>
              <p:nvPr/>
            </p:nvSpPr>
            <p:spPr bwMode="auto">
              <a:xfrm>
                <a:off x="563" y="101"/>
                <a:ext cx="41" cy="5"/>
              </a:xfrm>
              <a:custGeom>
                <a:avLst/>
                <a:gdLst>
                  <a:gd name="T0" fmla="*/ 0 w 46"/>
                  <a:gd name="T1" fmla="*/ 6 h 6"/>
                  <a:gd name="T2" fmla="*/ 46 w 46"/>
                  <a:gd name="T3" fmla="*/ 2 h 6"/>
                  <a:gd name="T4" fmla="*/ 0 w 46"/>
                  <a:gd name="T5" fmla="*/ 6 h 6"/>
                </a:gdLst>
                <a:ahLst/>
                <a:cxnLst>
                  <a:cxn ang="0">
                    <a:pos x="T0" y="T1"/>
                  </a:cxn>
                  <a:cxn ang="0">
                    <a:pos x="T2" y="T3"/>
                  </a:cxn>
                  <a:cxn ang="0">
                    <a:pos x="T4" y="T5"/>
                  </a:cxn>
                </a:cxnLst>
                <a:rect l="0" t="0" r="r" b="b"/>
                <a:pathLst>
                  <a:path w="46" h="6">
                    <a:moveTo>
                      <a:pt x="0" y="6"/>
                    </a:moveTo>
                    <a:cubicBezTo>
                      <a:pt x="11" y="1"/>
                      <a:pt x="37" y="0"/>
                      <a:pt x="46" y="2"/>
                    </a:cubicBezTo>
                    <a:cubicBezTo>
                      <a:pt x="29" y="3"/>
                      <a:pt x="16" y="5"/>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1"/>
              <p:cNvSpPr/>
              <p:nvPr/>
            </p:nvSpPr>
            <p:spPr bwMode="auto">
              <a:xfrm>
                <a:off x="564" y="10"/>
                <a:ext cx="19" cy="4"/>
              </a:xfrm>
              <a:custGeom>
                <a:avLst/>
                <a:gdLst>
                  <a:gd name="T0" fmla="*/ 19 w 21"/>
                  <a:gd name="T1" fmla="*/ 3 h 4"/>
                  <a:gd name="T2" fmla="*/ 10 w 21"/>
                  <a:gd name="T3" fmla="*/ 3 h 4"/>
                  <a:gd name="T4" fmla="*/ 21 w 21"/>
                  <a:gd name="T5" fmla="*/ 1 h 4"/>
                  <a:gd name="T6" fmla="*/ 19 w 21"/>
                  <a:gd name="T7" fmla="*/ 3 h 4"/>
                </a:gdLst>
                <a:ahLst/>
                <a:cxnLst>
                  <a:cxn ang="0">
                    <a:pos x="T0" y="T1"/>
                  </a:cxn>
                  <a:cxn ang="0">
                    <a:pos x="T2" y="T3"/>
                  </a:cxn>
                  <a:cxn ang="0">
                    <a:pos x="T4" y="T5"/>
                  </a:cxn>
                  <a:cxn ang="0">
                    <a:pos x="T6" y="T7"/>
                  </a:cxn>
                </a:cxnLst>
                <a:rect l="0" t="0" r="r" b="b"/>
                <a:pathLst>
                  <a:path w="21" h="4">
                    <a:moveTo>
                      <a:pt x="19" y="3"/>
                    </a:moveTo>
                    <a:cubicBezTo>
                      <a:pt x="14" y="4"/>
                      <a:pt x="13" y="3"/>
                      <a:pt x="10" y="3"/>
                    </a:cubicBezTo>
                    <a:cubicBezTo>
                      <a:pt x="0" y="0"/>
                      <a:pt x="20" y="1"/>
                      <a:pt x="21" y="1"/>
                    </a:cubicBezTo>
                    <a:cubicBezTo>
                      <a:pt x="20" y="2"/>
                      <a:pt x="19" y="2"/>
                      <a:pt x="1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2"/>
              <p:cNvSpPr/>
              <p:nvPr/>
            </p:nvSpPr>
            <p:spPr bwMode="auto">
              <a:xfrm>
                <a:off x="558" y="19"/>
                <a:ext cx="7" cy="6"/>
              </a:xfrm>
              <a:custGeom>
                <a:avLst/>
                <a:gdLst>
                  <a:gd name="T0" fmla="*/ 0 w 8"/>
                  <a:gd name="T1" fmla="*/ 3 h 7"/>
                  <a:gd name="T2" fmla="*/ 8 w 8"/>
                  <a:gd name="T3" fmla="*/ 3 h 7"/>
                  <a:gd name="T4" fmla="*/ 0 w 8"/>
                  <a:gd name="T5" fmla="*/ 3 h 7"/>
                </a:gdLst>
                <a:ahLst/>
                <a:cxnLst>
                  <a:cxn ang="0">
                    <a:pos x="T0" y="T1"/>
                  </a:cxn>
                  <a:cxn ang="0">
                    <a:pos x="T2" y="T3"/>
                  </a:cxn>
                  <a:cxn ang="0">
                    <a:pos x="T4" y="T5"/>
                  </a:cxn>
                </a:cxnLst>
                <a:rect l="0" t="0" r="r" b="b"/>
                <a:pathLst>
                  <a:path w="8" h="7">
                    <a:moveTo>
                      <a:pt x="0" y="3"/>
                    </a:moveTo>
                    <a:cubicBezTo>
                      <a:pt x="4" y="4"/>
                      <a:pt x="6" y="0"/>
                      <a:pt x="8" y="3"/>
                    </a:cubicBezTo>
                    <a:cubicBezTo>
                      <a:pt x="6" y="3"/>
                      <a:pt x="0" y="7"/>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3"/>
              <p:cNvSpPr/>
              <p:nvPr/>
            </p:nvSpPr>
            <p:spPr bwMode="auto">
              <a:xfrm>
                <a:off x="522" y="13"/>
                <a:ext cx="33" cy="4"/>
              </a:xfrm>
              <a:custGeom>
                <a:avLst/>
                <a:gdLst>
                  <a:gd name="T0" fmla="*/ 22 w 38"/>
                  <a:gd name="T1" fmla="*/ 5 h 5"/>
                  <a:gd name="T2" fmla="*/ 0 w 38"/>
                  <a:gd name="T3" fmla="*/ 4 h 5"/>
                  <a:gd name="T4" fmla="*/ 38 w 38"/>
                  <a:gd name="T5" fmla="*/ 1 h 5"/>
                  <a:gd name="T6" fmla="*/ 22 w 38"/>
                  <a:gd name="T7" fmla="*/ 5 h 5"/>
                </a:gdLst>
                <a:ahLst/>
                <a:cxnLst>
                  <a:cxn ang="0">
                    <a:pos x="T0" y="T1"/>
                  </a:cxn>
                  <a:cxn ang="0">
                    <a:pos x="T2" y="T3"/>
                  </a:cxn>
                  <a:cxn ang="0">
                    <a:pos x="T4" y="T5"/>
                  </a:cxn>
                  <a:cxn ang="0">
                    <a:pos x="T6" y="T7"/>
                  </a:cxn>
                </a:cxnLst>
                <a:rect l="0" t="0" r="r" b="b"/>
                <a:pathLst>
                  <a:path w="38" h="5">
                    <a:moveTo>
                      <a:pt x="22" y="5"/>
                    </a:moveTo>
                    <a:cubicBezTo>
                      <a:pt x="14" y="5"/>
                      <a:pt x="5" y="5"/>
                      <a:pt x="0" y="4"/>
                    </a:cubicBezTo>
                    <a:cubicBezTo>
                      <a:pt x="15" y="3"/>
                      <a:pt x="24" y="0"/>
                      <a:pt x="38" y="1"/>
                    </a:cubicBezTo>
                    <a:cubicBezTo>
                      <a:pt x="32" y="2"/>
                      <a:pt x="27" y="4"/>
                      <a:pt x="2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4"/>
              <p:cNvSpPr/>
              <p:nvPr/>
            </p:nvSpPr>
            <p:spPr bwMode="auto">
              <a:xfrm>
                <a:off x="546" y="22"/>
                <a:ext cx="6" cy="3"/>
              </a:xfrm>
              <a:custGeom>
                <a:avLst/>
                <a:gdLst>
                  <a:gd name="T0" fmla="*/ 0 w 7"/>
                  <a:gd name="T1" fmla="*/ 2 h 4"/>
                  <a:gd name="T2" fmla="*/ 7 w 7"/>
                  <a:gd name="T3" fmla="*/ 3 h 4"/>
                  <a:gd name="T4" fmla="*/ 0 w 7"/>
                  <a:gd name="T5" fmla="*/ 2 h 4"/>
                </a:gdLst>
                <a:ahLst/>
                <a:cxnLst>
                  <a:cxn ang="0">
                    <a:pos x="T0" y="T1"/>
                  </a:cxn>
                  <a:cxn ang="0">
                    <a:pos x="T2" y="T3"/>
                  </a:cxn>
                  <a:cxn ang="0">
                    <a:pos x="T4" y="T5"/>
                  </a:cxn>
                </a:cxnLst>
                <a:rect l="0" t="0" r="r" b="b"/>
                <a:pathLst>
                  <a:path w="7" h="4">
                    <a:moveTo>
                      <a:pt x="0" y="2"/>
                    </a:moveTo>
                    <a:cubicBezTo>
                      <a:pt x="3" y="1"/>
                      <a:pt x="5" y="0"/>
                      <a:pt x="7" y="3"/>
                    </a:cubicBezTo>
                    <a:cubicBezTo>
                      <a:pt x="4" y="1"/>
                      <a:pt x="2"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5"/>
              <p:cNvSpPr/>
              <p:nvPr/>
            </p:nvSpPr>
            <p:spPr bwMode="auto">
              <a:xfrm>
                <a:off x="531" y="125"/>
                <a:ext cx="10" cy="3"/>
              </a:xfrm>
              <a:custGeom>
                <a:avLst/>
                <a:gdLst>
                  <a:gd name="T0" fmla="*/ 2 w 11"/>
                  <a:gd name="T1" fmla="*/ 2 h 4"/>
                  <a:gd name="T2" fmla="*/ 9 w 11"/>
                  <a:gd name="T3" fmla="*/ 2 h 4"/>
                  <a:gd name="T4" fmla="*/ 2 w 11"/>
                  <a:gd name="T5" fmla="*/ 2 h 4"/>
                </a:gdLst>
                <a:ahLst/>
                <a:cxnLst>
                  <a:cxn ang="0">
                    <a:pos x="T0" y="T1"/>
                  </a:cxn>
                  <a:cxn ang="0">
                    <a:pos x="T2" y="T3"/>
                  </a:cxn>
                  <a:cxn ang="0">
                    <a:pos x="T4" y="T5"/>
                  </a:cxn>
                </a:cxnLst>
                <a:rect l="0" t="0" r="r" b="b"/>
                <a:pathLst>
                  <a:path w="11" h="4">
                    <a:moveTo>
                      <a:pt x="2" y="2"/>
                    </a:moveTo>
                    <a:cubicBezTo>
                      <a:pt x="4" y="2"/>
                      <a:pt x="11" y="0"/>
                      <a:pt x="9" y="2"/>
                    </a:cubicBezTo>
                    <a:cubicBezTo>
                      <a:pt x="7" y="2"/>
                      <a:pt x="0" y="4"/>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36"/>
              <p:cNvSpPr/>
              <p:nvPr/>
            </p:nvSpPr>
            <p:spPr bwMode="auto">
              <a:xfrm>
                <a:off x="472" y="127"/>
                <a:ext cx="58" cy="8"/>
              </a:xfrm>
              <a:custGeom>
                <a:avLst/>
                <a:gdLst>
                  <a:gd name="T0" fmla="*/ 65 w 65"/>
                  <a:gd name="T1" fmla="*/ 1 h 9"/>
                  <a:gd name="T2" fmla="*/ 15 w 65"/>
                  <a:gd name="T3" fmla="*/ 5 h 9"/>
                  <a:gd name="T4" fmla="*/ 0 w 65"/>
                  <a:gd name="T5" fmla="*/ 4 h 9"/>
                  <a:gd name="T6" fmla="*/ 65 w 65"/>
                  <a:gd name="T7" fmla="*/ 1 h 9"/>
                </a:gdLst>
                <a:ahLst/>
                <a:cxnLst>
                  <a:cxn ang="0">
                    <a:pos x="T0" y="T1"/>
                  </a:cxn>
                  <a:cxn ang="0">
                    <a:pos x="T2" y="T3"/>
                  </a:cxn>
                  <a:cxn ang="0">
                    <a:pos x="T4" y="T5"/>
                  </a:cxn>
                  <a:cxn ang="0">
                    <a:pos x="T6" y="T7"/>
                  </a:cxn>
                </a:cxnLst>
                <a:rect l="0" t="0" r="r" b="b"/>
                <a:pathLst>
                  <a:path w="65" h="9">
                    <a:moveTo>
                      <a:pt x="65" y="1"/>
                    </a:moveTo>
                    <a:cubicBezTo>
                      <a:pt x="45" y="4"/>
                      <a:pt x="32" y="4"/>
                      <a:pt x="15" y="5"/>
                    </a:cubicBezTo>
                    <a:cubicBezTo>
                      <a:pt x="11" y="6"/>
                      <a:pt x="4" y="9"/>
                      <a:pt x="0" y="4"/>
                    </a:cubicBezTo>
                    <a:cubicBezTo>
                      <a:pt x="23" y="5"/>
                      <a:pt x="45" y="0"/>
                      <a:pt x="6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37"/>
              <p:cNvSpPr/>
              <p:nvPr/>
            </p:nvSpPr>
            <p:spPr bwMode="auto">
              <a:xfrm>
                <a:off x="512" y="107"/>
                <a:ext cx="15" cy="4"/>
              </a:xfrm>
              <a:custGeom>
                <a:avLst/>
                <a:gdLst>
                  <a:gd name="T0" fmla="*/ 17 w 17"/>
                  <a:gd name="T1" fmla="*/ 2 h 5"/>
                  <a:gd name="T2" fmla="*/ 0 w 17"/>
                  <a:gd name="T3" fmla="*/ 2 h 5"/>
                  <a:gd name="T4" fmla="*/ 17 w 17"/>
                  <a:gd name="T5" fmla="*/ 0 h 5"/>
                  <a:gd name="T6" fmla="*/ 17 w 17"/>
                  <a:gd name="T7" fmla="*/ 2 h 5"/>
                </a:gdLst>
                <a:ahLst/>
                <a:cxnLst>
                  <a:cxn ang="0">
                    <a:pos x="T0" y="T1"/>
                  </a:cxn>
                  <a:cxn ang="0">
                    <a:pos x="T2" y="T3"/>
                  </a:cxn>
                  <a:cxn ang="0">
                    <a:pos x="T4" y="T5"/>
                  </a:cxn>
                  <a:cxn ang="0">
                    <a:pos x="T6" y="T7"/>
                  </a:cxn>
                </a:cxnLst>
                <a:rect l="0" t="0" r="r" b="b"/>
                <a:pathLst>
                  <a:path w="17" h="5">
                    <a:moveTo>
                      <a:pt x="17" y="2"/>
                    </a:moveTo>
                    <a:cubicBezTo>
                      <a:pt x="11" y="1"/>
                      <a:pt x="4" y="5"/>
                      <a:pt x="0" y="2"/>
                    </a:cubicBezTo>
                    <a:cubicBezTo>
                      <a:pt x="6" y="0"/>
                      <a:pt x="10" y="1"/>
                      <a:pt x="17" y="0"/>
                    </a:cubicBezTo>
                    <a:cubicBezTo>
                      <a:pt x="17" y="1"/>
                      <a:pt x="17" y="2"/>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38"/>
              <p:cNvSpPr/>
              <p:nvPr/>
            </p:nvSpPr>
            <p:spPr bwMode="auto">
              <a:xfrm>
                <a:off x="510" y="24"/>
                <a:ext cx="4" cy="4"/>
              </a:xfrm>
              <a:custGeom>
                <a:avLst/>
                <a:gdLst>
                  <a:gd name="T0" fmla="*/ 5 w 5"/>
                  <a:gd name="T1" fmla="*/ 3 h 5"/>
                  <a:gd name="T2" fmla="*/ 0 w 5"/>
                  <a:gd name="T3" fmla="*/ 2 h 5"/>
                  <a:gd name="T4" fmla="*/ 5 w 5"/>
                  <a:gd name="T5" fmla="*/ 3 h 5"/>
                </a:gdLst>
                <a:ahLst/>
                <a:cxnLst>
                  <a:cxn ang="0">
                    <a:pos x="T0" y="T1"/>
                  </a:cxn>
                  <a:cxn ang="0">
                    <a:pos x="T2" y="T3"/>
                  </a:cxn>
                  <a:cxn ang="0">
                    <a:pos x="T4" y="T5"/>
                  </a:cxn>
                </a:cxnLst>
                <a:rect l="0" t="0" r="r" b="b"/>
                <a:pathLst>
                  <a:path w="5" h="5">
                    <a:moveTo>
                      <a:pt x="5" y="3"/>
                    </a:moveTo>
                    <a:cubicBezTo>
                      <a:pt x="3" y="4"/>
                      <a:pt x="0" y="5"/>
                      <a:pt x="0" y="2"/>
                    </a:cubicBezTo>
                    <a:cubicBezTo>
                      <a:pt x="1" y="0"/>
                      <a:pt x="4" y="2"/>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39"/>
              <p:cNvSpPr/>
              <p:nvPr/>
            </p:nvSpPr>
            <p:spPr bwMode="auto">
              <a:xfrm>
                <a:off x="495" y="15"/>
                <a:ext cx="12" cy="5"/>
              </a:xfrm>
              <a:custGeom>
                <a:avLst/>
                <a:gdLst>
                  <a:gd name="T0" fmla="*/ 13 w 14"/>
                  <a:gd name="T1" fmla="*/ 4 h 5"/>
                  <a:gd name="T2" fmla="*/ 9 w 14"/>
                  <a:gd name="T3" fmla="*/ 2 h 5"/>
                  <a:gd name="T4" fmla="*/ 13 w 14"/>
                  <a:gd name="T5" fmla="*/ 4 h 5"/>
                </a:gdLst>
                <a:ahLst/>
                <a:cxnLst>
                  <a:cxn ang="0">
                    <a:pos x="T0" y="T1"/>
                  </a:cxn>
                  <a:cxn ang="0">
                    <a:pos x="T2" y="T3"/>
                  </a:cxn>
                  <a:cxn ang="0">
                    <a:pos x="T4" y="T5"/>
                  </a:cxn>
                </a:cxnLst>
                <a:rect l="0" t="0" r="r" b="b"/>
                <a:pathLst>
                  <a:path w="14" h="5">
                    <a:moveTo>
                      <a:pt x="13" y="4"/>
                    </a:moveTo>
                    <a:cubicBezTo>
                      <a:pt x="9" y="5"/>
                      <a:pt x="0" y="4"/>
                      <a:pt x="9" y="2"/>
                    </a:cubicBezTo>
                    <a:cubicBezTo>
                      <a:pt x="9" y="4"/>
                      <a:pt x="14" y="0"/>
                      <a:pt x="1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0"/>
              <p:cNvSpPr/>
              <p:nvPr/>
            </p:nvSpPr>
            <p:spPr bwMode="auto">
              <a:xfrm>
                <a:off x="488" y="107"/>
                <a:ext cx="15" cy="6"/>
              </a:xfrm>
              <a:custGeom>
                <a:avLst/>
                <a:gdLst>
                  <a:gd name="T0" fmla="*/ 17 w 17"/>
                  <a:gd name="T1" fmla="*/ 3 h 7"/>
                  <a:gd name="T2" fmla="*/ 0 w 17"/>
                  <a:gd name="T3" fmla="*/ 3 h 7"/>
                  <a:gd name="T4" fmla="*/ 17 w 17"/>
                  <a:gd name="T5" fmla="*/ 3 h 7"/>
                </a:gdLst>
                <a:ahLst/>
                <a:cxnLst>
                  <a:cxn ang="0">
                    <a:pos x="T0" y="T1"/>
                  </a:cxn>
                  <a:cxn ang="0">
                    <a:pos x="T2" y="T3"/>
                  </a:cxn>
                  <a:cxn ang="0">
                    <a:pos x="T4" y="T5"/>
                  </a:cxn>
                </a:cxnLst>
                <a:rect l="0" t="0" r="r" b="b"/>
                <a:pathLst>
                  <a:path w="17" h="7">
                    <a:moveTo>
                      <a:pt x="17" y="3"/>
                    </a:moveTo>
                    <a:cubicBezTo>
                      <a:pt x="11" y="4"/>
                      <a:pt x="5" y="7"/>
                      <a:pt x="0" y="3"/>
                    </a:cubicBezTo>
                    <a:cubicBezTo>
                      <a:pt x="6" y="5"/>
                      <a:pt x="13" y="0"/>
                      <a:pt x="1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1"/>
              <p:cNvSpPr/>
              <p:nvPr/>
            </p:nvSpPr>
            <p:spPr bwMode="auto">
              <a:xfrm>
                <a:off x="476" y="110"/>
                <a:ext cx="6" cy="3"/>
              </a:xfrm>
              <a:custGeom>
                <a:avLst/>
                <a:gdLst>
                  <a:gd name="T0" fmla="*/ 0 w 7"/>
                  <a:gd name="T1" fmla="*/ 2 h 4"/>
                  <a:gd name="T2" fmla="*/ 7 w 7"/>
                  <a:gd name="T3" fmla="*/ 1 h 4"/>
                  <a:gd name="T4" fmla="*/ 0 w 7"/>
                  <a:gd name="T5" fmla="*/ 2 h 4"/>
                </a:gdLst>
                <a:ahLst/>
                <a:cxnLst>
                  <a:cxn ang="0">
                    <a:pos x="T0" y="T1"/>
                  </a:cxn>
                  <a:cxn ang="0">
                    <a:pos x="T2" y="T3"/>
                  </a:cxn>
                  <a:cxn ang="0">
                    <a:pos x="T4" y="T5"/>
                  </a:cxn>
                </a:cxnLst>
                <a:rect l="0" t="0" r="r" b="b"/>
                <a:pathLst>
                  <a:path w="7" h="4">
                    <a:moveTo>
                      <a:pt x="0" y="2"/>
                    </a:moveTo>
                    <a:cubicBezTo>
                      <a:pt x="1" y="1"/>
                      <a:pt x="6" y="0"/>
                      <a:pt x="7" y="1"/>
                    </a:cubicBezTo>
                    <a:cubicBezTo>
                      <a:pt x="6" y="3"/>
                      <a:pt x="1"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2"/>
              <p:cNvSpPr/>
              <p:nvPr/>
            </p:nvSpPr>
            <p:spPr bwMode="auto">
              <a:xfrm>
                <a:off x="431" y="27"/>
                <a:ext cx="37" cy="10"/>
              </a:xfrm>
              <a:custGeom>
                <a:avLst/>
                <a:gdLst>
                  <a:gd name="T0" fmla="*/ 0 w 42"/>
                  <a:gd name="T1" fmla="*/ 4 h 11"/>
                  <a:gd name="T2" fmla="*/ 42 w 42"/>
                  <a:gd name="T3" fmla="*/ 5 h 11"/>
                  <a:gd name="T4" fmla="*/ 0 w 42"/>
                  <a:gd name="T5" fmla="*/ 4 h 11"/>
                </a:gdLst>
                <a:ahLst/>
                <a:cxnLst>
                  <a:cxn ang="0">
                    <a:pos x="T0" y="T1"/>
                  </a:cxn>
                  <a:cxn ang="0">
                    <a:pos x="T2" y="T3"/>
                  </a:cxn>
                  <a:cxn ang="0">
                    <a:pos x="T4" y="T5"/>
                  </a:cxn>
                </a:cxnLst>
                <a:rect l="0" t="0" r="r" b="b"/>
                <a:pathLst>
                  <a:path w="42" h="11">
                    <a:moveTo>
                      <a:pt x="0" y="4"/>
                    </a:moveTo>
                    <a:cubicBezTo>
                      <a:pt x="12" y="8"/>
                      <a:pt x="31" y="0"/>
                      <a:pt x="42" y="5"/>
                    </a:cubicBezTo>
                    <a:cubicBezTo>
                      <a:pt x="27" y="4"/>
                      <a:pt x="12" y="1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3"/>
              <p:cNvSpPr/>
              <p:nvPr/>
            </p:nvSpPr>
            <p:spPr bwMode="auto">
              <a:xfrm>
                <a:off x="443" y="7"/>
                <a:ext cx="12" cy="3"/>
              </a:xfrm>
              <a:custGeom>
                <a:avLst/>
                <a:gdLst>
                  <a:gd name="T0" fmla="*/ 0 w 13"/>
                  <a:gd name="T1" fmla="*/ 2 h 4"/>
                  <a:gd name="T2" fmla="*/ 13 w 13"/>
                  <a:gd name="T3" fmla="*/ 2 h 4"/>
                  <a:gd name="T4" fmla="*/ 0 w 13"/>
                  <a:gd name="T5" fmla="*/ 2 h 4"/>
                </a:gdLst>
                <a:ahLst/>
                <a:cxnLst>
                  <a:cxn ang="0">
                    <a:pos x="T0" y="T1"/>
                  </a:cxn>
                  <a:cxn ang="0">
                    <a:pos x="T2" y="T3"/>
                  </a:cxn>
                  <a:cxn ang="0">
                    <a:pos x="T4" y="T5"/>
                  </a:cxn>
                </a:cxnLst>
                <a:rect l="0" t="0" r="r" b="b"/>
                <a:pathLst>
                  <a:path w="13" h="4">
                    <a:moveTo>
                      <a:pt x="0" y="2"/>
                    </a:moveTo>
                    <a:cubicBezTo>
                      <a:pt x="4" y="2"/>
                      <a:pt x="13" y="0"/>
                      <a:pt x="13" y="2"/>
                    </a:cubicBezTo>
                    <a:cubicBezTo>
                      <a:pt x="9" y="2"/>
                      <a:pt x="0"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4"/>
              <p:cNvSpPr/>
              <p:nvPr/>
            </p:nvSpPr>
            <p:spPr bwMode="auto">
              <a:xfrm>
                <a:off x="272" y="185"/>
                <a:ext cx="11" cy="2"/>
              </a:xfrm>
              <a:custGeom>
                <a:avLst/>
                <a:gdLst>
                  <a:gd name="T0" fmla="*/ 12 w 12"/>
                  <a:gd name="T1" fmla="*/ 1 h 2"/>
                  <a:gd name="T2" fmla="*/ 10 w 12"/>
                  <a:gd name="T3" fmla="*/ 0 h 2"/>
                  <a:gd name="T4" fmla="*/ 12 w 12"/>
                  <a:gd name="T5" fmla="*/ 1 h 2"/>
                </a:gdLst>
                <a:ahLst/>
                <a:cxnLst>
                  <a:cxn ang="0">
                    <a:pos x="T0" y="T1"/>
                  </a:cxn>
                  <a:cxn ang="0">
                    <a:pos x="T2" y="T3"/>
                  </a:cxn>
                  <a:cxn ang="0">
                    <a:pos x="T4" y="T5"/>
                  </a:cxn>
                </a:cxnLst>
                <a:rect l="0" t="0" r="r" b="b"/>
                <a:pathLst>
                  <a:path w="12" h="2">
                    <a:moveTo>
                      <a:pt x="12" y="1"/>
                    </a:moveTo>
                    <a:cubicBezTo>
                      <a:pt x="5" y="2"/>
                      <a:pt x="0" y="0"/>
                      <a:pt x="10" y="0"/>
                    </a:cubicBezTo>
                    <a:cubicBezTo>
                      <a:pt x="10" y="1"/>
                      <a:pt x="12" y="0"/>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5"/>
              <p:cNvSpPr/>
              <p:nvPr/>
            </p:nvSpPr>
            <p:spPr bwMode="auto">
              <a:xfrm>
                <a:off x="196" y="173"/>
                <a:ext cx="29" cy="5"/>
              </a:xfrm>
              <a:custGeom>
                <a:avLst/>
                <a:gdLst>
                  <a:gd name="T0" fmla="*/ 0 w 32"/>
                  <a:gd name="T1" fmla="*/ 2 h 5"/>
                  <a:gd name="T2" fmla="*/ 32 w 32"/>
                  <a:gd name="T3" fmla="*/ 1 h 5"/>
                  <a:gd name="T4" fmla="*/ 0 w 32"/>
                  <a:gd name="T5" fmla="*/ 2 h 5"/>
                </a:gdLst>
                <a:ahLst/>
                <a:cxnLst>
                  <a:cxn ang="0">
                    <a:pos x="T0" y="T1"/>
                  </a:cxn>
                  <a:cxn ang="0">
                    <a:pos x="T2" y="T3"/>
                  </a:cxn>
                  <a:cxn ang="0">
                    <a:pos x="T4" y="T5"/>
                  </a:cxn>
                </a:cxnLst>
                <a:rect l="0" t="0" r="r" b="b"/>
                <a:pathLst>
                  <a:path w="32" h="5">
                    <a:moveTo>
                      <a:pt x="0" y="2"/>
                    </a:moveTo>
                    <a:cubicBezTo>
                      <a:pt x="10" y="2"/>
                      <a:pt x="25" y="0"/>
                      <a:pt x="32" y="1"/>
                    </a:cubicBezTo>
                    <a:cubicBezTo>
                      <a:pt x="21" y="3"/>
                      <a:pt x="9"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46"/>
              <p:cNvSpPr/>
              <p:nvPr/>
            </p:nvSpPr>
            <p:spPr bwMode="auto">
              <a:xfrm>
                <a:off x="179" y="184"/>
                <a:ext cx="5" cy="4"/>
              </a:xfrm>
              <a:custGeom>
                <a:avLst/>
                <a:gdLst>
                  <a:gd name="T0" fmla="*/ 0 w 5"/>
                  <a:gd name="T1" fmla="*/ 1 h 4"/>
                  <a:gd name="T2" fmla="*/ 5 w 5"/>
                  <a:gd name="T3" fmla="*/ 2 h 4"/>
                  <a:gd name="T4" fmla="*/ 0 w 5"/>
                  <a:gd name="T5" fmla="*/ 1 h 4"/>
                </a:gdLst>
                <a:ahLst/>
                <a:cxnLst>
                  <a:cxn ang="0">
                    <a:pos x="T0" y="T1"/>
                  </a:cxn>
                  <a:cxn ang="0">
                    <a:pos x="T2" y="T3"/>
                  </a:cxn>
                  <a:cxn ang="0">
                    <a:pos x="T4" y="T5"/>
                  </a:cxn>
                </a:cxnLst>
                <a:rect l="0" t="0" r="r" b="b"/>
                <a:pathLst>
                  <a:path w="5" h="4">
                    <a:moveTo>
                      <a:pt x="0" y="1"/>
                    </a:moveTo>
                    <a:cubicBezTo>
                      <a:pt x="2" y="1"/>
                      <a:pt x="5" y="0"/>
                      <a:pt x="5" y="2"/>
                    </a:cubicBezTo>
                    <a:cubicBezTo>
                      <a:pt x="4" y="2"/>
                      <a:pt x="0"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47"/>
              <p:cNvSpPr/>
              <p:nvPr/>
            </p:nvSpPr>
            <p:spPr bwMode="auto">
              <a:xfrm>
                <a:off x="167" y="184"/>
                <a:ext cx="5" cy="4"/>
              </a:xfrm>
              <a:custGeom>
                <a:avLst/>
                <a:gdLst>
                  <a:gd name="T0" fmla="*/ 0 w 6"/>
                  <a:gd name="T1" fmla="*/ 1 h 4"/>
                  <a:gd name="T2" fmla="*/ 6 w 6"/>
                  <a:gd name="T3" fmla="*/ 2 h 4"/>
                  <a:gd name="T4" fmla="*/ 0 w 6"/>
                  <a:gd name="T5" fmla="*/ 1 h 4"/>
                </a:gdLst>
                <a:ahLst/>
                <a:cxnLst>
                  <a:cxn ang="0">
                    <a:pos x="T0" y="T1"/>
                  </a:cxn>
                  <a:cxn ang="0">
                    <a:pos x="T2" y="T3"/>
                  </a:cxn>
                  <a:cxn ang="0">
                    <a:pos x="T4" y="T5"/>
                  </a:cxn>
                </a:cxnLst>
                <a:rect l="0" t="0" r="r" b="b"/>
                <a:pathLst>
                  <a:path w="6" h="4">
                    <a:moveTo>
                      <a:pt x="0" y="1"/>
                    </a:moveTo>
                    <a:cubicBezTo>
                      <a:pt x="2" y="0"/>
                      <a:pt x="5" y="0"/>
                      <a:pt x="6" y="2"/>
                    </a:cubicBezTo>
                    <a:cubicBezTo>
                      <a:pt x="5" y="4"/>
                      <a:pt x="0"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8"/>
              <p:cNvSpPr/>
              <p:nvPr/>
            </p:nvSpPr>
            <p:spPr bwMode="auto">
              <a:xfrm>
                <a:off x="122" y="21"/>
                <a:ext cx="17" cy="5"/>
              </a:xfrm>
              <a:custGeom>
                <a:avLst/>
                <a:gdLst>
                  <a:gd name="T0" fmla="*/ 20 w 20"/>
                  <a:gd name="T1" fmla="*/ 3 h 6"/>
                  <a:gd name="T2" fmla="*/ 0 w 20"/>
                  <a:gd name="T3" fmla="*/ 3 h 6"/>
                  <a:gd name="T4" fmla="*/ 20 w 20"/>
                  <a:gd name="T5" fmla="*/ 3 h 6"/>
                </a:gdLst>
                <a:ahLst/>
                <a:cxnLst>
                  <a:cxn ang="0">
                    <a:pos x="T0" y="T1"/>
                  </a:cxn>
                  <a:cxn ang="0">
                    <a:pos x="T2" y="T3"/>
                  </a:cxn>
                  <a:cxn ang="0">
                    <a:pos x="T4" y="T5"/>
                  </a:cxn>
                </a:cxnLst>
                <a:rect l="0" t="0" r="r" b="b"/>
                <a:pathLst>
                  <a:path w="20" h="6">
                    <a:moveTo>
                      <a:pt x="20" y="3"/>
                    </a:moveTo>
                    <a:cubicBezTo>
                      <a:pt x="13" y="3"/>
                      <a:pt x="5" y="6"/>
                      <a:pt x="0" y="3"/>
                    </a:cubicBezTo>
                    <a:cubicBezTo>
                      <a:pt x="7" y="1"/>
                      <a:pt x="14" y="0"/>
                      <a:pt x="2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49"/>
              <p:cNvSpPr/>
              <p:nvPr/>
            </p:nvSpPr>
            <p:spPr bwMode="auto">
              <a:xfrm>
                <a:off x="122" y="32"/>
                <a:ext cx="9" cy="3"/>
              </a:xfrm>
              <a:custGeom>
                <a:avLst/>
                <a:gdLst>
                  <a:gd name="T0" fmla="*/ 1 w 10"/>
                  <a:gd name="T1" fmla="*/ 2 h 4"/>
                  <a:gd name="T2" fmla="*/ 9 w 10"/>
                  <a:gd name="T3" fmla="*/ 2 h 4"/>
                  <a:gd name="T4" fmla="*/ 1 w 10"/>
                  <a:gd name="T5" fmla="*/ 2 h 4"/>
                </a:gdLst>
                <a:ahLst/>
                <a:cxnLst>
                  <a:cxn ang="0">
                    <a:pos x="T0" y="T1"/>
                  </a:cxn>
                  <a:cxn ang="0">
                    <a:pos x="T2" y="T3"/>
                  </a:cxn>
                  <a:cxn ang="0">
                    <a:pos x="T4" y="T5"/>
                  </a:cxn>
                </a:cxnLst>
                <a:rect l="0" t="0" r="r" b="b"/>
                <a:pathLst>
                  <a:path w="10" h="4">
                    <a:moveTo>
                      <a:pt x="1" y="2"/>
                    </a:moveTo>
                    <a:cubicBezTo>
                      <a:pt x="3" y="2"/>
                      <a:pt x="10" y="0"/>
                      <a:pt x="9" y="2"/>
                    </a:cubicBezTo>
                    <a:cubicBezTo>
                      <a:pt x="7" y="2"/>
                      <a:pt x="0" y="4"/>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50"/>
              <p:cNvSpPr/>
              <p:nvPr/>
            </p:nvSpPr>
            <p:spPr bwMode="auto">
              <a:xfrm>
                <a:off x="120" y="177"/>
                <a:ext cx="23" cy="3"/>
              </a:xfrm>
              <a:custGeom>
                <a:avLst/>
                <a:gdLst>
                  <a:gd name="T0" fmla="*/ 26 w 26"/>
                  <a:gd name="T1" fmla="*/ 3 h 4"/>
                  <a:gd name="T2" fmla="*/ 0 w 26"/>
                  <a:gd name="T3" fmla="*/ 3 h 4"/>
                  <a:gd name="T4" fmla="*/ 26 w 26"/>
                  <a:gd name="T5" fmla="*/ 3 h 4"/>
                </a:gdLst>
                <a:ahLst/>
                <a:cxnLst>
                  <a:cxn ang="0">
                    <a:pos x="T0" y="T1"/>
                  </a:cxn>
                  <a:cxn ang="0">
                    <a:pos x="T2" y="T3"/>
                  </a:cxn>
                  <a:cxn ang="0">
                    <a:pos x="T4" y="T5"/>
                  </a:cxn>
                </a:cxnLst>
                <a:rect l="0" t="0" r="r" b="b"/>
                <a:pathLst>
                  <a:path w="26" h="4">
                    <a:moveTo>
                      <a:pt x="26" y="3"/>
                    </a:moveTo>
                    <a:cubicBezTo>
                      <a:pt x="16" y="4"/>
                      <a:pt x="7" y="4"/>
                      <a:pt x="0" y="3"/>
                    </a:cubicBezTo>
                    <a:cubicBezTo>
                      <a:pt x="9" y="2"/>
                      <a:pt x="17" y="0"/>
                      <a:pt x="2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51"/>
              <p:cNvSpPr/>
              <p:nvPr/>
            </p:nvSpPr>
            <p:spPr bwMode="auto">
              <a:xfrm>
                <a:off x="105" y="22"/>
                <a:ext cx="8" cy="4"/>
              </a:xfrm>
              <a:custGeom>
                <a:avLst/>
                <a:gdLst>
                  <a:gd name="T0" fmla="*/ 9 w 9"/>
                  <a:gd name="T1" fmla="*/ 4 h 5"/>
                  <a:gd name="T2" fmla="*/ 0 w 9"/>
                  <a:gd name="T3" fmla="*/ 4 h 5"/>
                  <a:gd name="T4" fmla="*/ 2 w 9"/>
                  <a:gd name="T5" fmla="*/ 3 h 5"/>
                  <a:gd name="T6" fmla="*/ 1 w 9"/>
                  <a:gd name="T7" fmla="*/ 1 h 5"/>
                  <a:gd name="T8" fmla="*/ 9 w 9"/>
                  <a:gd name="T9" fmla="*/ 4 h 5"/>
                </a:gdLst>
                <a:ahLst/>
                <a:cxnLst>
                  <a:cxn ang="0">
                    <a:pos x="T0" y="T1"/>
                  </a:cxn>
                  <a:cxn ang="0">
                    <a:pos x="T2" y="T3"/>
                  </a:cxn>
                  <a:cxn ang="0">
                    <a:pos x="T4" y="T5"/>
                  </a:cxn>
                  <a:cxn ang="0">
                    <a:pos x="T6" y="T7"/>
                  </a:cxn>
                  <a:cxn ang="0">
                    <a:pos x="T8" y="T9"/>
                  </a:cxn>
                </a:cxnLst>
                <a:rect l="0" t="0" r="r" b="b"/>
                <a:pathLst>
                  <a:path w="9" h="5">
                    <a:moveTo>
                      <a:pt x="9" y="4"/>
                    </a:moveTo>
                    <a:cubicBezTo>
                      <a:pt x="6" y="5"/>
                      <a:pt x="2" y="5"/>
                      <a:pt x="0" y="4"/>
                    </a:cubicBezTo>
                    <a:cubicBezTo>
                      <a:pt x="0" y="3"/>
                      <a:pt x="1" y="3"/>
                      <a:pt x="2" y="3"/>
                    </a:cubicBezTo>
                    <a:cubicBezTo>
                      <a:pt x="2" y="2"/>
                      <a:pt x="1" y="2"/>
                      <a:pt x="1" y="1"/>
                    </a:cubicBezTo>
                    <a:cubicBezTo>
                      <a:pt x="5" y="0"/>
                      <a:pt x="7" y="2"/>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52"/>
              <p:cNvSpPr/>
              <p:nvPr/>
            </p:nvSpPr>
            <p:spPr bwMode="auto">
              <a:xfrm>
                <a:off x="12" y="32"/>
                <a:ext cx="8" cy="6"/>
              </a:xfrm>
              <a:custGeom>
                <a:avLst/>
                <a:gdLst>
                  <a:gd name="T0" fmla="*/ 0 w 9"/>
                  <a:gd name="T1" fmla="*/ 3 h 7"/>
                  <a:gd name="T2" fmla="*/ 9 w 9"/>
                  <a:gd name="T3" fmla="*/ 2 h 7"/>
                  <a:gd name="T4" fmla="*/ 0 w 9"/>
                  <a:gd name="T5" fmla="*/ 3 h 7"/>
                </a:gdLst>
                <a:ahLst/>
                <a:cxnLst>
                  <a:cxn ang="0">
                    <a:pos x="T0" y="T1"/>
                  </a:cxn>
                  <a:cxn ang="0">
                    <a:pos x="T2" y="T3"/>
                  </a:cxn>
                  <a:cxn ang="0">
                    <a:pos x="T4" y="T5"/>
                  </a:cxn>
                </a:cxnLst>
                <a:rect l="0" t="0" r="r" b="b"/>
                <a:pathLst>
                  <a:path w="9" h="7">
                    <a:moveTo>
                      <a:pt x="0" y="3"/>
                    </a:moveTo>
                    <a:cubicBezTo>
                      <a:pt x="1" y="1"/>
                      <a:pt x="7" y="0"/>
                      <a:pt x="9" y="2"/>
                    </a:cubicBezTo>
                    <a:cubicBezTo>
                      <a:pt x="6" y="2"/>
                      <a:pt x="2" y="7"/>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53"/>
              <p:cNvSpPr>
                <a:spLocks noEditPoints="1"/>
              </p:cNvSpPr>
              <p:nvPr/>
            </p:nvSpPr>
            <p:spPr bwMode="auto">
              <a:xfrm>
                <a:off x="3" y="7"/>
                <a:ext cx="1012" cy="193"/>
              </a:xfrm>
              <a:custGeom>
                <a:avLst/>
                <a:gdLst>
                  <a:gd name="T0" fmla="*/ 31 w 1136"/>
                  <a:gd name="T1" fmla="*/ 36 h 215"/>
                  <a:gd name="T2" fmla="*/ 7 w 1136"/>
                  <a:gd name="T3" fmla="*/ 55 h 215"/>
                  <a:gd name="T4" fmla="*/ 7 w 1136"/>
                  <a:gd name="T5" fmla="*/ 74 h 215"/>
                  <a:gd name="T6" fmla="*/ 10 w 1136"/>
                  <a:gd name="T7" fmla="*/ 105 h 215"/>
                  <a:gd name="T8" fmla="*/ 4 w 1136"/>
                  <a:gd name="T9" fmla="*/ 126 h 215"/>
                  <a:gd name="T10" fmla="*/ 23 w 1136"/>
                  <a:gd name="T11" fmla="*/ 142 h 215"/>
                  <a:gd name="T12" fmla="*/ 17 w 1136"/>
                  <a:gd name="T13" fmla="*/ 164 h 215"/>
                  <a:gd name="T14" fmla="*/ 29 w 1136"/>
                  <a:gd name="T15" fmla="*/ 199 h 215"/>
                  <a:gd name="T16" fmla="*/ 95 w 1136"/>
                  <a:gd name="T17" fmla="*/ 215 h 215"/>
                  <a:gd name="T18" fmla="*/ 63 w 1136"/>
                  <a:gd name="T19" fmla="*/ 188 h 215"/>
                  <a:gd name="T20" fmla="*/ 256 w 1136"/>
                  <a:gd name="T21" fmla="*/ 175 h 215"/>
                  <a:gd name="T22" fmla="*/ 301 w 1136"/>
                  <a:gd name="T23" fmla="*/ 160 h 215"/>
                  <a:gd name="T24" fmla="*/ 426 w 1136"/>
                  <a:gd name="T25" fmla="*/ 144 h 215"/>
                  <a:gd name="T26" fmla="*/ 440 w 1136"/>
                  <a:gd name="T27" fmla="*/ 140 h 215"/>
                  <a:gd name="T28" fmla="*/ 392 w 1136"/>
                  <a:gd name="T29" fmla="*/ 135 h 215"/>
                  <a:gd name="T30" fmla="*/ 367 w 1136"/>
                  <a:gd name="T31" fmla="*/ 126 h 215"/>
                  <a:gd name="T32" fmla="*/ 274 w 1136"/>
                  <a:gd name="T33" fmla="*/ 120 h 215"/>
                  <a:gd name="T34" fmla="*/ 479 w 1136"/>
                  <a:gd name="T35" fmla="*/ 94 h 215"/>
                  <a:gd name="T36" fmla="*/ 519 w 1136"/>
                  <a:gd name="T37" fmla="*/ 93 h 215"/>
                  <a:gd name="T38" fmla="*/ 778 w 1136"/>
                  <a:gd name="T39" fmla="*/ 58 h 215"/>
                  <a:gd name="T40" fmla="*/ 830 w 1136"/>
                  <a:gd name="T41" fmla="*/ 62 h 215"/>
                  <a:gd name="T42" fmla="*/ 913 w 1136"/>
                  <a:gd name="T43" fmla="*/ 53 h 215"/>
                  <a:gd name="T44" fmla="*/ 895 w 1136"/>
                  <a:gd name="T45" fmla="*/ 48 h 215"/>
                  <a:gd name="T46" fmla="*/ 1049 w 1136"/>
                  <a:gd name="T47" fmla="*/ 16 h 215"/>
                  <a:gd name="T48" fmla="*/ 1097 w 1136"/>
                  <a:gd name="T49" fmla="*/ 6 h 215"/>
                  <a:gd name="T50" fmla="*/ 723 w 1136"/>
                  <a:gd name="T51" fmla="*/ 36 h 215"/>
                  <a:gd name="T52" fmla="*/ 672 w 1136"/>
                  <a:gd name="T53" fmla="*/ 38 h 215"/>
                  <a:gd name="T54" fmla="*/ 855 w 1136"/>
                  <a:gd name="T55" fmla="*/ 21 h 215"/>
                  <a:gd name="T56" fmla="*/ 881 w 1136"/>
                  <a:gd name="T57" fmla="*/ 15 h 215"/>
                  <a:gd name="T58" fmla="*/ 885 w 1136"/>
                  <a:gd name="T59" fmla="*/ 11 h 215"/>
                  <a:gd name="T60" fmla="*/ 854 w 1136"/>
                  <a:gd name="T61" fmla="*/ 19 h 215"/>
                  <a:gd name="T62" fmla="*/ 745 w 1136"/>
                  <a:gd name="T63" fmla="*/ 23 h 215"/>
                  <a:gd name="T64" fmla="*/ 728 w 1136"/>
                  <a:gd name="T65" fmla="*/ 19 h 215"/>
                  <a:gd name="T66" fmla="*/ 799 w 1136"/>
                  <a:gd name="T67" fmla="*/ 14 h 215"/>
                  <a:gd name="T68" fmla="*/ 771 w 1136"/>
                  <a:gd name="T69" fmla="*/ 13 h 215"/>
                  <a:gd name="T70" fmla="*/ 749 w 1136"/>
                  <a:gd name="T71" fmla="*/ 15 h 215"/>
                  <a:gd name="T72" fmla="*/ 678 w 1136"/>
                  <a:gd name="T73" fmla="*/ 25 h 215"/>
                  <a:gd name="T74" fmla="*/ 660 w 1136"/>
                  <a:gd name="T75" fmla="*/ 28 h 215"/>
                  <a:gd name="T76" fmla="*/ 639 w 1136"/>
                  <a:gd name="T77" fmla="*/ 24 h 215"/>
                  <a:gd name="T78" fmla="*/ 561 w 1136"/>
                  <a:gd name="T79" fmla="*/ 31 h 215"/>
                  <a:gd name="T80" fmla="*/ 488 w 1136"/>
                  <a:gd name="T81" fmla="*/ 33 h 215"/>
                  <a:gd name="T82" fmla="*/ 436 w 1136"/>
                  <a:gd name="T83" fmla="*/ 35 h 215"/>
                  <a:gd name="T84" fmla="*/ 430 w 1136"/>
                  <a:gd name="T85" fmla="*/ 32 h 215"/>
                  <a:gd name="T86" fmla="*/ 478 w 1136"/>
                  <a:gd name="T87" fmla="*/ 19 h 215"/>
                  <a:gd name="T88" fmla="*/ 230 w 1136"/>
                  <a:gd name="T89" fmla="*/ 27 h 215"/>
                  <a:gd name="T90" fmla="*/ 106 w 1136"/>
                  <a:gd name="T91" fmla="*/ 29 h 215"/>
                  <a:gd name="T92" fmla="*/ 95 w 1136"/>
                  <a:gd name="T93" fmla="*/ 20 h 215"/>
                  <a:gd name="T94" fmla="*/ 784 w 1136"/>
                  <a:gd name="T95" fmla="*/ 13 h 215"/>
                  <a:gd name="T96" fmla="*/ 893 w 1136"/>
                  <a:gd name="T97" fmla="*/ 46 h 215"/>
                  <a:gd name="T98" fmla="*/ 638 w 1136"/>
                  <a:gd name="T99" fmla="*/ 46 h 215"/>
                  <a:gd name="T100" fmla="*/ 648 w 1136"/>
                  <a:gd name="T101" fmla="*/ 40 h 215"/>
                  <a:gd name="T102" fmla="*/ 626 w 1136"/>
                  <a:gd name="T103" fmla="*/ 32 h 215"/>
                  <a:gd name="T104" fmla="*/ 575 w 1136"/>
                  <a:gd name="T105" fmla="*/ 3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36" h="215">
                    <a:moveTo>
                      <a:pt x="25" y="23"/>
                    </a:moveTo>
                    <a:cubicBezTo>
                      <a:pt x="26" y="28"/>
                      <a:pt x="32" y="25"/>
                      <a:pt x="32" y="31"/>
                    </a:cubicBezTo>
                    <a:cubicBezTo>
                      <a:pt x="35" y="30"/>
                      <a:pt x="35" y="26"/>
                      <a:pt x="40" y="27"/>
                    </a:cubicBezTo>
                    <a:cubicBezTo>
                      <a:pt x="44" y="34"/>
                      <a:pt x="33" y="32"/>
                      <a:pt x="31" y="36"/>
                    </a:cubicBezTo>
                    <a:cubicBezTo>
                      <a:pt x="28" y="34"/>
                      <a:pt x="34" y="34"/>
                      <a:pt x="32" y="31"/>
                    </a:cubicBezTo>
                    <a:cubicBezTo>
                      <a:pt x="29" y="27"/>
                      <a:pt x="23" y="34"/>
                      <a:pt x="27" y="37"/>
                    </a:cubicBezTo>
                    <a:cubicBezTo>
                      <a:pt x="17" y="37"/>
                      <a:pt x="7" y="42"/>
                      <a:pt x="0" y="48"/>
                    </a:cubicBezTo>
                    <a:cubicBezTo>
                      <a:pt x="1" y="52"/>
                      <a:pt x="6" y="51"/>
                      <a:pt x="7" y="55"/>
                    </a:cubicBezTo>
                    <a:cubicBezTo>
                      <a:pt x="8" y="59"/>
                      <a:pt x="5" y="57"/>
                      <a:pt x="3" y="58"/>
                    </a:cubicBezTo>
                    <a:cubicBezTo>
                      <a:pt x="4" y="60"/>
                      <a:pt x="3" y="62"/>
                      <a:pt x="6" y="63"/>
                    </a:cubicBezTo>
                    <a:cubicBezTo>
                      <a:pt x="2" y="67"/>
                      <a:pt x="1" y="68"/>
                      <a:pt x="2" y="74"/>
                    </a:cubicBezTo>
                    <a:cubicBezTo>
                      <a:pt x="4" y="73"/>
                      <a:pt x="6" y="73"/>
                      <a:pt x="7" y="74"/>
                    </a:cubicBezTo>
                    <a:cubicBezTo>
                      <a:pt x="9" y="81"/>
                      <a:pt x="7" y="84"/>
                      <a:pt x="6" y="89"/>
                    </a:cubicBezTo>
                    <a:cubicBezTo>
                      <a:pt x="7" y="93"/>
                      <a:pt x="10" y="94"/>
                      <a:pt x="10" y="98"/>
                    </a:cubicBezTo>
                    <a:cubicBezTo>
                      <a:pt x="10" y="99"/>
                      <a:pt x="9" y="97"/>
                      <a:pt x="8" y="98"/>
                    </a:cubicBezTo>
                    <a:cubicBezTo>
                      <a:pt x="10" y="101"/>
                      <a:pt x="9" y="102"/>
                      <a:pt x="10" y="105"/>
                    </a:cubicBezTo>
                    <a:cubicBezTo>
                      <a:pt x="9" y="107"/>
                      <a:pt x="5" y="105"/>
                      <a:pt x="4" y="108"/>
                    </a:cubicBezTo>
                    <a:cubicBezTo>
                      <a:pt x="4" y="111"/>
                      <a:pt x="6" y="110"/>
                      <a:pt x="8" y="111"/>
                    </a:cubicBezTo>
                    <a:cubicBezTo>
                      <a:pt x="7" y="120"/>
                      <a:pt x="15" y="116"/>
                      <a:pt x="15" y="123"/>
                    </a:cubicBezTo>
                    <a:cubicBezTo>
                      <a:pt x="13" y="127"/>
                      <a:pt x="8" y="121"/>
                      <a:pt x="4" y="126"/>
                    </a:cubicBezTo>
                    <a:cubicBezTo>
                      <a:pt x="5" y="132"/>
                      <a:pt x="8" y="129"/>
                      <a:pt x="12" y="131"/>
                    </a:cubicBezTo>
                    <a:cubicBezTo>
                      <a:pt x="11" y="133"/>
                      <a:pt x="11" y="135"/>
                      <a:pt x="12" y="137"/>
                    </a:cubicBezTo>
                    <a:cubicBezTo>
                      <a:pt x="13" y="133"/>
                      <a:pt x="17" y="134"/>
                      <a:pt x="21" y="135"/>
                    </a:cubicBezTo>
                    <a:cubicBezTo>
                      <a:pt x="20" y="138"/>
                      <a:pt x="22" y="140"/>
                      <a:pt x="23" y="142"/>
                    </a:cubicBezTo>
                    <a:cubicBezTo>
                      <a:pt x="20" y="143"/>
                      <a:pt x="13" y="143"/>
                      <a:pt x="10" y="140"/>
                    </a:cubicBezTo>
                    <a:cubicBezTo>
                      <a:pt x="9" y="142"/>
                      <a:pt x="13" y="146"/>
                      <a:pt x="14" y="148"/>
                    </a:cubicBezTo>
                    <a:cubicBezTo>
                      <a:pt x="12" y="150"/>
                      <a:pt x="13" y="154"/>
                      <a:pt x="10" y="155"/>
                    </a:cubicBezTo>
                    <a:cubicBezTo>
                      <a:pt x="11" y="159"/>
                      <a:pt x="15" y="160"/>
                      <a:pt x="17" y="164"/>
                    </a:cubicBezTo>
                    <a:cubicBezTo>
                      <a:pt x="16" y="167"/>
                      <a:pt x="15" y="168"/>
                      <a:pt x="13" y="172"/>
                    </a:cubicBezTo>
                    <a:cubicBezTo>
                      <a:pt x="15" y="178"/>
                      <a:pt x="19" y="180"/>
                      <a:pt x="24" y="181"/>
                    </a:cubicBezTo>
                    <a:cubicBezTo>
                      <a:pt x="26" y="186"/>
                      <a:pt x="20" y="185"/>
                      <a:pt x="21" y="189"/>
                    </a:cubicBezTo>
                    <a:cubicBezTo>
                      <a:pt x="24" y="190"/>
                      <a:pt x="22" y="198"/>
                      <a:pt x="29" y="199"/>
                    </a:cubicBezTo>
                    <a:cubicBezTo>
                      <a:pt x="29" y="200"/>
                      <a:pt x="28" y="201"/>
                      <a:pt x="26" y="201"/>
                    </a:cubicBezTo>
                    <a:cubicBezTo>
                      <a:pt x="27" y="204"/>
                      <a:pt x="29" y="200"/>
                      <a:pt x="31" y="200"/>
                    </a:cubicBezTo>
                    <a:cubicBezTo>
                      <a:pt x="34" y="201"/>
                      <a:pt x="34" y="205"/>
                      <a:pt x="36" y="205"/>
                    </a:cubicBezTo>
                    <a:cubicBezTo>
                      <a:pt x="56" y="208"/>
                      <a:pt x="74" y="213"/>
                      <a:pt x="95" y="215"/>
                    </a:cubicBezTo>
                    <a:cubicBezTo>
                      <a:pt x="99" y="211"/>
                      <a:pt x="116" y="211"/>
                      <a:pt x="125" y="209"/>
                    </a:cubicBezTo>
                    <a:cubicBezTo>
                      <a:pt x="107" y="209"/>
                      <a:pt x="93" y="204"/>
                      <a:pt x="76" y="202"/>
                    </a:cubicBezTo>
                    <a:cubicBezTo>
                      <a:pt x="87" y="192"/>
                      <a:pt x="106" y="196"/>
                      <a:pt x="120" y="192"/>
                    </a:cubicBezTo>
                    <a:cubicBezTo>
                      <a:pt x="100" y="191"/>
                      <a:pt x="83" y="191"/>
                      <a:pt x="63" y="188"/>
                    </a:cubicBezTo>
                    <a:cubicBezTo>
                      <a:pt x="67" y="184"/>
                      <a:pt x="74" y="187"/>
                      <a:pt x="80" y="187"/>
                    </a:cubicBezTo>
                    <a:cubicBezTo>
                      <a:pt x="127" y="183"/>
                      <a:pt x="177" y="183"/>
                      <a:pt x="220" y="175"/>
                    </a:cubicBezTo>
                    <a:cubicBezTo>
                      <a:pt x="222" y="175"/>
                      <a:pt x="222" y="176"/>
                      <a:pt x="221" y="176"/>
                    </a:cubicBezTo>
                    <a:cubicBezTo>
                      <a:pt x="230" y="175"/>
                      <a:pt x="249" y="172"/>
                      <a:pt x="256" y="175"/>
                    </a:cubicBezTo>
                    <a:cubicBezTo>
                      <a:pt x="254" y="173"/>
                      <a:pt x="257" y="174"/>
                      <a:pt x="258" y="173"/>
                    </a:cubicBezTo>
                    <a:cubicBezTo>
                      <a:pt x="253" y="167"/>
                      <a:pt x="247" y="173"/>
                      <a:pt x="244" y="173"/>
                    </a:cubicBezTo>
                    <a:cubicBezTo>
                      <a:pt x="234" y="174"/>
                      <a:pt x="219" y="169"/>
                      <a:pt x="207" y="171"/>
                    </a:cubicBezTo>
                    <a:cubicBezTo>
                      <a:pt x="230" y="162"/>
                      <a:pt x="268" y="166"/>
                      <a:pt x="301" y="160"/>
                    </a:cubicBezTo>
                    <a:cubicBezTo>
                      <a:pt x="288" y="156"/>
                      <a:pt x="273" y="161"/>
                      <a:pt x="257" y="160"/>
                    </a:cubicBezTo>
                    <a:cubicBezTo>
                      <a:pt x="298" y="156"/>
                      <a:pt x="341" y="152"/>
                      <a:pt x="381" y="150"/>
                    </a:cubicBezTo>
                    <a:cubicBezTo>
                      <a:pt x="431" y="146"/>
                      <a:pt x="479" y="145"/>
                      <a:pt x="526" y="138"/>
                    </a:cubicBezTo>
                    <a:cubicBezTo>
                      <a:pt x="493" y="139"/>
                      <a:pt x="460" y="144"/>
                      <a:pt x="426" y="144"/>
                    </a:cubicBezTo>
                    <a:cubicBezTo>
                      <a:pt x="369" y="145"/>
                      <a:pt x="307" y="157"/>
                      <a:pt x="250" y="153"/>
                    </a:cubicBezTo>
                    <a:cubicBezTo>
                      <a:pt x="306" y="148"/>
                      <a:pt x="359" y="147"/>
                      <a:pt x="415" y="141"/>
                    </a:cubicBezTo>
                    <a:cubicBezTo>
                      <a:pt x="417" y="139"/>
                      <a:pt x="409" y="141"/>
                      <a:pt x="407" y="141"/>
                    </a:cubicBezTo>
                    <a:cubicBezTo>
                      <a:pt x="413" y="138"/>
                      <a:pt x="434" y="134"/>
                      <a:pt x="440" y="140"/>
                    </a:cubicBezTo>
                    <a:cubicBezTo>
                      <a:pt x="444" y="133"/>
                      <a:pt x="449" y="138"/>
                      <a:pt x="455" y="138"/>
                    </a:cubicBezTo>
                    <a:cubicBezTo>
                      <a:pt x="454" y="137"/>
                      <a:pt x="453" y="137"/>
                      <a:pt x="451" y="137"/>
                    </a:cubicBezTo>
                    <a:cubicBezTo>
                      <a:pt x="453" y="132"/>
                      <a:pt x="462" y="137"/>
                      <a:pt x="464" y="131"/>
                    </a:cubicBezTo>
                    <a:cubicBezTo>
                      <a:pt x="438" y="132"/>
                      <a:pt x="416" y="134"/>
                      <a:pt x="392" y="135"/>
                    </a:cubicBezTo>
                    <a:cubicBezTo>
                      <a:pt x="437" y="127"/>
                      <a:pt x="476" y="126"/>
                      <a:pt x="513" y="119"/>
                    </a:cubicBezTo>
                    <a:cubicBezTo>
                      <a:pt x="509" y="118"/>
                      <a:pt x="503" y="120"/>
                      <a:pt x="501" y="117"/>
                    </a:cubicBezTo>
                    <a:cubicBezTo>
                      <a:pt x="467" y="123"/>
                      <a:pt x="428" y="125"/>
                      <a:pt x="391" y="125"/>
                    </a:cubicBezTo>
                    <a:cubicBezTo>
                      <a:pt x="383" y="125"/>
                      <a:pt x="375" y="126"/>
                      <a:pt x="367" y="126"/>
                    </a:cubicBezTo>
                    <a:cubicBezTo>
                      <a:pt x="324" y="129"/>
                      <a:pt x="282" y="131"/>
                      <a:pt x="242" y="133"/>
                    </a:cubicBezTo>
                    <a:cubicBezTo>
                      <a:pt x="246" y="129"/>
                      <a:pt x="256" y="131"/>
                      <a:pt x="258" y="130"/>
                    </a:cubicBezTo>
                    <a:cubicBezTo>
                      <a:pt x="252" y="130"/>
                      <a:pt x="253" y="127"/>
                      <a:pt x="248" y="126"/>
                    </a:cubicBezTo>
                    <a:cubicBezTo>
                      <a:pt x="256" y="123"/>
                      <a:pt x="265" y="121"/>
                      <a:pt x="274" y="120"/>
                    </a:cubicBezTo>
                    <a:cubicBezTo>
                      <a:pt x="288" y="118"/>
                      <a:pt x="305" y="121"/>
                      <a:pt x="314" y="114"/>
                    </a:cubicBezTo>
                    <a:cubicBezTo>
                      <a:pt x="350" y="113"/>
                      <a:pt x="379" y="106"/>
                      <a:pt x="410" y="104"/>
                    </a:cubicBezTo>
                    <a:cubicBezTo>
                      <a:pt x="411" y="102"/>
                      <a:pt x="413" y="103"/>
                      <a:pt x="411" y="101"/>
                    </a:cubicBezTo>
                    <a:cubicBezTo>
                      <a:pt x="432" y="99"/>
                      <a:pt x="457" y="98"/>
                      <a:pt x="479" y="94"/>
                    </a:cubicBezTo>
                    <a:cubicBezTo>
                      <a:pt x="483" y="93"/>
                      <a:pt x="486" y="92"/>
                      <a:pt x="490" y="95"/>
                    </a:cubicBezTo>
                    <a:cubicBezTo>
                      <a:pt x="494" y="93"/>
                      <a:pt x="502" y="90"/>
                      <a:pt x="503" y="94"/>
                    </a:cubicBezTo>
                    <a:cubicBezTo>
                      <a:pt x="506" y="94"/>
                      <a:pt x="508" y="93"/>
                      <a:pt x="509" y="91"/>
                    </a:cubicBezTo>
                    <a:cubicBezTo>
                      <a:pt x="512" y="92"/>
                      <a:pt x="515" y="95"/>
                      <a:pt x="519" y="93"/>
                    </a:cubicBezTo>
                    <a:cubicBezTo>
                      <a:pt x="542" y="83"/>
                      <a:pt x="587" y="82"/>
                      <a:pt x="617" y="79"/>
                    </a:cubicBezTo>
                    <a:cubicBezTo>
                      <a:pt x="625" y="79"/>
                      <a:pt x="630" y="80"/>
                      <a:pt x="633" y="75"/>
                    </a:cubicBezTo>
                    <a:cubicBezTo>
                      <a:pt x="609" y="73"/>
                      <a:pt x="587" y="80"/>
                      <a:pt x="564" y="75"/>
                    </a:cubicBezTo>
                    <a:cubicBezTo>
                      <a:pt x="635" y="69"/>
                      <a:pt x="712" y="63"/>
                      <a:pt x="778" y="58"/>
                    </a:cubicBezTo>
                    <a:cubicBezTo>
                      <a:pt x="767" y="64"/>
                      <a:pt x="749" y="64"/>
                      <a:pt x="737" y="64"/>
                    </a:cubicBezTo>
                    <a:cubicBezTo>
                      <a:pt x="740" y="66"/>
                      <a:pt x="736" y="68"/>
                      <a:pt x="738" y="68"/>
                    </a:cubicBezTo>
                    <a:cubicBezTo>
                      <a:pt x="771" y="72"/>
                      <a:pt x="802" y="60"/>
                      <a:pt x="827" y="65"/>
                    </a:cubicBezTo>
                    <a:cubicBezTo>
                      <a:pt x="830" y="65"/>
                      <a:pt x="825" y="62"/>
                      <a:pt x="830" y="62"/>
                    </a:cubicBezTo>
                    <a:cubicBezTo>
                      <a:pt x="833" y="65"/>
                      <a:pt x="833" y="62"/>
                      <a:pt x="834" y="64"/>
                    </a:cubicBezTo>
                    <a:cubicBezTo>
                      <a:pt x="836" y="63"/>
                      <a:pt x="836" y="63"/>
                      <a:pt x="837" y="60"/>
                    </a:cubicBezTo>
                    <a:cubicBezTo>
                      <a:pt x="838" y="63"/>
                      <a:pt x="840" y="61"/>
                      <a:pt x="840" y="63"/>
                    </a:cubicBezTo>
                    <a:cubicBezTo>
                      <a:pt x="854" y="58"/>
                      <a:pt x="893" y="57"/>
                      <a:pt x="913" y="53"/>
                    </a:cubicBezTo>
                    <a:cubicBezTo>
                      <a:pt x="913" y="50"/>
                      <a:pt x="910" y="51"/>
                      <a:pt x="908" y="51"/>
                    </a:cubicBezTo>
                    <a:cubicBezTo>
                      <a:pt x="908" y="48"/>
                      <a:pt x="913" y="50"/>
                      <a:pt x="914" y="52"/>
                    </a:cubicBezTo>
                    <a:cubicBezTo>
                      <a:pt x="912" y="48"/>
                      <a:pt x="919" y="50"/>
                      <a:pt x="921" y="48"/>
                    </a:cubicBezTo>
                    <a:cubicBezTo>
                      <a:pt x="915" y="46"/>
                      <a:pt x="904" y="49"/>
                      <a:pt x="895" y="48"/>
                    </a:cubicBezTo>
                    <a:cubicBezTo>
                      <a:pt x="942" y="40"/>
                      <a:pt x="1002" y="36"/>
                      <a:pt x="1041" y="27"/>
                    </a:cubicBezTo>
                    <a:cubicBezTo>
                      <a:pt x="1035" y="24"/>
                      <a:pt x="1029" y="25"/>
                      <a:pt x="1022" y="25"/>
                    </a:cubicBezTo>
                    <a:cubicBezTo>
                      <a:pt x="1032" y="21"/>
                      <a:pt x="1041" y="22"/>
                      <a:pt x="1052" y="19"/>
                    </a:cubicBezTo>
                    <a:cubicBezTo>
                      <a:pt x="1051" y="17"/>
                      <a:pt x="1049" y="19"/>
                      <a:pt x="1049" y="16"/>
                    </a:cubicBezTo>
                    <a:cubicBezTo>
                      <a:pt x="1069" y="14"/>
                      <a:pt x="1093" y="8"/>
                      <a:pt x="1113" y="6"/>
                    </a:cubicBezTo>
                    <a:cubicBezTo>
                      <a:pt x="1116" y="4"/>
                      <a:pt x="1116" y="2"/>
                      <a:pt x="1117" y="2"/>
                    </a:cubicBezTo>
                    <a:cubicBezTo>
                      <a:pt x="1123" y="5"/>
                      <a:pt x="1128" y="3"/>
                      <a:pt x="1136" y="1"/>
                    </a:cubicBezTo>
                    <a:cubicBezTo>
                      <a:pt x="1124" y="2"/>
                      <a:pt x="1109" y="0"/>
                      <a:pt x="1097" y="6"/>
                    </a:cubicBezTo>
                    <a:cubicBezTo>
                      <a:pt x="1064" y="2"/>
                      <a:pt x="1021" y="10"/>
                      <a:pt x="981" y="15"/>
                    </a:cubicBezTo>
                    <a:cubicBezTo>
                      <a:pt x="933" y="21"/>
                      <a:pt x="885" y="23"/>
                      <a:pt x="843" y="29"/>
                    </a:cubicBezTo>
                    <a:cubicBezTo>
                      <a:pt x="840" y="29"/>
                      <a:pt x="842" y="27"/>
                      <a:pt x="839" y="26"/>
                    </a:cubicBezTo>
                    <a:cubicBezTo>
                      <a:pt x="804" y="29"/>
                      <a:pt x="762" y="34"/>
                      <a:pt x="723" y="36"/>
                    </a:cubicBezTo>
                    <a:cubicBezTo>
                      <a:pt x="723" y="39"/>
                      <a:pt x="721" y="36"/>
                      <a:pt x="721" y="39"/>
                    </a:cubicBezTo>
                    <a:cubicBezTo>
                      <a:pt x="716" y="41"/>
                      <a:pt x="709" y="40"/>
                      <a:pt x="702" y="41"/>
                    </a:cubicBezTo>
                    <a:cubicBezTo>
                      <a:pt x="691" y="42"/>
                      <a:pt x="679" y="47"/>
                      <a:pt x="677" y="38"/>
                    </a:cubicBezTo>
                    <a:cubicBezTo>
                      <a:pt x="676" y="36"/>
                      <a:pt x="673" y="38"/>
                      <a:pt x="672" y="38"/>
                    </a:cubicBezTo>
                    <a:cubicBezTo>
                      <a:pt x="687" y="34"/>
                      <a:pt x="700" y="35"/>
                      <a:pt x="712" y="35"/>
                    </a:cubicBezTo>
                    <a:cubicBezTo>
                      <a:pt x="722" y="33"/>
                      <a:pt x="735" y="31"/>
                      <a:pt x="746" y="31"/>
                    </a:cubicBezTo>
                    <a:cubicBezTo>
                      <a:pt x="749" y="31"/>
                      <a:pt x="757" y="34"/>
                      <a:pt x="758" y="29"/>
                    </a:cubicBezTo>
                    <a:cubicBezTo>
                      <a:pt x="791" y="26"/>
                      <a:pt x="821" y="24"/>
                      <a:pt x="855" y="21"/>
                    </a:cubicBezTo>
                    <a:cubicBezTo>
                      <a:pt x="857" y="18"/>
                      <a:pt x="857" y="19"/>
                      <a:pt x="859" y="17"/>
                    </a:cubicBezTo>
                    <a:cubicBezTo>
                      <a:pt x="863" y="23"/>
                      <a:pt x="873" y="17"/>
                      <a:pt x="881" y="18"/>
                    </a:cubicBezTo>
                    <a:cubicBezTo>
                      <a:pt x="881" y="16"/>
                      <a:pt x="878" y="18"/>
                      <a:pt x="877" y="18"/>
                    </a:cubicBezTo>
                    <a:cubicBezTo>
                      <a:pt x="877" y="16"/>
                      <a:pt x="881" y="17"/>
                      <a:pt x="881" y="15"/>
                    </a:cubicBezTo>
                    <a:cubicBezTo>
                      <a:pt x="882" y="15"/>
                      <a:pt x="882" y="18"/>
                      <a:pt x="883" y="18"/>
                    </a:cubicBezTo>
                    <a:cubicBezTo>
                      <a:pt x="897" y="15"/>
                      <a:pt x="907" y="17"/>
                      <a:pt x="925" y="12"/>
                    </a:cubicBezTo>
                    <a:cubicBezTo>
                      <a:pt x="924" y="9"/>
                      <a:pt x="924" y="10"/>
                      <a:pt x="924" y="7"/>
                    </a:cubicBezTo>
                    <a:cubicBezTo>
                      <a:pt x="915" y="10"/>
                      <a:pt x="901" y="8"/>
                      <a:pt x="885" y="11"/>
                    </a:cubicBezTo>
                    <a:cubicBezTo>
                      <a:pt x="883" y="10"/>
                      <a:pt x="885" y="14"/>
                      <a:pt x="883" y="14"/>
                    </a:cubicBezTo>
                    <a:cubicBezTo>
                      <a:pt x="881" y="14"/>
                      <a:pt x="882" y="12"/>
                      <a:pt x="883" y="12"/>
                    </a:cubicBezTo>
                    <a:cubicBezTo>
                      <a:pt x="872" y="13"/>
                      <a:pt x="866" y="12"/>
                      <a:pt x="853" y="15"/>
                    </a:cubicBezTo>
                    <a:cubicBezTo>
                      <a:pt x="852" y="17"/>
                      <a:pt x="853" y="18"/>
                      <a:pt x="854" y="19"/>
                    </a:cubicBezTo>
                    <a:cubicBezTo>
                      <a:pt x="852" y="19"/>
                      <a:pt x="852" y="17"/>
                      <a:pt x="852" y="14"/>
                    </a:cubicBezTo>
                    <a:cubicBezTo>
                      <a:pt x="832" y="18"/>
                      <a:pt x="812" y="15"/>
                      <a:pt x="787" y="19"/>
                    </a:cubicBezTo>
                    <a:cubicBezTo>
                      <a:pt x="786" y="19"/>
                      <a:pt x="787" y="21"/>
                      <a:pt x="787" y="21"/>
                    </a:cubicBezTo>
                    <a:cubicBezTo>
                      <a:pt x="772" y="23"/>
                      <a:pt x="757" y="19"/>
                      <a:pt x="745" y="23"/>
                    </a:cubicBezTo>
                    <a:cubicBezTo>
                      <a:pt x="743" y="24"/>
                      <a:pt x="743" y="25"/>
                      <a:pt x="744" y="25"/>
                    </a:cubicBezTo>
                    <a:cubicBezTo>
                      <a:pt x="728" y="27"/>
                      <a:pt x="712" y="22"/>
                      <a:pt x="699" y="27"/>
                    </a:cubicBezTo>
                    <a:cubicBezTo>
                      <a:pt x="708" y="20"/>
                      <a:pt x="717" y="23"/>
                      <a:pt x="729" y="20"/>
                    </a:cubicBezTo>
                    <a:cubicBezTo>
                      <a:pt x="729" y="19"/>
                      <a:pt x="728" y="20"/>
                      <a:pt x="728" y="19"/>
                    </a:cubicBezTo>
                    <a:cubicBezTo>
                      <a:pt x="732" y="18"/>
                      <a:pt x="730" y="20"/>
                      <a:pt x="733" y="21"/>
                    </a:cubicBezTo>
                    <a:cubicBezTo>
                      <a:pt x="747" y="18"/>
                      <a:pt x="753" y="20"/>
                      <a:pt x="766" y="17"/>
                    </a:cubicBezTo>
                    <a:cubicBezTo>
                      <a:pt x="766" y="15"/>
                      <a:pt x="768" y="19"/>
                      <a:pt x="766" y="15"/>
                    </a:cubicBezTo>
                    <a:cubicBezTo>
                      <a:pt x="777" y="17"/>
                      <a:pt x="789" y="17"/>
                      <a:pt x="799" y="14"/>
                    </a:cubicBezTo>
                    <a:cubicBezTo>
                      <a:pt x="798" y="11"/>
                      <a:pt x="791" y="16"/>
                      <a:pt x="790" y="12"/>
                    </a:cubicBezTo>
                    <a:cubicBezTo>
                      <a:pt x="791" y="10"/>
                      <a:pt x="796" y="12"/>
                      <a:pt x="796" y="9"/>
                    </a:cubicBezTo>
                    <a:cubicBezTo>
                      <a:pt x="787" y="9"/>
                      <a:pt x="777" y="7"/>
                      <a:pt x="767" y="12"/>
                    </a:cubicBezTo>
                    <a:cubicBezTo>
                      <a:pt x="767" y="15"/>
                      <a:pt x="770" y="13"/>
                      <a:pt x="771" y="13"/>
                    </a:cubicBezTo>
                    <a:cubicBezTo>
                      <a:pt x="771" y="15"/>
                      <a:pt x="767" y="14"/>
                      <a:pt x="766" y="14"/>
                    </a:cubicBezTo>
                    <a:cubicBezTo>
                      <a:pt x="763" y="8"/>
                      <a:pt x="755" y="14"/>
                      <a:pt x="746" y="13"/>
                    </a:cubicBezTo>
                    <a:cubicBezTo>
                      <a:pt x="746" y="14"/>
                      <a:pt x="747" y="15"/>
                      <a:pt x="747" y="15"/>
                    </a:cubicBezTo>
                    <a:cubicBezTo>
                      <a:pt x="748" y="15"/>
                      <a:pt x="748" y="15"/>
                      <a:pt x="749" y="15"/>
                    </a:cubicBezTo>
                    <a:cubicBezTo>
                      <a:pt x="748" y="15"/>
                      <a:pt x="748" y="15"/>
                      <a:pt x="747" y="15"/>
                    </a:cubicBezTo>
                    <a:cubicBezTo>
                      <a:pt x="722" y="13"/>
                      <a:pt x="712" y="16"/>
                      <a:pt x="684" y="18"/>
                    </a:cubicBezTo>
                    <a:cubicBezTo>
                      <a:pt x="687" y="22"/>
                      <a:pt x="695" y="19"/>
                      <a:pt x="702" y="18"/>
                    </a:cubicBezTo>
                    <a:cubicBezTo>
                      <a:pt x="693" y="20"/>
                      <a:pt x="687" y="23"/>
                      <a:pt x="678" y="25"/>
                    </a:cubicBezTo>
                    <a:cubicBezTo>
                      <a:pt x="683" y="27"/>
                      <a:pt x="692" y="22"/>
                      <a:pt x="696" y="25"/>
                    </a:cubicBezTo>
                    <a:cubicBezTo>
                      <a:pt x="685" y="29"/>
                      <a:pt x="672" y="27"/>
                      <a:pt x="661" y="28"/>
                    </a:cubicBezTo>
                    <a:cubicBezTo>
                      <a:pt x="666" y="25"/>
                      <a:pt x="673" y="27"/>
                      <a:pt x="677" y="25"/>
                    </a:cubicBezTo>
                    <a:cubicBezTo>
                      <a:pt x="672" y="24"/>
                      <a:pt x="662" y="20"/>
                      <a:pt x="660" y="28"/>
                    </a:cubicBezTo>
                    <a:cubicBezTo>
                      <a:pt x="655" y="29"/>
                      <a:pt x="653" y="27"/>
                      <a:pt x="651" y="24"/>
                    </a:cubicBezTo>
                    <a:cubicBezTo>
                      <a:pt x="641" y="30"/>
                      <a:pt x="626" y="22"/>
                      <a:pt x="619" y="32"/>
                    </a:cubicBezTo>
                    <a:cubicBezTo>
                      <a:pt x="613" y="25"/>
                      <a:pt x="603" y="35"/>
                      <a:pt x="596" y="27"/>
                    </a:cubicBezTo>
                    <a:cubicBezTo>
                      <a:pt x="607" y="27"/>
                      <a:pt x="625" y="25"/>
                      <a:pt x="639" y="24"/>
                    </a:cubicBezTo>
                    <a:cubicBezTo>
                      <a:pt x="636" y="19"/>
                      <a:pt x="618" y="22"/>
                      <a:pt x="613" y="25"/>
                    </a:cubicBezTo>
                    <a:cubicBezTo>
                      <a:pt x="595" y="21"/>
                      <a:pt x="586" y="27"/>
                      <a:pt x="563" y="28"/>
                    </a:cubicBezTo>
                    <a:cubicBezTo>
                      <a:pt x="567" y="33"/>
                      <a:pt x="573" y="26"/>
                      <a:pt x="575" y="31"/>
                    </a:cubicBezTo>
                    <a:cubicBezTo>
                      <a:pt x="571" y="35"/>
                      <a:pt x="566" y="29"/>
                      <a:pt x="561" y="31"/>
                    </a:cubicBezTo>
                    <a:cubicBezTo>
                      <a:pt x="561" y="29"/>
                      <a:pt x="563" y="30"/>
                      <a:pt x="562" y="27"/>
                    </a:cubicBezTo>
                    <a:cubicBezTo>
                      <a:pt x="550" y="28"/>
                      <a:pt x="535" y="31"/>
                      <a:pt x="521" y="32"/>
                    </a:cubicBezTo>
                    <a:cubicBezTo>
                      <a:pt x="515" y="32"/>
                      <a:pt x="513" y="31"/>
                      <a:pt x="506" y="33"/>
                    </a:cubicBezTo>
                    <a:cubicBezTo>
                      <a:pt x="500" y="34"/>
                      <a:pt x="493" y="31"/>
                      <a:pt x="488" y="33"/>
                    </a:cubicBezTo>
                    <a:cubicBezTo>
                      <a:pt x="486" y="34"/>
                      <a:pt x="484" y="36"/>
                      <a:pt x="482" y="37"/>
                    </a:cubicBezTo>
                    <a:cubicBezTo>
                      <a:pt x="479" y="38"/>
                      <a:pt x="478" y="34"/>
                      <a:pt x="477" y="38"/>
                    </a:cubicBezTo>
                    <a:cubicBezTo>
                      <a:pt x="472" y="33"/>
                      <a:pt x="447" y="39"/>
                      <a:pt x="435" y="38"/>
                    </a:cubicBezTo>
                    <a:cubicBezTo>
                      <a:pt x="437" y="37"/>
                      <a:pt x="437" y="35"/>
                      <a:pt x="436" y="35"/>
                    </a:cubicBezTo>
                    <a:cubicBezTo>
                      <a:pt x="430" y="38"/>
                      <a:pt x="420" y="36"/>
                      <a:pt x="412" y="36"/>
                    </a:cubicBezTo>
                    <a:cubicBezTo>
                      <a:pt x="412" y="33"/>
                      <a:pt x="414" y="34"/>
                      <a:pt x="416" y="34"/>
                    </a:cubicBezTo>
                    <a:cubicBezTo>
                      <a:pt x="416" y="33"/>
                      <a:pt x="415" y="33"/>
                      <a:pt x="414" y="32"/>
                    </a:cubicBezTo>
                    <a:cubicBezTo>
                      <a:pt x="421" y="32"/>
                      <a:pt x="424" y="30"/>
                      <a:pt x="430" y="32"/>
                    </a:cubicBezTo>
                    <a:cubicBezTo>
                      <a:pt x="428" y="29"/>
                      <a:pt x="439" y="29"/>
                      <a:pt x="440" y="25"/>
                    </a:cubicBezTo>
                    <a:cubicBezTo>
                      <a:pt x="443" y="26"/>
                      <a:pt x="444" y="28"/>
                      <a:pt x="447" y="28"/>
                    </a:cubicBezTo>
                    <a:cubicBezTo>
                      <a:pt x="447" y="25"/>
                      <a:pt x="444" y="27"/>
                      <a:pt x="443" y="25"/>
                    </a:cubicBezTo>
                    <a:cubicBezTo>
                      <a:pt x="450" y="23"/>
                      <a:pt x="466" y="22"/>
                      <a:pt x="478" y="19"/>
                    </a:cubicBezTo>
                    <a:cubicBezTo>
                      <a:pt x="471" y="17"/>
                      <a:pt x="459" y="18"/>
                      <a:pt x="450" y="19"/>
                    </a:cubicBezTo>
                    <a:cubicBezTo>
                      <a:pt x="424" y="21"/>
                      <a:pt x="399" y="20"/>
                      <a:pt x="373" y="23"/>
                    </a:cubicBezTo>
                    <a:cubicBezTo>
                      <a:pt x="344" y="26"/>
                      <a:pt x="314" y="25"/>
                      <a:pt x="280" y="28"/>
                    </a:cubicBezTo>
                    <a:cubicBezTo>
                      <a:pt x="280" y="23"/>
                      <a:pt x="242" y="26"/>
                      <a:pt x="230" y="27"/>
                    </a:cubicBezTo>
                    <a:cubicBezTo>
                      <a:pt x="197" y="28"/>
                      <a:pt x="152" y="30"/>
                      <a:pt x="119" y="32"/>
                    </a:cubicBezTo>
                    <a:cubicBezTo>
                      <a:pt x="121" y="30"/>
                      <a:pt x="125" y="31"/>
                      <a:pt x="128" y="30"/>
                    </a:cubicBezTo>
                    <a:cubicBezTo>
                      <a:pt x="122" y="29"/>
                      <a:pt x="111" y="30"/>
                      <a:pt x="103" y="31"/>
                    </a:cubicBezTo>
                    <a:cubicBezTo>
                      <a:pt x="103" y="29"/>
                      <a:pt x="105" y="30"/>
                      <a:pt x="106" y="29"/>
                    </a:cubicBezTo>
                    <a:cubicBezTo>
                      <a:pt x="102" y="26"/>
                      <a:pt x="98" y="29"/>
                      <a:pt x="92" y="28"/>
                    </a:cubicBezTo>
                    <a:cubicBezTo>
                      <a:pt x="95" y="24"/>
                      <a:pt x="102" y="26"/>
                      <a:pt x="106" y="25"/>
                    </a:cubicBezTo>
                    <a:cubicBezTo>
                      <a:pt x="105" y="21"/>
                      <a:pt x="98" y="24"/>
                      <a:pt x="94" y="23"/>
                    </a:cubicBezTo>
                    <a:cubicBezTo>
                      <a:pt x="94" y="21"/>
                      <a:pt x="98" y="22"/>
                      <a:pt x="95" y="20"/>
                    </a:cubicBezTo>
                    <a:cubicBezTo>
                      <a:pt x="103" y="20"/>
                      <a:pt x="106" y="20"/>
                      <a:pt x="112" y="18"/>
                    </a:cubicBezTo>
                    <a:cubicBezTo>
                      <a:pt x="86" y="15"/>
                      <a:pt x="48" y="17"/>
                      <a:pt x="25" y="23"/>
                    </a:cubicBezTo>
                    <a:close/>
                    <a:moveTo>
                      <a:pt x="778" y="12"/>
                    </a:moveTo>
                    <a:cubicBezTo>
                      <a:pt x="778" y="15"/>
                      <a:pt x="783" y="10"/>
                      <a:pt x="784" y="13"/>
                    </a:cubicBezTo>
                    <a:cubicBezTo>
                      <a:pt x="782" y="15"/>
                      <a:pt x="777" y="14"/>
                      <a:pt x="778" y="12"/>
                    </a:cubicBezTo>
                    <a:close/>
                    <a:moveTo>
                      <a:pt x="893" y="46"/>
                    </a:moveTo>
                    <a:cubicBezTo>
                      <a:pt x="894" y="47"/>
                      <a:pt x="895" y="49"/>
                      <a:pt x="894" y="47"/>
                    </a:cubicBezTo>
                    <a:cubicBezTo>
                      <a:pt x="885" y="49"/>
                      <a:pt x="885" y="47"/>
                      <a:pt x="893" y="46"/>
                    </a:cubicBezTo>
                    <a:close/>
                    <a:moveTo>
                      <a:pt x="206" y="171"/>
                    </a:moveTo>
                    <a:cubicBezTo>
                      <a:pt x="204" y="171"/>
                      <a:pt x="199" y="172"/>
                      <a:pt x="196" y="171"/>
                    </a:cubicBezTo>
                    <a:cubicBezTo>
                      <a:pt x="200" y="170"/>
                      <a:pt x="202" y="169"/>
                      <a:pt x="206" y="171"/>
                    </a:cubicBezTo>
                    <a:close/>
                    <a:moveTo>
                      <a:pt x="638" y="46"/>
                    </a:moveTo>
                    <a:cubicBezTo>
                      <a:pt x="636" y="48"/>
                      <a:pt x="632" y="47"/>
                      <a:pt x="632" y="46"/>
                    </a:cubicBezTo>
                    <a:cubicBezTo>
                      <a:pt x="633" y="46"/>
                      <a:pt x="633" y="45"/>
                      <a:pt x="633" y="44"/>
                    </a:cubicBezTo>
                    <a:cubicBezTo>
                      <a:pt x="635" y="44"/>
                      <a:pt x="637" y="43"/>
                      <a:pt x="638" y="46"/>
                    </a:cubicBezTo>
                    <a:close/>
                    <a:moveTo>
                      <a:pt x="648" y="40"/>
                    </a:moveTo>
                    <a:cubicBezTo>
                      <a:pt x="646" y="39"/>
                      <a:pt x="643" y="41"/>
                      <a:pt x="640" y="40"/>
                    </a:cubicBezTo>
                    <a:cubicBezTo>
                      <a:pt x="643" y="38"/>
                      <a:pt x="646" y="38"/>
                      <a:pt x="648" y="40"/>
                    </a:cubicBezTo>
                    <a:close/>
                    <a:moveTo>
                      <a:pt x="620" y="31"/>
                    </a:moveTo>
                    <a:cubicBezTo>
                      <a:pt x="622" y="30"/>
                      <a:pt x="625" y="29"/>
                      <a:pt x="626" y="32"/>
                    </a:cubicBezTo>
                    <a:cubicBezTo>
                      <a:pt x="623" y="33"/>
                      <a:pt x="621" y="35"/>
                      <a:pt x="620" y="31"/>
                    </a:cubicBezTo>
                    <a:close/>
                    <a:moveTo>
                      <a:pt x="575" y="30"/>
                    </a:moveTo>
                    <a:cubicBezTo>
                      <a:pt x="582" y="28"/>
                      <a:pt x="593" y="29"/>
                      <a:pt x="595" y="29"/>
                    </a:cubicBezTo>
                    <a:cubicBezTo>
                      <a:pt x="587" y="30"/>
                      <a:pt x="580" y="36"/>
                      <a:pt x="575" y="30"/>
                    </a:cubicBezTo>
                    <a:close/>
                    <a:moveTo>
                      <a:pt x="116" y="32"/>
                    </a:moveTo>
                    <a:cubicBezTo>
                      <a:pt x="115" y="32"/>
                      <a:pt x="113" y="32"/>
                      <a:pt x="112" y="32"/>
                    </a:cubicBezTo>
                    <a:cubicBezTo>
                      <a:pt x="101" y="34"/>
                      <a:pt x="121" y="30"/>
                      <a:pt x="116"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54"/>
              <p:cNvSpPr/>
              <p:nvPr/>
            </p:nvSpPr>
            <p:spPr bwMode="auto">
              <a:xfrm>
                <a:off x="947" y="2"/>
                <a:ext cx="7" cy="5"/>
              </a:xfrm>
              <a:custGeom>
                <a:avLst/>
                <a:gdLst>
                  <a:gd name="T0" fmla="*/ 8 w 8"/>
                  <a:gd name="T1" fmla="*/ 3 h 5"/>
                  <a:gd name="T2" fmla="*/ 0 w 8"/>
                  <a:gd name="T3" fmla="*/ 5 h 5"/>
                  <a:gd name="T4" fmla="*/ 8 w 8"/>
                  <a:gd name="T5" fmla="*/ 3 h 5"/>
                </a:gdLst>
                <a:ahLst/>
                <a:cxnLst>
                  <a:cxn ang="0">
                    <a:pos x="T0" y="T1"/>
                  </a:cxn>
                  <a:cxn ang="0">
                    <a:pos x="T2" y="T3"/>
                  </a:cxn>
                  <a:cxn ang="0">
                    <a:pos x="T4" y="T5"/>
                  </a:cxn>
                </a:cxnLst>
                <a:rect l="0" t="0" r="r" b="b"/>
                <a:pathLst>
                  <a:path w="8" h="5">
                    <a:moveTo>
                      <a:pt x="8" y="3"/>
                    </a:moveTo>
                    <a:cubicBezTo>
                      <a:pt x="5" y="2"/>
                      <a:pt x="2" y="4"/>
                      <a:pt x="0" y="5"/>
                    </a:cubicBezTo>
                    <a:cubicBezTo>
                      <a:pt x="0" y="0"/>
                      <a:pt x="6" y="1"/>
                      <a:pt x="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55"/>
              <p:cNvSpPr/>
              <p:nvPr/>
            </p:nvSpPr>
            <p:spPr bwMode="auto">
              <a:xfrm>
                <a:off x="914" y="5"/>
                <a:ext cx="6" cy="4"/>
              </a:xfrm>
              <a:custGeom>
                <a:avLst/>
                <a:gdLst>
                  <a:gd name="T0" fmla="*/ 3 w 6"/>
                  <a:gd name="T1" fmla="*/ 3 h 5"/>
                  <a:gd name="T2" fmla="*/ 2 w 6"/>
                  <a:gd name="T3" fmla="*/ 3 h 5"/>
                  <a:gd name="T4" fmla="*/ 0 w 6"/>
                  <a:gd name="T5" fmla="*/ 2 h 5"/>
                  <a:gd name="T6" fmla="*/ 6 w 6"/>
                  <a:gd name="T7" fmla="*/ 3 h 5"/>
                  <a:gd name="T8" fmla="*/ 3 w 6"/>
                  <a:gd name="T9" fmla="*/ 3 h 5"/>
                </a:gdLst>
                <a:ahLst/>
                <a:cxnLst>
                  <a:cxn ang="0">
                    <a:pos x="T0" y="T1"/>
                  </a:cxn>
                  <a:cxn ang="0">
                    <a:pos x="T2" y="T3"/>
                  </a:cxn>
                  <a:cxn ang="0">
                    <a:pos x="T4" y="T5"/>
                  </a:cxn>
                  <a:cxn ang="0">
                    <a:pos x="T6" y="T7"/>
                  </a:cxn>
                  <a:cxn ang="0">
                    <a:pos x="T8" y="T9"/>
                  </a:cxn>
                </a:cxnLst>
                <a:rect l="0" t="0" r="r" b="b"/>
                <a:pathLst>
                  <a:path w="6" h="5">
                    <a:moveTo>
                      <a:pt x="3" y="3"/>
                    </a:moveTo>
                    <a:cubicBezTo>
                      <a:pt x="5" y="1"/>
                      <a:pt x="3" y="3"/>
                      <a:pt x="2" y="3"/>
                    </a:cubicBezTo>
                    <a:cubicBezTo>
                      <a:pt x="2" y="2"/>
                      <a:pt x="0" y="3"/>
                      <a:pt x="0" y="2"/>
                    </a:cubicBezTo>
                    <a:cubicBezTo>
                      <a:pt x="2" y="2"/>
                      <a:pt x="5" y="0"/>
                      <a:pt x="6" y="3"/>
                    </a:cubicBezTo>
                    <a:cubicBezTo>
                      <a:pt x="4" y="3"/>
                      <a:pt x="4" y="5"/>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56"/>
              <p:cNvSpPr/>
              <p:nvPr/>
            </p:nvSpPr>
            <p:spPr bwMode="auto">
              <a:xfrm>
                <a:off x="875" y="7"/>
                <a:ext cx="33" cy="8"/>
              </a:xfrm>
              <a:custGeom>
                <a:avLst/>
                <a:gdLst>
                  <a:gd name="T0" fmla="*/ 32 w 37"/>
                  <a:gd name="T1" fmla="*/ 2 h 9"/>
                  <a:gd name="T2" fmla="*/ 32 w 37"/>
                  <a:gd name="T3" fmla="*/ 5 h 9"/>
                  <a:gd name="T4" fmla="*/ 28 w 37"/>
                  <a:gd name="T5" fmla="*/ 4 h 9"/>
                  <a:gd name="T6" fmla="*/ 16 w 37"/>
                  <a:gd name="T7" fmla="*/ 4 h 9"/>
                  <a:gd name="T8" fmla="*/ 0 w 37"/>
                  <a:gd name="T9" fmla="*/ 8 h 9"/>
                  <a:gd name="T10" fmla="*/ 1 w 37"/>
                  <a:gd name="T11" fmla="*/ 5 h 9"/>
                  <a:gd name="T12" fmla="*/ 37 w 37"/>
                  <a:gd name="T13" fmla="*/ 2 h 9"/>
                  <a:gd name="T14" fmla="*/ 32 w 37"/>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9">
                    <a:moveTo>
                      <a:pt x="32" y="2"/>
                    </a:moveTo>
                    <a:cubicBezTo>
                      <a:pt x="32" y="3"/>
                      <a:pt x="32" y="4"/>
                      <a:pt x="32" y="5"/>
                    </a:cubicBezTo>
                    <a:cubicBezTo>
                      <a:pt x="30" y="4"/>
                      <a:pt x="25" y="8"/>
                      <a:pt x="28" y="4"/>
                    </a:cubicBezTo>
                    <a:cubicBezTo>
                      <a:pt x="24" y="6"/>
                      <a:pt x="20" y="7"/>
                      <a:pt x="16" y="4"/>
                    </a:cubicBezTo>
                    <a:cubicBezTo>
                      <a:pt x="11" y="9"/>
                      <a:pt x="2" y="6"/>
                      <a:pt x="0" y="8"/>
                    </a:cubicBezTo>
                    <a:cubicBezTo>
                      <a:pt x="3" y="7"/>
                      <a:pt x="0" y="5"/>
                      <a:pt x="1" y="5"/>
                    </a:cubicBezTo>
                    <a:cubicBezTo>
                      <a:pt x="11" y="3"/>
                      <a:pt x="26" y="0"/>
                      <a:pt x="37" y="2"/>
                    </a:cubicBezTo>
                    <a:cubicBezTo>
                      <a:pt x="35" y="3"/>
                      <a:pt x="34" y="6"/>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57"/>
              <p:cNvSpPr/>
              <p:nvPr/>
            </p:nvSpPr>
            <p:spPr bwMode="auto">
              <a:xfrm>
                <a:off x="908" y="8"/>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58"/>
              <p:cNvSpPr/>
              <p:nvPr/>
            </p:nvSpPr>
            <p:spPr bwMode="auto">
              <a:xfrm>
                <a:off x="755" y="84"/>
                <a:ext cx="18" cy="4"/>
              </a:xfrm>
              <a:custGeom>
                <a:avLst/>
                <a:gdLst>
                  <a:gd name="T0" fmla="*/ 0 w 20"/>
                  <a:gd name="T1" fmla="*/ 4 h 4"/>
                  <a:gd name="T2" fmla="*/ 20 w 20"/>
                  <a:gd name="T3" fmla="*/ 2 h 4"/>
                  <a:gd name="T4" fmla="*/ 0 w 20"/>
                  <a:gd name="T5" fmla="*/ 4 h 4"/>
                </a:gdLst>
                <a:ahLst/>
                <a:cxnLst>
                  <a:cxn ang="0">
                    <a:pos x="T0" y="T1"/>
                  </a:cxn>
                  <a:cxn ang="0">
                    <a:pos x="T2" y="T3"/>
                  </a:cxn>
                  <a:cxn ang="0">
                    <a:pos x="T4" y="T5"/>
                  </a:cxn>
                </a:cxnLst>
                <a:rect l="0" t="0" r="r" b="b"/>
                <a:pathLst>
                  <a:path w="20" h="4">
                    <a:moveTo>
                      <a:pt x="0" y="4"/>
                    </a:moveTo>
                    <a:cubicBezTo>
                      <a:pt x="8" y="0"/>
                      <a:pt x="13" y="0"/>
                      <a:pt x="20" y="2"/>
                    </a:cubicBezTo>
                    <a:cubicBezTo>
                      <a:pt x="12" y="2"/>
                      <a:pt x="9"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59"/>
              <p:cNvSpPr/>
              <p:nvPr/>
            </p:nvSpPr>
            <p:spPr bwMode="auto">
              <a:xfrm>
                <a:off x="726" y="7"/>
                <a:ext cx="7" cy="3"/>
              </a:xfrm>
              <a:custGeom>
                <a:avLst/>
                <a:gdLst>
                  <a:gd name="T0" fmla="*/ 0 w 7"/>
                  <a:gd name="T1" fmla="*/ 0 h 3"/>
                  <a:gd name="T2" fmla="*/ 7 w 7"/>
                  <a:gd name="T3" fmla="*/ 1 h 3"/>
                  <a:gd name="T4" fmla="*/ 0 w 7"/>
                  <a:gd name="T5" fmla="*/ 0 h 3"/>
                </a:gdLst>
                <a:ahLst/>
                <a:cxnLst>
                  <a:cxn ang="0">
                    <a:pos x="T0" y="T1"/>
                  </a:cxn>
                  <a:cxn ang="0">
                    <a:pos x="T2" y="T3"/>
                  </a:cxn>
                  <a:cxn ang="0">
                    <a:pos x="T4" y="T5"/>
                  </a:cxn>
                </a:cxnLst>
                <a:rect l="0" t="0" r="r" b="b"/>
                <a:pathLst>
                  <a:path w="7" h="3">
                    <a:moveTo>
                      <a:pt x="0" y="0"/>
                    </a:moveTo>
                    <a:cubicBezTo>
                      <a:pt x="3" y="0"/>
                      <a:pt x="5" y="0"/>
                      <a:pt x="7" y="1"/>
                    </a:cubicBezTo>
                    <a:cubicBezTo>
                      <a:pt x="3" y="0"/>
                      <a:pt x="3"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60"/>
              <p:cNvSpPr/>
              <p:nvPr/>
            </p:nvSpPr>
            <p:spPr bwMode="auto">
              <a:xfrm>
                <a:off x="691" y="2"/>
                <a:ext cx="8" cy="3"/>
              </a:xfrm>
              <a:custGeom>
                <a:avLst/>
                <a:gdLst>
                  <a:gd name="T0" fmla="*/ 9 w 9"/>
                  <a:gd name="T1" fmla="*/ 1 h 3"/>
                  <a:gd name="T2" fmla="*/ 0 w 9"/>
                  <a:gd name="T3" fmla="*/ 1 h 3"/>
                  <a:gd name="T4" fmla="*/ 9 w 9"/>
                  <a:gd name="T5" fmla="*/ 1 h 3"/>
                </a:gdLst>
                <a:ahLst/>
                <a:cxnLst>
                  <a:cxn ang="0">
                    <a:pos x="T0" y="T1"/>
                  </a:cxn>
                  <a:cxn ang="0">
                    <a:pos x="T2" y="T3"/>
                  </a:cxn>
                  <a:cxn ang="0">
                    <a:pos x="T4" y="T5"/>
                  </a:cxn>
                </a:cxnLst>
                <a:rect l="0" t="0" r="r" b="b"/>
                <a:pathLst>
                  <a:path w="9" h="3">
                    <a:moveTo>
                      <a:pt x="9" y="1"/>
                    </a:moveTo>
                    <a:cubicBezTo>
                      <a:pt x="7" y="3"/>
                      <a:pt x="1" y="1"/>
                      <a:pt x="0" y="1"/>
                    </a:cubicBezTo>
                    <a:cubicBezTo>
                      <a:pt x="2" y="0"/>
                      <a:pt x="6"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61"/>
              <p:cNvSpPr/>
              <p:nvPr/>
            </p:nvSpPr>
            <p:spPr bwMode="auto">
              <a:xfrm>
                <a:off x="633" y="6"/>
                <a:ext cx="8" cy="3"/>
              </a:xfrm>
              <a:custGeom>
                <a:avLst/>
                <a:gdLst>
                  <a:gd name="T0" fmla="*/ 0 w 9"/>
                  <a:gd name="T1" fmla="*/ 1 h 4"/>
                  <a:gd name="T2" fmla="*/ 9 w 9"/>
                  <a:gd name="T3" fmla="*/ 2 h 4"/>
                  <a:gd name="T4" fmla="*/ 0 w 9"/>
                  <a:gd name="T5" fmla="*/ 1 h 4"/>
                </a:gdLst>
                <a:ahLst/>
                <a:cxnLst>
                  <a:cxn ang="0">
                    <a:pos x="T0" y="T1"/>
                  </a:cxn>
                  <a:cxn ang="0">
                    <a:pos x="T2" y="T3"/>
                  </a:cxn>
                  <a:cxn ang="0">
                    <a:pos x="T4" y="T5"/>
                  </a:cxn>
                </a:cxnLst>
                <a:rect l="0" t="0" r="r" b="b"/>
                <a:pathLst>
                  <a:path w="9" h="4">
                    <a:moveTo>
                      <a:pt x="0" y="1"/>
                    </a:moveTo>
                    <a:cubicBezTo>
                      <a:pt x="5" y="1"/>
                      <a:pt x="7" y="0"/>
                      <a:pt x="9" y="2"/>
                    </a:cubicBezTo>
                    <a:cubicBezTo>
                      <a:pt x="6" y="2"/>
                      <a:pt x="2"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62"/>
              <p:cNvSpPr/>
              <p:nvPr/>
            </p:nvSpPr>
            <p:spPr bwMode="auto">
              <a:xfrm>
                <a:off x="604" y="7"/>
                <a:ext cx="19" cy="4"/>
              </a:xfrm>
              <a:custGeom>
                <a:avLst/>
                <a:gdLst>
                  <a:gd name="T0" fmla="*/ 0 w 21"/>
                  <a:gd name="T1" fmla="*/ 2 h 4"/>
                  <a:gd name="T2" fmla="*/ 21 w 21"/>
                  <a:gd name="T3" fmla="*/ 1 h 4"/>
                  <a:gd name="T4" fmla="*/ 0 w 21"/>
                  <a:gd name="T5" fmla="*/ 2 h 4"/>
                </a:gdLst>
                <a:ahLst/>
                <a:cxnLst>
                  <a:cxn ang="0">
                    <a:pos x="T0" y="T1"/>
                  </a:cxn>
                  <a:cxn ang="0">
                    <a:pos x="T2" y="T3"/>
                  </a:cxn>
                  <a:cxn ang="0">
                    <a:pos x="T4" y="T5"/>
                  </a:cxn>
                </a:cxnLst>
                <a:rect l="0" t="0" r="r" b="b"/>
                <a:pathLst>
                  <a:path w="21" h="4">
                    <a:moveTo>
                      <a:pt x="0" y="2"/>
                    </a:moveTo>
                    <a:cubicBezTo>
                      <a:pt x="6" y="0"/>
                      <a:pt x="16" y="0"/>
                      <a:pt x="21" y="1"/>
                    </a:cubicBezTo>
                    <a:cubicBezTo>
                      <a:pt x="14" y="3"/>
                      <a:pt x="7"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63"/>
              <p:cNvSpPr/>
              <p:nvPr/>
            </p:nvSpPr>
            <p:spPr bwMode="auto">
              <a:xfrm>
                <a:off x="574" y="22"/>
                <a:ext cx="38" cy="7"/>
              </a:xfrm>
              <a:custGeom>
                <a:avLst/>
                <a:gdLst>
                  <a:gd name="T0" fmla="*/ 0 w 42"/>
                  <a:gd name="T1" fmla="*/ 5 h 8"/>
                  <a:gd name="T2" fmla="*/ 25 w 42"/>
                  <a:gd name="T3" fmla="*/ 4 h 8"/>
                  <a:gd name="T4" fmla="*/ 42 w 42"/>
                  <a:gd name="T5" fmla="*/ 4 h 8"/>
                  <a:gd name="T6" fmla="*/ 9 w 42"/>
                  <a:gd name="T7" fmla="*/ 5 h 8"/>
                  <a:gd name="T8" fmla="*/ 0 w 42"/>
                  <a:gd name="T9" fmla="*/ 5 h 8"/>
                </a:gdLst>
                <a:ahLst/>
                <a:cxnLst>
                  <a:cxn ang="0">
                    <a:pos x="T0" y="T1"/>
                  </a:cxn>
                  <a:cxn ang="0">
                    <a:pos x="T2" y="T3"/>
                  </a:cxn>
                  <a:cxn ang="0">
                    <a:pos x="T4" y="T5"/>
                  </a:cxn>
                  <a:cxn ang="0">
                    <a:pos x="T6" y="T7"/>
                  </a:cxn>
                  <a:cxn ang="0">
                    <a:pos x="T8" y="T9"/>
                  </a:cxn>
                </a:cxnLst>
                <a:rect l="0" t="0" r="r" b="b"/>
                <a:pathLst>
                  <a:path w="42" h="8">
                    <a:moveTo>
                      <a:pt x="0" y="5"/>
                    </a:moveTo>
                    <a:cubicBezTo>
                      <a:pt x="7" y="5"/>
                      <a:pt x="22" y="1"/>
                      <a:pt x="25" y="4"/>
                    </a:cubicBezTo>
                    <a:cubicBezTo>
                      <a:pt x="30" y="3"/>
                      <a:pt x="39" y="0"/>
                      <a:pt x="42" y="4"/>
                    </a:cubicBezTo>
                    <a:cubicBezTo>
                      <a:pt x="32" y="5"/>
                      <a:pt x="15" y="7"/>
                      <a:pt x="9" y="5"/>
                    </a:cubicBezTo>
                    <a:cubicBezTo>
                      <a:pt x="8" y="7"/>
                      <a:pt x="2" y="8"/>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64"/>
              <p:cNvSpPr/>
              <p:nvPr/>
            </p:nvSpPr>
            <p:spPr bwMode="auto">
              <a:xfrm>
                <a:off x="605" y="98"/>
                <a:ext cx="16" cy="6"/>
              </a:xfrm>
              <a:custGeom>
                <a:avLst/>
                <a:gdLst>
                  <a:gd name="T0" fmla="*/ 0 w 18"/>
                  <a:gd name="T1" fmla="*/ 2 h 7"/>
                  <a:gd name="T2" fmla="*/ 18 w 18"/>
                  <a:gd name="T3" fmla="*/ 3 h 7"/>
                  <a:gd name="T4" fmla="*/ 0 w 18"/>
                  <a:gd name="T5" fmla="*/ 2 h 7"/>
                </a:gdLst>
                <a:ahLst/>
                <a:cxnLst>
                  <a:cxn ang="0">
                    <a:pos x="T0" y="T1"/>
                  </a:cxn>
                  <a:cxn ang="0">
                    <a:pos x="T2" y="T3"/>
                  </a:cxn>
                  <a:cxn ang="0">
                    <a:pos x="T4" y="T5"/>
                  </a:cxn>
                </a:cxnLst>
                <a:rect l="0" t="0" r="r" b="b"/>
                <a:pathLst>
                  <a:path w="18" h="7">
                    <a:moveTo>
                      <a:pt x="0" y="2"/>
                    </a:moveTo>
                    <a:cubicBezTo>
                      <a:pt x="5" y="3"/>
                      <a:pt x="11" y="0"/>
                      <a:pt x="18" y="3"/>
                    </a:cubicBezTo>
                    <a:cubicBezTo>
                      <a:pt x="12" y="3"/>
                      <a:pt x="0" y="7"/>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65"/>
              <p:cNvSpPr/>
              <p:nvPr/>
            </p:nvSpPr>
            <p:spPr bwMode="auto">
              <a:xfrm>
                <a:off x="514" y="16"/>
                <a:ext cx="4" cy="4"/>
              </a:xfrm>
              <a:custGeom>
                <a:avLst/>
                <a:gdLst>
                  <a:gd name="T0" fmla="*/ 5 w 5"/>
                  <a:gd name="T1" fmla="*/ 2 h 4"/>
                  <a:gd name="T2" fmla="*/ 3 w 5"/>
                  <a:gd name="T3" fmla="*/ 4 h 4"/>
                  <a:gd name="T4" fmla="*/ 0 w 5"/>
                  <a:gd name="T5" fmla="*/ 1 h 4"/>
                  <a:gd name="T6" fmla="*/ 5 w 5"/>
                  <a:gd name="T7" fmla="*/ 2 h 4"/>
                </a:gdLst>
                <a:ahLst/>
                <a:cxnLst>
                  <a:cxn ang="0">
                    <a:pos x="T0" y="T1"/>
                  </a:cxn>
                  <a:cxn ang="0">
                    <a:pos x="T2" y="T3"/>
                  </a:cxn>
                  <a:cxn ang="0">
                    <a:pos x="T4" y="T5"/>
                  </a:cxn>
                  <a:cxn ang="0">
                    <a:pos x="T6" y="T7"/>
                  </a:cxn>
                </a:cxnLst>
                <a:rect l="0" t="0" r="r" b="b"/>
                <a:pathLst>
                  <a:path w="5" h="4">
                    <a:moveTo>
                      <a:pt x="5" y="2"/>
                    </a:moveTo>
                    <a:cubicBezTo>
                      <a:pt x="4" y="2"/>
                      <a:pt x="4" y="4"/>
                      <a:pt x="3" y="4"/>
                    </a:cubicBezTo>
                    <a:cubicBezTo>
                      <a:pt x="3" y="2"/>
                      <a:pt x="0" y="3"/>
                      <a:pt x="0" y="1"/>
                    </a:cubicBezTo>
                    <a:cubicBezTo>
                      <a:pt x="0" y="0"/>
                      <a:pt x="5" y="0"/>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66"/>
              <p:cNvSpPr/>
              <p:nvPr/>
            </p:nvSpPr>
            <p:spPr bwMode="auto">
              <a:xfrm>
                <a:off x="475" y="27"/>
                <a:ext cx="13" cy="4"/>
              </a:xfrm>
              <a:custGeom>
                <a:avLst/>
                <a:gdLst>
                  <a:gd name="T0" fmla="*/ 14 w 14"/>
                  <a:gd name="T1" fmla="*/ 3 h 4"/>
                  <a:gd name="T2" fmla="*/ 0 w 14"/>
                  <a:gd name="T3" fmla="*/ 2 h 4"/>
                  <a:gd name="T4" fmla="*/ 14 w 14"/>
                  <a:gd name="T5" fmla="*/ 3 h 4"/>
                </a:gdLst>
                <a:ahLst/>
                <a:cxnLst>
                  <a:cxn ang="0">
                    <a:pos x="T0" y="T1"/>
                  </a:cxn>
                  <a:cxn ang="0">
                    <a:pos x="T2" y="T3"/>
                  </a:cxn>
                  <a:cxn ang="0">
                    <a:pos x="T4" y="T5"/>
                  </a:cxn>
                </a:cxnLst>
                <a:rect l="0" t="0" r="r" b="b"/>
                <a:pathLst>
                  <a:path w="14" h="4">
                    <a:moveTo>
                      <a:pt x="14" y="3"/>
                    </a:moveTo>
                    <a:cubicBezTo>
                      <a:pt x="7" y="2"/>
                      <a:pt x="5" y="4"/>
                      <a:pt x="0" y="2"/>
                    </a:cubicBezTo>
                    <a:cubicBezTo>
                      <a:pt x="5" y="2"/>
                      <a:pt x="11" y="0"/>
                      <a:pt x="1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67"/>
              <p:cNvSpPr/>
              <p:nvPr/>
            </p:nvSpPr>
            <p:spPr bwMode="auto">
              <a:xfrm>
                <a:off x="430" y="22"/>
                <a:ext cx="12" cy="4"/>
              </a:xfrm>
              <a:custGeom>
                <a:avLst/>
                <a:gdLst>
                  <a:gd name="T0" fmla="*/ 0 w 14"/>
                  <a:gd name="T1" fmla="*/ 2 h 5"/>
                  <a:gd name="T2" fmla="*/ 13 w 14"/>
                  <a:gd name="T3" fmla="*/ 0 h 5"/>
                  <a:gd name="T4" fmla="*/ 14 w 14"/>
                  <a:gd name="T5" fmla="*/ 3 h 5"/>
                  <a:gd name="T6" fmla="*/ 0 w 14"/>
                  <a:gd name="T7" fmla="*/ 2 h 5"/>
                </a:gdLst>
                <a:ahLst/>
                <a:cxnLst>
                  <a:cxn ang="0">
                    <a:pos x="T0" y="T1"/>
                  </a:cxn>
                  <a:cxn ang="0">
                    <a:pos x="T2" y="T3"/>
                  </a:cxn>
                  <a:cxn ang="0">
                    <a:pos x="T4" y="T5"/>
                  </a:cxn>
                  <a:cxn ang="0">
                    <a:pos x="T6" y="T7"/>
                  </a:cxn>
                </a:cxnLst>
                <a:rect l="0" t="0" r="r" b="b"/>
                <a:pathLst>
                  <a:path w="14" h="5">
                    <a:moveTo>
                      <a:pt x="0" y="2"/>
                    </a:moveTo>
                    <a:cubicBezTo>
                      <a:pt x="5" y="1"/>
                      <a:pt x="9" y="1"/>
                      <a:pt x="13" y="0"/>
                    </a:cubicBezTo>
                    <a:cubicBezTo>
                      <a:pt x="13" y="1"/>
                      <a:pt x="14" y="1"/>
                      <a:pt x="14" y="3"/>
                    </a:cubicBezTo>
                    <a:cubicBezTo>
                      <a:pt x="11" y="3"/>
                      <a:pt x="2"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68"/>
              <p:cNvSpPr/>
              <p:nvPr/>
            </p:nvSpPr>
            <p:spPr bwMode="auto">
              <a:xfrm>
                <a:off x="441" y="2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69"/>
              <p:cNvSpPr/>
              <p:nvPr/>
            </p:nvSpPr>
            <p:spPr bwMode="auto">
              <a:xfrm>
                <a:off x="441" y="20"/>
                <a:ext cx="24" cy="5"/>
              </a:xfrm>
              <a:custGeom>
                <a:avLst/>
                <a:gdLst>
                  <a:gd name="T0" fmla="*/ 0 w 27"/>
                  <a:gd name="T1" fmla="*/ 2 h 6"/>
                  <a:gd name="T2" fmla="*/ 27 w 27"/>
                  <a:gd name="T3" fmla="*/ 0 h 6"/>
                  <a:gd name="T4" fmla="*/ 0 w 27"/>
                  <a:gd name="T5" fmla="*/ 2 h 6"/>
                </a:gdLst>
                <a:ahLst/>
                <a:cxnLst>
                  <a:cxn ang="0">
                    <a:pos x="T0" y="T1"/>
                  </a:cxn>
                  <a:cxn ang="0">
                    <a:pos x="T2" y="T3"/>
                  </a:cxn>
                  <a:cxn ang="0">
                    <a:pos x="T4" y="T5"/>
                  </a:cxn>
                </a:cxnLst>
                <a:rect l="0" t="0" r="r" b="b"/>
                <a:pathLst>
                  <a:path w="27" h="6">
                    <a:moveTo>
                      <a:pt x="0" y="2"/>
                    </a:moveTo>
                    <a:cubicBezTo>
                      <a:pt x="10" y="1"/>
                      <a:pt x="18" y="1"/>
                      <a:pt x="27" y="0"/>
                    </a:cubicBezTo>
                    <a:cubicBezTo>
                      <a:pt x="19" y="6"/>
                      <a:pt x="7"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70"/>
              <p:cNvSpPr/>
              <p:nvPr/>
            </p:nvSpPr>
            <p:spPr bwMode="auto">
              <a:xfrm>
                <a:off x="380" y="102"/>
                <a:ext cx="12" cy="2"/>
              </a:xfrm>
              <a:custGeom>
                <a:avLst/>
                <a:gdLst>
                  <a:gd name="T0" fmla="*/ 12 w 14"/>
                  <a:gd name="T1" fmla="*/ 1 h 3"/>
                  <a:gd name="T2" fmla="*/ 9 w 14"/>
                  <a:gd name="T3" fmla="*/ 2 h 3"/>
                  <a:gd name="T4" fmla="*/ 4 w 14"/>
                  <a:gd name="T5" fmla="*/ 2 h 3"/>
                  <a:gd name="T6" fmla="*/ 14 w 14"/>
                  <a:gd name="T7" fmla="*/ 1 h 3"/>
                  <a:gd name="T8" fmla="*/ 12 w 14"/>
                  <a:gd name="T9" fmla="*/ 1 h 3"/>
                </a:gdLst>
                <a:ahLst/>
                <a:cxnLst>
                  <a:cxn ang="0">
                    <a:pos x="T0" y="T1"/>
                  </a:cxn>
                  <a:cxn ang="0">
                    <a:pos x="T2" y="T3"/>
                  </a:cxn>
                  <a:cxn ang="0">
                    <a:pos x="T4" y="T5"/>
                  </a:cxn>
                  <a:cxn ang="0">
                    <a:pos x="T6" y="T7"/>
                  </a:cxn>
                  <a:cxn ang="0">
                    <a:pos x="T8" y="T9"/>
                  </a:cxn>
                </a:cxnLst>
                <a:rect l="0" t="0" r="r" b="b"/>
                <a:pathLst>
                  <a:path w="14" h="3">
                    <a:moveTo>
                      <a:pt x="12" y="1"/>
                    </a:moveTo>
                    <a:cubicBezTo>
                      <a:pt x="11" y="1"/>
                      <a:pt x="10" y="2"/>
                      <a:pt x="9" y="2"/>
                    </a:cubicBezTo>
                    <a:cubicBezTo>
                      <a:pt x="7" y="0"/>
                      <a:pt x="7" y="3"/>
                      <a:pt x="4" y="2"/>
                    </a:cubicBezTo>
                    <a:cubicBezTo>
                      <a:pt x="0" y="0"/>
                      <a:pt x="11" y="0"/>
                      <a:pt x="14" y="1"/>
                    </a:cubicBezTo>
                    <a:cubicBezTo>
                      <a:pt x="14" y="1"/>
                      <a:pt x="13" y="1"/>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71"/>
              <p:cNvSpPr/>
              <p:nvPr/>
            </p:nvSpPr>
            <p:spPr bwMode="auto">
              <a:xfrm>
                <a:off x="357" y="102"/>
                <a:ext cx="10" cy="5"/>
              </a:xfrm>
              <a:custGeom>
                <a:avLst/>
                <a:gdLst>
                  <a:gd name="T0" fmla="*/ 11 w 11"/>
                  <a:gd name="T1" fmla="*/ 3 h 6"/>
                  <a:gd name="T2" fmla="*/ 0 w 11"/>
                  <a:gd name="T3" fmla="*/ 3 h 6"/>
                  <a:gd name="T4" fmla="*/ 11 w 11"/>
                  <a:gd name="T5" fmla="*/ 3 h 6"/>
                </a:gdLst>
                <a:ahLst/>
                <a:cxnLst>
                  <a:cxn ang="0">
                    <a:pos x="T0" y="T1"/>
                  </a:cxn>
                  <a:cxn ang="0">
                    <a:pos x="T2" y="T3"/>
                  </a:cxn>
                  <a:cxn ang="0">
                    <a:pos x="T4" y="T5"/>
                  </a:cxn>
                </a:cxnLst>
                <a:rect l="0" t="0" r="r" b="b"/>
                <a:pathLst>
                  <a:path w="11" h="6">
                    <a:moveTo>
                      <a:pt x="11" y="3"/>
                    </a:moveTo>
                    <a:cubicBezTo>
                      <a:pt x="8" y="4"/>
                      <a:pt x="0" y="6"/>
                      <a:pt x="0" y="3"/>
                    </a:cubicBezTo>
                    <a:cubicBezTo>
                      <a:pt x="3" y="4"/>
                      <a:pt x="7" y="0"/>
                      <a:pt x="1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72"/>
              <p:cNvSpPr/>
              <p:nvPr/>
            </p:nvSpPr>
            <p:spPr bwMode="auto">
              <a:xfrm>
                <a:off x="340" y="171"/>
                <a:ext cx="8" cy="5"/>
              </a:xfrm>
              <a:custGeom>
                <a:avLst/>
                <a:gdLst>
                  <a:gd name="T0" fmla="*/ 9 w 9"/>
                  <a:gd name="T1" fmla="*/ 4 h 5"/>
                  <a:gd name="T2" fmla="*/ 0 w 9"/>
                  <a:gd name="T3" fmla="*/ 4 h 5"/>
                  <a:gd name="T4" fmla="*/ 9 w 9"/>
                  <a:gd name="T5" fmla="*/ 4 h 5"/>
                </a:gdLst>
                <a:ahLst/>
                <a:cxnLst>
                  <a:cxn ang="0">
                    <a:pos x="T0" y="T1"/>
                  </a:cxn>
                  <a:cxn ang="0">
                    <a:pos x="T2" y="T3"/>
                  </a:cxn>
                  <a:cxn ang="0">
                    <a:pos x="T4" y="T5"/>
                  </a:cxn>
                </a:cxnLst>
                <a:rect l="0" t="0" r="r" b="b"/>
                <a:pathLst>
                  <a:path w="9" h="5">
                    <a:moveTo>
                      <a:pt x="9" y="4"/>
                    </a:moveTo>
                    <a:cubicBezTo>
                      <a:pt x="5" y="3"/>
                      <a:pt x="3" y="5"/>
                      <a:pt x="0" y="4"/>
                    </a:cubicBezTo>
                    <a:cubicBezTo>
                      <a:pt x="4" y="3"/>
                      <a:pt x="7" y="0"/>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73"/>
              <p:cNvSpPr/>
              <p:nvPr/>
            </p:nvSpPr>
            <p:spPr bwMode="auto">
              <a:xfrm>
                <a:off x="273" y="157"/>
                <a:ext cx="7" cy="6"/>
              </a:xfrm>
              <a:custGeom>
                <a:avLst/>
                <a:gdLst>
                  <a:gd name="T0" fmla="*/ 3 w 8"/>
                  <a:gd name="T1" fmla="*/ 2 h 7"/>
                  <a:gd name="T2" fmla="*/ 8 w 8"/>
                  <a:gd name="T3" fmla="*/ 3 h 7"/>
                  <a:gd name="T4" fmla="*/ 3 w 8"/>
                  <a:gd name="T5" fmla="*/ 4 h 7"/>
                  <a:gd name="T6" fmla="*/ 4 w 8"/>
                  <a:gd name="T7" fmla="*/ 5 h 7"/>
                  <a:gd name="T8" fmla="*/ 0 w 8"/>
                  <a:gd name="T9" fmla="*/ 5 h 7"/>
                  <a:gd name="T10" fmla="*/ 3 w 8"/>
                  <a:gd name="T11" fmla="*/ 2 h 7"/>
                </a:gdLst>
                <a:ahLst/>
                <a:cxnLst>
                  <a:cxn ang="0">
                    <a:pos x="T0" y="T1"/>
                  </a:cxn>
                  <a:cxn ang="0">
                    <a:pos x="T2" y="T3"/>
                  </a:cxn>
                  <a:cxn ang="0">
                    <a:pos x="T4" y="T5"/>
                  </a:cxn>
                  <a:cxn ang="0">
                    <a:pos x="T6" y="T7"/>
                  </a:cxn>
                  <a:cxn ang="0">
                    <a:pos x="T8" y="T9"/>
                  </a:cxn>
                  <a:cxn ang="0">
                    <a:pos x="T10" y="T11"/>
                  </a:cxn>
                </a:cxnLst>
                <a:rect l="0" t="0" r="r" b="b"/>
                <a:pathLst>
                  <a:path w="8" h="7">
                    <a:moveTo>
                      <a:pt x="3" y="2"/>
                    </a:moveTo>
                    <a:cubicBezTo>
                      <a:pt x="6" y="2"/>
                      <a:pt x="6" y="0"/>
                      <a:pt x="8" y="3"/>
                    </a:cubicBezTo>
                    <a:cubicBezTo>
                      <a:pt x="5" y="3"/>
                      <a:pt x="4" y="2"/>
                      <a:pt x="3" y="4"/>
                    </a:cubicBezTo>
                    <a:cubicBezTo>
                      <a:pt x="4" y="4"/>
                      <a:pt x="4" y="4"/>
                      <a:pt x="4" y="5"/>
                    </a:cubicBezTo>
                    <a:cubicBezTo>
                      <a:pt x="3" y="5"/>
                      <a:pt x="0" y="7"/>
                      <a:pt x="0" y="5"/>
                    </a:cubicBezTo>
                    <a:cubicBezTo>
                      <a:pt x="2" y="5"/>
                      <a:pt x="3" y="4"/>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74"/>
              <p:cNvSpPr/>
              <p:nvPr/>
            </p:nvSpPr>
            <p:spPr bwMode="auto">
              <a:xfrm>
                <a:off x="239" y="157"/>
                <a:ext cx="12" cy="5"/>
              </a:xfrm>
              <a:custGeom>
                <a:avLst/>
                <a:gdLst>
                  <a:gd name="T0" fmla="*/ 12 w 13"/>
                  <a:gd name="T1" fmla="*/ 5 h 6"/>
                  <a:gd name="T2" fmla="*/ 0 w 13"/>
                  <a:gd name="T3" fmla="*/ 6 h 6"/>
                  <a:gd name="T4" fmla="*/ 7 w 13"/>
                  <a:gd name="T5" fmla="*/ 4 h 6"/>
                  <a:gd name="T6" fmla="*/ 7 w 13"/>
                  <a:gd name="T7" fmla="*/ 2 h 6"/>
                  <a:gd name="T8" fmla="*/ 12 w 13"/>
                  <a:gd name="T9" fmla="*/ 5 h 6"/>
                </a:gdLst>
                <a:ahLst/>
                <a:cxnLst>
                  <a:cxn ang="0">
                    <a:pos x="T0" y="T1"/>
                  </a:cxn>
                  <a:cxn ang="0">
                    <a:pos x="T2" y="T3"/>
                  </a:cxn>
                  <a:cxn ang="0">
                    <a:pos x="T4" y="T5"/>
                  </a:cxn>
                  <a:cxn ang="0">
                    <a:pos x="T6" y="T7"/>
                  </a:cxn>
                  <a:cxn ang="0">
                    <a:pos x="T8" y="T9"/>
                  </a:cxn>
                </a:cxnLst>
                <a:rect l="0" t="0" r="r" b="b"/>
                <a:pathLst>
                  <a:path w="13" h="6">
                    <a:moveTo>
                      <a:pt x="12" y="5"/>
                    </a:moveTo>
                    <a:cubicBezTo>
                      <a:pt x="8" y="5"/>
                      <a:pt x="4" y="6"/>
                      <a:pt x="0" y="6"/>
                    </a:cubicBezTo>
                    <a:cubicBezTo>
                      <a:pt x="0" y="1"/>
                      <a:pt x="5" y="4"/>
                      <a:pt x="7" y="4"/>
                    </a:cubicBezTo>
                    <a:cubicBezTo>
                      <a:pt x="7" y="3"/>
                      <a:pt x="6" y="3"/>
                      <a:pt x="7" y="2"/>
                    </a:cubicBezTo>
                    <a:cubicBezTo>
                      <a:pt x="7" y="5"/>
                      <a:pt x="13" y="0"/>
                      <a:pt x="1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75"/>
              <p:cNvSpPr/>
              <p:nvPr/>
            </p:nvSpPr>
            <p:spPr bwMode="auto">
              <a:xfrm>
                <a:off x="204" y="188"/>
                <a:ext cx="9" cy="3"/>
              </a:xfrm>
              <a:custGeom>
                <a:avLst/>
                <a:gdLst>
                  <a:gd name="T0" fmla="*/ 7 w 10"/>
                  <a:gd name="T1" fmla="*/ 4 h 4"/>
                  <a:gd name="T2" fmla="*/ 1 w 10"/>
                  <a:gd name="T3" fmla="*/ 2 h 4"/>
                  <a:gd name="T4" fmla="*/ 7 w 10"/>
                  <a:gd name="T5" fmla="*/ 4 h 4"/>
                </a:gdLst>
                <a:ahLst/>
                <a:cxnLst>
                  <a:cxn ang="0">
                    <a:pos x="T0" y="T1"/>
                  </a:cxn>
                  <a:cxn ang="0">
                    <a:pos x="T2" y="T3"/>
                  </a:cxn>
                  <a:cxn ang="0">
                    <a:pos x="T4" y="T5"/>
                  </a:cxn>
                </a:cxnLst>
                <a:rect l="0" t="0" r="r" b="b"/>
                <a:pathLst>
                  <a:path w="10" h="4">
                    <a:moveTo>
                      <a:pt x="7" y="4"/>
                    </a:moveTo>
                    <a:cubicBezTo>
                      <a:pt x="7" y="3"/>
                      <a:pt x="0" y="4"/>
                      <a:pt x="1" y="2"/>
                    </a:cubicBezTo>
                    <a:cubicBezTo>
                      <a:pt x="2" y="3"/>
                      <a:pt x="10" y="0"/>
                      <a:pt x="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76"/>
              <p:cNvSpPr/>
              <p:nvPr/>
            </p:nvSpPr>
            <p:spPr bwMode="auto">
              <a:xfrm>
                <a:off x="71" y="185"/>
                <a:ext cx="12" cy="3"/>
              </a:xfrm>
              <a:custGeom>
                <a:avLst/>
                <a:gdLst>
                  <a:gd name="T0" fmla="*/ 14 w 14"/>
                  <a:gd name="T1" fmla="*/ 2 h 3"/>
                  <a:gd name="T2" fmla="*/ 14 w 14"/>
                  <a:gd name="T3" fmla="*/ 2 h 3"/>
                </a:gdLst>
                <a:ahLst/>
                <a:cxnLst>
                  <a:cxn ang="0">
                    <a:pos x="T0" y="T1"/>
                  </a:cxn>
                  <a:cxn ang="0">
                    <a:pos x="T2" y="T3"/>
                  </a:cxn>
                </a:cxnLst>
                <a:rect l="0" t="0" r="r" b="b"/>
                <a:pathLst>
                  <a:path w="14" h="3">
                    <a:moveTo>
                      <a:pt x="14" y="2"/>
                    </a:moveTo>
                    <a:cubicBezTo>
                      <a:pt x="0" y="3"/>
                      <a:pt x="14" y="0"/>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77"/>
              <p:cNvSpPr/>
              <p:nvPr/>
            </p:nvSpPr>
            <p:spPr bwMode="auto">
              <a:xfrm>
                <a:off x="827" y="10"/>
                <a:ext cx="49" cy="8"/>
              </a:xfrm>
              <a:custGeom>
                <a:avLst/>
                <a:gdLst>
                  <a:gd name="T0" fmla="*/ 52 w 55"/>
                  <a:gd name="T1" fmla="*/ 5 h 9"/>
                  <a:gd name="T2" fmla="*/ 50 w 55"/>
                  <a:gd name="T3" fmla="*/ 1 h 9"/>
                  <a:gd name="T4" fmla="*/ 51 w 55"/>
                  <a:gd name="T5" fmla="*/ 5 h 9"/>
                  <a:gd name="T6" fmla="*/ 46 w 55"/>
                  <a:gd name="T7" fmla="*/ 3 h 9"/>
                  <a:gd name="T8" fmla="*/ 43 w 55"/>
                  <a:gd name="T9" fmla="*/ 4 h 9"/>
                  <a:gd name="T10" fmla="*/ 0 w 55"/>
                  <a:gd name="T11" fmla="*/ 9 h 9"/>
                  <a:gd name="T12" fmla="*/ 0 w 55"/>
                  <a:gd name="T13" fmla="*/ 5 h 9"/>
                  <a:gd name="T14" fmla="*/ 21 w 55"/>
                  <a:gd name="T15" fmla="*/ 5 h 9"/>
                  <a:gd name="T16" fmla="*/ 25 w 55"/>
                  <a:gd name="T17" fmla="*/ 2 h 9"/>
                  <a:gd name="T18" fmla="*/ 54 w 55"/>
                  <a:gd name="T19" fmla="*/ 0 h 9"/>
                  <a:gd name="T20" fmla="*/ 52 w 55"/>
                  <a:gd name="T2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9">
                    <a:moveTo>
                      <a:pt x="52" y="5"/>
                    </a:moveTo>
                    <a:cubicBezTo>
                      <a:pt x="52" y="3"/>
                      <a:pt x="51" y="1"/>
                      <a:pt x="50" y="1"/>
                    </a:cubicBezTo>
                    <a:cubicBezTo>
                      <a:pt x="50" y="4"/>
                      <a:pt x="49" y="3"/>
                      <a:pt x="51" y="5"/>
                    </a:cubicBezTo>
                    <a:cubicBezTo>
                      <a:pt x="48" y="6"/>
                      <a:pt x="47" y="4"/>
                      <a:pt x="46" y="3"/>
                    </a:cubicBezTo>
                    <a:cubicBezTo>
                      <a:pt x="46" y="8"/>
                      <a:pt x="43" y="4"/>
                      <a:pt x="43" y="4"/>
                    </a:cubicBezTo>
                    <a:cubicBezTo>
                      <a:pt x="34" y="9"/>
                      <a:pt x="9" y="9"/>
                      <a:pt x="0" y="9"/>
                    </a:cubicBezTo>
                    <a:cubicBezTo>
                      <a:pt x="0" y="8"/>
                      <a:pt x="0" y="7"/>
                      <a:pt x="0" y="5"/>
                    </a:cubicBezTo>
                    <a:cubicBezTo>
                      <a:pt x="8" y="4"/>
                      <a:pt x="19" y="2"/>
                      <a:pt x="21" y="5"/>
                    </a:cubicBezTo>
                    <a:cubicBezTo>
                      <a:pt x="20" y="3"/>
                      <a:pt x="23" y="2"/>
                      <a:pt x="25" y="2"/>
                    </a:cubicBezTo>
                    <a:cubicBezTo>
                      <a:pt x="33" y="1"/>
                      <a:pt x="48" y="1"/>
                      <a:pt x="54" y="0"/>
                    </a:cubicBezTo>
                    <a:cubicBezTo>
                      <a:pt x="55" y="3"/>
                      <a:pt x="53" y="3"/>
                      <a:pt x="5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78"/>
              <p:cNvSpPr/>
              <p:nvPr/>
            </p:nvSpPr>
            <p:spPr bwMode="auto">
              <a:xfrm>
                <a:off x="715" y="12"/>
                <a:ext cx="26" cy="9"/>
              </a:xfrm>
              <a:custGeom>
                <a:avLst/>
                <a:gdLst>
                  <a:gd name="T0" fmla="*/ 5 w 29"/>
                  <a:gd name="T1" fmla="*/ 4 h 10"/>
                  <a:gd name="T2" fmla="*/ 2 w 29"/>
                  <a:gd name="T3" fmla="*/ 5 h 10"/>
                  <a:gd name="T4" fmla="*/ 29 w 29"/>
                  <a:gd name="T5" fmla="*/ 2 h 10"/>
                  <a:gd name="T6" fmla="*/ 1 w 29"/>
                  <a:gd name="T7" fmla="*/ 10 h 10"/>
                  <a:gd name="T8" fmla="*/ 5 w 29"/>
                  <a:gd name="T9" fmla="*/ 4 h 10"/>
                </a:gdLst>
                <a:ahLst/>
                <a:cxnLst>
                  <a:cxn ang="0">
                    <a:pos x="T0" y="T1"/>
                  </a:cxn>
                  <a:cxn ang="0">
                    <a:pos x="T2" y="T3"/>
                  </a:cxn>
                  <a:cxn ang="0">
                    <a:pos x="T4" y="T5"/>
                  </a:cxn>
                  <a:cxn ang="0">
                    <a:pos x="T6" y="T7"/>
                  </a:cxn>
                  <a:cxn ang="0">
                    <a:pos x="T8" y="T9"/>
                  </a:cxn>
                </a:cxnLst>
                <a:rect l="0" t="0" r="r" b="b"/>
                <a:pathLst>
                  <a:path w="29" h="10">
                    <a:moveTo>
                      <a:pt x="5" y="4"/>
                    </a:moveTo>
                    <a:cubicBezTo>
                      <a:pt x="4" y="4"/>
                      <a:pt x="3" y="7"/>
                      <a:pt x="2" y="5"/>
                    </a:cubicBezTo>
                    <a:cubicBezTo>
                      <a:pt x="5" y="2"/>
                      <a:pt x="23" y="0"/>
                      <a:pt x="29" y="2"/>
                    </a:cubicBezTo>
                    <a:cubicBezTo>
                      <a:pt x="22" y="5"/>
                      <a:pt x="14" y="10"/>
                      <a:pt x="1" y="10"/>
                    </a:cubicBezTo>
                    <a:cubicBezTo>
                      <a:pt x="0" y="6"/>
                      <a:pt x="6" y="8"/>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79"/>
              <p:cNvSpPr/>
              <p:nvPr/>
            </p:nvSpPr>
            <p:spPr bwMode="auto">
              <a:xfrm>
                <a:off x="704" y="88"/>
                <a:ext cx="23" cy="6"/>
              </a:xfrm>
              <a:custGeom>
                <a:avLst/>
                <a:gdLst>
                  <a:gd name="T0" fmla="*/ 15 w 26"/>
                  <a:gd name="T1" fmla="*/ 3 h 7"/>
                  <a:gd name="T2" fmla="*/ 14 w 26"/>
                  <a:gd name="T3" fmla="*/ 3 h 7"/>
                  <a:gd name="T4" fmla="*/ 10 w 26"/>
                  <a:gd name="T5" fmla="*/ 3 h 7"/>
                  <a:gd name="T6" fmla="*/ 26 w 26"/>
                  <a:gd name="T7" fmla="*/ 1 h 7"/>
                  <a:gd name="T8" fmla="*/ 15 w 26"/>
                  <a:gd name="T9" fmla="*/ 3 h 7"/>
                </a:gdLst>
                <a:ahLst/>
                <a:cxnLst>
                  <a:cxn ang="0">
                    <a:pos x="T0" y="T1"/>
                  </a:cxn>
                  <a:cxn ang="0">
                    <a:pos x="T2" y="T3"/>
                  </a:cxn>
                  <a:cxn ang="0">
                    <a:pos x="T4" y="T5"/>
                  </a:cxn>
                  <a:cxn ang="0">
                    <a:pos x="T6" y="T7"/>
                  </a:cxn>
                  <a:cxn ang="0">
                    <a:pos x="T8" y="T9"/>
                  </a:cxn>
                </a:cxnLst>
                <a:rect l="0" t="0" r="r" b="b"/>
                <a:pathLst>
                  <a:path w="26" h="7">
                    <a:moveTo>
                      <a:pt x="15" y="3"/>
                    </a:moveTo>
                    <a:cubicBezTo>
                      <a:pt x="16" y="7"/>
                      <a:pt x="11" y="5"/>
                      <a:pt x="14" y="3"/>
                    </a:cubicBezTo>
                    <a:cubicBezTo>
                      <a:pt x="9" y="4"/>
                      <a:pt x="0" y="4"/>
                      <a:pt x="10" y="3"/>
                    </a:cubicBezTo>
                    <a:cubicBezTo>
                      <a:pt x="15" y="3"/>
                      <a:pt x="22" y="0"/>
                      <a:pt x="26" y="1"/>
                    </a:cubicBezTo>
                    <a:cubicBezTo>
                      <a:pt x="24" y="4"/>
                      <a:pt x="18" y="6"/>
                      <a:pt x="1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80"/>
              <p:cNvSpPr/>
              <p:nvPr/>
            </p:nvSpPr>
            <p:spPr bwMode="auto">
              <a:xfrm>
                <a:off x="565" y="77"/>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81"/>
              <p:cNvSpPr>
                <a:spLocks noEditPoints="1"/>
              </p:cNvSpPr>
              <p:nvPr/>
            </p:nvSpPr>
            <p:spPr bwMode="auto">
              <a:xfrm>
                <a:off x="567" y="66"/>
                <a:ext cx="93" cy="11"/>
              </a:xfrm>
              <a:custGeom>
                <a:avLst/>
                <a:gdLst>
                  <a:gd name="T0" fmla="*/ 88 w 104"/>
                  <a:gd name="T1" fmla="*/ 4 h 13"/>
                  <a:gd name="T2" fmla="*/ 79 w 104"/>
                  <a:gd name="T3" fmla="*/ 5 h 13"/>
                  <a:gd name="T4" fmla="*/ 78 w 104"/>
                  <a:gd name="T5" fmla="*/ 2 h 13"/>
                  <a:gd name="T6" fmla="*/ 66 w 104"/>
                  <a:gd name="T7" fmla="*/ 3 h 13"/>
                  <a:gd name="T8" fmla="*/ 73 w 104"/>
                  <a:gd name="T9" fmla="*/ 4 h 13"/>
                  <a:gd name="T10" fmla="*/ 31 w 104"/>
                  <a:gd name="T11" fmla="*/ 3 h 13"/>
                  <a:gd name="T12" fmla="*/ 32 w 104"/>
                  <a:gd name="T13" fmla="*/ 5 h 13"/>
                  <a:gd name="T14" fmla="*/ 2 w 104"/>
                  <a:gd name="T15" fmla="*/ 8 h 13"/>
                  <a:gd name="T16" fmla="*/ 0 w 104"/>
                  <a:gd name="T17" fmla="*/ 13 h 13"/>
                  <a:gd name="T18" fmla="*/ 103 w 104"/>
                  <a:gd name="T19" fmla="*/ 5 h 13"/>
                  <a:gd name="T20" fmla="*/ 102 w 104"/>
                  <a:gd name="T21" fmla="*/ 0 h 13"/>
                  <a:gd name="T22" fmla="*/ 87 w 104"/>
                  <a:gd name="T23" fmla="*/ 1 h 13"/>
                  <a:gd name="T24" fmla="*/ 88 w 104"/>
                  <a:gd name="T25" fmla="*/ 4 h 13"/>
                  <a:gd name="T26" fmla="*/ 89 w 104"/>
                  <a:gd name="T27" fmla="*/ 3 h 13"/>
                  <a:gd name="T28" fmla="*/ 97 w 104"/>
                  <a:gd name="T29" fmla="*/ 4 h 13"/>
                  <a:gd name="T30" fmla="*/ 89 w 104"/>
                  <a:gd name="T31"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3">
                    <a:moveTo>
                      <a:pt x="88" y="4"/>
                    </a:moveTo>
                    <a:cubicBezTo>
                      <a:pt x="85" y="4"/>
                      <a:pt x="82" y="5"/>
                      <a:pt x="79" y="5"/>
                    </a:cubicBezTo>
                    <a:cubicBezTo>
                      <a:pt x="78" y="5"/>
                      <a:pt x="78" y="3"/>
                      <a:pt x="78" y="2"/>
                    </a:cubicBezTo>
                    <a:cubicBezTo>
                      <a:pt x="74" y="4"/>
                      <a:pt x="71" y="2"/>
                      <a:pt x="66" y="3"/>
                    </a:cubicBezTo>
                    <a:cubicBezTo>
                      <a:pt x="67" y="6"/>
                      <a:pt x="70" y="4"/>
                      <a:pt x="73" y="4"/>
                    </a:cubicBezTo>
                    <a:cubicBezTo>
                      <a:pt x="63" y="8"/>
                      <a:pt x="44" y="4"/>
                      <a:pt x="31" y="3"/>
                    </a:cubicBezTo>
                    <a:cubicBezTo>
                      <a:pt x="31" y="4"/>
                      <a:pt x="32" y="4"/>
                      <a:pt x="32" y="5"/>
                    </a:cubicBezTo>
                    <a:cubicBezTo>
                      <a:pt x="25" y="7"/>
                      <a:pt x="13" y="8"/>
                      <a:pt x="2" y="8"/>
                    </a:cubicBezTo>
                    <a:cubicBezTo>
                      <a:pt x="0" y="8"/>
                      <a:pt x="1" y="12"/>
                      <a:pt x="0" y="13"/>
                    </a:cubicBezTo>
                    <a:cubicBezTo>
                      <a:pt x="31" y="13"/>
                      <a:pt x="76" y="7"/>
                      <a:pt x="103" y="5"/>
                    </a:cubicBezTo>
                    <a:cubicBezTo>
                      <a:pt x="104" y="2"/>
                      <a:pt x="102" y="3"/>
                      <a:pt x="102" y="0"/>
                    </a:cubicBezTo>
                    <a:cubicBezTo>
                      <a:pt x="96" y="1"/>
                      <a:pt x="95" y="1"/>
                      <a:pt x="87" y="1"/>
                    </a:cubicBezTo>
                    <a:cubicBezTo>
                      <a:pt x="87" y="3"/>
                      <a:pt x="88" y="3"/>
                      <a:pt x="88" y="4"/>
                    </a:cubicBezTo>
                    <a:close/>
                    <a:moveTo>
                      <a:pt x="89" y="3"/>
                    </a:moveTo>
                    <a:cubicBezTo>
                      <a:pt x="92" y="3"/>
                      <a:pt x="96" y="1"/>
                      <a:pt x="97" y="4"/>
                    </a:cubicBezTo>
                    <a:cubicBezTo>
                      <a:pt x="94" y="4"/>
                      <a:pt x="91" y="5"/>
                      <a:pt x="8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82"/>
              <p:cNvSpPr/>
              <p:nvPr/>
            </p:nvSpPr>
            <p:spPr bwMode="auto">
              <a:xfrm>
                <a:off x="532" y="104"/>
                <a:ext cx="22" cy="6"/>
              </a:xfrm>
              <a:custGeom>
                <a:avLst/>
                <a:gdLst>
                  <a:gd name="T0" fmla="*/ 0 w 24"/>
                  <a:gd name="T1" fmla="*/ 4 h 6"/>
                  <a:gd name="T2" fmla="*/ 24 w 24"/>
                  <a:gd name="T3" fmla="*/ 1 h 6"/>
                  <a:gd name="T4" fmla="*/ 0 w 24"/>
                  <a:gd name="T5" fmla="*/ 4 h 6"/>
                </a:gdLst>
                <a:ahLst/>
                <a:cxnLst>
                  <a:cxn ang="0">
                    <a:pos x="T0" y="T1"/>
                  </a:cxn>
                  <a:cxn ang="0">
                    <a:pos x="T2" y="T3"/>
                  </a:cxn>
                  <a:cxn ang="0">
                    <a:pos x="T4" y="T5"/>
                  </a:cxn>
                </a:cxnLst>
                <a:rect l="0" t="0" r="r" b="b"/>
                <a:pathLst>
                  <a:path w="24" h="6">
                    <a:moveTo>
                      <a:pt x="0" y="4"/>
                    </a:moveTo>
                    <a:cubicBezTo>
                      <a:pt x="8" y="1"/>
                      <a:pt x="17" y="0"/>
                      <a:pt x="24" y="1"/>
                    </a:cubicBezTo>
                    <a:cubicBezTo>
                      <a:pt x="16" y="4"/>
                      <a:pt x="6" y="6"/>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92" name="直接连接符 91"/>
            <p:cNvCxnSpPr/>
            <p:nvPr/>
          </p:nvCxnSpPr>
          <p:spPr>
            <a:xfrm>
              <a:off x="1777165" y="495300"/>
              <a:ext cx="0" cy="4580523"/>
            </a:xfrm>
            <a:prstGeom prst="line">
              <a:avLst/>
            </a:prstGeom>
            <a:ln w="69850" cap="rnd">
              <a:solidFill>
                <a:schemeClr val="tx1">
                  <a:lumMod val="50000"/>
                  <a:lumOff val="50000"/>
                </a:schemeClr>
              </a:solidFill>
              <a:miter lim="400000"/>
            </a:ln>
            <a:effectLst/>
          </p:spPr>
        </p:cxnSp>
      </p:grpSp>
      <p:sp>
        <p:nvSpPr>
          <p:cNvPr id="96" name="文本框 95"/>
          <p:cNvSpPr txBox="1"/>
          <p:nvPr/>
        </p:nvSpPr>
        <p:spPr>
          <a:xfrm>
            <a:off x="2098957" y="2001711"/>
            <a:ext cx="3947536" cy="398780"/>
          </a:xfrm>
          <a:prstGeom prst="rect">
            <a:avLst/>
          </a:prstGeom>
          <a:noFill/>
        </p:spPr>
        <p:txBody>
          <a:bodyPr wrap="square" rtlCol="0">
            <a:spAutoFit/>
          </a:bodyPr>
          <a:lstStyle/>
          <a:p>
            <a:pPr algn="just"/>
            <a:r>
              <a:rPr lang="zh-CN" altLang="en-US" sz="2000" b="1" dirty="0">
                <a:latin typeface="庞中华简体 V2007" panose="02000600000000000000" pitchFamily="2" charset="-122"/>
                <a:ea typeface="庞中华简体 V2007" panose="02000600000000000000" pitchFamily="2" charset="-122"/>
                <a:cs typeface="庞中华简体 V2007" panose="02000600000000000000" pitchFamily="2" charset="-122"/>
              </a:rPr>
              <a:t>溜溜毛绒玩具店</a:t>
            </a:r>
            <a:endParaRPr lang="zh-CN" altLang="en-US" sz="2000" b="1" dirty="0">
              <a:latin typeface="庞中华简体 V2007" panose="02000600000000000000" pitchFamily="2" charset="-122"/>
              <a:ea typeface="庞中华简体 V2007" panose="02000600000000000000" pitchFamily="2" charset="-122"/>
              <a:cs typeface="庞中华简体 V2007" panose="02000600000000000000" pitchFamily="2" charset="-122"/>
            </a:endParaRPr>
          </a:p>
        </p:txBody>
      </p:sp>
      <p:sp>
        <p:nvSpPr>
          <p:cNvPr id="103" name="矩形 102"/>
          <p:cNvSpPr/>
          <p:nvPr/>
        </p:nvSpPr>
        <p:spPr>
          <a:xfrm>
            <a:off x="1672364" y="2073498"/>
            <a:ext cx="254157" cy="25400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52525"/>
              </a:solidFill>
            </a:endParaRPr>
          </a:p>
        </p:txBody>
      </p:sp>
      <p:sp>
        <p:nvSpPr>
          <p:cNvPr id="104" name="矩形 103"/>
          <p:cNvSpPr/>
          <p:nvPr/>
        </p:nvSpPr>
        <p:spPr>
          <a:xfrm>
            <a:off x="1658541" y="4169015"/>
            <a:ext cx="254157" cy="25400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52525"/>
              </a:solidFill>
            </a:endParaRPr>
          </a:p>
        </p:txBody>
      </p:sp>
      <p:sp>
        <p:nvSpPr>
          <p:cNvPr id="107" name="矩形 106"/>
          <p:cNvSpPr/>
          <p:nvPr/>
        </p:nvSpPr>
        <p:spPr>
          <a:xfrm>
            <a:off x="6406513" y="2904263"/>
            <a:ext cx="4369612" cy="291123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8" name="图片 107" descr="C:\Users\Administrator\Desktop\余乐\美工教材\六改\节日活动\毛绒（情人节）.jpg毛绒（情人节）"/>
          <p:cNvPicPr>
            <a:picLocks noChangeAspect="1"/>
          </p:cNvPicPr>
          <p:nvPr/>
        </p:nvPicPr>
        <p:blipFill>
          <a:blip r:embed="rId1"/>
          <a:srcRect/>
          <a:stretch>
            <a:fillRect/>
          </a:stretch>
        </p:blipFill>
        <p:spPr>
          <a:xfrm>
            <a:off x="6124575" y="3429000"/>
            <a:ext cx="5302250" cy="1794510"/>
          </a:xfrm>
          <a:prstGeom prst="rect">
            <a:avLst/>
          </a:prstGeom>
          <a:effectLst>
            <a:outerShdw blurRad="139700" dist="190500" dir="2700000" algn="tl" rotWithShape="0">
              <a:prstClr val="black">
                <a:alpha val="40000"/>
              </a:prstClr>
            </a:outerShdw>
          </a:effectLst>
        </p:spPr>
      </p:pic>
      <p:grpSp>
        <p:nvGrpSpPr>
          <p:cNvPr id="3" name="组合 2"/>
          <p:cNvGrpSpPr/>
          <p:nvPr/>
        </p:nvGrpSpPr>
        <p:grpSpPr>
          <a:xfrm>
            <a:off x="0" y="260350"/>
            <a:ext cx="680085" cy="431800"/>
            <a:chOff x="0" y="410"/>
            <a:chExt cx="1071" cy="680"/>
          </a:xfrm>
        </p:grpSpPr>
        <p:sp>
          <p:nvSpPr>
            <p:cNvPr id="4" name="Rectangle 3      (向天歌演示原创作品：www.TopPPT.cn)"/>
            <p:cNvSpPr/>
            <p:nvPr/>
          </p:nvSpPr>
          <p:spPr>
            <a:xfrm>
              <a:off x="0" y="410"/>
              <a:ext cx="642"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5" name="Rectangle 4      (向天歌演示原创作品：www.TopPPT.cn)"/>
            <p:cNvSpPr/>
            <p:nvPr/>
          </p:nvSpPr>
          <p:spPr>
            <a:xfrm>
              <a:off x="755" y="410"/>
              <a:ext cx="113"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6" name="Rectangle 5      (向天歌演示原创作品：www.TopPPT.cn)"/>
            <p:cNvSpPr/>
            <p:nvPr/>
          </p:nvSpPr>
          <p:spPr>
            <a:xfrm>
              <a:off x="971" y="731"/>
              <a:ext cx="100" cy="35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8" name="TextBox 6      (向天歌演示原创作品：www.TopPPT.cn)"/>
          <p:cNvSpPr txBox="1"/>
          <p:nvPr/>
        </p:nvSpPr>
        <p:spPr>
          <a:xfrm>
            <a:off x="680085" y="375920"/>
            <a:ext cx="248158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美工-项目应用实战</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1000"/>
                                            <p:tgtEl>
                                              <p:spTgt spid="3"/>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p:tgtEl>
                                              <p:spTgt spid="8"/>
                                            </p:tgtEl>
                                            <p:attrNameLst>
                                              <p:attrName>ppt_x</p:attrName>
                                            </p:attrNameLst>
                                          </p:cBhvr>
                                          <p:tavLst>
                                            <p:tav tm="0">
                                              <p:val>
                                                <p:strVal val="#ppt_x-#ppt_w*1.125000"/>
                                              </p:val>
                                            </p:tav>
                                            <p:tav tm="100000">
                                              <p:val>
                                                <p:strVal val="#ppt_x"/>
                                              </p:val>
                                            </p:tav>
                                          </p:tavLst>
                                        </p:anim>
                                        <p:animEffect transition="in" filter="wipe(right)">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750"/>
                                            <p:tgtEl>
                                              <p:spTgt spid="2"/>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p:cTn id="19" dur="500" fill="hold"/>
                                            <p:tgtEl>
                                              <p:spTgt spid="103"/>
                                            </p:tgtEl>
                                            <p:attrNameLst>
                                              <p:attrName>ppt_w</p:attrName>
                                            </p:attrNameLst>
                                          </p:cBhvr>
                                          <p:tavLst>
                                            <p:tav tm="0">
                                              <p:val>
                                                <p:fltVal val="0"/>
                                              </p:val>
                                            </p:tav>
                                            <p:tav tm="100000">
                                              <p:val>
                                                <p:strVal val="#ppt_w"/>
                                              </p:val>
                                            </p:tav>
                                          </p:tavLst>
                                        </p:anim>
                                        <p:anim calcmode="lin" valueType="num">
                                          <p:cBhvr>
                                            <p:cTn id="20" dur="500" fill="hold"/>
                                            <p:tgtEl>
                                              <p:spTgt spid="103"/>
                                            </p:tgtEl>
                                            <p:attrNameLst>
                                              <p:attrName>ppt_h</p:attrName>
                                            </p:attrNameLst>
                                          </p:cBhvr>
                                          <p:tavLst>
                                            <p:tav tm="0">
                                              <p:val>
                                                <p:fltVal val="0"/>
                                              </p:val>
                                            </p:tav>
                                            <p:tav tm="100000">
                                              <p:val>
                                                <p:strVal val="#ppt_h"/>
                                              </p:val>
                                            </p:tav>
                                          </p:tavLst>
                                        </p:anim>
                                        <p:animEffect transition="in" filter="fade">
                                          <p:cBhvr>
                                            <p:cTn id="21" dur="500"/>
                                            <p:tgtEl>
                                              <p:spTgt spid="103"/>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104"/>
                                            </p:tgtEl>
                                            <p:attrNameLst>
                                              <p:attrName>style.visibility</p:attrName>
                                            </p:attrNameLst>
                                          </p:cBhvr>
                                          <p:to>
                                            <p:strVal val="visible"/>
                                          </p:to>
                                        </p:set>
                                        <p:anim calcmode="lin" valueType="num">
                                          <p:cBhvr>
                                            <p:cTn id="25" dur="500" fill="hold"/>
                                            <p:tgtEl>
                                              <p:spTgt spid="104"/>
                                            </p:tgtEl>
                                            <p:attrNameLst>
                                              <p:attrName>ppt_w</p:attrName>
                                            </p:attrNameLst>
                                          </p:cBhvr>
                                          <p:tavLst>
                                            <p:tav tm="0">
                                              <p:val>
                                                <p:fltVal val="0"/>
                                              </p:val>
                                            </p:tav>
                                            <p:tav tm="100000">
                                              <p:val>
                                                <p:strVal val="#ppt_w"/>
                                              </p:val>
                                            </p:tav>
                                          </p:tavLst>
                                        </p:anim>
                                        <p:anim calcmode="lin" valueType="num">
                                          <p:cBhvr>
                                            <p:cTn id="26" dur="500" fill="hold"/>
                                            <p:tgtEl>
                                              <p:spTgt spid="104"/>
                                            </p:tgtEl>
                                            <p:attrNameLst>
                                              <p:attrName>ppt_h</p:attrName>
                                            </p:attrNameLst>
                                          </p:cBhvr>
                                          <p:tavLst>
                                            <p:tav tm="0">
                                              <p:val>
                                                <p:fltVal val="0"/>
                                              </p:val>
                                            </p:tav>
                                            <p:tav tm="100000">
                                              <p:val>
                                                <p:strVal val="#ppt_h"/>
                                              </p:val>
                                            </p:tav>
                                          </p:tavLst>
                                        </p:anim>
                                        <p:animEffect transition="in" filter="fade">
                                          <p:cBhvr>
                                            <p:cTn id="27" dur="500"/>
                                            <p:tgtEl>
                                              <p:spTgt spid="104"/>
                                            </p:tgtEl>
                                          </p:cBhvr>
                                        </p:animEffect>
                                      </p:childTnLst>
                                    </p:cTn>
                                  </p:par>
                                </p:childTnLst>
                              </p:cTn>
                            </p:par>
                            <p:par>
                              <p:cTn id="28" fill="hold">
                                <p:stCondLst>
                                  <p:cond delay="30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96"/>
                                            </p:tgtEl>
                                            <p:attrNameLst>
                                              <p:attrName>ppt_y</p:attrName>
                                            </p:attrNameLst>
                                          </p:cBhvr>
                                          <p:tavLst>
                                            <p:tav tm="0">
                                              <p:val>
                                                <p:strVal val="#ppt_y"/>
                                              </p:val>
                                            </p:tav>
                                            <p:tav tm="100000">
                                              <p:val>
                                                <p:strVal val="#ppt_y"/>
                                              </p:val>
                                            </p:tav>
                                          </p:tavLst>
                                        </p:anim>
                                        <p:anim calcmode="lin" valueType="num">
                                          <p:cBhvr>
                                            <p:cTn id="33" dur="500" fill="hold"/>
                                            <p:tgtEl>
                                              <p:spTgt spid="96"/>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96"/>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96"/>
                                            </p:tgtEl>
                                          </p:cBhvr>
                                        </p:animEffect>
                                      </p:childTnLst>
                                    </p:cTn>
                                  </p:par>
                                </p:childTnLst>
                              </p:cTn>
                            </p:par>
                            <p:par>
                              <p:cTn id="36" fill="hold">
                                <p:stCondLst>
                                  <p:cond delay="2549"/>
                                </p:stCondLst>
                                <p:childTnLst>
                                  <p:par>
                                    <p:cTn id="37" presetID="22" presetClass="entr" presetSubtype="1" fill="hold" grpId="0" nodeType="afterEffect">
                                      <p:stCondLst>
                                        <p:cond delay="0"/>
                                      </p:stCondLst>
                                      <p:childTnLst>
                                        <p:set>
                                          <p:cBhvr>
                                            <p:cTn id="38" dur="1" fill="hold">
                                              <p:stCondLst>
                                                <p:cond delay="0"/>
                                              </p:stCondLst>
                                            </p:cTn>
                                            <p:tgtEl>
                                              <p:spTgt spid="91"/>
                                            </p:tgtEl>
                                            <p:attrNameLst>
                                              <p:attrName>style.visibility</p:attrName>
                                            </p:attrNameLst>
                                          </p:cBhvr>
                                          <p:to>
                                            <p:strVal val="visible"/>
                                          </p:to>
                                        </p:set>
                                        <p:animEffect transition="in" filter="wipe(up)">
                                          <p:cBhvr>
                                            <p:cTn id="39" dur="500"/>
                                            <p:tgtEl>
                                              <p:spTgt spid="91"/>
                                            </p:tgtEl>
                                          </p:cBhvr>
                                        </p:animEffect>
                                      </p:childTnLst>
                                    </p:cTn>
                                  </p:par>
                                </p:childTnLst>
                              </p:cTn>
                            </p:par>
                            <p:par>
                              <p:cTn id="40" fill="hold">
                                <p:stCondLst>
                                  <p:cond delay="3049"/>
                                </p:stCondLst>
                                <p:childTnLst>
                                  <p:par>
                                    <p:cTn id="41" presetID="22" presetClass="entr" presetSubtype="1" fill="hold" grpId="0" nodeType="after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wipe(up)">
                                          <p:cBhvr>
                                            <p:cTn id="43" dur="500"/>
                                            <p:tgtEl>
                                              <p:spTgt spid="90"/>
                                            </p:tgtEl>
                                          </p:cBhvr>
                                        </p:animEffect>
                                      </p:childTnLst>
                                    </p:cTn>
                                  </p:par>
                                </p:childTnLst>
                              </p:cTn>
                            </p:par>
                            <p:par>
                              <p:cTn id="44" fill="hold">
                                <p:stCondLst>
                                  <p:cond delay="3549"/>
                                </p:stCondLst>
                                <p:childTnLst>
                                  <p:par>
                                    <p:cTn id="45" presetID="42" presetClass="entr" presetSubtype="0" fill="hold" nodeType="afterEffect">
                                      <p:stCondLst>
                                        <p:cond delay="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childTnLst>
                              </p:cTn>
                            </p:par>
                            <p:par>
                              <p:cTn id="50" fill="hold">
                                <p:stCondLst>
                                  <p:cond delay="4549"/>
                                </p:stCondLst>
                                <p:childTnLst>
                                  <p:par>
                                    <p:cTn id="51" presetID="2" presetClass="entr" presetSubtype="6" fill="hold" grpId="0" nodeType="afterEffect" p14:presetBounceEnd="60000">
                                      <p:stCondLst>
                                        <p:cond delay="0"/>
                                      </p:stCondLst>
                                      <p:childTnLst>
                                        <p:set>
                                          <p:cBhvr>
                                            <p:cTn id="52" dur="1" fill="hold">
                                              <p:stCondLst>
                                                <p:cond delay="0"/>
                                              </p:stCondLst>
                                            </p:cTn>
                                            <p:tgtEl>
                                              <p:spTgt spid="107"/>
                                            </p:tgtEl>
                                            <p:attrNameLst>
                                              <p:attrName>style.visibility</p:attrName>
                                            </p:attrNameLst>
                                          </p:cBhvr>
                                          <p:to>
                                            <p:strVal val="visible"/>
                                          </p:to>
                                        </p:set>
                                        <p:anim calcmode="lin" valueType="num" p14:bounceEnd="60000">
                                          <p:cBhvr additive="base">
                                            <p:cTn id="53" dur="750" fill="hold"/>
                                            <p:tgtEl>
                                              <p:spTgt spid="107"/>
                                            </p:tgtEl>
                                            <p:attrNameLst>
                                              <p:attrName>ppt_x</p:attrName>
                                            </p:attrNameLst>
                                          </p:cBhvr>
                                          <p:tavLst>
                                            <p:tav tm="0">
                                              <p:val>
                                                <p:strVal val="1+#ppt_w/2"/>
                                              </p:val>
                                            </p:tav>
                                            <p:tav tm="100000">
                                              <p:val>
                                                <p:strVal val="#ppt_x"/>
                                              </p:val>
                                            </p:tav>
                                          </p:tavLst>
                                        </p:anim>
                                        <p:anim calcmode="lin" valueType="num" p14:bounceEnd="60000">
                                          <p:cBhvr additive="base">
                                            <p:cTn id="54" dur="75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103" grpId="0" bldLvl="0" animBg="1"/>
          <p:bldP spid="104" grpId="0" bldLvl="0" animBg="1"/>
          <p:bldP spid="107" grpId="0" bldLvl="0" animBg="1"/>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1000"/>
                                            <p:tgtEl>
                                              <p:spTgt spid="3"/>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p:tgtEl>
                                              <p:spTgt spid="8"/>
                                            </p:tgtEl>
                                            <p:attrNameLst>
                                              <p:attrName>ppt_x</p:attrName>
                                            </p:attrNameLst>
                                          </p:cBhvr>
                                          <p:tavLst>
                                            <p:tav tm="0">
                                              <p:val>
                                                <p:strVal val="#ppt_x-#ppt_w*1.125000"/>
                                              </p:val>
                                            </p:tav>
                                            <p:tav tm="100000">
                                              <p:val>
                                                <p:strVal val="#ppt_x"/>
                                              </p:val>
                                            </p:tav>
                                          </p:tavLst>
                                        </p:anim>
                                        <p:animEffect transition="in" filter="wipe(right)">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750"/>
                                            <p:tgtEl>
                                              <p:spTgt spid="2"/>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p:cTn id="19" dur="500" fill="hold"/>
                                            <p:tgtEl>
                                              <p:spTgt spid="103"/>
                                            </p:tgtEl>
                                            <p:attrNameLst>
                                              <p:attrName>ppt_w</p:attrName>
                                            </p:attrNameLst>
                                          </p:cBhvr>
                                          <p:tavLst>
                                            <p:tav tm="0">
                                              <p:val>
                                                <p:fltVal val="0"/>
                                              </p:val>
                                            </p:tav>
                                            <p:tav tm="100000">
                                              <p:val>
                                                <p:strVal val="#ppt_w"/>
                                              </p:val>
                                            </p:tav>
                                          </p:tavLst>
                                        </p:anim>
                                        <p:anim calcmode="lin" valueType="num">
                                          <p:cBhvr>
                                            <p:cTn id="20" dur="500" fill="hold"/>
                                            <p:tgtEl>
                                              <p:spTgt spid="103"/>
                                            </p:tgtEl>
                                            <p:attrNameLst>
                                              <p:attrName>ppt_h</p:attrName>
                                            </p:attrNameLst>
                                          </p:cBhvr>
                                          <p:tavLst>
                                            <p:tav tm="0">
                                              <p:val>
                                                <p:fltVal val="0"/>
                                              </p:val>
                                            </p:tav>
                                            <p:tav tm="100000">
                                              <p:val>
                                                <p:strVal val="#ppt_h"/>
                                              </p:val>
                                            </p:tav>
                                          </p:tavLst>
                                        </p:anim>
                                        <p:animEffect transition="in" filter="fade">
                                          <p:cBhvr>
                                            <p:cTn id="21" dur="500"/>
                                            <p:tgtEl>
                                              <p:spTgt spid="103"/>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104"/>
                                            </p:tgtEl>
                                            <p:attrNameLst>
                                              <p:attrName>style.visibility</p:attrName>
                                            </p:attrNameLst>
                                          </p:cBhvr>
                                          <p:to>
                                            <p:strVal val="visible"/>
                                          </p:to>
                                        </p:set>
                                        <p:anim calcmode="lin" valueType="num">
                                          <p:cBhvr>
                                            <p:cTn id="25" dur="500" fill="hold"/>
                                            <p:tgtEl>
                                              <p:spTgt spid="104"/>
                                            </p:tgtEl>
                                            <p:attrNameLst>
                                              <p:attrName>ppt_w</p:attrName>
                                            </p:attrNameLst>
                                          </p:cBhvr>
                                          <p:tavLst>
                                            <p:tav tm="0">
                                              <p:val>
                                                <p:fltVal val="0"/>
                                              </p:val>
                                            </p:tav>
                                            <p:tav tm="100000">
                                              <p:val>
                                                <p:strVal val="#ppt_w"/>
                                              </p:val>
                                            </p:tav>
                                          </p:tavLst>
                                        </p:anim>
                                        <p:anim calcmode="lin" valueType="num">
                                          <p:cBhvr>
                                            <p:cTn id="26" dur="500" fill="hold"/>
                                            <p:tgtEl>
                                              <p:spTgt spid="104"/>
                                            </p:tgtEl>
                                            <p:attrNameLst>
                                              <p:attrName>ppt_h</p:attrName>
                                            </p:attrNameLst>
                                          </p:cBhvr>
                                          <p:tavLst>
                                            <p:tav tm="0">
                                              <p:val>
                                                <p:fltVal val="0"/>
                                              </p:val>
                                            </p:tav>
                                            <p:tav tm="100000">
                                              <p:val>
                                                <p:strVal val="#ppt_h"/>
                                              </p:val>
                                            </p:tav>
                                          </p:tavLst>
                                        </p:anim>
                                        <p:animEffect transition="in" filter="fade">
                                          <p:cBhvr>
                                            <p:cTn id="27" dur="500"/>
                                            <p:tgtEl>
                                              <p:spTgt spid="104"/>
                                            </p:tgtEl>
                                          </p:cBhvr>
                                        </p:animEffect>
                                      </p:childTnLst>
                                    </p:cTn>
                                  </p:par>
                                </p:childTnLst>
                              </p:cTn>
                            </p:par>
                            <p:par>
                              <p:cTn id="28" fill="hold">
                                <p:stCondLst>
                                  <p:cond delay="30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96"/>
                                            </p:tgtEl>
                                            <p:attrNameLst>
                                              <p:attrName>ppt_y</p:attrName>
                                            </p:attrNameLst>
                                          </p:cBhvr>
                                          <p:tavLst>
                                            <p:tav tm="0">
                                              <p:val>
                                                <p:strVal val="#ppt_y"/>
                                              </p:val>
                                            </p:tav>
                                            <p:tav tm="100000">
                                              <p:val>
                                                <p:strVal val="#ppt_y"/>
                                              </p:val>
                                            </p:tav>
                                          </p:tavLst>
                                        </p:anim>
                                        <p:anim calcmode="lin" valueType="num">
                                          <p:cBhvr>
                                            <p:cTn id="33" dur="500" fill="hold"/>
                                            <p:tgtEl>
                                              <p:spTgt spid="96"/>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96"/>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96"/>
                                            </p:tgtEl>
                                          </p:cBhvr>
                                        </p:animEffect>
                                      </p:childTnLst>
                                    </p:cTn>
                                  </p:par>
                                </p:childTnLst>
                              </p:cTn>
                            </p:par>
                            <p:par>
                              <p:cTn id="36" fill="hold">
                                <p:stCondLst>
                                  <p:cond delay="2549"/>
                                </p:stCondLst>
                                <p:childTnLst>
                                  <p:par>
                                    <p:cTn id="37" presetID="22" presetClass="entr" presetSubtype="1" fill="hold" grpId="0" nodeType="afterEffect">
                                      <p:stCondLst>
                                        <p:cond delay="0"/>
                                      </p:stCondLst>
                                      <p:childTnLst>
                                        <p:set>
                                          <p:cBhvr>
                                            <p:cTn id="38" dur="1" fill="hold">
                                              <p:stCondLst>
                                                <p:cond delay="0"/>
                                              </p:stCondLst>
                                            </p:cTn>
                                            <p:tgtEl>
                                              <p:spTgt spid="91"/>
                                            </p:tgtEl>
                                            <p:attrNameLst>
                                              <p:attrName>style.visibility</p:attrName>
                                            </p:attrNameLst>
                                          </p:cBhvr>
                                          <p:to>
                                            <p:strVal val="visible"/>
                                          </p:to>
                                        </p:set>
                                        <p:animEffect transition="in" filter="wipe(up)">
                                          <p:cBhvr>
                                            <p:cTn id="39" dur="500"/>
                                            <p:tgtEl>
                                              <p:spTgt spid="91"/>
                                            </p:tgtEl>
                                          </p:cBhvr>
                                        </p:animEffect>
                                      </p:childTnLst>
                                    </p:cTn>
                                  </p:par>
                                </p:childTnLst>
                              </p:cTn>
                            </p:par>
                            <p:par>
                              <p:cTn id="40" fill="hold">
                                <p:stCondLst>
                                  <p:cond delay="3049"/>
                                </p:stCondLst>
                                <p:childTnLst>
                                  <p:par>
                                    <p:cTn id="41" presetID="22" presetClass="entr" presetSubtype="1" fill="hold" grpId="0" nodeType="after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wipe(up)">
                                          <p:cBhvr>
                                            <p:cTn id="43" dur="500"/>
                                            <p:tgtEl>
                                              <p:spTgt spid="90"/>
                                            </p:tgtEl>
                                          </p:cBhvr>
                                        </p:animEffect>
                                      </p:childTnLst>
                                    </p:cTn>
                                  </p:par>
                                </p:childTnLst>
                              </p:cTn>
                            </p:par>
                            <p:par>
                              <p:cTn id="44" fill="hold">
                                <p:stCondLst>
                                  <p:cond delay="3549"/>
                                </p:stCondLst>
                                <p:childTnLst>
                                  <p:par>
                                    <p:cTn id="45" presetID="42" presetClass="entr" presetSubtype="0" fill="hold" nodeType="afterEffect">
                                      <p:stCondLst>
                                        <p:cond delay="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childTnLst>
                              </p:cTn>
                            </p:par>
                            <p:par>
                              <p:cTn id="50" fill="hold">
                                <p:stCondLst>
                                  <p:cond delay="4549"/>
                                </p:stCondLst>
                                <p:childTnLst>
                                  <p:par>
                                    <p:cTn id="51" presetID="2" presetClass="entr" presetSubtype="6" fill="hold" grpId="0" nodeType="afterEffect">
                                      <p:stCondLst>
                                        <p:cond delay="0"/>
                                      </p:stCondLst>
                                      <p:childTnLst>
                                        <p:set>
                                          <p:cBhvr>
                                            <p:cTn id="52" dur="1" fill="hold">
                                              <p:stCondLst>
                                                <p:cond delay="0"/>
                                              </p:stCondLst>
                                            </p:cTn>
                                            <p:tgtEl>
                                              <p:spTgt spid="107"/>
                                            </p:tgtEl>
                                            <p:attrNameLst>
                                              <p:attrName>style.visibility</p:attrName>
                                            </p:attrNameLst>
                                          </p:cBhvr>
                                          <p:to>
                                            <p:strVal val="visible"/>
                                          </p:to>
                                        </p:set>
                                        <p:anim calcmode="lin" valueType="num">
                                          <p:cBhvr additive="base">
                                            <p:cTn id="53" dur="750" fill="hold"/>
                                            <p:tgtEl>
                                              <p:spTgt spid="107"/>
                                            </p:tgtEl>
                                            <p:attrNameLst>
                                              <p:attrName>ppt_x</p:attrName>
                                            </p:attrNameLst>
                                          </p:cBhvr>
                                          <p:tavLst>
                                            <p:tav tm="0">
                                              <p:val>
                                                <p:strVal val="1+#ppt_w/2"/>
                                              </p:val>
                                            </p:tav>
                                            <p:tav tm="100000">
                                              <p:val>
                                                <p:strVal val="#ppt_x"/>
                                              </p:val>
                                            </p:tav>
                                          </p:tavLst>
                                        </p:anim>
                                        <p:anim calcmode="lin" valueType="num">
                                          <p:cBhvr additive="base">
                                            <p:cTn id="54" dur="75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103" grpId="0" bldLvl="0" animBg="1"/>
          <p:bldP spid="104" grpId="0" bldLvl="0" animBg="1"/>
          <p:bldP spid="107" grpId="0" bldLvl="0" animBg="1"/>
          <p:bldP spid="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文本框 89"/>
          <p:cNvSpPr txBox="1"/>
          <p:nvPr/>
        </p:nvSpPr>
        <p:spPr>
          <a:xfrm>
            <a:off x="2098675" y="3648710"/>
            <a:ext cx="3947795" cy="2630170"/>
          </a:xfrm>
          <a:prstGeom prst="rect">
            <a:avLst/>
          </a:prstGeom>
        </p:spPr>
        <p:txBody>
          <a:bodyPr wrap="square">
            <a:spAutoFit/>
          </a:bodyPr>
          <a:lstStyle>
            <a:defPPr>
              <a:defRPr lang="zh-CN"/>
            </a:defPPr>
            <a:lvl1pPr indent="0">
              <a:lnSpc>
                <a:spcPts val="2200"/>
              </a:lnSpc>
              <a:buFont typeface="Wingdings" panose="05000000000000000000" pitchFamily="2" charset="2"/>
              <a:buNone/>
              <a:defRPr sz="1400">
                <a:latin typeface="庞中华简体 V2007" panose="02000600000000000000" pitchFamily="2" charset="-122"/>
                <a:ea typeface="庞中华简体 V2007" panose="02000600000000000000" pitchFamily="2" charset="-122"/>
                <a:cs typeface="庞中华简体 V2007" panose="02000600000000000000" pitchFamily="2" charset="-122"/>
              </a:defRPr>
            </a:lvl1pPr>
          </a:lstStyle>
          <a:p>
            <a:r>
              <a:rPr dirty="0">
                <a:latin typeface="微软雅黑" panose="020B0503020204020204" pitchFamily="34" charset="-122"/>
                <a:ea typeface="微软雅黑" panose="020B0503020204020204" pitchFamily="34" charset="-122"/>
                <a:cs typeface="微软雅黑" panose="020B0503020204020204" pitchFamily="34" charset="-122"/>
              </a:rPr>
              <a:t>分析1  将背景制作成具有填充图案，增加画面的质感，不同于纯色的平滑；</a:t>
            </a:r>
            <a:endParaRPr dirty="0">
              <a:latin typeface="微软雅黑" panose="020B0503020204020204" pitchFamily="34" charset="-122"/>
              <a:ea typeface="微软雅黑" panose="020B0503020204020204" pitchFamily="34" charset="-122"/>
              <a:cs typeface="微软雅黑" panose="020B0503020204020204" pitchFamily="34" charset="-122"/>
            </a:endParaRPr>
          </a:p>
          <a:p>
            <a:r>
              <a:rPr dirty="0">
                <a:latin typeface="微软雅黑" panose="020B0503020204020204" pitchFamily="34" charset="-122"/>
                <a:ea typeface="微软雅黑" panose="020B0503020204020204" pitchFamily="34" charset="-122"/>
                <a:cs typeface="微软雅黑" panose="020B0503020204020204" pitchFamily="34" charset="-122"/>
              </a:rPr>
              <a:t>分析2  将产品图片通过渐隐的方式添加到画面中，使其与背景融合；</a:t>
            </a:r>
            <a:endParaRPr dirty="0">
              <a:latin typeface="微软雅黑" panose="020B0503020204020204" pitchFamily="34" charset="-122"/>
              <a:ea typeface="微软雅黑" panose="020B0503020204020204" pitchFamily="34" charset="-122"/>
              <a:cs typeface="微软雅黑" panose="020B0503020204020204" pitchFamily="34" charset="-122"/>
            </a:endParaRPr>
          </a:p>
          <a:p>
            <a:r>
              <a:rPr dirty="0">
                <a:latin typeface="微软雅黑" panose="020B0503020204020204" pitchFamily="34" charset="-122"/>
                <a:ea typeface="微软雅黑" panose="020B0503020204020204" pitchFamily="34" charset="-122"/>
                <a:cs typeface="微软雅黑" panose="020B0503020204020204" pitchFamily="34" charset="-122"/>
              </a:rPr>
              <a:t>分析3  文字选择笔画较粗的字体样式，并将重点文字填充为白色，结合较大紫色块作铺垫，使白色文字跳进视线，达到醒目的效果；</a:t>
            </a:r>
            <a:endParaRPr dirty="0">
              <a:latin typeface="微软雅黑" panose="020B0503020204020204" pitchFamily="34" charset="-122"/>
              <a:ea typeface="微软雅黑" panose="020B0503020204020204" pitchFamily="34" charset="-122"/>
              <a:cs typeface="微软雅黑" panose="020B0503020204020204" pitchFamily="34" charset="-122"/>
            </a:endParaRPr>
          </a:p>
          <a:p>
            <a:r>
              <a:rPr dirty="0">
                <a:latin typeface="微软雅黑" panose="020B0503020204020204" pitchFamily="34" charset="-122"/>
                <a:ea typeface="微软雅黑" panose="020B0503020204020204" pitchFamily="34" charset="-122"/>
                <a:cs typeface="微软雅黑" panose="020B0503020204020204" pitchFamily="34" charset="-122"/>
              </a:rPr>
              <a:t>分析4  文字区添加倒影，增强了文字的立体感和视觉度。</a:t>
            </a:r>
            <a:endParaRPr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1" name="文本框 90"/>
          <p:cNvSpPr txBox="1"/>
          <p:nvPr/>
        </p:nvSpPr>
        <p:spPr>
          <a:xfrm>
            <a:off x="2098956" y="2317858"/>
            <a:ext cx="4025945" cy="1219835"/>
          </a:xfrm>
          <a:prstGeom prst="rect">
            <a:avLst/>
          </a:prstGeom>
        </p:spPr>
        <p:txBody>
          <a:bodyPr wrap="square">
            <a:spAutoFit/>
          </a:bodyPr>
          <a:lstStyle>
            <a:defPPr>
              <a:defRPr lang="zh-CN"/>
            </a:defPPr>
            <a:lvl1pPr indent="0">
              <a:lnSpc>
                <a:spcPts val="2200"/>
              </a:lnSpc>
              <a:buFont typeface="Wingdings" panose="05000000000000000000" pitchFamily="2" charset="2"/>
              <a:buNone/>
              <a:defRPr sz="1400">
                <a:latin typeface="庞中华简体 V2007" panose="02000600000000000000" pitchFamily="2" charset="-122"/>
                <a:ea typeface="庞中华简体 V2007" panose="02000600000000000000" pitchFamily="2" charset="-122"/>
                <a:cs typeface="庞中华简体 V2007" panose="02000600000000000000" pitchFamily="2" charset="-122"/>
              </a:defRPr>
            </a:lvl1pPr>
          </a:lstStyle>
          <a:p>
            <a:r>
              <a:rPr dirty="0">
                <a:latin typeface="微软雅黑" panose="020B0503020204020204" pitchFamily="34" charset="-122"/>
                <a:ea typeface="微软雅黑" panose="020B0503020204020204" pitchFamily="34" charset="-122"/>
                <a:cs typeface="微软雅黑" panose="020B0503020204020204" pitchFamily="34" charset="-122"/>
              </a:rPr>
              <a:t>年末大促：12月左右</a:t>
            </a:r>
            <a:endParaRPr dirty="0">
              <a:latin typeface="微软雅黑" panose="020B0503020204020204" pitchFamily="34" charset="-122"/>
              <a:ea typeface="微软雅黑" panose="020B0503020204020204" pitchFamily="34" charset="-122"/>
              <a:cs typeface="微软雅黑" panose="020B0503020204020204" pitchFamily="34" charset="-122"/>
            </a:endParaRPr>
          </a:p>
          <a:p>
            <a:r>
              <a:rPr dirty="0">
                <a:latin typeface="微软雅黑" panose="020B0503020204020204" pitchFamily="34" charset="-122"/>
                <a:ea typeface="微软雅黑" panose="020B0503020204020204" pitchFamily="34" charset="-122"/>
                <a:cs typeface="微软雅黑" panose="020B0503020204020204" pitchFamily="34" charset="-122"/>
              </a:rPr>
              <a:t>在每年快结束的时候（过年前），多数店铺都会搞促销活动，目的是将店铺中大量的货物清仓，以便在来年进新货。</a:t>
            </a:r>
            <a:endParaRPr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 name="组合 1"/>
          <p:cNvGrpSpPr/>
          <p:nvPr/>
        </p:nvGrpSpPr>
        <p:grpSpPr>
          <a:xfrm>
            <a:off x="1738230" y="906683"/>
            <a:ext cx="130982" cy="5533585"/>
            <a:chOff x="1718141" y="495300"/>
            <a:chExt cx="130982" cy="5533585"/>
          </a:xfrm>
        </p:grpSpPr>
        <p:grpSp>
          <p:nvGrpSpPr>
            <p:cNvPr id="10" name="Group 4"/>
            <p:cNvGrpSpPr>
              <a:grpSpLocks noChangeAspect="1"/>
            </p:cNvGrpSpPr>
            <p:nvPr/>
          </p:nvGrpSpPr>
          <p:grpSpPr bwMode="auto">
            <a:xfrm rot="16200000">
              <a:off x="-166754" y="4013009"/>
              <a:ext cx="3900771" cy="130982"/>
              <a:chOff x="3" y="1"/>
              <a:chExt cx="1012" cy="199"/>
            </a:xfrm>
            <a:solidFill>
              <a:schemeClr val="tx1">
                <a:lumMod val="50000"/>
                <a:lumOff val="50000"/>
              </a:schemeClr>
            </a:solidFill>
          </p:grpSpPr>
          <p:sp>
            <p:nvSpPr>
              <p:cNvPr id="11" name="Freeform 5"/>
              <p:cNvSpPr/>
              <p:nvPr/>
            </p:nvSpPr>
            <p:spPr bwMode="auto">
              <a:xfrm>
                <a:off x="998" y="63"/>
                <a:ext cx="6" cy="5"/>
              </a:xfrm>
              <a:custGeom>
                <a:avLst/>
                <a:gdLst>
                  <a:gd name="T0" fmla="*/ 0 w 7"/>
                  <a:gd name="T1" fmla="*/ 2 h 6"/>
                  <a:gd name="T2" fmla="*/ 7 w 7"/>
                  <a:gd name="T3" fmla="*/ 2 h 6"/>
                  <a:gd name="T4" fmla="*/ 0 w 7"/>
                  <a:gd name="T5" fmla="*/ 2 h 6"/>
                </a:gdLst>
                <a:ahLst/>
                <a:cxnLst>
                  <a:cxn ang="0">
                    <a:pos x="T0" y="T1"/>
                  </a:cxn>
                  <a:cxn ang="0">
                    <a:pos x="T2" y="T3"/>
                  </a:cxn>
                  <a:cxn ang="0">
                    <a:pos x="T4" y="T5"/>
                  </a:cxn>
                </a:cxnLst>
                <a:rect l="0" t="0" r="r" b="b"/>
                <a:pathLst>
                  <a:path w="7" h="6">
                    <a:moveTo>
                      <a:pt x="0" y="2"/>
                    </a:moveTo>
                    <a:cubicBezTo>
                      <a:pt x="2" y="3"/>
                      <a:pt x="6" y="0"/>
                      <a:pt x="7" y="2"/>
                    </a:cubicBezTo>
                    <a:cubicBezTo>
                      <a:pt x="4" y="3"/>
                      <a:pt x="2" y="6"/>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6"/>
              <p:cNvSpPr/>
              <p:nvPr/>
            </p:nvSpPr>
            <p:spPr bwMode="auto">
              <a:xfrm>
                <a:off x="940" y="2"/>
                <a:ext cx="6" cy="5"/>
              </a:xfrm>
              <a:custGeom>
                <a:avLst/>
                <a:gdLst>
                  <a:gd name="T0" fmla="*/ 0 w 6"/>
                  <a:gd name="T1" fmla="*/ 3 h 5"/>
                  <a:gd name="T2" fmla="*/ 6 w 6"/>
                  <a:gd name="T3" fmla="*/ 3 h 5"/>
                  <a:gd name="T4" fmla="*/ 5 w 6"/>
                  <a:gd name="T5" fmla="*/ 5 h 5"/>
                  <a:gd name="T6" fmla="*/ 1 w 6"/>
                  <a:gd name="T7" fmla="*/ 5 h 5"/>
                  <a:gd name="T8" fmla="*/ 0 w 6"/>
                  <a:gd name="T9" fmla="*/ 3 h 5"/>
                </a:gdLst>
                <a:ahLst/>
                <a:cxnLst>
                  <a:cxn ang="0">
                    <a:pos x="T0" y="T1"/>
                  </a:cxn>
                  <a:cxn ang="0">
                    <a:pos x="T2" y="T3"/>
                  </a:cxn>
                  <a:cxn ang="0">
                    <a:pos x="T4" y="T5"/>
                  </a:cxn>
                  <a:cxn ang="0">
                    <a:pos x="T6" y="T7"/>
                  </a:cxn>
                  <a:cxn ang="0">
                    <a:pos x="T8" y="T9"/>
                  </a:cxn>
                </a:cxnLst>
                <a:rect l="0" t="0" r="r" b="b"/>
                <a:pathLst>
                  <a:path w="6" h="5">
                    <a:moveTo>
                      <a:pt x="0" y="3"/>
                    </a:moveTo>
                    <a:cubicBezTo>
                      <a:pt x="3" y="3"/>
                      <a:pt x="4" y="0"/>
                      <a:pt x="6" y="3"/>
                    </a:cubicBezTo>
                    <a:cubicBezTo>
                      <a:pt x="5" y="3"/>
                      <a:pt x="5" y="4"/>
                      <a:pt x="5" y="5"/>
                    </a:cubicBezTo>
                    <a:cubicBezTo>
                      <a:pt x="3" y="5"/>
                      <a:pt x="4" y="4"/>
                      <a:pt x="1" y="5"/>
                    </a:cubicBezTo>
                    <a:cubicBezTo>
                      <a:pt x="1" y="4"/>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7"/>
              <p:cNvSpPr/>
              <p:nvPr/>
            </p:nvSpPr>
            <p:spPr bwMode="auto">
              <a:xfrm>
                <a:off x="920" y="3"/>
                <a:ext cx="19" cy="6"/>
              </a:xfrm>
              <a:custGeom>
                <a:avLst/>
                <a:gdLst>
                  <a:gd name="T0" fmla="*/ 0 w 21"/>
                  <a:gd name="T1" fmla="*/ 6 h 7"/>
                  <a:gd name="T2" fmla="*/ 21 w 21"/>
                  <a:gd name="T3" fmla="*/ 2 h 7"/>
                  <a:gd name="T4" fmla="*/ 13 w 21"/>
                  <a:gd name="T5" fmla="*/ 6 h 7"/>
                  <a:gd name="T6" fmla="*/ 0 w 21"/>
                  <a:gd name="T7" fmla="*/ 6 h 7"/>
                </a:gdLst>
                <a:ahLst/>
                <a:cxnLst>
                  <a:cxn ang="0">
                    <a:pos x="T0" y="T1"/>
                  </a:cxn>
                  <a:cxn ang="0">
                    <a:pos x="T2" y="T3"/>
                  </a:cxn>
                  <a:cxn ang="0">
                    <a:pos x="T4" y="T5"/>
                  </a:cxn>
                  <a:cxn ang="0">
                    <a:pos x="T6" y="T7"/>
                  </a:cxn>
                </a:cxnLst>
                <a:rect l="0" t="0" r="r" b="b"/>
                <a:pathLst>
                  <a:path w="21" h="7">
                    <a:moveTo>
                      <a:pt x="0" y="6"/>
                    </a:moveTo>
                    <a:cubicBezTo>
                      <a:pt x="5" y="4"/>
                      <a:pt x="14" y="0"/>
                      <a:pt x="21" y="2"/>
                    </a:cubicBezTo>
                    <a:cubicBezTo>
                      <a:pt x="20" y="7"/>
                      <a:pt x="10" y="1"/>
                      <a:pt x="13" y="6"/>
                    </a:cubicBezTo>
                    <a:cubicBezTo>
                      <a:pt x="8" y="5"/>
                      <a:pt x="5" y="7"/>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8"/>
              <p:cNvSpPr/>
              <p:nvPr/>
            </p:nvSpPr>
            <p:spPr bwMode="auto">
              <a:xfrm>
                <a:off x="910" y="7"/>
                <a:ext cx="4" cy="5"/>
              </a:xfrm>
              <a:custGeom>
                <a:avLst/>
                <a:gdLst>
                  <a:gd name="T0" fmla="*/ 0 w 4"/>
                  <a:gd name="T1" fmla="*/ 3 h 6"/>
                  <a:gd name="T2" fmla="*/ 0 w 4"/>
                  <a:gd name="T3" fmla="*/ 0 h 6"/>
                  <a:gd name="T4" fmla="*/ 3 w 4"/>
                  <a:gd name="T5" fmla="*/ 1 h 6"/>
                  <a:gd name="T6" fmla="*/ 4 w 4"/>
                  <a:gd name="T7" fmla="*/ 3 h 6"/>
                  <a:gd name="T8" fmla="*/ 0 w 4"/>
                  <a:gd name="T9" fmla="*/ 3 h 6"/>
                </a:gdLst>
                <a:ahLst/>
                <a:cxnLst>
                  <a:cxn ang="0">
                    <a:pos x="T0" y="T1"/>
                  </a:cxn>
                  <a:cxn ang="0">
                    <a:pos x="T2" y="T3"/>
                  </a:cxn>
                  <a:cxn ang="0">
                    <a:pos x="T4" y="T5"/>
                  </a:cxn>
                  <a:cxn ang="0">
                    <a:pos x="T6" y="T7"/>
                  </a:cxn>
                  <a:cxn ang="0">
                    <a:pos x="T8" y="T9"/>
                  </a:cxn>
                </a:cxnLst>
                <a:rect l="0" t="0" r="r" b="b"/>
                <a:pathLst>
                  <a:path w="4" h="6">
                    <a:moveTo>
                      <a:pt x="0" y="3"/>
                    </a:moveTo>
                    <a:cubicBezTo>
                      <a:pt x="1" y="3"/>
                      <a:pt x="0" y="2"/>
                      <a:pt x="0" y="0"/>
                    </a:cubicBezTo>
                    <a:cubicBezTo>
                      <a:pt x="1" y="0"/>
                      <a:pt x="3" y="0"/>
                      <a:pt x="3" y="1"/>
                    </a:cubicBezTo>
                    <a:cubicBezTo>
                      <a:pt x="3" y="1"/>
                      <a:pt x="3" y="2"/>
                      <a:pt x="4" y="3"/>
                    </a:cubicBezTo>
                    <a:cubicBezTo>
                      <a:pt x="2" y="2"/>
                      <a:pt x="1" y="6"/>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9"/>
              <p:cNvSpPr/>
              <p:nvPr/>
            </p:nvSpPr>
            <p:spPr bwMode="auto">
              <a:xfrm>
                <a:off x="857" y="92"/>
                <a:ext cx="23" cy="5"/>
              </a:xfrm>
              <a:custGeom>
                <a:avLst/>
                <a:gdLst>
                  <a:gd name="T0" fmla="*/ 25 w 25"/>
                  <a:gd name="T1" fmla="*/ 4 h 6"/>
                  <a:gd name="T2" fmla="*/ 0 w 25"/>
                  <a:gd name="T3" fmla="*/ 5 h 6"/>
                  <a:gd name="T4" fmla="*/ 25 w 25"/>
                  <a:gd name="T5" fmla="*/ 4 h 6"/>
                </a:gdLst>
                <a:ahLst/>
                <a:cxnLst>
                  <a:cxn ang="0">
                    <a:pos x="T0" y="T1"/>
                  </a:cxn>
                  <a:cxn ang="0">
                    <a:pos x="T2" y="T3"/>
                  </a:cxn>
                  <a:cxn ang="0">
                    <a:pos x="T4" y="T5"/>
                  </a:cxn>
                </a:cxnLst>
                <a:rect l="0" t="0" r="r" b="b"/>
                <a:pathLst>
                  <a:path w="25" h="6">
                    <a:moveTo>
                      <a:pt x="25" y="4"/>
                    </a:moveTo>
                    <a:cubicBezTo>
                      <a:pt x="16" y="6"/>
                      <a:pt x="5" y="5"/>
                      <a:pt x="0" y="5"/>
                    </a:cubicBezTo>
                    <a:cubicBezTo>
                      <a:pt x="8" y="4"/>
                      <a:pt x="19" y="0"/>
                      <a:pt x="2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0"/>
              <p:cNvSpPr/>
              <p:nvPr/>
            </p:nvSpPr>
            <p:spPr bwMode="auto">
              <a:xfrm>
                <a:off x="847" y="73"/>
                <a:ext cx="26" cy="7"/>
              </a:xfrm>
              <a:custGeom>
                <a:avLst/>
                <a:gdLst>
                  <a:gd name="T0" fmla="*/ 0 w 29"/>
                  <a:gd name="T1" fmla="*/ 5 h 8"/>
                  <a:gd name="T2" fmla="*/ 29 w 29"/>
                  <a:gd name="T3" fmla="*/ 3 h 8"/>
                  <a:gd name="T4" fmla="*/ 0 w 29"/>
                  <a:gd name="T5" fmla="*/ 5 h 8"/>
                </a:gdLst>
                <a:ahLst/>
                <a:cxnLst>
                  <a:cxn ang="0">
                    <a:pos x="T0" y="T1"/>
                  </a:cxn>
                  <a:cxn ang="0">
                    <a:pos x="T2" y="T3"/>
                  </a:cxn>
                  <a:cxn ang="0">
                    <a:pos x="T4" y="T5"/>
                  </a:cxn>
                </a:cxnLst>
                <a:rect l="0" t="0" r="r" b="b"/>
                <a:pathLst>
                  <a:path w="29" h="8">
                    <a:moveTo>
                      <a:pt x="0" y="5"/>
                    </a:moveTo>
                    <a:cubicBezTo>
                      <a:pt x="8" y="3"/>
                      <a:pt x="23" y="0"/>
                      <a:pt x="29" y="3"/>
                    </a:cubicBezTo>
                    <a:cubicBezTo>
                      <a:pt x="16" y="4"/>
                      <a:pt x="10" y="8"/>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1"/>
              <p:cNvSpPr/>
              <p:nvPr/>
            </p:nvSpPr>
            <p:spPr bwMode="auto">
              <a:xfrm>
                <a:off x="839" y="84"/>
                <a:ext cx="11" cy="7"/>
              </a:xfrm>
              <a:custGeom>
                <a:avLst/>
                <a:gdLst>
                  <a:gd name="T0" fmla="*/ 13 w 13"/>
                  <a:gd name="T1" fmla="*/ 5 h 7"/>
                  <a:gd name="T2" fmla="*/ 10 w 13"/>
                  <a:gd name="T3" fmla="*/ 4 h 7"/>
                  <a:gd name="T4" fmla="*/ 13 w 13"/>
                  <a:gd name="T5" fmla="*/ 5 h 7"/>
                </a:gdLst>
                <a:ahLst/>
                <a:cxnLst>
                  <a:cxn ang="0">
                    <a:pos x="T0" y="T1"/>
                  </a:cxn>
                  <a:cxn ang="0">
                    <a:pos x="T2" y="T3"/>
                  </a:cxn>
                  <a:cxn ang="0">
                    <a:pos x="T4" y="T5"/>
                  </a:cxn>
                </a:cxnLst>
                <a:rect l="0" t="0" r="r" b="b"/>
                <a:pathLst>
                  <a:path w="13" h="7">
                    <a:moveTo>
                      <a:pt x="13" y="5"/>
                    </a:moveTo>
                    <a:cubicBezTo>
                      <a:pt x="11" y="5"/>
                      <a:pt x="10" y="5"/>
                      <a:pt x="10" y="4"/>
                    </a:cubicBezTo>
                    <a:cubicBezTo>
                      <a:pt x="0" y="7"/>
                      <a:pt x="12" y="0"/>
                      <a:pt x="1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2"/>
              <p:cNvSpPr/>
              <p:nvPr/>
            </p:nvSpPr>
            <p:spPr bwMode="auto">
              <a:xfrm>
                <a:off x="808" y="78"/>
                <a:ext cx="7" cy="6"/>
              </a:xfrm>
              <a:custGeom>
                <a:avLst/>
                <a:gdLst>
                  <a:gd name="T0" fmla="*/ 0 w 8"/>
                  <a:gd name="T1" fmla="*/ 4 h 7"/>
                  <a:gd name="T2" fmla="*/ 8 w 8"/>
                  <a:gd name="T3" fmla="*/ 4 h 7"/>
                  <a:gd name="T4" fmla="*/ 0 w 8"/>
                  <a:gd name="T5" fmla="*/ 4 h 7"/>
                </a:gdLst>
                <a:ahLst/>
                <a:cxnLst>
                  <a:cxn ang="0">
                    <a:pos x="T0" y="T1"/>
                  </a:cxn>
                  <a:cxn ang="0">
                    <a:pos x="T2" y="T3"/>
                  </a:cxn>
                  <a:cxn ang="0">
                    <a:pos x="T4" y="T5"/>
                  </a:cxn>
                </a:cxnLst>
                <a:rect l="0" t="0" r="r" b="b"/>
                <a:pathLst>
                  <a:path w="8" h="7">
                    <a:moveTo>
                      <a:pt x="0" y="4"/>
                    </a:moveTo>
                    <a:cubicBezTo>
                      <a:pt x="3" y="4"/>
                      <a:pt x="6" y="0"/>
                      <a:pt x="8" y="4"/>
                    </a:cubicBezTo>
                    <a:cubicBezTo>
                      <a:pt x="4" y="4"/>
                      <a:pt x="2" y="7"/>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3"/>
              <p:cNvSpPr/>
              <p:nvPr/>
            </p:nvSpPr>
            <p:spPr bwMode="auto">
              <a:xfrm>
                <a:off x="796" y="80"/>
                <a:ext cx="11" cy="5"/>
              </a:xfrm>
              <a:custGeom>
                <a:avLst/>
                <a:gdLst>
                  <a:gd name="T0" fmla="*/ 12 w 12"/>
                  <a:gd name="T1" fmla="*/ 3 h 6"/>
                  <a:gd name="T2" fmla="*/ 0 w 12"/>
                  <a:gd name="T3" fmla="*/ 3 h 6"/>
                  <a:gd name="T4" fmla="*/ 12 w 12"/>
                  <a:gd name="T5" fmla="*/ 3 h 6"/>
                </a:gdLst>
                <a:ahLst/>
                <a:cxnLst>
                  <a:cxn ang="0">
                    <a:pos x="T0" y="T1"/>
                  </a:cxn>
                  <a:cxn ang="0">
                    <a:pos x="T2" y="T3"/>
                  </a:cxn>
                  <a:cxn ang="0">
                    <a:pos x="T4" y="T5"/>
                  </a:cxn>
                </a:cxnLst>
                <a:rect l="0" t="0" r="r" b="b"/>
                <a:pathLst>
                  <a:path w="12" h="6">
                    <a:moveTo>
                      <a:pt x="12" y="3"/>
                    </a:moveTo>
                    <a:cubicBezTo>
                      <a:pt x="8" y="3"/>
                      <a:pt x="3" y="6"/>
                      <a:pt x="0" y="3"/>
                    </a:cubicBezTo>
                    <a:cubicBezTo>
                      <a:pt x="4" y="2"/>
                      <a:pt x="9" y="0"/>
                      <a:pt x="1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4"/>
              <p:cNvSpPr/>
              <p:nvPr/>
            </p:nvSpPr>
            <p:spPr bwMode="auto">
              <a:xfrm>
                <a:off x="775" y="1"/>
                <a:ext cx="13" cy="5"/>
              </a:xfrm>
              <a:custGeom>
                <a:avLst/>
                <a:gdLst>
                  <a:gd name="T0" fmla="*/ 0 w 15"/>
                  <a:gd name="T1" fmla="*/ 2 h 5"/>
                  <a:gd name="T2" fmla="*/ 15 w 15"/>
                  <a:gd name="T3" fmla="*/ 2 h 5"/>
                  <a:gd name="T4" fmla="*/ 0 w 15"/>
                  <a:gd name="T5" fmla="*/ 2 h 5"/>
                </a:gdLst>
                <a:ahLst/>
                <a:cxnLst>
                  <a:cxn ang="0">
                    <a:pos x="T0" y="T1"/>
                  </a:cxn>
                  <a:cxn ang="0">
                    <a:pos x="T2" y="T3"/>
                  </a:cxn>
                  <a:cxn ang="0">
                    <a:pos x="T4" y="T5"/>
                  </a:cxn>
                </a:cxnLst>
                <a:rect l="0" t="0" r="r" b="b"/>
                <a:pathLst>
                  <a:path w="15" h="5">
                    <a:moveTo>
                      <a:pt x="0" y="2"/>
                    </a:moveTo>
                    <a:cubicBezTo>
                      <a:pt x="6" y="2"/>
                      <a:pt x="10" y="0"/>
                      <a:pt x="15" y="2"/>
                    </a:cubicBezTo>
                    <a:cubicBezTo>
                      <a:pt x="10" y="2"/>
                      <a:pt x="3"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5"/>
              <p:cNvSpPr/>
              <p:nvPr/>
            </p:nvSpPr>
            <p:spPr bwMode="auto">
              <a:xfrm>
                <a:off x="780" y="89"/>
                <a:ext cx="14" cy="4"/>
              </a:xfrm>
              <a:custGeom>
                <a:avLst/>
                <a:gdLst>
                  <a:gd name="T0" fmla="*/ 0 w 16"/>
                  <a:gd name="T1" fmla="*/ 3 h 5"/>
                  <a:gd name="T2" fmla="*/ 16 w 16"/>
                  <a:gd name="T3" fmla="*/ 3 h 5"/>
                  <a:gd name="T4" fmla="*/ 0 w 16"/>
                  <a:gd name="T5" fmla="*/ 3 h 5"/>
                </a:gdLst>
                <a:ahLst/>
                <a:cxnLst>
                  <a:cxn ang="0">
                    <a:pos x="T0" y="T1"/>
                  </a:cxn>
                  <a:cxn ang="0">
                    <a:pos x="T2" y="T3"/>
                  </a:cxn>
                  <a:cxn ang="0">
                    <a:pos x="T4" y="T5"/>
                  </a:cxn>
                </a:cxnLst>
                <a:rect l="0" t="0" r="r" b="b"/>
                <a:pathLst>
                  <a:path w="16" h="5">
                    <a:moveTo>
                      <a:pt x="0" y="3"/>
                    </a:moveTo>
                    <a:cubicBezTo>
                      <a:pt x="6" y="3"/>
                      <a:pt x="13" y="0"/>
                      <a:pt x="16" y="3"/>
                    </a:cubicBezTo>
                    <a:cubicBezTo>
                      <a:pt x="10" y="3"/>
                      <a:pt x="4"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6"/>
              <p:cNvSpPr/>
              <p:nvPr/>
            </p:nvSpPr>
            <p:spPr bwMode="auto">
              <a:xfrm>
                <a:off x="780" y="102"/>
                <a:ext cx="10" cy="4"/>
              </a:xfrm>
              <a:custGeom>
                <a:avLst/>
                <a:gdLst>
                  <a:gd name="T0" fmla="*/ 10 w 11"/>
                  <a:gd name="T1" fmla="*/ 2 h 4"/>
                  <a:gd name="T2" fmla="*/ 1 w 11"/>
                  <a:gd name="T3" fmla="*/ 2 h 4"/>
                  <a:gd name="T4" fmla="*/ 10 w 11"/>
                  <a:gd name="T5" fmla="*/ 2 h 4"/>
                </a:gdLst>
                <a:ahLst/>
                <a:cxnLst>
                  <a:cxn ang="0">
                    <a:pos x="T0" y="T1"/>
                  </a:cxn>
                  <a:cxn ang="0">
                    <a:pos x="T2" y="T3"/>
                  </a:cxn>
                  <a:cxn ang="0">
                    <a:pos x="T4" y="T5"/>
                  </a:cxn>
                </a:cxnLst>
                <a:rect l="0" t="0" r="r" b="b"/>
                <a:pathLst>
                  <a:path w="11" h="4">
                    <a:moveTo>
                      <a:pt x="10" y="2"/>
                    </a:moveTo>
                    <a:cubicBezTo>
                      <a:pt x="7" y="2"/>
                      <a:pt x="0" y="4"/>
                      <a:pt x="1" y="2"/>
                    </a:cubicBezTo>
                    <a:cubicBezTo>
                      <a:pt x="4" y="2"/>
                      <a:pt x="11" y="0"/>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7"/>
              <p:cNvSpPr/>
              <p:nvPr/>
            </p:nvSpPr>
            <p:spPr bwMode="auto">
              <a:xfrm>
                <a:off x="763" y="90"/>
                <a:ext cx="12" cy="6"/>
              </a:xfrm>
              <a:custGeom>
                <a:avLst/>
                <a:gdLst>
                  <a:gd name="T0" fmla="*/ 14 w 14"/>
                  <a:gd name="T1" fmla="*/ 5 h 7"/>
                  <a:gd name="T2" fmla="*/ 11 w 14"/>
                  <a:gd name="T3" fmla="*/ 4 h 7"/>
                  <a:gd name="T4" fmla="*/ 14 w 14"/>
                  <a:gd name="T5" fmla="*/ 5 h 7"/>
                </a:gdLst>
                <a:ahLst/>
                <a:cxnLst>
                  <a:cxn ang="0">
                    <a:pos x="T0" y="T1"/>
                  </a:cxn>
                  <a:cxn ang="0">
                    <a:pos x="T2" y="T3"/>
                  </a:cxn>
                  <a:cxn ang="0">
                    <a:pos x="T4" y="T5"/>
                  </a:cxn>
                </a:cxnLst>
                <a:rect l="0" t="0" r="r" b="b"/>
                <a:pathLst>
                  <a:path w="14" h="7">
                    <a:moveTo>
                      <a:pt x="14" y="5"/>
                    </a:moveTo>
                    <a:cubicBezTo>
                      <a:pt x="13" y="5"/>
                      <a:pt x="12" y="5"/>
                      <a:pt x="11" y="4"/>
                    </a:cubicBezTo>
                    <a:cubicBezTo>
                      <a:pt x="0" y="7"/>
                      <a:pt x="11" y="0"/>
                      <a:pt x="1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8"/>
              <p:cNvSpPr/>
              <p:nvPr/>
            </p:nvSpPr>
            <p:spPr bwMode="auto">
              <a:xfrm>
                <a:off x="752" y="105"/>
                <a:ext cx="10" cy="5"/>
              </a:xfrm>
              <a:custGeom>
                <a:avLst/>
                <a:gdLst>
                  <a:gd name="T0" fmla="*/ 2 w 11"/>
                  <a:gd name="T1" fmla="*/ 3 h 5"/>
                  <a:gd name="T2" fmla="*/ 9 w 11"/>
                  <a:gd name="T3" fmla="*/ 3 h 5"/>
                  <a:gd name="T4" fmla="*/ 2 w 11"/>
                  <a:gd name="T5" fmla="*/ 3 h 5"/>
                </a:gdLst>
                <a:ahLst/>
                <a:cxnLst>
                  <a:cxn ang="0">
                    <a:pos x="T0" y="T1"/>
                  </a:cxn>
                  <a:cxn ang="0">
                    <a:pos x="T2" y="T3"/>
                  </a:cxn>
                  <a:cxn ang="0">
                    <a:pos x="T4" y="T5"/>
                  </a:cxn>
                </a:cxnLst>
                <a:rect l="0" t="0" r="r" b="b"/>
                <a:pathLst>
                  <a:path w="11" h="5">
                    <a:moveTo>
                      <a:pt x="2" y="3"/>
                    </a:moveTo>
                    <a:cubicBezTo>
                      <a:pt x="4" y="3"/>
                      <a:pt x="11" y="0"/>
                      <a:pt x="9" y="3"/>
                    </a:cubicBezTo>
                    <a:cubicBezTo>
                      <a:pt x="7" y="2"/>
                      <a:pt x="0" y="5"/>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9"/>
              <p:cNvSpPr/>
              <p:nvPr/>
            </p:nvSpPr>
            <p:spPr bwMode="auto">
              <a:xfrm>
                <a:off x="696" y="8"/>
                <a:ext cx="6" cy="4"/>
              </a:xfrm>
              <a:custGeom>
                <a:avLst/>
                <a:gdLst>
                  <a:gd name="T0" fmla="*/ 1 w 6"/>
                  <a:gd name="T1" fmla="*/ 0 h 4"/>
                  <a:gd name="T2" fmla="*/ 6 w 6"/>
                  <a:gd name="T3" fmla="*/ 2 h 4"/>
                  <a:gd name="T4" fmla="*/ 1 w 6"/>
                  <a:gd name="T5" fmla="*/ 0 h 4"/>
                </a:gdLst>
                <a:ahLst/>
                <a:cxnLst>
                  <a:cxn ang="0">
                    <a:pos x="T0" y="T1"/>
                  </a:cxn>
                  <a:cxn ang="0">
                    <a:pos x="T2" y="T3"/>
                  </a:cxn>
                  <a:cxn ang="0">
                    <a:pos x="T4" y="T5"/>
                  </a:cxn>
                </a:cxnLst>
                <a:rect l="0" t="0" r="r" b="b"/>
                <a:pathLst>
                  <a:path w="6" h="4">
                    <a:moveTo>
                      <a:pt x="1" y="0"/>
                    </a:moveTo>
                    <a:cubicBezTo>
                      <a:pt x="3" y="1"/>
                      <a:pt x="5" y="0"/>
                      <a:pt x="6" y="2"/>
                    </a:cubicBezTo>
                    <a:cubicBezTo>
                      <a:pt x="4" y="2"/>
                      <a:pt x="0" y="4"/>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0"/>
              <p:cNvSpPr/>
              <p:nvPr/>
            </p:nvSpPr>
            <p:spPr bwMode="auto">
              <a:xfrm>
                <a:off x="697" y="90"/>
                <a:ext cx="8" cy="5"/>
              </a:xfrm>
              <a:custGeom>
                <a:avLst/>
                <a:gdLst>
                  <a:gd name="T0" fmla="*/ 9 w 9"/>
                  <a:gd name="T1" fmla="*/ 2 h 6"/>
                  <a:gd name="T2" fmla="*/ 0 w 9"/>
                  <a:gd name="T3" fmla="*/ 2 h 6"/>
                  <a:gd name="T4" fmla="*/ 9 w 9"/>
                  <a:gd name="T5" fmla="*/ 2 h 6"/>
                </a:gdLst>
                <a:ahLst/>
                <a:cxnLst>
                  <a:cxn ang="0">
                    <a:pos x="T0" y="T1"/>
                  </a:cxn>
                  <a:cxn ang="0">
                    <a:pos x="T2" y="T3"/>
                  </a:cxn>
                  <a:cxn ang="0">
                    <a:pos x="T4" y="T5"/>
                  </a:cxn>
                </a:cxnLst>
                <a:rect l="0" t="0" r="r" b="b"/>
                <a:pathLst>
                  <a:path w="9" h="6">
                    <a:moveTo>
                      <a:pt x="9" y="2"/>
                    </a:moveTo>
                    <a:cubicBezTo>
                      <a:pt x="7" y="4"/>
                      <a:pt x="2" y="6"/>
                      <a:pt x="0" y="2"/>
                    </a:cubicBezTo>
                    <a:cubicBezTo>
                      <a:pt x="3" y="2"/>
                      <a:pt x="7"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
              <p:cNvSpPr/>
              <p:nvPr/>
            </p:nvSpPr>
            <p:spPr bwMode="auto">
              <a:xfrm>
                <a:off x="681" y="91"/>
                <a:ext cx="15" cy="4"/>
              </a:xfrm>
              <a:custGeom>
                <a:avLst/>
                <a:gdLst>
                  <a:gd name="T0" fmla="*/ 12 w 17"/>
                  <a:gd name="T1" fmla="*/ 5 h 5"/>
                  <a:gd name="T2" fmla="*/ 0 w 17"/>
                  <a:gd name="T3" fmla="*/ 3 h 5"/>
                  <a:gd name="T4" fmla="*/ 17 w 17"/>
                  <a:gd name="T5" fmla="*/ 3 h 5"/>
                  <a:gd name="T6" fmla="*/ 12 w 17"/>
                  <a:gd name="T7" fmla="*/ 5 h 5"/>
                </a:gdLst>
                <a:ahLst/>
                <a:cxnLst>
                  <a:cxn ang="0">
                    <a:pos x="T0" y="T1"/>
                  </a:cxn>
                  <a:cxn ang="0">
                    <a:pos x="T2" y="T3"/>
                  </a:cxn>
                  <a:cxn ang="0">
                    <a:pos x="T4" y="T5"/>
                  </a:cxn>
                  <a:cxn ang="0">
                    <a:pos x="T6" y="T7"/>
                  </a:cxn>
                </a:cxnLst>
                <a:rect l="0" t="0" r="r" b="b"/>
                <a:pathLst>
                  <a:path w="17" h="5">
                    <a:moveTo>
                      <a:pt x="12" y="5"/>
                    </a:moveTo>
                    <a:cubicBezTo>
                      <a:pt x="6" y="5"/>
                      <a:pt x="4" y="5"/>
                      <a:pt x="0" y="3"/>
                    </a:cubicBezTo>
                    <a:cubicBezTo>
                      <a:pt x="6" y="3"/>
                      <a:pt x="13" y="0"/>
                      <a:pt x="17" y="3"/>
                    </a:cubicBezTo>
                    <a:cubicBezTo>
                      <a:pt x="14" y="4"/>
                      <a:pt x="10" y="2"/>
                      <a:pt x="1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2"/>
              <p:cNvSpPr/>
              <p:nvPr/>
            </p:nvSpPr>
            <p:spPr bwMode="auto">
              <a:xfrm>
                <a:off x="643" y="3"/>
                <a:ext cx="23" cy="5"/>
              </a:xfrm>
              <a:custGeom>
                <a:avLst/>
                <a:gdLst>
                  <a:gd name="T0" fmla="*/ 0 w 26"/>
                  <a:gd name="T1" fmla="*/ 4 h 6"/>
                  <a:gd name="T2" fmla="*/ 26 w 26"/>
                  <a:gd name="T3" fmla="*/ 3 h 6"/>
                  <a:gd name="T4" fmla="*/ 0 w 26"/>
                  <a:gd name="T5" fmla="*/ 4 h 6"/>
                </a:gdLst>
                <a:ahLst/>
                <a:cxnLst>
                  <a:cxn ang="0">
                    <a:pos x="T0" y="T1"/>
                  </a:cxn>
                  <a:cxn ang="0">
                    <a:pos x="T2" y="T3"/>
                  </a:cxn>
                  <a:cxn ang="0">
                    <a:pos x="T4" y="T5"/>
                  </a:cxn>
                </a:cxnLst>
                <a:rect l="0" t="0" r="r" b="b"/>
                <a:pathLst>
                  <a:path w="26" h="6">
                    <a:moveTo>
                      <a:pt x="0" y="4"/>
                    </a:moveTo>
                    <a:cubicBezTo>
                      <a:pt x="10" y="3"/>
                      <a:pt x="21" y="0"/>
                      <a:pt x="26" y="3"/>
                    </a:cubicBezTo>
                    <a:cubicBezTo>
                      <a:pt x="18" y="6"/>
                      <a:pt x="8" y="5"/>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3"/>
              <p:cNvSpPr/>
              <p:nvPr/>
            </p:nvSpPr>
            <p:spPr bwMode="auto">
              <a:xfrm>
                <a:off x="656" y="12"/>
                <a:ext cx="9" cy="4"/>
              </a:xfrm>
              <a:custGeom>
                <a:avLst/>
                <a:gdLst>
                  <a:gd name="T0" fmla="*/ 10 w 10"/>
                  <a:gd name="T1" fmla="*/ 2 h 5"/>
                  <a:gd name="T2" fmla="*/ 0 w 10"/>
                  <a:gd name="T3" fmla="*/ 1 h 5"/>
                  <a:gd name="T4" fmla="*/ 10 w 10"/>
                  <a:gd name="T5" fmla="*/ 2 h 5"/>
                </a:gdLst>
                <a:ahLst/>
                <a:cxnLst>
                  <a:cxn ang="0">
                    <a:pos x="T0" y="T1"/>
                  </a:cxn>
                  <a:cxn ang="0">
                    <a:pos x="T2" y="T3"/>
                  </a:cxn>
                  <a:cxn ang="0">
                    <a:pos x="T4" y="T5"/>
                  </a:cxn>
                </a:cxnLst>
                <a:rect l="0" t="0" r="r" b="b"/>
                <a:pathLst>
                  <a:path w="10" h="5">
                    <a:moveTo>
                      <a:pt x="10" y="2"/>
                    </a:moveTo>
                    <a:cubicBezTo>
                      <a:pt x="7" y="3"/>
                      <a:pt x="4" y="5"/>
                      <a:pt x="0" y="1"/>
                    </a:cubicBezTo>
                    <a:cubicBezTo>
                      <a:pt x="3" y="3"/>
                      <a:pt x="8" y="0"/>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4"/>
              <p:cNvSpPr/>
              <p:nvPr/>
            </p:nvSpPr>
            <p:spPr bwMode="auto">
              <a:xfrm>
                <a:off x="621" y="96"/>
                <a:ext cx="40" cy="6"/>
              </a:xfrm>
              <a:custGeom>
                <a:avLst/>
                <a:gdLst>
                  <a:gd name="T0" fmla="*/ 0 w 45"/>
                  <a:gd name="T1" fmla="*/ 4 h 6"/>
                  <a:gd name="T2" fmla="*/ 45 w 45"/>
                  <a:gd name="T3" fmla="*/ 1 h 6"/>
                  <a:gd name="T4" fmla="*/ 0 w 45"/>
                  <a:gd name="T5" fmla="*/ 4 h 6"/>
                </a:gdLst>
                <a:ahLst/>
                <a:cxnLst>
                  <a:cxn ang="0">
                    <a:pos x="T0" y="T1"/>
                  </a:cxn>
                  <a:cxn ang="0">
                    <a:pos x="T2" y="T3"/>
                  </a:cxn>
                  <a:cxn ang="0">
                    <a:pos x="T4" y="T5"/>
                  </a:cxn>
                </a:cxnLst>
                <a:rect l="0" t="0" r="r" b="b"/>
                <a:pathLst>
                  <a:path w="45" h="6">
                    <a:moveTo>
                      <a:pt x="0" y="4"/>
                    </a:moveTo>
                    <a:cubicBezTo>
                      <a:pt x="13" y="2"/>
                      <a:pt x="27" y="0"/>
                      <a:pt x="45" y="1"/>
                    </a:cubicBezTo>
                    <a:cubicBezTo>
                      <a:pt x="29" y="3"/>
                      <a:pt x="13" y="6"/>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5"/>
              <p:cNvSpPr/>
              <p:nvPr/>
            </p:nvSpPr>
            <p:spPr bwMode="auto">
              <a:xfrm>
                <a:off x="633" y="13"/>
                <a:ext cx="4" cy="5"/>
              </a:xfrm>
              <a:custGeom>
                <a:avLst/>
                <a:gdLst>
                  <a:gd name="T0" fmla="*/ 0 w 5"/>
                  <a:gd name="T1" fmla="*/ 3 h 6"/>
                  <a:gd name="T2" fmla="*/ 2 w 5"/>
                  <a:gd name="T3" fmla="*/ 2 h 6"/>
                  <a:gd name="T4" fmla="*/ 1 w 5"/>
                  <a:gd name="T5" fmla="*/ 1 h 6"/>
                  <a:gd name="T6" fmla="*/ 5 w 5"/>
                  <a:gd name="T7" fmla="*/ 3 h 6"/>
                  <a:gd name="T8" fmla="*/ 0 w 5"/>
                  <a:gd name="T9" fmla="*/ 3 h 6"/>
                </a:gdLst>
                <a:ahLst/>
                <a:cxnLst>
                  <a:cxn ang="0">
                    <a:pos x="T0" y="T1"/>
                  </a:cxn>
                  <a:cxn ang="0">
                    <a:pos x="T2" y="T3"/>
                  </a:cxn>
                  <a:cxn ang="0">
                    <a:pos x="T4" y="T5"/>
                  </a:cxn>
                  <a:cxn ang="0">
                    <a:pos x="T6" y="T7"/>
                  </a:cxn>
                  <a:cxn ang="0">
                    <a:pos x="T8" y="T9"/>
                  </a:cxn>
                </a:cxnLst>
                <a:rect l="0" t="0" r="r" b="b"/>
                <a:pathLst>
                  <a:path w="5" h="6">
                    <a:moveTo>
                      <a:pt x="0" y="3"/>
                    </a:moveTo>
                    <a:cubicBezTo>
                      <a:pt x="1" y="3"/>
                      <a:pt x="2" y="3"/>
                      <a:pt x="2" y="2"/>
                    </a:cubicBezTo>
                    <a:cubicBezTo>
                      <a:pt x="2" y="2"/>
                      <a:pt x="1" y="2"/>
                      <a:pt x="1" y="1"/>
                    </a:cubicBezTo>
                    <a:cubicBezTo>
                      <a:pt x="3" y="0"/>
                      <a:pt x="5" y="1"/>
                      <a:pt x="5" y="3"/>
                    </a:cubicBezTo>
                    <a:cubicBezTo>
                      <a:pt x="4" y="5"/>
                      <a:pt x="0" y="6"/>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6"/>
              <p:cNvSpPr/>
              <p:nvPr/>
            </p:nvSpPr>
            <p:spPr bwMode="auto">
              <a:xfrm>
                <a:off x="628" y="15"/>
                <a:ext cx="4" cy="4"/>
              </a:xfrm>
              <a:custGeom>
                <a:avLst/>
                <a:gdLst>
                  <a:gd name="T0" fmla="*/ 0 w 5"/>
                  <a:gd name="T1" fmla="*/ 3 h 5"/>
                  <a:gd name="T2" fmla="*/ 5 w 5"/>
                  <a:gd name="T3" fmla="*/ 3 h 5"/>
                  <a:gd name="T4" fmla="*/ 0 w 5"/>
                  <a:gd name="T5" fmla="*/ 3 h 5"/>
                </a:gdLst>
                <a:ahLst/>
                <a:cxnLst>
                  <a:cxn ang="0">
                    <a:pos x="T0" y="T1"/>
                  </a:cxn>
                  <a:cxn ang="0">
                    <a:pos x="T2" y="T3"/>
                  </a:cxn>
                  <a:cxn ang="0">
                    <a:pos x="T4" y="T5"/>
                  </a:cxn>
                </a:cxnLst>
                <a:rect l="0" t="0" r="r" b="b"/>
                <a:pathLst>
                  <a:path w="5" h="5">
                    <a:moveTo>
                      <a:pt x="0" y="3"/>
                    </a:moveTo>
                    <a:cubicBezTo>
                      <a:pt x="2" y="2"/>
                      <a:pt x="4" y="0"/>
                      <a:pt x="5" y="3"/>
                    </a:cubicBezTo>
                    <a:cubicBezTo>
                      <a:pt x="4" y="3"/>
                      <a:pt x="1"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7"/>
              <p:cNvSpPr/>
              <p:nvPr/>
            </p:nvSpPr>
            <p:spPr bwMode="auto">
              <a:xfrm>
                <a:off x="619" y="15"/>
                <a:ext cx="8" cy="3"/>
              </a:xfrm>
              <a:custGeom>
                <a:avLst/>
                <a:gdLst>
                  <a:gd name="T0" fmla="*/ 9 w 9"/>
                  <a:gd name="T1" fmla="*/ 3 h 4"/>
                  <a:gd name="T2" fmla="*/ 0 w 9"/>
                  <a:gd name="T3" fmla="*/ 4 h 4"/>
                  <a:gd name="T4" fmla="*/ 9 w 9"/>
                  <a:gd name="T5" fmla="*/ 3 h 4"/>
                </a:gdLst>
                <a:ahLst/>
                <a:cxnLst>
                  <a:cxn ang="0">
                    <a:pos x="T0" y="T1"/>
                  </a:cxn>
                  <a:cxn ang="0">
                    <a:pos x="T2" y="T3"/>
                  </a:cxn>
                  <a:cxn ang="0">
                    <a:pos x="T4" y="T5"/>
                  </a:cxn>
                </a:cxnLst>
                <a:rect l="0" t="0" r="r" b="b"/>
                <a:pathLst>
                  <a:path w="9" h="4">
                    <a:moveTo>
                      <a:pt x="9" y="3"/>
                    </a:moveTo>
                    <a:cubicBezTo>
                      <a:pt x="8" y="4"/>
                      <a:pt x="3" y="3"/>
                      <a:pt x="0" y="4"/>
                    </a:cubicBezTo>
                    <a:cubicBezTo>
                      <a:pt x="0" y="0"/>
                      <a:pt x="9" y="1"/>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8"/>
              <p:cNvSpPr/>
              <p:nvPr/>
            </p:nvSpPr>
            <p:spPr bwMode="auto">
              <a:xfrm>
                <a:off x="596" y="8"/>
                <a:ext cx="7" cy="5"/>
              </a:xfrm>
              <a:custGeom>
                <a:avLst/>
                <a:gdLst>
                  <a:gd name="T0" fmla="*/ 7 w 7"/>
                  <a:gd name="T1" fmla="*/ 2 h 5"/>
                  <a:gd name="T2" fmla="*/ 0 w 7"/>
                  <a:gd name="T3" fmla="*/ 1 h 5"/>
                  <a:gd name="T4" fmla="*/ 7 w 7"/>
                  <a:gd name="T5" fmla="*/ 2 h 5"/>
                </a:gdLst>
                <a:ahLst/>
                <a:cxnLst>
                  <a:cxn ang="0">
                    <a:pos x="T0" y="T1"/>
                  </a:cxn>
                  <a:cxn ang="0">
                    <a:pos x="T2" y="T3"/>
                  </a:cxn>
                  <a:cxn ang="0">
                    <a:pos x="T4" y="T5"/>
                  </a:cxn>
                </a:cxnLst>
                <a:rect l="0" t="0" r="r" b="b"/>
                <a:pathLst>
                  <a:path w="7" h="5">
                    <a:moveTo>
                      <a:pt x="7" y="2"/>
                    </a:moveTo>
                    <a:cubicBezTo>
                      <a:pt x="5" y="4"/>
                      <a:pt x="0" y="5"/>
                      <a:pt x="0" y="1"/>
                    </a:cubicBezTo>
                    <a:cubicBezTo>
                      <a:pt x="3" y="1"/>
                      <a:pt x="5" y="0"/>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9"/>
              <p:cNvSpPr/>
              <p:nvPr/>
            </p:nvSpPr>
            <p:spPr bwMode="auto">
              <a:xfrm>
                <a:off x="579" y="17"/>
                <a:ext cx="14" cy="4"/>
              </a:xfrm>
              <a:custGeom>
                <a:avLst/>
                <a:gdLst>
                  <a:gd name="T0" fmla="*/ 16 w 16"/>
                  <a:gd name="T1" fmla="*/ 3 h 4"/>
                  <a:gd name="T2" fmla="*/ 10 w 16"/>
                  <a:gd name="T3" fmla="*/ 3 h 4"/>
                  <a:gd name="T4" fmla="*/ 16 w 16"/>
                  <a:gd name="T5" fmla="*/ 3 h 4"/>
                </a:gdLst>
                <a:ahLst/>
                <a:cxnLst>
                  <a:cxn ang="0">
                    <a:pos x="T0" y="T1"/>
                  </a:cxn>
                  <a:cxn ang="0">
                    <a:pos x="T2" y="T3"/>
                  </a:cxn>
                  <a:cxn ang="0">
                    <a:pos x="T4" y="T5"/>
                  </a:cxn>
                </a:cxnLst>
                <a:rect l="0" t="0" r="r" b="b"/>
                <a:pathLst>
                  <a:path w="16" h="4">
                    <a:moveTo>
                      <a:pt x="16" y="3"/>
                    </a:moveTo>
                    <a:cubicBezTo>
                      <a:pt x="12" y="4"/>
                      <a:pt x="12" y="3"/>
                      <a:pt x="10" y="3"/>
                    </a:cubicBezTo>
                    <a:cubicBezTo>
                      <a:pt x="0" y="3"/>
                      <a:pt x="14" y="0"/>
                      <a:pt x="1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0"/>
              <p:cNvSpPr/>
              <p:nvPr/>
            </p:nvSpPr>
            <p:spPr bwMode="auto">
              <a:xfrm>
                <a:off x="563" y="101"/>
                <a:ext cx="41" cy="5"/>
              </a:xfrm>
              <a:custGeom>
                <a:avLst/>
                <a:gdLst>
                  <a:gd name="T0" fmla="*/ 0 w 46"/>
                  <a:gd name="T1" fmla="*/ 6 h 6"/>
                  <a:gd name="T2" fmla="*/ 46 w 46"/>
                  <a:gd name="T3" fmla="*/ 2 h 6"/>
                  <a:gd name="T4" fmla="*/ 0 w 46"/>
                  <a:gd name="T5" fmla="*/ 6 h 6"/>
                </a:gdLst>
                <a:ahLst/>
                <a:cxnLst>
                  <a:cxn ang="0">
                    <a:pos x="T0" y="T1"/>
                  </a:cxn>
                  <a:cxn ang="0">
                    <a:pos x="T2" y="T3"/>
                  </a:cxn>
                  <a:cxn ang="0">
                    <a:pos x="T4" y="T5"/>
                  </a:cxn>
                </a:cxnLst>
                <a:rect l="0" t="0" r="r" b="b"/>
                <a:pathLst>
                  <a:path w="46" h="6">
                    <a:moveTo>
                      <a:pt x="0" y="6"/>
                    </a:moveTo>
                    <a:cubicBezTo>
                      <a:pt x="11" y="1"/>
                      <a:pt x="37" y="0"/>
                      <a:pt x="46" y="2"/>
                    </a:cubicBezTo>
                    <a:cubicBezTo>
                      <a:pt x="29" y="3"/>
                      <a:pt x="16" y="5"/>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1"/>
              <p:cNvSpPr/>
              <p:nvPr/>
            </p:nvSpPr>
            <p:spPr bwMode="auto">
              <a:xfrm>
                <a:off x="564" y="10"/>
                <a:ext cx="19" cy="4"/>
              </a:xfrm>
              <a:custGeom>
                <a:avLst/>
                <a:gdLst>
                  <a:gd name="T0" fmla="*/ 19 w 21"/>
                  <a:gd name="T1" fmla="*/ 3 h 4"/>
                  <a:gd name="T2" fmla="*/ 10 w 21"/>
                  <a:gd name="T3" fmla="*/ 3 h 4"/>
                  <a:gd name="T4" fmla="*/ 21 w 21"/>
                  <a:gd name="T5" fmla="*/ 1 h 4"/>
                  <a:gd name="T6" fmla="*/ 19 w 21"/>
                  <a:gd name="T7" fmla="*/ 3 h 4"/>
                </a:gdLst>
                <a:ahLst/>
                <a:cxnLst>
                  <a:cxn ang="0">
                    <a:pos x="T0" y="T1"/>
                  </a:cxn>
                  <a:cxn ang="0">
                    <a:pos x="T2" y="T3"/>
                  </a:cxn>
                  <a:cxn ang="0">
                    <a:pos x="T4" y="T5"/>
                  </a:cxn>
                  <a:cxn ang="0">
                    <a:pos x="T6" y="T7"/>
                  </a:cxn>
                </a:cxnLst>
                <a:rect l="0" t="0" r="r" b="b"/>
                <a:pathLst>
                  <a:path w="21" h="4">
                    <a:moveTo>
                      <a:pt x="19" y="3"/>
                    </a:moveTo>
                    <a:cubicBezTo>
                      <a:pt x="14" y="4"/>
                      <a:pt x="13" y="3"/>
                      <a:pt x="10" y="3"/>
                    </a:cubicBezTo>
                    <a:cubicBezTo>
                      <a:pt x="0" y="0"/>
                      <a:pt x="20" y="1"/>
                      <a:pt x="21" y="1"/>
                    </a:cubicBezTo>
                    <a:cubicBezTo>
                      <a:pt x="20" y="2"/>
                      <a:pt x="19" y="2"/>
                      <a:pt x="1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2"/>
              <p:cNvSpPr/>
              <p:nvPr/>
            </p:nvSpPr>
            <p:spPr bwMode="auto">
              <a:xfrm>
                <a:off x="558" y="19"/>
                <a:ext cx="7" cy="6"/>
              </a:xfrm>
              <a:custGeom>
                <a:avLst/>
                <a:gdLst>
                  <a:gd name="T0" fmla="*/ 0 w 8"/>
                  <a:gd name="T1" fmla="*/ 3 h 7"/>
                  <a:gd name="T2" fmla="*/ 8 w 8"/>
                  <a:gd name="T3" fmla="*/ 3 h 7"/>
                  <a:gd name="T4" fmla="*/ 0 w 8"/>
                  <a:gd name="T5" fmla="*/ 3 h 7"/>
                </a:gdLst>
                <a:ahLst/>
                <a:cxnLst>
                  <a:cxn ang="0">
                    <a:pos x="T0" y="T1"/>
                  </a:cxn>
                  <a:cxn ang="0">
                    <a:pos x="T2" y="T3"/>
                  </a:cxn>
                  <a:cxn ang="0">
                    <a:pos x="T4" y="T5"/>
                  </a:cxn>
                </a:cxnLst>
                <a:rect l="0" t="0" r="r" b="b"/>
                <a:pathLst>
                  <a:path w="8" h="7">
                    <a:moveTo>
                      <a:pt x="0" y="3"/>
                    </a:moveTo>
                    <a:cubicBezTo>
                      <a:pt x="4" y="4"/>
                      <a:pt x="6" y="0"/>
                      <a:pt x="8" y="3"/>
                    </a:cubicBezTo>
                    <a:cubicBezTo>
                      <a:pt x="6" y="3"/>
                      <a:pt x="0" y="7"/>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3"/>
              <p:cNvSpPr/>
              <p:nvPr/>
            </p:nvSpPr>
            <p:spPr bwMode="auto">
              <a:xfrm>
                <a:off x="522" y="13"/>
                <a:ext cx="33" cy="4"/>
              </a:xfrm>
              <a:custGeom>
                <a:avLst/>
                <a:gdLst>
                  <a:gd name="T0" fmla="*/ 22 w 38"/>
                  <a:gd name="T1" fmla="*/ 5 h 5"/>
                  <a:gd name="T2" fmla="*/ 0 w 38"/>
                  <a:gd name="T3" fmla="*/ 4 h 5"/>
                  <a:gd name="T4" fmla="*/ 38 w 38"/>
                  <a:gd name="T5" fmla="*/ 1 h 5"/>
                  <a:gd name="T6" fmla="*/ 22 w 38"/>
                  <a:gd name="T7" fmla="*/ 5 h 5"/>
                </a:gdLst>
                <a:ahLst/>
                <a:cxnLst>
                  <a:cxn ang="0">
                    <a:pos x="T0" y="T1"/>
                  </a:cxn>
                  <a:cxn ang="0">
                    <a:pos x="T2" y="T3"/>
                  </a:cxn>
                  <a:cxn ang="0">
                    <a:pos x="T4" y="T5"/>
                  </a:cxn>
                  <a:cxn ang="0">
                    <a:pos x="T6" y="T7"/>
                  </a:cxn>
                </a:cxnLst>
                <a:rect l="0" t="0" r="r" b="b"/>
                <a:pathLst>
                  <a:path w="38" h="5">
                    <a:moveTo>
                      <a:pt x="22" y="5"/>
                    </a:moveTo>
                    <a:cubicBezTo>
                      <a:pt x="14" y="5"/>
                      <a:pt x="5" y="5"/>
                      <a:pt x="0" y="4"/>
                    </a:cubicBezTo>
                    <a:cubicBezTo>
                      <a:pt x="15" y="3"/>
                      <a:pt x="24" y="0"/>
                      <a:pt x="38" y="1"/>
                    </a:cubicBezTo>
                    <a:cubicBezTo>
                      <a:pt x="32" y="2"/>
                      <a:pt x="27" y="4"/>
                      <a:pt x="2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4"/>
              <p:cNvSpPr/>
              <p:nvPr/>
            </p:nvSpPr>
            <p:spPr bwMode="auto">
              <a:xfrm>
                <a:off x="546" y="22"/>
                <a:ext cx="6" cy="3"/>
              </a:xfrm>
              <a:custGeom>
                <a:avLst/>
                <a:gdLst>
                  <a:gd name="T0" fmla="*/ 0 w 7"/>
                  <a:gd name="T1" fmla="*/ 2 h 4"/>
                  <a:gd name="T2" fmla="*/ 7 w 7"/>
                  <a:gd name="T3" fmla="*/ 3 h 4"/>
                  <a:gd name="T4" fmla="*/ 0 w 7"/>
                  <a:gd name="T5" fmla="*/ 2 h 4"/>
                </a:gdLst>
                <a:ahLst/>
                <a:cxnLst>
                  <a:cxn ang="0">
                    <a:pos x="T0" y="T1"/>
                  </a:cxn>
                  <a:cxn ang="0">
                    <a:pos x="T2" y="T3"/>
                  </a:cxn>
                  <a:cxn ang="0">
                    <a:pos x="T4" y="T5"/>
                  </a:cxn>
                </a:cxnLst>
                <a:rect l="0" t="0" r="r" b="b"/>
                <a:pathLst>
                  <a:path w="7" h="4">
                    <a:moveTo>
                      <a:pt x="0" y="2"/>
                    </a:moveTo>
                    <a:cubicBezTo>
                      <a:pt x="3" y="1"/>
                      <a:pt x="5" y="0"/>
                      <a:pt x="7" y="3"/>
                    </a:cubicBezTo>
                    <a:cubicBezTo>
                      <a:pt x="4" y="1"/>
                      <a:pt x="2"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5"/>
              <p:cNvSpPr/>
              <p:nvPr/>
            </p:nvSpPr>
            <p:spPr bwMode="auto">
              <a:xfrm>
                <a:off x="531" y="125"/>
                <a:ext cx="10" cy="3"/>
              </a:xfrm>
              <a:custGeom>
                <a:avLst/>
                <a:gdLst>
                  <a:gd name="T0" fmla="*/ 2 w 11"/>
                  <a:gd name="T1" fmla="*/ 2 h 4"/>
                  <a:gd name="T2" fmla="*/ 9 w 11"/>
                  <a:gd name="T3" fmla="*/ 2 h 4"/>
                  <a:gd name="T4" fmla="*/ 2 w 11"/>
                  <a:gd name="T5" fmla="*/ 2 h 4"/>
                </a:gdLst>
                <a:ahLst/>
                <a:cxnLst>
                  <a:cxn ang="0">
                    <a:pos x="T0" y="T1"/>
                  </a:cxn>
                  <a:cxn ang="0">
                    <a:pos x="T2" y="T3"/>
                  </a:cxn>
                  <a:cxn ang="0">
                    <a:pos x="T4" y="T5"/>
                  </a:cxn>
                </a:cxnLst>
                <a:rect l="0" t="0" r="r" b="b"/>
                <a:pathLst>
                  <a:path w="11" h="4">
                    <a:moveTo>
                      <a:pt x="2" y="2"/>
                    </a:moveTo>
                    <a:cubicBezTo>
                      <a:pt x="4" y="2"/>
                      <a:pt x="11" y="0"/>
                      <a:pt x="9" y="2"/>
                    </a:cubicBezTo>
                    <a:cubicBezTo>
                      <a:pt x="7" y="2"/>
                      <a:pt x="0" y="4"/>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36"/>
              <p:cNvSpPr/>
              <p:nvPr/>
            </p:nvSpPr>
            <p:spPr bwMode="auto">
              <a:xfrm>
                <a:off x="472" y="127"/>
                <a:ext cx="58" cy="8"/>
              </a:xfrm>
              <a:custGeom>
                <a:avLst/>
                <a:gdLst>
                  <a:gd name="T0" fmla="*/ 65 w 65"/>
                  <a:gd name="T1" fmla="*/ 1 h 9"/>
                  <a:gd name="T2" fmla="*/ 15 w 65"/>
                  <a:gd name="T3" fmla="*/ 5 h 9"/>
                  <a:gd name="T4" fmla="*/ 0 w 65"/>
                  <a:gd name="T5" fmla="*/ 4 h 9"/>
                  <a:gd name="T6" fmla="*/ 65 w 65"/>
                  <a:gd name="T7" fmla="*/ 1 h 9"/>
                </a:gdLst>
                <a:ahLst/>
                <a:cxnLst>
                  <a:cxn ang="0">
                    <a:pos x="T0" y="T1"/>
                  </a:cxn>
                  <a:cxn ang="0">
                    <a:pos x="T2" y="T3"/>
                  </a:cxn>
                  <a:cxn ang="0">
                    <a:pos x="T4" y="T5"/>
                  </a:cxn>
                  <a:cxn ang="0">
                    <a:pos x="T6" y="T7"/>
                  </a:cxn>
                </a:cxnLst>
                <a:rect l="0" t="0" r="r" b="b"/>
                <a:pathLst>
                  <a:path w="65" h="9">
                    <a:moveTo>
                      <a:pt x="65" y="1"/>
                    </a:moveTo>
                    <a:cubicBezTo>
                      <a:pt x="45" y="4"/>
                      <a:pt x="32" y="4"/>
                      <a:pt x="15" y="5"/>
                    </a:cubicBezTo>
                    <a:cubicBezTo>
                      <a:pt x="11" y="6"/>
                      <a:pt x="4" y="9"/>
                      <a:pt x="0" y="4"/>
                    </a:cubicBezTo>
                    <a:cubicBezTo>
                      <a:pt x="23" y="5"/>
                      <a:pt x="45" y="0"/>
                      <a:pt x="6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37"/>
              <p:cNvSpPr/>
              <p:nvPr/>
            </p:nvSpPr>
            <p:spPr bwMode="auto">
              <a:xfrm>
                <a:off x="512" y="107"/>
                <a:ext cx="15" cy="4"/>
              </a:xfrm>
              <a:custGeom>
                <a:avLst/>
                <a:gdLst>
                  <a:gd name="T0" fmla="*/ 17 w 17"/>
                  <a:gd name="T1" fmla="*/ 2 h 5"/>
                  <a:gd name="T2" fmla="*/ 0 w 17"/>
                  <a:gd name="T3" fmla="*/ 2 h 5"/>
                  <a:gd name="T4" fmla="*/ 17 w 17"/>
                  <a:gd name="T5" fmla="*/ 0 h 5"/>
                  <a:gd name="T6" fmla="*/ 17 w 17"/>
                  <a:gd name="T7" fmla="*/ 2 h 5"/>
                </a:gdLst>
                <a:ahLst/>
                <a:cxnLst>
                  <a:cxn ang="0">
                    <a:pos x="T0" y="T1"/>
                  </a:cxn>
                  <a:cxn ang="0">
                    <a:pos x="T2" y="T3"/>
                  </a:cxn>
                  <a:cxn ang="0">
                    <a:pos x="T4" y="T5"/>
                  </a:cxn>
                  <a:cxn ang="0">
                    <a:pos x="T6" y="T7"/>
                  </a:cxn>
                </a:cxnLst>
                <a:rect l="0" t="0" r="r" b="b"/>
                <a:pathLst>
                  <a:path w="17" h="5">
                    <a:moveTo>
                      <a:pt x="17" y="2"/>
                    </a:moveTo>
                    <a:cubicBezTo>
                      <a:pt x="11" y="1"/>
                      <a:pt x="4" y="5"/>
                      <a:pt x="0" y="2"/>
                    </a:cubicBezTo>
                    <a:cubicBezTo>
                      <a:pt x="6" y="0"/>
                      <a:pt x="10" y="1"/>
                      <a:pt x="17" y="0"/>
                    </a:cubicBezTo>
                    <a:cubicBezTo>
                      <a:pt x="17" y="1"/>
                      <a:pt x="17" y="2"/>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38"/>
              <p:cNvSpPr/>
              <p:nvPr/>
            </p:nvSpPr>
            <p:spPr bwMode="auto">
              <a:xfrm>
                <a:off x="510" y="24"/>
                <a:ext cx="4" cy="4"/>
              </a:xfrm>
              <a:custGeom>
                <a:avLst/>
                <a:gdLst>
                  <a:gd name="T0" fmla="*/ 5 w 5"/>
                  <a:gd name="T1" fmla="*/ 3 h 5"/>
                  <a:gd name="T2" fmla="*/ 0 w 5"/>
                  <a:gd name="T3" fmla="*/ 2 h 5"/>
                  <a:gd name="T4" fmla="*/ 5 w 5"/>
                  <a:gd name="T5" fmla="*/ 3 h 5"/>
                </a:gdLst>
                <a:ahLst/>
                <a:cxnLst>
                  <a:cxn ang="0">
                    <a:pos x="T0" y="T1"/>
                  </a:cxn>
                  <a:cxn ang="0">
                    <a:pos x="T2" y="T3"/>
                  </a:cxn>
                  <a:cxn ang="0">
                    <a:pos x="T4" y="T5"/>
                  </a:cxn>
                </a:cxnLst>
                <a:rect l="0" t="0" r="r" b="b"/>
                <a:pathLst>
                  <a:path w="5" h="5">
                    <a:moveTo>
                      <a:pt x="5" y="3"/>
                    </a:moveTo>
                    <a:cubicBezTo>
                      <a:pt x="3" y="4"/>
                      <a:pt x="0" y="5"/>
                      <a:pt x="0" y="2"/>
                    </a:cubicBezTo>
                    <a:cubicBezTo>
                      <a:pt x="1" y="0"/>
                      <a:pt x="4" y="2"/>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39"/>
              <p:cNvSpPr/>
              <p:nvPr/>
            </p:nvSpPr>
            <p:spPr bwMode="auto">
              <a:xfrm>
                <a:off x="495" y="15"/>
                <a:ext cx="12" cy="5"/>
              </a:xfrm>
              <a:custGeom>
                <a:avLst/>
                <a:gdLst>
                  <a:gd name="T0" fmla="*/ 13 w 14"/>
                  <a:gd name="T1" fmla="*/ 4 h 5"/>
                  <a:gd name="T2" fmla="*/ 9 w 14"/>
                  <a:gd name="T3" fmla="*/ 2 h 5"/>
                  <a:gd name="T4" fmla="*/ 13 w 14"/>
                  <a:gd name="T5" fmla="*/ 4 h 5"/>
                </a:gdLst>
                <a:ahLst/>
                <a:cxnLst>
                  <a:cxn ang="0">
                    <a:pos x="T0" y="T1"/>
                  </a:cxn>
                  <a:cxn ang="0">
                    <a:pos x="T2" y="T3"/>
                  </a:cxn>
                  <a:cxn ang="0">
                    <a:pos x="T4" y="T5"/>
                  </a:cxn>
                </a:cxnLst>
                <a:rect l="0" t="0" r="r" b="b"/>
                <a:pathLst>
                  <a:path w="14" h="5">
                    <a:moveTo>
                      <a:pt x="13" y="4"/>
                    </a:moveTo>
                    <a:cubicBezTo>
                      <a:pt x="9" y="5"/>
                      <a:pt x="0" y="4"/>
                      <a:pt x="9" y="2"/>
                    </a:cubicBezTo>
                    <a:cubicBezTo>
                      <a:pt x="9" y="4"/>
                      <a:pt x="14" y="0"/>
                      <a:pt x="1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0"/>
              <p:cNvSpPr/>
              <p:nvPr/>
            </p:nvSpPr>
            <p:spPr bwMode="auto">
              <a:xfrm>
                <a:off x="488" y="107"/>
                <a:ext cx="15" cy="6"/>
              </a:xfrm>
              <a:custGeom>
                <a:avLst/>
                <a:gdLst>
                  <a:gd name="T0" fmla="*/ 17 w 17"/>
                  <a:gd name="T1" fmla="*/ 3 h 7"/>
                  <a:gd name="T2" fmla="*/ 0 w 17"/>
                  <a:gd name="T3" fmla="*/ 3 h 7"/>
                  <a:gd name="T4" fmla="*/ 17 w 17"/>
                  <a:gd name="T5" fmla="*/ 3 h 7"/>
                </a:gdLst>
                <a:ahLst/>
                <a:cxnLst>
                  <a:cxn ang="0">
                    <a:pos x="T0" y="T1"/>
                  </a:cxn>
                  <a:cxn ang="0">
                    <a:pos x="T2" y="T3"/>
                  </a:cxn>
                  <a:cxn ang="0">
                    <a:pos x="T4" y="T5"/>
                  </a:cxn>
                </a:cxnLst>
                <a:rect l="0" t="0" r="r" b="b"/>
                <a:pathLst>
                  <a:path w="17" h="7">
                    <a:moveTo>
                      <a:pt x="17" y="3"/>
                    </a:moveTo>
                    <a:cubicBezTo>
                      <a:pt x="11" y="4"/>
                      <a:pt x="5" y="7"/>
                      <a:pt x="0" y="3"/>
                    </a:cubicBezTo>
                    <a:cubicBezTo>
                      <a:pt x="6" y="5"/>
                      <a:pt x="13" y="0"/>
                      <a:pt x="1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1"/>
              <p:cNvSpPr/>
              <p:nvPr/>
            </p:nvSpPr>
            <p:spPr bwMode="auto">
              <a:xfrm>
                <a:off x="476" y="110"/>
                <a:ext cx="6" cy="3"/>
              </a:xfrm>
              <a:custGeom>
                <a:avLst/>
                <a:gdLst>
                  <a:gd name="T0" fmla="*/ 0 w 7"/>
                  <a:gd name="T1" fmla="*/ 2 h 4"/>
                  <a:gd name="T2" fmla="*/ 7 w 7"/>
                  <a:gd name="T3" fmla="*/ 1 h 4"/>
                  <a:gd name="T4" fmla="*/ 0 w 7"/>
                  <a:gd name="T5" fmla="*/ 2 h 4"/>
                </a:gdLst>
                <a:ahLst/>
                <a:cxnLst>
                  <a:cxn ang="0">
                    <a:pos x="T0" y="T1"/>
                  </a:cxn>
                  <a:cxn ang="0">
                    <a:pos x="T2" y="T3"/>
                  </a:cxn>
                  <a:cxn ang="0">
                    <a:pos x="T4" y="T5"/>
                  </a:cxn>
                </a:cxnLst>
                <a:rect l="0" t="0" r="r" b="b"/>
                <a:pathLst>
                  <a:path w="7" h="4">
                    <a:moveTo>
                      <a:pt x="0" y="2"/>
                    </a:moveTo>
                    <a:cubicBezTo>
                      <a:pt x="1" y="1"/>
                      <a:pt x="6" y="0"/>
                      <a:pt x="7" y="1"/>
                    </a:cubicBezTo>
                    <a:cubicBezTo>
                      <a:pt x="6" y="3"/>
                      <a:pt x="1"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2"/>
              <p:cNvSpPr/>
              <p:nvPr/>
            </p:nvSpPr>
            <p:spPr bwMode="auto">
              <a:xfrm>
                <a:off x="431" y="27"/>
                <a:ext cx="37" cy="10"/>
              </a:xfrm>
              <a:custGeom>
                <a:avLst/>
                <a:gdLst>
                  <a:gd name="T0" fmla="*/ 0 w 42"/>
                  <a:gd name="T1" fmla="*/ 4 h 11"/>
                  <a:gd name="T2" fmla="*/ 42 w 42"/>
                  <a:gd name="T3" fmla="*/ 5 h 11"/>
                  <a:gd name="T4" fmla="*/ 0 w 42"/>
                  <a:gd name="T5" fmla="*/ 4 h 11"/>
                </a:gdLst>
                <a:ahLst/>
                <a:cxnLst>
                  <a:cxn ang="0">
                    <a:pos x="T0" y="T1"/>
                  </a:cxn>
                  <a:cxn ang="0">
                    <a:pos x="T2" y="T3"/>
                  </a:cxn>
                  <a:cxn ang="0">
                    <a:pos x="T4" y="T5"/>
                  </a:cxn>
                </a:cxnLst>
                <a:rect l="0" t="0" r="r" b="b"/>
                <a:pathLst>
                  <a:path w="42" h="11">
                    <a:moveTo>
                      <a:pt x="0" y="4"/>
                    </a:moveTo>
                    <a:cubicBezTo>
                      <a:pt x="12" y="8"/>
                      <a:pt x="31" y="0"/>
                      <a:pt x="42" y="5"/>
                    </a:cubicBezTo>
                    <a:cubicBezTo>
                      <a:pt x="27" y="4"/>
                      <a:pt x="12" y="1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3"/>
              <p:cNvSpPr/>
              <p:nvPr/>
            </p:nvSpPr>
            <p:spPr bwMode="auto">
              <a:xfrm>
                <a:off x="443" y="7"/>
                <a:ext cx="12" cy="3"/>
              </a:xfrm>
              <a:custGeom>
                <a:avLst/>
                <a:gdLst>
                  <a:gd name="T0" fmla="*/ 0 w 13"/>
                  <a:gd name="T1" fmla="*/ 2 h 4"/>
                  <a:gd name="T2" fmla="*/ 13 w 13"/>
                  <a:gd name="T3" fmla="*/ 2 h 4"/>
                  <a:gd name="T4" fmla="*/ 0 w 13"/>
                  <a:gd name="T5" fmla="*/ 2 h 4"/>
                </a:gdLst>
                <a:ahLst/>
                <a:cxnLst>
                  <a:cxn ang="0">
                    <a:pos x="T0" y="T1"/>
                  </a:cxn>
                  <a:cxn ang="0">
                    <a:pos x="T2" y="T3"/>
                  </a:cxn>
                  <a:cxn ang="0">
                    <a:pos x="T4" y="T5"/>
                  </a:cxn>
                </a:cxnLst>
                <a:rect l="0" t="0" r="r" b="b"/>
                <a:pathLst>
                  <a:path w="13" h="4">
                    <a:moveTo>
                      <a:pt x="0" y="2"/>
                    </a:moveTo>
                    <a:cubicBezTo>
                      <a:pt x="4" y="2"/>
                      <a:pt x="13" y="0"/>
                      <a:pt x="13" y="2"/>
                    </a:cubicBezTo>
                    <a:cubicBezTo>
                      <a:pt x="9" y="2"/>
                      <a:pt x="0"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4"/>
              <p:cNvSpPr/>
              <p:nvPr/>
            </p:nvSpPr>
            <p:spPr bwMode="auto">
              <a:xfrm>
                <a:off x="272" y="185"/>
                <a:ext cx="11" cy="2"/>
              </a:xfrm>
              <a:custGeom>
                <a:avLst/>
                <a:gdLst>
                  <a:gd name="T0" fmla="*/ 12 w 12"/>
                  <a:gd name="T1" fmla="*/ 1 h 2"/>
                  <a:gd name="T2" fmla="*/ 10 w 12"/>
                  <a:gd name="T3" fmla="*/ 0 h 2"/>
                  <a:gd name="T4" fmla="*/ 12 w 12"/>
                  <a:gd name="T5" fmla="*/ 1 h 2"/>
                </a:gdLst>
                <a:ahLst/>
                <a:cxnLst>
                  <a:cxn ang="0">
                    <a:pos x="T0" y="T1"/>
                  </a:cxn>
                  <a:cxn ang="0">
                    <a:pos x="T2" y="T3"/>
                  </a:cxn>
                  <a:cxn ang="0">
                    <a:pos x="T4" y="T5"/>
                  </a:cxn>
                </a:cxnLst>
                <a:rect l="0" t="0" r="r" b="b"/>
                <a:pathLst>
                  <a:path w="12" h="2">
                    <a:moveTo>
                      <a:pt x="12" y="1"/>
                    </a:moveTo>
                    <a:cubicBezTo>
                      <a:pt x="5" y="2"/>
                      <a:pt x="0" y="0"/>
                      <a:pt x="10" y="0"/>
                    </a:cubicBezTo>
                    <a:cubicBezTo>
                      <a:pt x="10" y="1"/>
                      <a:pt x="12" y="0"/>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5"/>
              <p:cNvSpPr/>
              <p:nvPr/>
            </p:nvSpPr>
            <p:spPr bwMode="auto">
              <a:xfrm>
                <a:off x="196" y="173"/>
                <a:ext cx="29" cy="5"/>
              </a:xfrm>
              <a:custGeom>
                <a:avLst/>
                <a:gdLst>
                  <a:gd name="T0" fmla="*/ 0 w 32"/>
                  <a:gd name="T1" fmla="*/ 2 h 5"/>
                  <a:gd name="T2" fmla="*/ 32 w 32"/>
                  <a:gd name="T3" fmla="*/ 1 h 5"/>
                  <a:gd name="T4" fmla="*/ 0 w 32"/>
                  <a:gd name="T5" fmla="*/ 2 h 5"/>
                </a:gdLst>
                <a:ahLst/>
                <a:cxnLst>
                  <a:cxn ang="0">
                    <a:pos x="T0" y="T1"/>
                  </a:cxn>
                  <a:cxn ang="0">
                    <a:pos x="T2" y="T3"/>
                  </a:cxn>
                  <a:cxn ang="0">
                    <a:pos x="T4" y="T5"/>
                  </a:cxn>
                </a:cxnLst>
                <a:rect l="0" t="0" r="r" b="b"/>
                <a:pathLst>
                  <a:path w="32" h="5">
                    <a:moveTo>
                      <a:pt x="0" y="2"/>
                    </a:moveTo>
                    <a:cubicBezTo>
                      <a:pt x="10" y="2"/>
                      <a:pt x="25" y="0"/>
                      <a:pt x="32" y="1"/>
                    </a:cubicBezTo>
                    <a:cubicBezTo>
                      <a:pt x="21" y="3"/>
                      <a:pt x="9"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46"/>
              <p:cNvSpPr/>
              <p:nvPr/>
            </p:nvSpPr>
            <p:spPr bwMode="auto">
              <a:xfrm>
                <a:off x="179" y="184"/>
                <a:ext cx="5" cy="4"/>
              </a:xfrm>
              <a:custGeom>
                <a:avLst/>
                <a:gdLst>
                  <a:gd name="T0" fmla="*/ 0 w 5"/>
                  <a:gd name="T1" fmla="*/ 1 h 4"/>
                  <a:gd name="T2" fmla="*/ 5 w 5"/>
                  <a:gd name="T3" fmla="*/ 2 h 4"/>
                  <a:gd name="T4" fmla="*/ 0 w 5"/>
                  <a:gd name="T5" fmla="*/ 1 h 4"/>
                </a:gdLst>
                <a:ahLst/>
                <a:cxnLst>
                  <a:cxn ang="0">
                    <a:pos x="T0" y="T1"/>
                  </a:cxn>
                  <a:cxn ang="0">
                    <a:pos x="T2" y="T3"/>
                  </a:cxn>
                  <a:cxn ang="0">
                    <a:pos x="T4" y="T5"/>
                  </a:cxn>
                </a:cxnLst>
                <a:rect l="0" t="0" r="r" b="b"/>
                <a:pathLst>
                  <a:path w="5" h="4">
                    <a:moveTo>
                      <a:pt x="0" y="1"/>
                    </a:moveTo>
                    <a:cubicBezTo>
                      <a:pt x="2" y="1"/>
                      <a:pt x="5" y="0"/>
                      <a:pt x="5" y="2"/>
                    </a:cubicBezTo>
                    <a:cubicBezTo>
                      <a:pt x="4" y="2"/>
                      <a:pt x="0"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47"/>
              <p:cNvSpPr/>
              <p:nvPr/>
            </p:nvSpPr>
            <p:spPr bwMode="auto">
              <a:xfrm>
                <a:off x="167" y="184"/>
                <a:ext cx="5" cy="4"/>
              </a:xfrm>
              <a:custGeom>
                <a:avLst/>
                <a:gdLst>
                  <a:gd name="T0" fmla="*/ 0 w 6"/>
                  <a:gd name="T1" fmla="*/ 1 h 4"/>
                  <a:gd name="T2" fmla="*/ 6 w 6"/>
                  <a:gd name="T3" fmla="*/ 2 h 4"/>
                  <a:gd name="T4" fmla="*/ 0 w 6"/>
                  <a:gd name="T5" fmla="*/ 1 h 4"/>
                </a:gdLst>
                <a:ahLst/>
                <a:cxnLst>
                  <a:cxn ang="0">
                    <a:pos x="T0" y="T1"/>
                  </a:cxn>
                  <a:cxn ang="0">
                    <a:pos x="T2" y="T3"/>
                  </a:cxn>
                  <a:cxn ang="0">
                    <a:pos x="T4" y="T5"/>
                  </a:cxn>
                </a:cxnLst>
                <a:rect l="0" t="0" r="r" b="b"/>
                <a:pathLst>
                  <a:path w="6" h="4">
                    <a:moveTo>
                      <a:pt x="0" y="1"/>
                    </a:moveTo>
                    <a:cubicBezTo>
                      <a:pt x="2" y="0"/>
                      <a:pt x="5" y="0"/>
                      <a:pt x="6" y="2"/>
                    </a:cubicBezTo>
                    <a:cubicBezTo>
                      <a:pt x="5" y="4"/>
                      <a:pt x="0"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8"/>
              <p:cNvSpPr/>
              <p:nvPr/>
            </p:nvSpPr>
            <p:spPr bwMode="auto">
              <a:xfrm>
                <a:off x="122" y="21"/>
                <a:ext cx="17" cy="5"/>
              </a:xfrm>
              <a:custGeom>
                <a:avLst/>
                <a:gdLst>
                  <a:gd name="T0" fmla="*/ 20 w 20"/>
                  <a:gd name="T1" fmla="*/ 3 h 6"/>
                  <a:gd name="T2" fmla="*/ 0 w 20"/>
                  <a:gd name="T3" fmla="*/ 3 h 6"/>
                  <a:gd name="T4" fmla="*/ 20 w 20"/>
                  <a:gd name="T5" fmla="*/ 3 h 6"/>
                </a:gdLst>
                <a:ahLst/>
                <a:cxnLst>
                  <a:cxn ang="0">
                    <a:pos x="T0" y="T1"/>
                  </a:cxn>
                  <a:cxn ang="0">
                    <a:pos x="T2" y="T3"/>
                  </a:cxn>
                  <a:cxn ang="0">
                    <a:pos x="T4" y="T5"/>
                  </a:cxn>
                </a:cxnLst>
                <a:rect l="0" t="0" r="r" b="b"/>
                <a:pathLst>
                  <a:path w="20" h="6">
                    <a:moveTo>
                      <a:pt x="20" y="3"/>
                    </a:moveTo>
                    <a:cubicBezTo>
                      <a:pt x="13" y="3"/>
                      <a:pt x="5" y="6"/>
                      <a:pt x="0" y="3"/>
                    </a:cubicBezTo>
                    <a:cubicBezTo>
                      <a:pt x="7" y="1"/>
                      <a:pt x="14" y="0"/>
                      <a:pt x="2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49"/>
              <p:cNvSpPr/>
              <p:nvPr/>
            </p:nvSpPr>
            <p:spPr bwMode="auto">
              <a:xfrm>
                <a:off x="122" y="32"/>
                <a:ext cx="9" cy="3"/>
              </a:xfrm>
              <a:custGeom>
                <a:avLst/>
                <a:gdLst>
                  <a:gd name="T0" fmla="*/ 1 w 10"/>
                  <a:gd name="T1" fmla="*/ 2 h 4"/>
                  <a:gd name="T2" fmla="*/ 9 w 10"/>
                  <a:gd name="T3" fmla="*/ 2 h 4"/>
                  <a:gd name="T4" fmla="*/ 1 w 10"/>
                  <a:gd name="T5" fmla="*/ 2 h 4"/>
                </a:gdLst>
                <a:ahLst/>
                <a:cxnLst>
                  <a:cxn ang="0">
                    <a:pos x="T0" y="T1"/>
                  </a:cxn>
                  <a:cxn ang="0">
                    <a:pos x="T2" y="T3"/>
                  </a:cxn>
                  <a:cxn ang="0">
                    <a:pos x="T4" y="T5"/>
                  </a:cxn>
                </a:cxnLst>
                <a:rect l="0" t="0" r="r" b="b"/>
                <a:pathLst>
                  <a:path w="10" h="4">
                    <a:moveTo>
                      <a:pt x="1" y="2"/>
                    </a:moveTo>
                    <a:cubicBezTo>
                      <a:pt x="3" y="2"/>
                      <a:pt x="10" y="0"/>
                      <a:pt x="9" y="2"/>
                    </a:cubicBezTo>
                    <a:cubicBezTo>
                      <a:pt x="7" y="2"/>
                      <a:pt x="0" y="4"/>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50"/>
              <p:cNvSpPr/>
              <p:nvPr/>
            </p:nvSpPr>
            <p:spPr bwMode="auto">
              <a:xfrm>
                <a:off x="120" y="177"/>
                <a:ext cx="23" cy="3"/>
              </a:xfrm>
              <a:custGeom>
                <a:avLst/>
                <a:gdLst>
                  <a:gd name="T0" fmla="*/ 26 w 26"/>
                  <a:gd name="T1" fmla="*/ 3 h 4"/>
                  <a:gd name="T2" fmla="*/ 0 w 26"/>
                  <a:gd name="T3" fmla="*/ 3 h 4"/>
                  <a:gd name="T4" fmla="*/ 26 w 26"/>
                  <a:gd name="T5" fmla="*/ 3 h 4"/>
                </a:gdLst>
                <a:ahLst/>
                <a:cxnLst>
                  <a:cxn ang="0">
                    <a:pos x="T0" y="T1"/>
                  </a:cxn>
                  <a:cxn ang="0">
                    <a:pos x="T2" y="T3"/>
                  </a:cxn>
                  <a:cxn ang="0">
                    <a:pos x="T4" y="T5"/>
                  </a:cxn>
                </a:cxnLst>
                <a:rect l="0" t="0" r="r" b="b"/>
                <a:pathLst>
                  <a:path w="26" h="4">
                    <a:moveTo>
                      <a:pt x="26" y="3"/>
                    </a:moveTo>
                    <a:cubicBezTo>
                      <a:pt x="16" y="4"/>
                      <a:pt x="7" y="4"/>
                      <a:pt x="0" y="3"/>
                    </a:cubicBezTo>
                    <a:cubicBezTo>
                      <a:pt x="9" y="2"/>
                      <a:pt x="17" y="0"/>
                      <a:pt x="2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51"/>
              <p:cNvSpPr/>
              <p:nvPr/>
            </p:nvSpPr>
            <p:spPr bwMode="auto">
              <a:xfrm>
                <a:off x="105" y="22"/>
                <a:ext cx="8" cy="4"/>
              </a:xfrm>
              <a:custGeom>
                <a:avLst/>
                <a:gdLst>
                  <a:gd name="T0" fmla="*/ 9 w 9"/>
                  <a:gd name="T1" fmla="*/ 4 h 5"/>
                  <a:gd name="T2" fmla="*/ 0 w 9"/>
                  <a:gd name="T3" fmla="*/ 4 h 5"/>
                  <a:gd name="T4" fmla="*/ 2 w 9"/>
                  <a:gd name="T5" fmla="*/ 3 h 5"/>
                  <a:gd name="T6" fmla="*/ 1 w 9"/>
                  <a:gd name="T7" fmla="*/ 1 h 5"/>
                  <a:gd name="T8" fmla="*/ 9 w 9"/>
                  <a:gd name="T9" fmla="*/ 4 h 5"/>
                </a:gdLst>
                <a:ahLst/>
                <a:cxnLst>
                  <a:cxn ang="0">
                    <a:pos x="T0" y="T1"/>
                  </a:cxn>
                  <a:cxn ang="0">
                    <a:pos x="T2" y="T3"/>
                  </a:cxn>
                  <a:cxn ang="0">
                    <a:pos x="T4" y="T5"/>
                  </a:cxn>
                  <a:cxn ang="0">
                    <a:pos x="T6" y="T7"/>
                  </a:cxn>
                  <a:cxn ang="0">
                    <a:pos x="T8" y="T9"/>
                  </a:cxn>
                </a:cxnLst>
                <a:rect l="0" t="0" r="r" b="b"/>
                <a:pathLst>
                  <a:path w="9" h="5">
                    <a:moveTo>
                      <a:pt x="9" y="4"/>
                    </a:moveTo>
                    <a:cubicBezTo>
                      <a:pt x="6" y="5"/>
                      <a:pt x="2" y="5"/>
                      <a:pt x="0" y="4"/>
                    </a:cubicBezTo>
                    <a:cubicBezTo>
                      <a:pt x="0" y="3"/>
                      <a:pt x="1" y="3"/>
                      <a:pt x="2" y="3"/>
                    </a:cubicBezTo>
                    <a:cubicBezTo>
                      <a:pt x="2" y="2"/>
                      <a:pt x="1" y="2"/>
                      <a:pt x="1" y="1"/>
                    </a:cubicBezTo>
                    <a:cubicBezTo>
                      <a:pt x="5" y="0"/>
                      <a:pt x="7" y="2"/>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52"/>
              <p:cNvSpPr/>
              <p:nvPr/>
            </p:nvSpPr>
            <p:spPr bwMode="auto">
              <a:xfrm>
                <a:off x="12" y="32"/>
                <a:ext cx="8" cy="6"/>
              </a:xfrm>
              <a:custGeom>
                <a:avLst/>
                <a:gdLst>
                  <a:gd name="T0" fmla="*/ 0 w 9"/>
                  <a:gd name="T1" fmla="*/ 3 h 7"/>
                  <a:gd name="T2" fmla="*/ 9 w 9"/>
                  <a:gd name="T3" fmla="*/ 2 h 7"/>
                  <a:gd name="T4" fmla="*/ 0 w 9"/>
                  <a:gd name="T5" fmla="*/ 3 h 7"/>
                </a:gdLst>
                <a:ahLst/>
                <a:cxnLst>
                  <a:cxn ang="0">
                    <a:pos x="T0" y="T1"/>
                  </a:cxn>
                  <a:cxn ang="0">
                    <a:pos x="T2" y="T3"/>
                  </a:cxn>
                  <a:cxn ang="0">
                    <a:pos x="T4" y="T5"/>
                  </a:cxn>
                </a:cxnLst>
                <a:rect l="0" t="0" r="r" b="b"/>
                <a:pathLst>
                  <a:path w="9" h="7">
                    <a:moveTo>
                      <a:pt x="0" y="3"/>
                    </a:moveTo>
                    <a:cubicBezTo>
                      <a:pt x="1" y="1"/>
                      <a:pt x="7" y="0"/>
                      <a:pt x="9" y="2"/>
                    </a:cubicBezTo>
                    <a:cubicBezTo>
                      <a:pt x="6" y="2"/>
                      <a:pt x="2" y="7"/>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53"/>
              <p:cNvSpPr>
                <a:spLocks noEditPoints="1"/>
              </p:cNvSpPr>
              <p:nvPr/>
            </p:nvSpPr>
            <p:spPr bwMode="auto">
              <a:xfrm>
                <a:off x="3" y="7"/>
                <a:ext cx="1012" cy="193"/>
              </a:xfrm>
              <a:custGeom>
                <a:avLst/>
                <a:gdLst>
                  <a:gd name="T0" fmla="*/ 31 w 1136"/>
                  <a:gd name="T1" fmla="*/ 36 h 215"/>
                  <a:gd name="T2" fmla="*/ 7 w 1136"/>
                  <a:gd name="T3" fmla="*/ 55 h 215"/>
                  <a:gd name="T4" fmla="*/ 7 w 1136"/>
                  <a:gd name="T5" fmla="*/ 74 h 215"/>
                  <a:gd name="T6" fmla="*/ 10 w 1136"/>
                  <a:gd name="T7" fmla="*/ 105 h 215"/>
                  <a:gd name="T8" fmla="*/ 4 w 1136"/>
                  <a:gd name="T9" fmla="*/ 126 h 215"/>
                  <a:gd name="T10" fmla="*/ 23 w 1136"/>
                  <a:gd name="T11" fmla="*/ 142 h 215"/>
                  <a:gd name="T12" fmla="*/ 17 w 1136"/>
                  <a:gd name="T13" fmla="*/ 164 h 215"/>
                  <a:gd name="T14" fmla="*/ 29 w 1136"/>
                  <a:gd name="T15" fmla="*/ 199 h 215"/>
                  <a:gd name="T16" fmla="*/ 95 w 1136"/>
                  <a:gd name="T17" fmla="*/ 215 h 215"/>
                  <a:gd name="T18" fmla="*/ 63 w 1136"/>
                  <a:gd name="T19" fmla="*/ 188 h 215"/>
                  <a:gd name="T20" fmla="*/ 256 w 1136"/>
                  <a:gd name="T21" fmla="*/ 175 h 215"/>
                  <a:gd name="T22" fmla="*/ 301 w 1136"/>
                  <a:gd name="T23" fmla="*/ 160 h 215"/>
                  <a:gd name="T24" fmla="*/ 426 w 1136"/>
                  <a:gd name="T25" fmla="*/ 144 h 215"/>
                  <a:gd name="T26" fmla="*/ 440 w 1136"/>
                  <a:gd name="T27" fmla="*/ 140 h 215"/>
                  <a:gd name="T28" fmla="*/ 392 w 1136"/>
                  <a:gd name="T29" fmla="*/ 135 h 215"/>
                  <a:gd name="T30" fmla="*/ 367 w 1136"/>
                  <a:gd name="T31" fmla="*/ 126 h 215"/>
                  <a:gd name="T32" fmla="*/ 274 w 1136"/>
                  <a:gd name="T33" fmla="*/ 120 h 215"/>
                  <a:gd name="T34" fmla="*/ 479 w 1136"/>
                  <a:gd name="T35" fmla="*/ 94 h 215"/>
                  <a:gd name="T36" fmla="*/ 519 w 1136"/>
                  <a:gd name="T37" fmla="*/ 93 h 215"/>
                  <a:gd name="T38" fmla="*/ 778 w 1136"/>
                  <a:gd name="T39" fmla="*/ 58 h 215"/>
                  <a:gd name="T40" fmla="*/ 830 w 1136"/>
                  <a:gd name="T41" fmla="*/ 62 h 215"/>
                  <a:gd name="T42" fmla="*/ 913 w 1136"/>
                  <a:gd name="T43" fmla="*/ 53 h 215"/>
                  <a:gd name="T44" fmla="*/ 895 w 1136"/>
                  <a:gd name="T45" fmla="*/ 48 h 215"/>
                  <a:gd name="T46" fmla="*/ 1049 w 1136"/>
                  <a:gd name="T47" fmla="*/ 16 h 215"/>
                  <a:gd name="T48" fmla="*/ 1097 w 1136"/>
                  <a:gd name="T49" fmla="*/ 6 h 215"/>
                  <a:gd name="T50" fmla="*/ 723 w 1136"/>
                  <a:gd name="T51" fmla="*/ 36 h 215"/>
                  <a:gd name="T52" fmla="*/ 672 w 1136"/>
                  <a:gd name="T53" fmla="*/ 38 h 215"/>
                  <a:gd name="T54" fmla="*/ 855 w 1136"/>
                  <a:gd name="T55" fmla="*/ 21 h 215"/>
                  <a:gd name="T56" fmla="*/ 881 w 1136"/>
                  <a:gd name="T57" fmla="*/ 15 h 215"/>
                  <a:gd name="T58" fmla="*/ 885 w 1136"/>
                  <a:gd name="T59" fmla="*/ 11 h 215"/>
                  <a:gd name="T60" fmla="*/ 854 w 1136"/>
                  <a:gd name="T61" fmla="*/ 19 h 215"/>
                  <a:gd name="T62" fmla="*/ 745 w 1136"/>
                  <a:gd name="T63" fmla="*/ 23 h 215"/>
                  <a:gd name="T64" fmla="*/ 728 w 1136"/>
                  <a:gd name="T65" fmla="*/ 19 h 215"/>
                  <a:gd name="T66" fmla="*/ 799 w 1136"/>
                  <a:gd name="T67" fmla="*/ 14 h 215"/>
                  <a:gd name="T68" fmla="*/ 771 w 1136"/>
                  <a:gd name="T69" fmla="*/ 13 h 215"/>
                  <a:gd name="T70" fmla="*/ 749 w 1136"/>
                  <a:gd name="T71" fmla="*/ 15 h 215"/>
                  <a:gd name="T72" fmla="*/ 678 w 1136"/>
                  <a:gd name="T73" fmla="*/ 25 h 215"/>
                  <a:gd name="T74" fmla="*/ 660 w 1136"/>
                  <a:gd name="T75" fmla="*/ 28 h 215"/>
                  <a:gd name="T76" fmla="*/ 639 w 1136"/>
                  <a:gd name="T77" fmla="*/ 24 h 215"/>
                  <a:gd name="T78" fmla="*/ 561 w 1136"/>
                  <a:gd name="T79" fmla="*/ 31 h 215"/>
                  <a:gd name="T80" fmla="*/ 488 w 1136"/>
                  <a:gd name="T81" fmla="*/ 33 h 215"/>
                  <a:gd name="T82" fmla="*/ 436 w 1136"/>
                  <a:gd name="T83" fmla="*/ 35 h 215"/>
                  <a:gd name="T84" fmla="*/ 430 w 1136"/>
                  <a:gd name="T85" fmla="*/ 32 h 215"/>
                  <a:gd name="T86" fmla="*/ 478 w 1136"/>
                  <a:gd name="T87" fmla="*/ 19 h 215"/>
                  <a:gd name="T88" fmla="*/ 230 w 1136"/>
                  <a:gd name="T89" fmla="*/ 27 h 215"/>
                  <a:gd name="T90" fmla="*/ 106 w 1136"/>
                  <a:gd name="T91" fmla="*/ 29 h 215"/>
                  <a:gd name="T92" fmla="*/ 95 w 1136"/>
                  <a:gd name="T93" fmla="*/ 20 h 215"/>
                  <a:gd name="T94" fmla="*/ 784 w 1136"/>
                  <a:gd name="T95" fmla="*/ 13 h 215"/>
                  <a:gd name="T96" fmla="*/ 893 w 1136"/>
                  <a:gd name="T97" fmla="*/ 46 h 215"/>
                  <a:gd name="T98" fmla="*/ 638 w 1136"/>
                  <a:gd name="T99" fmla="*/ 46 h 215"/>
                  <a:gd name="T100" fmla="*/ 648 w 1136"/>
                  <a:gd name="T101" fmla="*/ 40 h 215"/>
                  <a:gd name="T102" fmla="*/ 626 w 1136"/>
                  <a:gd name="T103" fmla="*/ 32 h 215"/>
                  <a:gd name="T104" fmla="*/ 575 w 1136"/>
                  <a:gd name="T105" fmla="*/ 3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36" h="215">
                    <a:moveTo>
                      <a:pt x="25" y="23"/>
                    </a:moveTo>
                    <a:cubicBezTo>
                      <a:pt x="26" y="28"/>
                      <a:pt x="32" y="25"/>
                      <a:pt x="32" y="31"/>
                    </a:cubicBezTo>
                    <a:cubicBezTo>
                      <a:pt x="35" y="30"/>
                      <a:pt x="35" y="26"/>
                      <a:pt x="40" y="27"/>
                    </a:cubicBezTo>
                    <a:cubicBezTo>
                      <a:pt x="44" y="34"/>
                      <a:pt x="33" y="32"/>
                      <a:pt x="31" y="36"/>
                    </a:cubicBezTo>
                    <a:cubicBezTo>
                      <a:pt x="28" y="34"/>
                      <a:pt x="34" y="34"/>
                      <a:pt x="32" y="31"/>
                    </a:cubicBezTo>
                    <a:cubicBezTo>
                      <a:pt x="29" y="27"/>
                      <a:pt x="23" y="34"/>
                      <a:pt x="27" y="37"/>
                    </a:cubicBezTo>
                    <a:cubicBezTo>
                      <a:pt x="17" y="37"/>
                      <a:pt x="7" y="42"/>
                      <a:pt x="0" y="48"/>
                    </a:cubicBezTo>
                    <a:cubicBezTo>
                      <a:pt x="1" y="52"/>
                      <a:pt x="6" y="51"/>
                      <a:pt x="7" y="55"/>
                    </a:cubicBezTo>
                    <a:cubicBezTo>
                      <a:pt x="8" y="59"/>
                      <a:pt x="5" y="57"/>
                      <a:pt x="3" y="58"/>
                    </a:cubicBezTo>
                    <a:cubicBezTo>
                      <a:pt x="4" y="60"/>
                      <a:pt x="3" y="62"/>
                      <a:pt x="6" y="63"/>
                    </a:cubicBezTo>
                    <a:cubicBezTo>
                      <a:pt x="2" y="67"/>
                      <a:pt x="1" y="68"/>
                      <a:pt x="2" y="74"/>
                    </a:cubicBezTo>
                    <a:cubicBezTo>
                      <a:pt x="4" y="73"/>
                      <a:pt x="6" y="73"/>
                      <a:pt x="7" y="74"/>
                    </a:cubicBezTo>
                    <a:cubicBezTo>
                      <a:pt x="9" y="81"/>
                      <a:pt x="7" y="84"/>
                      <a:pt x="6" y="89"/>
                    </a:cubicBezTo>
                    <a:cubicBezTo>
                      <a:pt x="7" y="93"/>
                      <a:pt x="10" y="94"/>
                      <a:pt x="10" y="98"/>
                    </a:cubicBezTo>
                    <a:cubicBezTo>
                      <a:pt x="10" y="99"/>
                      <a:pt x="9" y="97"/>
                      <a:pt x="8" y="98"/>
                    </a:cubicBezTo>
                    <a:cubicBezTo>
                      <a:pt x="10" y="101"/>
                      <a:pt x="9" y="102"/>
                      <a:pt x="10" y="105"/>
                    </a:cubicBezTo>
                    <a:cubicBezTo>
                      <a:pt x="9" y="107"/>
                      <a:pt x="5" y="105"/>
                      <a:pt x="4" y="108"/>
                    </a:cubicBezTo>
                    <a:cubicBezTo>
                      <a:pt x="4" y="111"/>
                      <a:pt x="6" y="110"/>
                      <a:pt x="8" y="111"/>
                    </a:cubicBezTo>
                    <a:cubicBezTo>
                      <a:pt x="7" y="120"/>
                      <a:pt x="15" y="116"/>
                      <a:pt x="15" y="123"/>
                    </a:cubicBezTo>
                    <a:cubicBezTo>
                      <a:pt x="13" y="127"/>
                      <a:pt x="8" y="121"/>
                      <a:pt x="4" y="126"/>
                    </a:cubicBezTo>
                    <a:cubicBezTo>
                      <a:pt x="5" y="132"/>
                      <a:pt x="8" y="129"/>
                      <a:pt x="12" y="131"/>
                    </a:cubicBezTo>
                    <a:cubicBezTo>
                      <a:pt x="11" y="133"/>
                      <a:pt x="11" y="135"/>
                      <a:pt x="12" y="137"/>
                    </a:cubicBezTo>
                    <a:cubicBezTo>
                      <a:pt x="13" y="133"/>
                      <a:pt x="17" y="134"/>
                      <a:pt x="21" y="135"/>
                    </a:cubicBezTo>
                    <a:cubicBezTo>
                      <a:pt x="20" y="138"/>
                      <a:pt x="22" y="140"/>
                      <a:pt x="23" y="142"/>
                    </a:cubicBezTo>
                    <a:cubicBezTo>
                      <a:pt x="20" y="143"/>
                      <a:pt x="13" y="143"/>
                      <a:pt x="10" y="140"/>
                    </a:cubicBezTo>
                    <a:cubicBezTo>
                      <a:pt x="9" y="142"/>
                      <a:pt x="13" y="146"/>
                      <a:pt x="14" y="148"/>
                    </a:cubicBezTo>
                    <a:cubicBezTo>
                      <a:pt x="12" y="150"/>
                      <a:pt x="13" y="154"/>
                      <a:pt x="10" y="155"/>
                    </a:cubicBezTo>
                    <a:cubicBezTo>
                      <a:pt x="11" y="159"/>
                      <a:pt x="15" y="160"/>
                      <a:pt x="17" y="164"/>
                    </a:cubicBezTo>
                    <a:cubicBezTo>
                      <a:pt x="16" y="167"/>
                      <a:pt x="15" y="168"/>
                      <a:pt x="13" y="172"/>
                    </a:cubicBezTo>
                    <a:cubicBezTo>
                      <a:pt x="15" y="178"/>
                      <a:pt x="19" y="180"/>
                      <a:pt x="24" y="181"/>
                    </a:cubicBezTo>
                    <a:cubicBezTo>
                      <a:pt x="26" y="186"/>
                      <a:pt x="20" y="185"/>
                      <a:pt x="21" y="189"/>
                    </a:cubicBezTo>
                    <a:cubicBezTo>
                      <a:pt x="24" y="190"/>
                      <a:pt x="22" y="198"/>
                      <a:pt x="29" y="199"/>
                    </a:cubicBezTo>
                    <a:cubicBezTo>
                      <a:pt x="29" y="200"/>
                      <a:pt x="28" y="201"/>
                      <a:pt x="26" y="201"/>
                    </a:cubicBezTo>
                    <a:cubicBezTo>
                      <a:pt x="27" y="204"/>
                      <a:pt x="29" y="200"/>
                      <a:pt x="31" y="200"/>
                    </a:cubicBezTo>
                    <a:cubicBezTo>
                      <a:pt x="34" y="201"/>
                      <a:pt x="34" y="205"/>
                      <a:pt x="36" y="205"/>
                    </a:cubicBezTo>
                    <a:cubicBezTo>
                      <a:pt x="56" y="208"/>
                      <a:pt x="74" y="213"/>
                      <a:pt x="95" y="215"/>
                    </a:cubicBezTo>
                    <a:cubicBezTo>
                      <a:pt x="99" y="211"/>
                      <a:pt x="116" y="211"/>
                      <a:pt x="125" y="209"/>
                    </a:cubicBezTo>
                    <a:cubicBezTo>
                      <a:pt x="107" y="209"/>
                      <a:pt x="93" y="204"/>
                      <a:pt x="76" y="202"/>
                    </a:cubicBezTo>
                    <a:cubicBezTo>
                      <a:pt x="87" y="192"/>
                      <a:pt x="106" y="196"/>
                      <a:pt x="120" y="192"/>
                    </a:cubicBezTo>
                    <a:cubicBezTo>
                      <a:pt x="100" y="191"/>
                      <a:pt x="83" y="191"/>
                      <a:pt x="63" y="188"/>
                    </a:cubicBezTo>
                    <a:cubicBezTo>
                      <a:pt x="67" y="184"/>
                      <a:pt x="74" y="187"/>
                      <a:pt x="80" y="187"/>
                    </a:cubicBezTo>
                    <a:cubicBezTo>
                      <a:pt x="127" y="183"/>
                      <a:pt x="177" y="183"/>
                      <a:pt x="220" y="175"/>
                    </a:cubicBezTo>
                    <a:cubicBezTo>
                      <a:pt x="222" y="175"/>
                      <a:pt x="222" y="176"/>
                      <a:pt x="221" y="176"/>
                    </a:cubicBezTo>
                    <a:cubicBezTo>
                      <a:pt x="230" y="175"/>
                      <a:pt x="249" y="172"/>
                      <a:pt x="256" y="175"/>
                    </a:cubicBezTo>
                    <a:cubicBezTo>
                      <a:pt x="254" y="173"/>
                      <a:pt x="257" y="174"/>
                      <a:pt x="258" y="173"/>
                    </a:cubicBezTo>
                    <a:cubicBezTo>
                      <a:pt x="253" y="167"/>
                      <a:pt x="247" y="173"/>
                      <a:pt x="244" y="173"/>
                    </a:cubicBezTo>
                    <a:cubicBezTo>
                      <a:pt x="234" y="174"/>
                      <a:pt x="219" y="169"/>
                      <a:pt x="207" y="171"/>
                    </a:cubicBezTo>
                    <a:cubicBezTo>
                      <a:pt x="230" y="162"/>
                      <a:pt x="268" y="166"/>
                      <a:pt x="301" y="160"/>
                    </a:cubicBezTo>
                    <a:cubicBezTo>
                      <a:pt x="288" y="156"/>
                      <a:pt x="273" y="161"/>
                      <a:pt x="257" y="160"/>
                    </a:cubicBezTo>
                    <a:cubicBezTo>
                      <a:pt x="298" y="156"/>
                      <a:pt x="341" y="152"/>
                      <a:pt x="381" y="150"/>
                    </a:cubicBezTo>
                    <a:cubicBezTo>
                      <a:pt x="431" y="146"/>
                      <a:pt x="479" y="145"/>
                      <a:pt x="526" y="138"/>
                    </a:cubicBezTo>
                    <a:cubicBezTo>
                      <a:pt x="493" y="139"/>
                      <a:pt x="460" y="144"/>
                      <a:pt x="426" y="144"/>
                    </a:cubicBezTo>
                    <a:cubicBezTo>
                      <a:pt x="369" y="145"/>
                      <a:pt x="307" y="157"/>
                      <a:pt x="250" y="153"/>
                    </a:cubicBezTo>
                    <a:cubicBezTo>
                      <a:pt x="306" y="148"/>
                      <a:pt x="359" y="147"/>
                      <a:pt x="415" y="141"/>
                    </a:cubicBezTo>
                    <a:cubicBezTo>
                      <a:pt x="417" y="139"/>
                      <a:pt x="409" y="141"/>
                      <a:pt x="407" y="141"/>
                    </a:cubicBezTo>
                    <a:cubicBezTo>
                      <a:pt x="413" y="138"/>
                      <a:pt x="434" y="134"/>
                      <a:pt x="440" y="140"/>
                    </a:cubicBezTo>
                    <a:cubicBezTo>
                      <a:pt x="444" y="133"/>
                      <a:pt x="449" y="138"/>
                      <a:pt x="455" y="138"/>
                    </a:cubicBezTo>
                    <a:cubicBezTo>
                      <a:pt x="454" y="137"/>
                      <a:pt x="453" y="137"/>
                      <a:pt x="451" y="137"/>
                    </a:cubicBezTo>
                    <a:cubicBezTo>
                      <a:pt x="453" y="132"/>
                      <a:pt x="462" y="137"/>
                      <a:pt x="464" y="131"/>
                    </a:cubicBezTo>
                    <a:cubicBezTo>
                      <a:pt x="438" y="132"/>
                      <a:pt x="416" y="134"/>
                      <a:pt x="392" y="135"/>
                    </a:cubicBezTo>
                    <a:cubicBezTo>
                      <a:pt x="437" y="127"/>
                      <a:pt x="476" y="126"/>
                      <a:pt x="513" y="119"/>
                    </a:cubicBezTo>
                    <a:cubicBezTo>
                      <a:pt x="509" y="118"/>
                      <a:pt x="503" y="120"/>
                      <a:pt x="501" y="117"/>
                    </a:cubicBezTo>
                    <a:cubicBezTo>
                      <a:pt x="467" y="123"/>
                      <a:pt x="428" y="125"/>
                      <a:pt x="391" y="125"/>
                    </a:cubicBezTo>
                    <a:cubicBezTo>
                      <a:pt x="383" y="125"/>
                      <a:pt x="375" y="126"/>
                      <a:pt x="367" y="126"/>
                    </a:cubicBezTo>
                    <a:cubicBezTo>
                      <a:pt x="324" y="129"/>
                      <a:pt x="282" y="131"/>
                      <a:pt x="242" y="133"/>
                    </a:cubicBezTo>
                    <a:cubicBezTo>
                      <a:pt x="246" y="129"/>
                      <a:pt x="256" y="131"/>
                      <a:pt x="258" y="130"/>
                    </a:cubicBezTo>
                    <a:cubicBezTo>
                      <a:pt x="252" y="130"/>
                      <a:pt x="253" y="127"/>
                      <a:pt x="248" y="126"/>
                    </a:cubicBezTo>
                    <a:cubicBezTo>
                      <a:pt x="256" y="123"/>
                      <a:pt x="265" y="121"/>
                      <a:pt x="274" y="120"/>
                    </a:cubicBezTo>
                    <a:cubicBezTo>
                      <a:pt x="288" y="118"/>
                      <a:pt x="305" y="121"/>
                      <a:pt x="314" y="114"/>
                    </a:cubicBezTo>
                    <a:cubicBezTo>
                      <a:pt x="350" y="113"/>
                      <a:pt x="379" y="106"/>
                      <a:pt x="410" y="104"/>
                    </a:cubicBezTo>
                    <a:cubicBezTo>
                      <a:pt x="411" y="102"/>
                      <a:pt x="413" y="103"/>
                      <a:pt x="411" y="101"/>
                    </a:cubicBezTo>
                    <a:cubicBezTo>
                      <a:pt x="432" y="99"/>
                      <a:pt x="457" y="98"/>
                      <a:pt x="479" y="94"/>
                    </a:cubicBezTo>
                    <a:cubicBezTo>
                      <a:pt x="483" y="93"/>
                      <a:pt x="486" y="92"/>
                      <a:pt x="490" y="95"/>
                    </a:cubicBezTo>
                    <a:cubicBezTo>
                      <a:pt x="494" y="93"/>
                      <a:pt x="502" y="90"/>
                      <a:pt x="503" y="94"/>
                    </a:cubicBezTo>
                    <a:cubicBezTo>
                      <a:pt x="506" y="94"/>
                      <a:pt x="508" y="93"/>
                      <a:pt x="509" y="91"/>
                    </a:cubicBezTo>
                    <a:cubicBezTo>
                      <a:pt x="512" y="92"/>
                      <a:pt x="515" y="95"/>
                      <a:pt x="519" y="93"/>
                    </a:cubicBezTo>
                    <a:cubicBezTo>
                      <a:pt x="542" y="83"/>
                      <a:pt x="587" y="82"/>
                      <a:pt x="617" y="79"/>
                    </a:cubicBezTo>
                    <a:cubicBezTo>
                      <a:pt x="625" y="79"/>
                      <a:pt x="630" y="80"/>
                      <a:pt x="633" y="75"/>
                    </a:cubicBezTo>
                    <a:cubicBezTo>
                      <a:pt x="609" y="73"/>
                      <a:pt x="587" y="80"/>
                      <a:pt x="564" y="75"/>
                    </a:cubicBezTo>
                    <a:cubicBezTo>
                      <a:pt x="635" y="69"/>
                      <a:pt x="712" y="63"/>
                      <a:pt x="778" y="58"/>
                    </a:cubicBezTo>
                    <a:cubicBezTo>
                      <a:pt x="767" y="64"/>
                      <a:pt x="749" y="64"/>
                      <a:pt x="737" y="64"/>
                    </a:cubicBezTo>
                    <a:cubicBezTo>
                      <a:pt x="740" y="66"/>
                      <a:pt x="736" y="68"/>
                      <a:pt x="738" y="68"/>
                    </a:cubicBezTo>
                    <a:cubicBezTo>
                      <a:pt x="771" y="72"/>
                      <a:pt x="802" y="60"/>
                      <a:pt x="827" y="65"/>
                    </a:cubicBezTo>
                    <a:cubicBezTo>
                      <a:pt x="830" y="65"/>
                      <a:pt x="825" y="62"/>
                      <a:pt x="830" y="62"/>
                    </a:cubicBezTo>
                    <a:cubicBezTo>
                      <a:pt x="833" y="65"/>
                      <a:pt x="833" y="62"/>
                      <a:pt x="834" y="64"/>
                    </a:cubicBezTo>
                    <a:cubicBezTo>
                      <a:pt x="836" y="63"/>
                      <a:pt x="836" y="63"/>
                      <a:pt x="837" y="60"/>
                    </a:cubicBezTo>
                    <a:cubicBezTo>
                      <a:pt x="838" y="63"/>
                      <a:pt x="840" y="61"/>
                      <a:pt x="840" y="63"/>
                    </a:cubicBezTo>
                    <a:cubicBezTo>
                      <a:pt x="854" y="58"/>
                      <a:pt x="893" y="57"/>
                      <a:pt x="913" y="53"/>
                    </a:cubicBezTo>
                    <a:cubicBezTo>
                      <a:pt x="913" y="50"/>
                      <a:pt x="910" y="51"/>
                      <a:pt x="908" y="51"/>
                    </a:cubicBezTo>
                    <a:cubicBezTo>
                      <a:pt x="908" y="48"/>
                      <a:pt x="913" y="50"/>
                      <a:pt x="914" y="52"/>
                    </a:cubicBezTo>
                    <a:cubicBezTo>
                      <a:pt x="912" y="48"/>
                      <a:pt x="919" y="50"/>
                      <a:pt x="921" y="48"/>
                    </a:cubicBezTo>
                    <a:cubicBezTo>
                      <a:pt x="915" y="46"/>
                      <a:pt x="904" y="49"/>
                      <a:pt x="895" y="48"/>
                    </a:cubicBezTo>
                    <a:cubicBezTo>
                      <a:pt x="942" y="40"/>
                      <a:pt x="1002" y="36"/>
                      <a:pt x="1041" y="27"/>
                    </a:cubicBezTo>
                    <a:cubicBezTo>
                      <a:pt x="1035" y="24"/>
                      <a:pt x="1029" y="25"/>
                      <a:pt x="1022" y="25"/>
                    </a:cubicBezTo>
                    <a:cubicBezTo>
                      <a:pt x="1032" y="21"/>
                      <a:pt x="1041" y="22"/>
                      <a:pt x="1052" y="19"/>
                    </a:cubicBezTo>
                    <a:cubicBezTo>
                      <a:pt x="1051" y="17"/>
                      <a:pt x="1049" y="19"/>
                      <a:pt x="1049" y="16"/>
                    </a:cubicBezTo>
                    <a:cubicBezTo>
                      <a:pt x="1069" y="14"/>
                      <a:pt x="1093" y="8"/>
                      <a:pt x="1113" y="6"/>
                    </a:cubicBezTo>
                    <a:cubicBezTo>
                      <a:pt x="1116" y="4"/>
                      <a:pt x="1116" y="2"/>
                      <a:pt x="1117" y="2"/>
                    </a:cubicBezTo>
                    <a:cubicBezTo>
                      <a:pt x="1123" y="5"/>
                      <a:pt x="1128" y="3"/>
                      <a:pt x="1136" y="1"/>
                    </a:cubicBezTo>
                    <a:cubicBezTo>
                      <a:pt x="1124" y="2"/>
                      <a:pt x="1109" y="0"/>
                      <a:pt x="1097" y="6"/>
                    </a:cubicBezTo>
                    <a:cubicBezTo>
                      <a:pt x="1064" y="2"/>
                      <a:pt x="1021" y="10"/>
                      <a:pt x="981" y="15"/>
                    </a:cubicBezTo>
                    <a:cubicBezTo>
                      <a:pt x="933" y="21"/>
                      <a:pt x="885" y="23"/>
                      <a:pt x="843" y="29"/>
                    </a:cubicBezTo>
                    <a:cubicBezTo>
                      <a:pt x="840" y="29"/>
                      <a:pt x="842" y="27"/>
                      <a:pt x="839" y="26"/>
                    </a:cubicBezTo>
                    <a:cubicBezTo>
                      <a:pt x="804" y="29"/>
                      <a:pt x="762" y="34"/>
                      <a:pt x="723" y="36"/>
                    </a:cubicBezTo>
                    <a:cubicBezTo>
                      <a:pt x="723" y="39"/>
                      <a:pt x="721" y="36"/>
                      <a:pt x="721" y="39"/>
                    </a:cubicBezTo>
                    <a:cubicBezTo>
                      <a:pt x="716" y="41"/>
                      <a:pt x="709" y="40"/>
                      <a:pt x="702" y="41"/>
                    </a:cubicBezTo>
                    <a:cubicBezTo>
                      <a:pt x="691" y="42"/>
                      <a:pt x="679" y="47"/>
                      <a:pt x="677" y="38"/>
                    </a:cubicBezTo>
                    <a:cubicBezTo>
                      <a:pt x="676" y="36"/>
                      <a:pt x="673" y="38"/>
                      <a:pt x="672" y="38"/>
                    </a:cubicBezTo>
                    <a:cubicBezTo>
                      <a:pt x="687" y="34"/>
                      <a:pt x="700" y="35"/>
                      <a:pt x="712" y="35"/>
                    </a:cubicBezTo>
                    <a:cubicBezTo>
                      <a:pt x="722" y="33"/>
                      <a:pt x="735" y="31"/>
                      <a:pt x="746" y="31"/>
                    </a:cubicBezTo>
                    <a:cubicBezTo>
                      <a:pt x="749" y="31"/>
                      <a:pt x="757" y="34"/>
                      <a:pt x="758" y="29"/>
                    </a:cubicBezTo>
                    <a:cubicBezTo>
                      <a:pt x="791" y="26"/>
                      <a:pt x="821" y="24"/>
                      <a:pt x="855" y="21"/>
                    </a:cubicBezTo>
                    <a:cubicBezTo>
                      <a:pt x="857" y="18"/>
                      <a:pt x="857" y="19"/>
                      <a:pt x="859" y="17"/>
                    </a:cubicBezTo>
                    <a:cubicBezTo>
                      <a:pt x="863" y="23"/>
                      <a:pt x="873" y="17"/>
                      <a:pt x="881" y="18"/>
                    </a:cubicBezTo>
                    <a:cubicBezTo>
                      <a:pt x="881" y="16"/>
                      <a:pt x="878" y="18"/>
                      <a:pt x="877" y="18"/>
                    </a:cubicBezTo>
                    <a:cubicBezTo>
                      <a:pt x="877" y="16"/>
                      <a:pt x="881" y="17"/>
                      <a:pt x="881" y="15"/>
                    </a:cubicBezTo>
                    <a:cubicBezTo>
                      <a:pt x="882" y="15"/>
                      <a:pt x="882" y="18"/>
                      <a:pt x="883" y="18"/>
                    </a:cubicBezTo>
                    <a:cubicBezTo>
                      <a:pt x="897" y="15"/>
                      <a:pt x="907" y="17"/>
                      <a:pt x="925" y="12"/>
                    </a:cubicBezTo>
                    <a:cubicBezTo>
                      <a:pt x="924" y="9"/>
                      <a:pt x="924" y="10"/>
                      <a:pt x="924" y="7"/>
                    </a:cubicBezTo>
                    <a:cubicBezTo>
                      <a:pt x="915" y="10"/>
                      <a:pt x="901" y="8"/>
                      <a:pt x="885" y="11"/>
                    </a:cubicBezTo>
                    <a:cubicBezTo>
                      <a:pt x="883" y="10"/>
                      <a:pt x="885" y="14"/>
                      <a:pt x="883" y="14"/>
                    </a:cubicBezTo>
                    <a:cubicBezTo>
                      <a:pt x="881" y="14"/>
                      <a:pt x="882" y="12"/>
                      <a:pt x="883" y="12"/>
                    </a:cubicBezTo>
                    <a:cubicBezTo>
                      <a:pt x="872" y="13"/>
                      <a:pt x="866" y="12"/>
                      <a:pt x="853" y="15"/>
                    </a:cubicBezTo>
                    <a:cubicBezTo>
                      <a:pt x="852" y="17"/>
                      <a:pt x="853" y="18"/>
                      <a:pt x="854" y="19"/>
                    </a:cubicBezTo>
                    <a:cubicBezTo>
                      <a:pt x="852" y="19"/>
                      <a:pt x="852" y="17"/>
                      <a:pt x="852" y="14"/>
                    </a:cubicBezTo>
                    <a:cubicBezTo>
                      <a:pt x="832" y="18"/>
                      <a:pt x="812" y="15"/>
                      <a:pt x="787" y="19"/>
                    </a:cubicBezTo>
                    <a:cubicBezTo>
                      <a:pt x="786" y="19"/>
                      <a:pt x="787" y="21"/>
                      <a:pt x="787" y="21"/>
                    </a:cubicBezTo>
                    <a:cubicBezTo>
                      <a:pt x="772" y="23"/>
                      <a:pt x="757" y="19"/>
                      <a:pt x="745" y="23"/>
                    </a:cubicBezTo>
                    <a:cubicBezTo>
                      <a:pt x="743" y="24"/>
                      <a:pt x="743" y="25"/>
                      <a:pt x="744" y="25"/>
                    </a:cubicBezTo>
                    <a:cubicBezTo>
                      <a:pt x="728" y="27"/>
                      <a:pt x="712" y="22"/>
                      <a:pt x="699" y="27"/>
                    </a:cubicBezTo>
                    <a:cubicBezTo>
                      <a:pt x="708" y="20"/>
                      <a:pt x="717" y="23"/>
                      <a:pt x="729" y="20"/>
                    </a:cubicBezTo>
                    <a:cubicBezTo>
                      <a:pt x="729" y="19"/>
                      <a:pt x="728" y="20"/>
                      <a:pt x="728" y="19"/>
                    </a:cubicBezTo>
                    <a:cubicBezTo>
                      <a:pt x="732" y="18"/>
                      <a:pt x="730" y="20"/>
                      <a:pt x="733" y="21"/>
                    </a:cubicBezTo>
                    <a:cubicBezTo>
                      <a:pt x="747" y="18"/>
                      <a:pt x="753" y="20"/>
                      <a:pt x="766" y="17"/>
                    </a:cubicBezTo>
                    <a:cubicBezTo>
                      <a:pt x="766" y="15"/>
                      <a:pt x="768" y="19"/>
                      <a:pt x="766" y="15"/>
                    </a:cubicBezTo>
                    <a:cubicBezTo>
                      <a:pt x="777" y="17"/>
                      <a:pt x="789" y="17"/>
                      <a:pt x="799" y="14"/>
                    </a:cubicBezTo>
                    <a:cubicBezTo>
                      <a:pt x="798" y="11"/>
                      <a:pt x="791" y="16"/>
                      <a:pt x="790" y="12"/>
                    </a:cubicBezTo>
                    <a:cubicBezTo>
                      <a:pt x="791" y="10"/>
                      <a:pt x="796" y="12"/>
                      <a:pt x="796" y="9"/>
                    </a:cubicBezTo>
                    <a:cubicBezTo>
                      <a:pt x="787" y="9"/>
                      <a:pt x="777" y="7"/>
                      <a:pt x="767" y="12"/>
                    </a:cubicBezTo>
                    <a:cubicBezTo>
                      <a:pt x="767" y="15"/>
                      <a:pt x="770" y="13"/>
                      <a:pt x="771" y="13"/>
                    </a:cubicBezTo>
                    <a:cubicBezTo>
                      <a:pt x="771" y="15"/>
                      <a:pt x="767" y="14"/>
                      <a:pt x="766" y="14"/>
                    </a:cubicBezTo>
                    <a:cubicBezTo>
                      <a:pt x="763" y="8"/>
                      <a:pt x="755" y="14"/>
                      <a:pt x="746" y="13"/>
                    </a:cubicBezTo>
                    <a:cubicBezTo>
                      <a:pt x="746" y="14"/>
                      <a:pt x="747" y="15"/>
                      <a:pt x="747" y="15"/>
                    </a:cubicBezTo>
                    <a:cubicBezTo>
                      <a:pt x="748" y="15"/>
                      <a:pt x="748" y="15"/>
                      <a:pt x="749" y="15"/>
                    </a:cubicBezTo>
                    <a:cubicBezTo>
                      <a:pt x="748" y="15"/>
                      <a:pt x="748" y="15"/>
                      <a:pt x="747" y="15"/>
                    </a:cubicBezTo>
                    <a:cubicBezTo>
                      <a:pt x="722" y="13"/>
                      <a:pt x="712" y="16"/>
                      <a:pt x="684" y="18"/>
                    </a:cubicBezTo>
                    <a:cubicBezTo>
                      <a:pt x="687" y="22"/>
                      <a:pt x="695" y="19"/>
                      <a:pt x="702" y="18"/>
                    </a:cubicBezTo>
                    <a:cubicBezTo>
                      <a:pt x="693" y="20"/>
                      <a:pt x="687" y="23"/>
                      <a:pt x="678" y="25"/>
                    </a:cubicBezTo>
                    <a:cubicBezTo>
                      <a:pt x="683" y="27"/>
                      <a:pt x="692" y="22"/>
                      <a:pt x="696" y="25"/>
                    </a:cubicBezTo>
                    <a:cubicBezTo>
                      <a:pt x="685" y="29"/>
                      <a:pt x="672" y="27"/>
                      <a:pt x="661" y="28"/>
                    </a:cubicBezTo>
                    <a:cubicBezTo>
                      <a:pt x="666" y="25"/>
                      <a:pt x="673" y="27"/>
                      <a:pt x="677" y="25"/>
                    </a:cubicBezTo>
                    <a:cubicBezTo>
                      <a:pt x="672" y="24"/>
                      <a:pt x="662" y="20"/>
                      <a:pt x="660" y="28"/>
                    </a:cubicBezTo>
                    <a:cubicBezTo>
                      <a:pt x="655" y="29"/>
                      <a:pt x="653" y="27"/>
                      <a:pt x="651" y="24"/>
                    </a:cubicBezTo>
                    <a:cubicBezTo>
                      <a:pt x="641" y="30"/>
                      <a:pt x="626" y="22"/>
                      <a:pt x="619" y="32"/>
                    </a:cubicBezTo>
                    <a:cubicBezTo>
                      <a:pt x="613" y="25"/>
                      <a:pt x="603" y="35"/>
                      <a:pt x="596" y="27"/>
                    </a:cubicBezTo>
                    <a:cubicBezTo>
                      <a:pt x="607" y="27"/>
                      <a:pt x="625" y="25"/>
                      <a:pt x="639" y="24"/>
                    </a:cubicBezTo>
                    <a:cubicBezTo>
                      <a:pt x="636" y="19"/>
                      <a:pt x="618" y="22"/>
                      <a:pt x="613" y="25"/>
                    </a:cubicBezTo>
                    <a:cubicBezTo>
                      <a:pt x="595" y="21"/>
                      <a:pt x="586" y="27"/>
                      <a:pt x="563" y="28"/>
                    </a:cubicBezTo>
                    <a:cubicBezTo>
                      <a:pt x="567" y="33"/>
                      <a:pt x="573" y="26"/>
                      <a:pt x="575" y="31"/>
                    </a:cubicBezTo>
                    <a:cubicBezTo>
                      <a:pt x="571" y="35"/>
                      <a:pt x="566" y="29"/>
                      <a:pt x="561" y="31"/>
                    </a:cubicBezTo>
                    <a:cubicBezTo>
                      <a:pt x="561" y="29"/>
                      <a:pt x="563" y="30"/>
                      <a:pt x="562" y="27"/>
                    </a:cubicBezTo>
                    <a:cubicBezTo>
                      <a:pt x="550" y="28"/>
                      <a:pt x="535" y="31"/>
                      <a:pt x="521" y="32"/>
                    </a:cubicBezTo>
                    <a:cubicBezTo>
                      <a:pt x="515" y="32"/>
                      <a:pt x="513" y="31"/>
                      <a:pt x="506" y="33"/>
                    </a:cubicBezTo>
                    <a:cubicBezTo>
                      <a:pt x="500" y="34"/>
                      <a:pt x="493" y="31"/>
                      <a:pt x="488" y="33"/>
                    </a:cubicBezTo>
                    <a:cubicBezTo>
                      <a:pt x="486" y="34"/>
                      <a:pt x="484" y="36"/>
                      <a:pt x="482" y="37"/>
                    </a:cubicBezTo>
                    <a:cubicBezTo>
                      <a:pt x="479" y="38"/>
                      <a:pt x="478" y="34"/>
                      <a:pt x="477" y="38"/>
                    </a:cubicBezTo>
                    <a:cubicBezTo>
                      <a:pt x="472" y="33"/>
                      <a:pt x="447" y="39"/>
                      <a:pt x="435" y="38"/>
                    </a:cubicBezTo>
                    <a:cubicBezTo>
                      <a:pt x="437" y="37"/>
                      <a:pt x="437" y="35"/>
                      <a:pt x="436" y="35"/>
                    </a:cubicBezTo>
                    <a:cubicBezTo>
                      <a:pt x="430" y="38"/>
                      <a:pt x="420" y="36"/>
                      <a:pt x="412" y="36"/>
                    </a:cubicBezTo>
                    <a:cubicBezTo>
                      <a:pt x="412" y="33"/>
                      <a:pt x="414" y="34"/>
                      <a:pt x="416" y="34"/>
                    </a:cubicBezTo>
                    <a:cubicBezTo>
                      <a:pt x="416" y="33"/>
                      <a:pt x="415" y="33"/>
                      <a:pt x="414" y="32"/>
                    </a:cubicBezTo>
                    <a:cubicBezTo>
                      <a:pt x="421" y="32"/>
                      <a:pt x="424" y="30"/>
                      <a:pt x="430" y="32"/>
                    </a:cubicBezTo>
                    <a:cubicBezTo>
                      <a:pt x="428" y="29"/>
                      <a:pt x="439" y="29"/>
                      <a:pt x="440" y="25"/>
                    </a:cubicBezTo>
                    <a:cubicBezTo>
                      <a:pt x="443" y="26"/>
                      <a:pt x="444" y="28"/>
                      <a:pt x="447" y="28"/>
                    </a:cubicBezTo>
                    <a:cubicBezTo>
                      <a:pt x="447" y="25"/>
                      <a:pt x="444" y="27"/>
                      <a:pt x="443" y="25"/>
                    </a:cubicBezTo>
                    <a:cubicBezTo>
                      <a:pt x="450" y="23"/>
                      <a:pt x="466" y="22"/>
                      <a:pt x="478" y="19"/>
                    </a:cubicBezTo>
                    <a:cubicBezTo>
                      <a:pt x="471" y="17"/>
                      <a:pt x="459" y="18"/>
                      <a:pt x="450" y="19"/>
                    </a:cubicBezTo>
                    <a:cubicBezTo>
                      <a:pt x="424" y="21"/>
                      <a:pt x="399" y="20"/>
                      <a:pt x="373" y="23"/>
                    </a:cubicBezTo>
                    <a:cubicBezTo>
                      <a:pt x="344" y="26"/>
                      <a:pt x="314" y="25"/>
                      <a:pt x="280" y="28"/>
                    </a:cubicBezTo>
                    <a:cubicBezTo>
                      <a:pt x="280" y="23"/>
                      <a:pt x="242" y="26"/>
                      <a:pt x="230" y="27"/>
                    </a:cubicBezTo>
                    <a:cubicBezTo>
                      <a:pt x="197" y="28"/>
                      <a:pt x="152" y="30"/>
                      <a:pt x="119" y="32"/>
                    </a:cubicBezTo>
                    <a:cubicBezTo>
                      <a:pt x="121" y="30"/>
                      <a:pt x="125" y="31"/>
                      <a:pt x="128" y="30"/>
                    </a:cubicBezTo>
                    <a:cubicBezTo>
                      <a:pt x="122" y="29"/>
                      <a:pt x="111" y="30"/>
                      <a:pt x="103" y="31"/>
                    </a:cubicBezTo>
                    <a:cubicBezTo>
                      <a:pt x="103" y="29"/>
                      <a:pt x="105" y="30"/>
                      <a:pt x="106" y="29"/>
                    </a:cubicBezTo>
                    <a:cubicBezTo>
                      <a:pt x="102" y="26"/>
                      <a:pt x="98" y="29"/>
                      <a:pt x="92" y="28"/>
                    </a:cubicBezTo>
                    <a:cubicBezTo>
                      <a:pt x="95" y="24"/>
                      <a:pt x="102" y="26"/>
                      <a:pt x="106" y="25"/>
                    </a:cubicBezTo>
                    <a:cubicBezTo>
                      <a:pt x="105" y="21"/>
                      <a:pt x="98" y="24"/>
                      <a:pt x="94" y="23"/>
                    </a:cubicBezTo>
                    <a:cubicBezTo>
                      <a:pt x="94" y="21"/>
                      <a:pt x="98" y="22"/>
                      <a:pt x="95" y="20"/>
                    </a:cubicBezTo>
                    <a:cubicBezTo>
                      <a:pt x="103" y="20"/>
                      <a:pt x="106" y="20"/>
                      <a:pt x="112" y="18"/>
                    </a:cubicBezTo>
                    <a:cubicBezTo>
                      <a:pt x="86" y="15"/>
                      <a:pt x="48" y="17"/>
                      <a:pt x="25" y="23"/>
                    </a:cubicBezTo>
                    <a:close/>
                    <a:moveTo>
                      <a:pt x="778" y="12"/>
                    </a:moveTo>
                    <a:cubicBezTo>
                      <a:pt x="778" y="15"/>
                      <a:pt x="783" y="10"/>
                      <a:pt x="784" y="13"/>
                    </a:cubicBezTo>
                    <a:cubicBezTo>
                      <a:pt x="782" y="15"/>
                      <a:pt x="777" y="14"/>
                      <a:pt x="778" y="12"/>
                    </a:cubicBezTo>
                    <a:close/>
                    <a:moveTo>
                      <a:pt x="893" y="46"/>
                    </a:moveTo>
                    <a:cubicBezTo>
                      <a:pt x="894" y="47"/>
                      <a:pt x="895" y="49"/>
                      <a:pt x="894" y="47"/>
                    </a:cubicBezTo>
                    <a:cubicBezTo>
                      <a:pt x="885" y="49"/>
                      <a:pt x="885" y="47"/>
                      <a:pt x="893" y="46"/>
                    </a:cubicBezTo>
                    <a:close/>
                    <a:moveTo>
                      <a:pt x="206" y="171"/>
                    </a:moveTo>
                    <a:cubicBezTo>
                      <a:pt x="204" y="171"/>
                      <a:pt x="199" y="172"/>
                      <a:pt x="196" y="171"/>
                    </a:cubicBezTo>
                    <a:cubicBezTo>
                      <a:pt x="200" y="170"/>
                      <a:pt x="202" y="169"/>
                      <a:pt x="206" y="171"/>
                    </a:cubicBezTo>
                    <a:close/>
                    <a:moveTo>
                      <a:pt x="638" y="46"/>
                    </a:moveTo>
                    <a:cubicBezTo>
                      <a:pt x="636" y="48"/>
                      <a:pt x="632" y="47"/>
                      <a:pt x="632" y="46"/>
                    </a:cubicBezTo>
                    <a:cubicBezTo>
                      <a:pt x="633" y="46"/>
                      <a:pt x="633" y="45"/>
                      <a:pt x="633" y="44"/>
                    </a:cubicBezTo>
                    <a:cubicBezTo>
                      <a:pt x="635" y="44"/>
                      <a:pt x="637" y="43"/>
                      <a:pt x="638" y="46"/>
                    </a:cubicBezTo>
                    <a:close/>
                    <a:moveTo>
                      <a:pt x="648" y="40"/>
                    </a:moveTo>
                    <a:cubicBezTo>
                      <a:pt x="646" y="39"/>
                      <a:pt x="643" y="41"/>
                      <a:pt x="640" y="40"/>
                    </a:cubicBezTo>
                    <a:cubicBezTo>
                      <a:pt x="643" y="38"/>
                      <a:pt x="646" y="38"/>
                      <a:pt x="648" y="40"/>
                    </a:cubicBezTo>
                    <a:close/>
                    <a:moveTo>
                      <a:pt x="620" y="31"/>
                    </a:moveTo>
                    <a:cubicBezTo>
                      <a:pt x="622" y="30"/>
                      <a:pt x="625" y="29"/>
                      <a:pt x="626" y="32"/>
                    </a:cubicBezTo>
                    <a:cubicBezTo>
                      <a:pt x="623" y="33"/>
                      <a:pt x="621" y="35"/>
                      <a:pt x="620" y="31"/>
                    </a:cubicBezTo>
                    <a:close/>
                    <a:moveTo>
                      <a:pt x="575" y="30"/>
                    </a:moveTo>
                    <a:cubicBezTo>
                      <a:pt x="582" y="28"/>
                      <a:pt x="593" y="29"/>
                      <a:pt x="595" y="29"/>
                    </a:cubicBezTo>
                    <a:cubicBezTo>
                      <a:pt x="587" y="30"/>
                      <a:pt x="580" y="36"/>
                      <a:pt x="575" y="30"/>
                    </a:cubicBezTo>
                    <a:close/>
                    <a:moveTo>
                      <a:pt x="116" y="32"/>
                    </a:moveTo>
                    <a:cubicBezTo>
                      <a:pt x="115" y="32"/>
                      <a:pt x="113" y="32"/>
                      <a:pt x="112" y="32"/>
                    </a:cubicBezTo>
                    <a:cubicBezTo>
                      <a:pt x="101" y="34"/>
                      <a:pt x="121" y="30"/>
                      <a:pt x="116"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54"/>
              <p:cNvSpPr/>
              <p:nvPr/>
            </p:nvSpPr>
            <p:spPr bwMode="auto">
              <a:xfrm>
                <a:off x="947" y="2"/>
                <a:ext cx="7" cy="5"/>
              </a:xfrm>
              <a:custGeom>
                <a:avLst/>
                <a:gdLst>
                  <a:gd name="T0" fmla="*/ 8 w 8"/>
                  <a:gd name="T1" fmla="*/ 3 h 5"/>
                  <a:gd name="T2" fmla="*/ 0 w 8"/>
                  <a:gd name="T3" fmla="*/ 5 h 5"/>
                  <a:gd name="T4" fmla="*/ 8 w 8"/>
                  <a:gd name="T5" fmla="*/ 3 h 5"/>
                </a:gdLst>
                <a:ahLst/>
                <a:cxnLst>
                  <a:cxn ang="0">
                    <a:pos x="T0" y="T1"/>
                  </a:cxn>
                  <a:cxn ang="0">
                    <a:pos x="T2" y="T3"/>
                  </a:cxn>
                  <a:cxn ang="0">
                    <a:pos x="T4" y="T5"/>
                  </a:cxn>
                </a:cxnLst>
                <a:rect l="0" t="0" r="r" b="b"/>
                <a:pathLst>
                  <a:path w="8" h="5">
                    <a:moveTo>
                      <a:pt x="8" y="3"/>
                    </a:moveTo>
                    <a:cubicBezTo>
                      <a:pt x="5" y="2"/>
                      <a:pt x="2" y="4"/>
                      <a:pt x="0" y="5"/>
                    </a:cubicBezTo>
                    <a:cubicBezTo>
                      <a:pt x="0" y="0"/>
                      <a:pt x="6" y="1"/>
                      <a:pt x="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55"/>
              <p:cNvSpPr/>
              <p:nvPr/>
            </p:nvSpPr>
            <p:spPr bwMode="auto">
              <a:xfrm>
                <a:off x="914" y="5"/>
                <a:ext cx="6" cy="4"/>
              </a:xfrm>
              <a:custGeom>
                <a:avLst/>
                <a:gdLst>
                  <a:gd name="T0" fmla="*/ 3 w 6"/>
                  <a:gd name="T1" fmla="*/ 3 h 5"/>
                  <a:gd name="T2" fmla="*/ 2 w 6"/>
                  <a:gd name="T3" fmla="*/ 3 h 5"/>
                  <a:gd name="T4" fmla="*/ 0 w 6"/>
                  <a:gd name="T5" fmla="*/ 2 h 5"/>
                  <a:gd name="T6" fmla="*/ 6 w 6"/>
                  <a:gd name="T7" fmla="*/ 3 h 5"/>
                  <a:gd name="T8" fmla="*/ 3 w 6"/>
                  <a:gd name="T9" fmla="*/ 3 h 5"/>
                </a:gdLst>
                <a:ahLst/>
                <a:cxnLst>
                  <a:cxn ang="0">
                    <a:pos x="T0" y="T1"/>
                  </a:cxn>
                  <a:cxn ang="0">
                    <a:pos x="T2" y="T3"/>
                  </a:cxn>
                  <a:cxn ang="0">
                    <a:pos x="T4" y="T5"/>
                  </a:cxn>
                  <a:cxn ang="0">
                    <a:pos x="T6" y="T7"/>
                  </a:cxn>
                  <a:cxn ang="0">
                    <a:pos x="T8" y="T9"/>
                  </a:cxn>
                </a:cxnLst>
                <a:rect l="0" t="0" r="r" b="b"/>
                <a:pathLst>
                  <a:path w="6" h="5">
                    <a:moveTo>
                      <a:pt x="3" y="3"/>
                    </a:moveTo>
                    <a:cubicBezTo>
                      <a:pt x="5" y="1"/>
                      <a:pt x="3" y="3"/>
                      <a:pt x="2" y="3"/>
                    </a:cubicBezTo>
                    <a:cubicBezTo>
                      <a:pt x="2" y="2"/>
                      <a:pt x="0" y="3"/>
                      <a:pt x="0" y="2"/>
                    </a:cubicBezTo>
                    <a:cubicBezTo>
                      <a:pt x="2" y="2"/>
                      <a:pt x="5" y="0"/>
                      <a:pt x="6" y="3"/>
                    </a:cubicBezTo>
                    <a:cubicBezTo>
                      <a:pt x="4" y="3"/>
                      <a:pt x="4" y="5"/>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56"/>
              <p:cNvSpPr/>
              <p:nvPr/>
            </p:nvSpPr>
            <p:spPr bwMode="auto">
              <a:xfrm>
                <a:off x="875" y="7"/>
                <a:ext cx="33" cy="8"/>
              </a:xfrm>
              <a:custGeom>
                <a:avLst/>
                <a:gdLst>
                  <a:gd name="T0" fmla="*/ 32 w 37"/>
                  <a:gd name="T1" fmla="*/ 2 h 9"/>
                  <a:gd name="T2" fmla="*/ 32 w 37"/>
                  <a:gd name="T3" fmla="*/ 5 h 9"/>
                  <a:gd name="T4" fmla="*/ 28 w 37"/>
                  <a:gd name="T5" fmla="*/ 4 h 9"/>
                  <a:gd name="T6" fmla="*/ 16 w 37"/>
                  <a:gd name="T7" fmla="*/ 4 h 9"/>
                  <a:gd name="T8" fmla="*/ 0 w 37"/>
                  <a:gd name="T9" fmla="*/ 8 h 9"/>
                  <a:gd name="T10" fmla="*/ 1 w 37"/>
                  <a:gd name="T11" fmla="*/ 5 h 9"/>
                  <a:gd name="T12" fmla="*/ 37 w 37"/>
                  <a:gd name="T13" fmla="*/ 2 h 9"/>
                  <a:gd name="T14" fmla="*/ 32 w 37"/>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9">
                    <a:moveTo>
                      <a:pt x="32" y="2"/>
                    </a:moveTo>
                    <a:cubicBezTo>
                      <a:pt x="32" y="3"/>
                      <a:pt x="32" y="4"/>
                      <a:pt x="32" y="5"/>
                    </a:cubicBezTo>
                    <a:cubicBezTo>
                      <a:pt x="30" y="4"/>
                      <a:pt x="25" y="8"/>
                      <a:pt x="28" y="4"/>
                    </a:cubicBezTo>
                    <a:cubicBezTo>
                      <a:pt x="24" y="6"/>
                      <a:pt x="20" y="7"/>
                      <a:pt x="16" y="4"/>
                    </a:cubicBezTo>
                    <a:cubicBezTo>
                      <a:pt x="11" y="9"/>
                      <a:pt x="2" y="6"/>
                      <a:pt x="0" y="8"/>
                    </a:cubicBezTo>
                    <a:cubicBezTo>
                      <a:pt x="3" y="7"/>
                      <a:pt x="0" y="5"/>
                      <a:pt x="1" y="5"/>
                    </a:cubicBezTo>
                    <a:cubicBezTo>
                      <a:pt x="11" y="3"/>
                      <a:pt x="26" y="0"/>
                      <a:pt x="37" y="2"/>
                    </a:cubicBezTo>
                    <a:cubicBezTo>
                      <a:pt x="35" y="3"/>
                      <a:pt x="34" y="6"/>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57"/>
              <p:cNvSpPr/>
              <p:nvPr/>
            </p:nvSpPr>
            <p:spPr bwMode="auto">
              <a:xfrm>
                <a:off x="908" y="8"/>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58"/>
              <p:cNvSpPr/>
              <p:nvPr/>
            </p:nvSpPr>
            <p:spPr bwMode="auto">
              <a:xfrm>
                <a:off x="755" y="84"/>
                <a:ext cx="18" cy="4"/>
              </a:xfrm>
              <a:custGeom>
                <a:avLst/>
                <a:gdLst>
                  <a:gd name="T0" fmla="*/ 0 w 20"/>
                  <a:gd name="T1" fmla="*/ 4 h 4"/>
                  <a:gd name="T2" fmla="*/ 20 w 20"/>
                  <a:gd name="T3" fmla="*/ 2 h 4"/>
                  <a:gd name="T4" fmla="*/ 0 w 20"/>
                  <a:gd name="T5" fmla="*/ 4 h 4"/>
                </a:gdLst>
                <a:ahLst/>
                <a:cxnLst>
                  <a:cxn ang="0">
                    <a:pos x="T0" y="T1"/>
                  </a:cxn>
                  <a:cxn ang="0">
                    <a:pos x="T2" y="T3"/>
                  </a:cxn>
                  <a:cxn ang="0">
                    <a:pos x="T4" y="T5"/>
                  </a:cxn>
                </a:cxnLst>
                <a:rect l="0" t="0" r="r" b="b"/>
                <a:pathLst>
                  <a:path w="20" h="4">
                    <a:moveTo>
                      <a:pt x="0" y="4"/>
                    </a:moveTo>
                    <a:cubicBezTo>
                      <a:pt x="8" y="0"/>
                      <a:pt x="13" y="0"/>
                      <a:pt x="20" y="2"/>
                    </a:cubicBezTo>
                    <a:cubicBezTo>
                      <a:pt x="12" y="2"/>
                      <a:pt x="9"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59"/>
              <p:cNvSpPr/>
              <p:nvPr/>
            </p:nvSpPr>
            <p:spPr bwMode="auto">
              <a:xfrm>
                <a:off x="726" y="7"/>
                <a:ext cx="7" cy="3"/>
              </a:xfrm>
              <a:custGeom>
                <a:avLst/>
                <a:gdLst>
                  <a:gd name="T0" fmla="*/ 0 w 7"/>
                  <a:gd name="T1" fmla="*/ 0 h 3"/>
                  <a:gd name="T2" fmla="*/ 7 w 7"/>
                  <a:gd name="T3" fmla="*/ 1 h 3"/>
                  <a:gd name="T4" fmla="*/ 0 w 7"/>
                  <a:gd name="T5" fmla="*/ 0 h 3"/>
                </a:gdLst>
                <a:ahLst/>
                <a:cxnLst>
                  <a:cxn ang="0">
                    <a:pos x="T0" y="T1"/>
                  </a:cxn>
                  <a:cxn ang="0">
                    <a:pos x="T2" y="T3"/>
                  </a:cxn>
                  <a:cxn ang="0">
                    <a:pos x="T4" y="T5"/>
                  </a:cxn>
                </a:cxnLst>
                <a:rect l="0" t="0" r="r" b="b"/>
                <a:pathLst>
                  <a:path w="7" h="3">
                    <a:moveTo>
                      <a:pt x="0" y="0"/>
                    </a:moveTo>
                    <a:cubicBezTo>
                      <a:pt x="3" y="0"/>
                      <a:pt x="5" y="0"/>
                      <a:pt x="7" y="1"/>
                    </a:cubicBezTo>
                    <a:cubicBezTo>
                      <a:pt x="3" y="0"/>
                      <a:pt x="3"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60"/>
              <p:cNvSpPr/>
              <p:nvPr/>
            </p:nvSpPr>
            <p:spPr bwMode="auto">
              <a:xfrm>
                <a:off x="691" y="2"/>
                <a:ext cx="8" cy="3"/>
              </a:xfrm>
              <a:custGeom>
                <a:avLst/>
                <a:gdLst>
                  <a:gd name="T0" fmla="*/ 9 w 9"/>
                  <a:gd name="T1" fmla="*/ 1 h 3"/>
                  <a:gd name="T2" fmla="*/ 0 w 9"/>
                  <a:gd name="T3" fmla="*/ 1 h 3"/>
                  <a:gd name="T4" fmla="*/ 9 w 9"/>
                  <a:gd name="T5" fmla="*/ 1 h 3"/>
                </a:gdLst>
                <a:ahLst/>
                <a:cxnLst>
                  <a:cxn ang="0">
                    <a:pos x="T0" y="T1"/>
                  </a:cxn>
                  <a:cxn ang="0">
                    <a:pos x="T2" y="T3"/>
                  </a:cxn>
                  <a:cxn ang="0">
                    <a:pos x="T4" y="T5"/>
                  </a:cxn>
                </a:cxnLst>
                <a:rect l="0" t="0" r="r" b="b"/>
                <a:pathLst>
                  <a:path w="9" h="3">
                    <a:moveTo>
                      <a:pt x="9" y="1"/>
                    </a:moveTo>
                    <a:cubicBezTo>
                      <a:pt x="7" y="3"/>
                      <a:pt x="1" y="1"/>
                      <a:pt x="0" y="1"/>
                    </a:cubicBezTo>
                    <a:cubicBezTo>
                      <a:pt x="2" y="0"/>
                      <a:pt x="6"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61"/>
              <p:cNvSpPr/>
              <p:nvPr/>
            </p:nvSpPr>
            <p:spPr bwMode="auto">
              <a:xfrm>
                <a:off x="633" y="6"/>
                <a:ext cx="8" cy="3"/>
              </a:xfrm>
              <a:custGeom>
                <a:avLst/>
                <a:gdLst>
                  <a:gd name="T0" fmla="*/ 0 w 9"/>
                  <a:gd name="T1" fmla="*/ 1 h 4"/>
                  <a:gd name="T2" fmla="*/ 9 w 9"/>
                  <a:gd name="T3" fmla="*/ 2 h 4"/>
                  <a:gd name="T4" fmla="*/ 0 w 9"/>
                  <a:gd name="T5" fmla="*/ 1 h 4"/>
                </a:gdLst>
                <a:ahLst/>
                <a:cxnLst>
                  <a:cxn ang="0">
                    <a:pos x="T0" y="T1"/>
                  </a:cxn>
                  <a:cxn ang="0">
                    <a:pos x="T2" y="T3"/>
                  </a:cxn>
                  <a:cxn ang="0">
                    <a:pos x="T4" y="T5"/>
                  </a:cxn>
                </a:cxnLst>
                <a:rect l="0" t="0" r="r" b="b"/>
                <a:pathLst>
                  <a:path w="9" h="4">
                    <a:moveTo>
                      <a:pt x="0" y="1"/>
                    </a:moveTo>
                    <a:cubicBezTo>
                      <a:pt x="5" y="1"/>
                      <a:pt x="7" y="0"/>
                      <a:pt x="9" y="2"/>
                    </a:cubicBezTo>
                    <a:cubicBezTo>
                      <a:pt x="6" y="2"/>
                      <a:pt x="2"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62"/>
              <p:cNvSpPr/>
              <p:nvPr/>
            </p:nvSpPr>
            <p:spPr bwMode="auto">
              <a:xfrm>
                <a:off x="604" y="7"/>
                <a:ext cx="19" cy="4"/>
              </a:xfrm>
              <a:custGeom>
                <a:avLst/>
                <a:gdLst>
                  <a:gd name="T0" fmla="*/ 0 w 21"/>
                  <a:gd name="T1" fmla="*/ 2 h 4"/>
                  <a:gd name="T2" fmla="*/ 21 w 21"/>
                  <a:gd name="T3" fmla="*/ 1 h 4"/>
                  <a:gd name="T4" fmla="*/ 0 w 21"/>
                  <a:gd name="T5" fmla="*/ 2 h 4"/>
                </a:gdLst>
                <a:ahLst/>
                <a:cxnLst>
                  <a:cxn ang="0">
                    <a:pos x="T0" y="T1"/>
                  </a:cxn>
                  <a:cxn ang="0">
                    <a:pos x="T2" y="T3"/>
                  </a:cxn>
                  <a:cxn ang="0">
                    <a:pos x="T4" y="T5"/>
                  </a:cxn>
                </a:cxnLst>
                <a:rect l="0" t="0" r="r" b="b"/>
                <a:pathLst>
                  <a:path w="21" h="4">
                    <a:moveTo>
                      <a:pt x="0" y="2"/>
                    </a:moveTo>
                    <a:cubicBezTo>
                      <a:pt x="6" y="0"/>
                      <a:pt x="16" y="0"/>
                      <a:pt x="21" y="1"/>
                    </a:cubicBezTo>
                    <a:cubicBezTo>
                      <a:pt x="14" y="3"/>
                      <a:pt x="7"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63"/>
              <p:cNvSpPr/>
              <p:nvPr/>
            </p:nvSpPr>
            <p:spPr bwMode="auto">
              <a:xfrm>
                <a:off x="574" y="22"/>
                <a:ext cx="38" cy="7"/>
              </a:xfrm>
              <a:custGeom>
                <a:avLst/>
                <a:gdLst>
                  <a:gd name="T0" fmla="*/ 0 w 42"/>
                  <a:gd name="T1" fmla="*/ 5 h 8"/>
                  <a:gd name="T2" fmla="*/ 25 w 42"/>
                  <a:gd name="T3" fmla="*/ 4 h 8"/>
                  <a:gd name="T4" fmla="*/ 42 w 42"/>
                  <a:gd name="T5" fmla="*/ 4 h 8"/>
                  <a:gd name="T6" fmla="*/ 9 w 42"/>
                  <a:gd name="T7" fmla="*/ 5 h 8"/>
                  <a:gd name="T8" fmla="*/ 0 w 42"/>
                  <a:gd name="T9" fmla="*/ 5 h 8"/>
                </a:gdLst>
                <a:ahLst/>
                <a:cxnLst>
                  <a:cxn ang="0">
                    <a:pos x="T0" y="T1"/>
                  </a:cxn>
                  <a:cxn ang="0">
                    <a:pos x="T2" y="T3"/>
                  </a:cxn>
                  <a:cxn ang="0">
                    <a:pos x="T4" y="T5"/>
                  </a:cxn>
                  <a:cxn ang="0">
                    <a:pos x="T6" y="T7"/>
                  </a:cxn>
                  <a:cxn ang="0">
                    <a:pos x="T8" y="T9"/>
                  </a:cxn>
                </a:cxnLst>
                <a:rect l="0" t="0" r="r" b="b"/>
                <a:pathLst>
                  <a:path w="42" h="8">
                    <a:moveTo>
                      <a:pt x="0" y="5"/>
                    </a:moveTo>
                    <a:cubicBezTo>
                      <a:pt x="7" y="5"/>
                      <a:pt x="22" y="1"/>
                      <a:pt x="25" y="4"/>
                    </a:cubicBezTo>
                    <a:cubicBezTo>
                      <a:pt x="30" y="3"/>
                      <a:pt x="39" y="0"/>
                      <a:pt x="42" y="4"/>
                    </a:cubicBezTo>
                    <a:cubicBezTo>
                      <a:pt x="32" y="5"/>
                      <a:pt x="15" y="7"/>
                      <a:pt x="9" y="5"/>
                    </a:cubicBezTo>
                    <a:cubicBezTo>
                      <a:pt x="8" y="7"/>
                      <a:pt x="2" y="8"/>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64"/>
              <p:cNvSpPr/>
              <p:nvPr/>
            </p:nvSpPr>
            <p:spPr bwMode="auto">
              <a:xfrm>
                <a:off x="605" y="98"/>
                <a:ext cx="16" cy="6"/>
              </a:xfrm>
              <a:custGeom>
                <a:avLst/>
                <a:gdLst>
                  <a:gd name="T0" fmla="*/ 0 w 18"/>
                  <a:gd name="T1" fmla="*/ 2 h 7"/>
                  <a:gd name="T2" fmla="*/ 18 w 18"/>
                  <a:gd name="T3" fmla="*/ 3 h 7"/>
                  <a:gd name="T4" fmla="*/ 0 w 18"/>
                  <a:gd name="T5" fmla="*/ 2 h 7"/>
                </a:gdLst>
                <a:ahLst/>
                <a:cxnLst>
                  <a:cxn ang="0">
                    <a:pos x="T0" y="T1"/>
                  </a:cxn>
                  <a:cxn ang="0">
                    <a:pos x="T2" y="T3"/>
                  </a:cxn>
                  <a:cxn ang="0">
                    <a:pos x="T4" y="T5"/>
                  </a:cxn>
                </a:cxnLst>
                <a:rect l="0" t="0" r="r" b="b"/>
                <a:pathLst>
                  <a:path w="18" h="7">
                    <a:moveTo>
                      <a:pt x="0" y="2"/>
                    </a:moveTo>
                    <a:cubicBezTo>
                      <a:pt x="5" y="3"/>
                      <a:pt x="11" y="0"/>
                      <a:pt x="18" y="3"/>
                    </a:cubicBezTo>
                    <a:cubicBezTo>
                      <a:pt x="12" y="3"/>
                      <a:pt x="0" y="7"/>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65"/>
              <p:cNvSpPr/>
              <p:nvPr/>
            </p:nvSpPr>
            <p:spPr bwMode="auto">
              <a:xfrm>
                <a:off x="514" y="16"/>
                <a:ext cx="4" cy="4"/>
              </a:xfrm>
              <a:custGeom>
                <a:avLst/>
                <a:gdLst>
                  <a:gd name="T0" fmla="*/ 5 w 5"/>
                  <a:gd name="T1" fmla="*/ 2 h 4"/>
                  <a:gd name="T2" fmla="*/ 3 w 5"/>
                  <a:gd name="T3" fmla="*/ 4 h 4"/>
                  <a:gd name="T4" fmla="*/ 0 w 5"/>
                  <a:gd name="T5" fmla="*/ 1 h 4"/>
                  <a:gd name="T6" fmla="*/ 5 w 5"/>
                  <a:gd name="T7" fmla="*/ 2 h 4"/>
                </a:gdLst>
                <a:ahLst/>
                <a:cxnLst>
                  <a:cxn ang="0">
                    <a:pos x="T0" y="T1"/>
                  </a:cxn>
                  <a:cxn ang="0">
                    <a:pos x="T2" y="T3"/>
                  </a:cxn>
                  <a:cxn ang="0">
                    <a:pos x="T4" y="T5"/>
                  </a:cxn>
                  <a:cxn ang="0">
                    <a:pos x="T6" y="T7"/>
                  </a:cxn>
                </a:cxnLst>
                <a:rect l="0" t="0" r="r" b="b"/>
                <a:pathLst>
                  <a:path w="5" h="4">
                    <a:moveTo>
                      <a:pt x="5" y="2"/>
                    </a:moveTo>
                    <a:cubicBezTo>
                      <a:pt x="4" y="2"/>
                      <a:pt x="4" y="4"/>
                      <a:pt x="3" y="4"/>
                    </a:cubicBezTo>
                    <a:cubicBezTo>
                      <a:pt x="3" y="2"/>
                      <a:pt x="0" y="3"/>
                      <a:pt x="0" y="1"/>
                    </a:cubicBezTo>
                    <a:cubicBezTo>
                      <a:pt x="0" y="0"/>
                      <a:pt x="5" y="0"/>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66"/>
              <p:cNvSpPr/>
              <p:nvPr/>
            </p:nvSpPr>
            <p:spPr bwMode="auto">
              <a:xfrm>
                <a:off x="475" y="27"/>
                <a:ext cx="13" cy="4"/>
              </a:xfrm>
              <a:custGeom>
                <a:avLst/>
                <a:gdLst>
                  <a:gd name="T0" fmla="*/ 14 w 14"/>
                  <a:gd name="T1" fmla="*/ 3 h 4"/>
                  <a:gd name="T2" fmla="*/ 0 w 14"/>
                  <a:gd name="T3" fmla="*/ 2 h 4"/>
                  <a:gd name="T4" fmla="*/ 14 w 14"/>
                  <a:gd name="T5" fmla="*/ 3 h 4"/>
                </a:gdLst>
                <a:ahLst/>
                <a:cxnLst>
                  <a:cxn ang="0">
                    <a:pos x="T0" y="T1"/>
                  </a:cxn>
                  <a:cxn ang="0">
                    <a:pos x="T2" y="T3"/>
                  </a:cxn>
                  <a:cxn ang="0">
                    <a:pos x="T4" y="T5"/>
                  </a:cxn>
                </a:cxnLst>
                <a:rect l="0" t="0" r="r" b="b"/>
                <a:pathLst>
                  <a:path w="14" h="4">
                    <a:moveTo>
                      <a:pt x="14" y="3"/>
                    </a:moveTo>
                    <a:cubicBezTo>
                      <a:pt x="7" y="2"/>
                      <a:pt x="5" y="4"/>
                      <a:pt x="0" y="2"/>
                    </a:cubicBezTo>
                    <a:cubicBezTo>
                      <a:pt x="5" y="2"/>
                      <a:pt x="11" y="0"/>
                      <a:pt x="1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67"/>
              <p:cNvSpPr/>
              <p:nvPr/>
            </p:nvSpPr>
            <p:spPr bwMode="auto">
              <a:xfrm>
                <a:off x="430" y="22"/>
                <a:ext cx="12" cy="4"/>
              </a:xfrm>
              <a:custGeom>
                <a:avLst/>
                <a:gdLst>
                  <a:gd name="T0" fmla="*/ 0 w 14"/>
                  <a:gd name="T1" fmla="*/ 2 h 5"/>
                  <a:gd name="T2" fmla="*/ 13 w 14"/>
                  <a:gd name="T3" fmla="*/ 0 h 5"/>
                  <a:gd name="T4" fmla="*/ 14 w 14"/>
                  <a:gd name="T5" fmla="*/ 3 h 5"/>
                  <a:gd name="T6" fmla="*/ 0 w 14"/>
                  <a:gd name="T7" fmla="*/ 2 h 5"/>
                </a:gdLst>
                <a:ahLst/>
                <a:cxnLst>
                  <a:cxn ang="0">
                    <a:pos x="T0" y="T1"/>
                  </a:cxn>
                  <a:cxn ang="0">
                    <a:pos x="T2" y="T3"/>
                  </a:cxn>
                  <a:cxn ang="0">
                    <a:pos x="T4" y="T5"/>
                  </a:cxn>
                  <a:cxn ang="0">
                    <a:pos x="T6" y="T7"/>
                  </a:cxn>
                </a:cxnLst>
                <a:rect l="0" t="0" r="r" b="b"/>
                <a:pathLst>
                  <a:path w="14" h="5">
                    <a:moveTo>
                      <a:pt x="0" y="2"/>
                    </a:moveTo>
                    <a:cubicBezTo>
                      <a:pt x="5" y="1"/>
                      <a:pt x="9" y="1"/>
                      <a:pt x="13" y="0"/>
                    </a:cubicBezTo>
                    <a:cubicBezTo>
                      <a:pt x="13" y="1"/>
                      <a:pt x="14" y="1"/>
                      <a:pt x="14" y="3"/>
                    </a:cubicBezTo>
                    <a:cubicBezTo>
                      <a:pt x="11" y="3"/>
                      <a:pt x="2"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68"/>
              <p:cNvSpPr/>
              <p:nvPr/>
            </p:nvSpPr>
            <p:spPr bwMode="auto">
              <a:xfrm>
                <a:off x="441" y="2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69"/>
              <p:cNvSpPr/>
              <p:nvPr/>
            </p:nvSpPr>
            <p:spPr bwMode="auto">
              <a:xfrm>
                <a:off x="441" y="20"/>
                <a:ext cx="24" cy="5"/>
              </a:xfrm>
              <a:custGeom>
                <a:avLst/>
                <a:gdLst>
                  <a:gd name="T0" fmla="*/ 0 w 27"/>
                  <a:gd name="T1" fmla="*/ 2 h 6"/>
                  <a:gd name="T2" fmla="*/ 27 w 27"/>
                  <a:gd name="T3" fmla="*/ 0 h 6"/>
                  <a:gd name="T4" fmla="*/ 0 w 27"/>
                  <a:gd name="T5" fmla="*/ 2 h 6"/>
                </a:gdLst>
                <a:ahLst/>
                <a:cxnLst>
                  <a:cxn ang="0">
                    <a:pos x="T0" y="T1"/>
                  </a:cxn>
                  <a:cxn ang="0">
                    <a:pos x="T2" y="T3"/>
                  </a:cxn>
                  <a:cxn ang="0">
                    <a:pos x="T4" y="T5"/>
                  </a:cxn>
                </a:cxnLst>
                <a:rect l="0" t="0" r="r" b="b"/>
                <a:pathLst>
                  <a:path w="27" h="6">
                    <a:moveTo>
                      <a:pt x="0" y="2"/>
                    </a:moveTo>
                    <a:cubicBezTo>
                      <a:pt x="10" y="1"/>
                      <a:pt x="18" y="1"/>
                      <a:pt x="27" y="0"/>
                    </a:cubicBezTo>
                    <a:cubicBezTo>
                      <a:pt x="19" y="6"/>
                      <a:pt x="7"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70"/>
              <p:cNvSpPr/>
              <p:nvPr/>
            </p:nvSpPr>
            <p:spPr bwMode="auto">
              <a:xfrm>
                <a:off x="380" y="102"/>
                <a:ext cx="12" cy="2"/>
              </a:xfrm>
              <a:custGeom>
                <a:avLst/>
                <a:gdLst>
                  <a:gd name="T0" fmla="*/ 12 w 14"/>
                  <a:gd name="T1" fmla="*/ 1 h 3"/>
                  <a:gd name="T2" fmla="*/ 9 w 14"/>
                  <a:gd name="T3" fmla="*/ 2 h 3"/>
                  <a:gd name="T4" fmla="*/ 4 w 14"/>
                  <a:gd name="T5" fmla="*/ 2 h 3"/>
                  <a:gd name="T6" fmla="*/ 14 w 14"/>
                  <a:gd name="T7" fmla="*/ 1 h 3"/>
                  <a:gd name="T8" fmla="*/ 12 w 14"/>
                  <a:gd name="T9" fmla="*/ 1 h 3"/>
                </a:gdLst>
                <a:ahLst/>
                <a:cxnLst>
                  <a:cxn ang="0">
                    <a:pos x="T0" y="T1"/>
                  </a:cxn>
                  <a:cxn ang="0">
                    <a:pos x="T2" y="T3"/>
                  </a:cxn>
                  <a:cxn ang="0">
                    <a:pos x="T4" y="T5"/>
                  </a:cxn>
                  <a:cxn ang="0">
                    <a:pos x="T6" y="T7"/>
                  </a:cxn>
                  <a:cxn ang="0">
                    <a:pos x="T8" y="T9"/>
                  </a:cxn>
                </a:cxnLst>
                <a:rect l="0" t="0" r="r" b="b"/>
                <a:pathLst>
                  <a:path w="14" h="3">
                    <a:moveTo>
                      <a:pt x="12" y="1"/>
                    </a:moveTo>
                    <a:cubicBezTo>
                      <a:pt x="11" y="1"/>
                      <a:pt x="10" y="2"/>
                      <a:pt x="9" y="2"/>
                    </a:cubicBezTo>
                    <a:cubicBezTo>
                      <a:pt x="7" y="0"/>
                      <a:pt x="7" y="3"/>
                      <a:pt x="4" y="2"/>
                    </a:cubicBezTo>
                    <a:cubicBezTo>
                      <a:pt x="0" y="0"/>
                      <a:pt x="11" y="0"/>
                      <a:pt x="14" y="1"/>
                    </a:cubicBezTo>
                    <a:cubicBezTo>
                      <a:pt x="14" y="1"/>
                      <a:pt x="13" y="1"/>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71"/>
              <p:cNvSpPr/>
              <p:nvPr/>
            </p:nvSpPr>
            <p:spPr bwMode="auto">
              <a:xfrm>
                <a:off x="357" y="102"/>
                <a:ext cx="10" cy="5"/>
              </a:xfrm>
              <a:custGeom>
                <a:avLst/>
                <a:gdLst>
                  <a:gd name="T0" fmla="*/ 11 w 11"/>
                  <a:gd name="T1" fmla="*/ 3 h 6"/>
                  <a:gd name="T2" fmla="*/ 0 w 11"/>
                  <a:gd name="T3" fmla="*/ 3 h 6"/>
                  <a:gd name="T4" fmla="*/ 11 w 11"/>
                  <a:gd name="T5" fmla="*/ 3 h 6"/>
                </a:gdLst>
                <a:ahLst/>
                <a:cxnLst>
                  <a:cxn ang="0">
                    <a:pos x="T0" y="T1"/>
                  </a:cxn>
                  <a:cxn ang="0">
                    <a:pos x="T2" y="T3"/>
                  </a:cxn>
                  <a:cxn ang="0">
                    <a:pos x="T4" y="T5"/>
                  </a:cxn>
                </a:cxnLst>
                <a:rect l="0" t="0" r="r" b="b"/>
                <a:pathLst>
                  <a:path w="11" h="6">
                    <a:moveTo>
                      <a:pt x="11" y="3"/>
                    </a:moveTo>
                    <a:cubicBezTo>
                      <a:pt x="8" y="4"/>
                      <a:pt x="0" y="6"/>
                      <a:pt x="0" y="3"/>
                    </a:cubicBezTo>
                    <a:cubicBezTo>
                      <a:pt x="3" y="4"/>
                      <a:pt x="7" y="0"/>
                      <a:pt x="1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72"/>
              <p:cNvSpPr/>
              <p:nvPr/>
            </p:nvSpPr>
            <p:spPr bwMode="auto">
              <a:xfrm>
                <a:off x="340" y="171"/>
                <a:ext cx="8" cy="5"/>
              </a:xfrm>
              <a:custGeom>
                <a:avLst/>
                <a:gdLst>
                  <a:gd name="T0" fmla="*/ 9 w 9"/>
                  <a:gd name="T1" fmla="*/ 4 h 5"/>
                  <a:gd name="T2" fmla="*/ 0 w 9"/>
                  <a:gd name="T3" fmla="*/ 4 h 5"/>
                  <a:gd name="T4" fmla="*/ 9 w 9"/>
                  <a:gd name="T5" fmla="*/ 4 h 5"/>
                </a:gdLst>
                <a:ahLst/>
                <a:cxnLst>
                  <a:cxn ang="0">
                    <a:pos x="T0" y="T1"/>
                  </a:cxn>
                  <a:cxn ang="0">
                    <a:pos x="T2" y="T3"/>
                  </a:cxn>
                  <a:cxn ang="0">
                    <a:pos x="T4" y="T5"/>
                  </a:cxn>
                </a:cxnLst>
                <a:rect l="0" t="0" r="r" b="b"/>
                <a:pathLst>
                  <a:path w="9" h="5">
                    <a:moveTo>
                      <a:pt x="9" y="4"/>
                    </a:moveTo>
                    <a:cubicBezTo>
                      <a:pt x="5" y="3"/>
                      <a:pt x="3" y="5"/>
                      <a:pt x="0" y="4"/>
                    </a:cubicBezTo>
                    <a:cubicBezTo>
                      <a:pt x="4" y="3"/>
                      <a:pt x="7" y="0"/>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73"/>
              <p:cNvSpPr/>
              <p:nvPr/>
            </p:nvSpPr>
            <p:spPr bwMode="auto">
              <a:xfrm>
                <a:off x="273" y="157"/>
                <a:ext cx="7" cy="6"/>
              </a:xfrm>
              <a:custGeom>
                <a:avLst/>
                <a:gdLst>
                  <a:gd name="T0" fmla="*/ 3 w 8"/>
                  <a:gd name="T1" fmla="*/ 2 h 7"/>
                  <a:gd name="T2" fmla="*/ 8 w 8"/>
                  <a:gd name="T3" fmla="*/ 3 h 7"/>
                  <a:gd name="T4" fmla="*/ 3 w 8"/>
                  <a:gd name="T5" fmla="*/ 4 h 7"/>
                  <a:gd name="T6" fmla="*/ 4 w 8"/>
                  <a:gd name="T7" fmla="*/ 5 h 7"/>
                  <a:gd name="T8" fmla="*/ 0 w 8"/>
                  <a:gd name="T9" fmla="*/ 5 h 7"/>
                  <a:gd name="T10" fmla="*/ 3 w 8"/>
                  <a:gd name="T11" fmla="*/ 2 h 7"/>
                </a:gdLst>
                <a:ahLst/>
                <a:cxnLst>
                  <a:cxn ang="0">
                    <a:pos x="T0" y="T1"/>
                  </a:cxn>
                  <a:cxn ang="0">
                    <a:pos x="T2" y="T3"/>
                  </a:cxn>
                  <a:cxn ang="0">
                    <a:pos x="T4" y="T5"/>
                  </a:cxn>
                  <a:cxn ang="0">
                    <a:pos x="T6" y="T7"/>
                  </a:cxn>
                  <a:cxn ang="0">
                    <a:pos x="T8" y="T9"/>
                  </a:cxn>
                  <a:cxn ang="0">
                    <a:pos x="T10" y="T11"/>
                  </a:cxn>
                </a:cxnLst>
                <a:rect l="0" t="0" r="r" b="b"/>
                <a:pathLst>
                  <a:path w="8" h="7">
                    <a:moveTo>
                      <a:pt x="3" y="2"/>
                    </a:moveTo>
                    <a:cubicBezTo>
                      <a:pt x="6" y="2"/>
                      <a:pt x="6" y="0"/>
                      <a:pt x="8" y="3"/>
                    </a:cubicBezTo>
                    <a:cubicBezTo>
                      <a:pt x="5" y="3"/>
                      <a:pt x="4" y="2"/>
                      <a:pt x="3" y="4"/>
                    </a:cubicBezTo>
                    <a:cubicBezTo>
                      <a:pt x="4" y="4"/>
                      <a:pt x="4" y="4"/>
                      <a:pt x="4" y="5"/>
                    </a:cubicBezTo>
                    <a:cubicBezTo>
                      <a:pt x="3" y="5"/>
                      <a:pt x="0" y="7"/>
                      <a:pt x="0" y="5"/>
                    </a:cubicBezTo>
                    <a:cubicBezTo>
                      <a:pt x="2" y="5"/>
                      <a:pt x="3" y="4"/>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74"/>
              <p:cNvSpPr/>
              <p:nvPr/>
            </p:nvSpPr>
            <p:spPr bwMode="auto">
              <a:xfrm>
                <a:off x="239" y="157"/>
                <a:ext cx="12" cy="5"/>
              </a:xfrm>
              <a:custGeom>
                <a:avLst/>
                <a:gdLst>
                  <a:gd name="T0" fmla="*/ 12 w 13"/>
                  <a:gd name="T1" fmla="*/ 5 h 6"/>
                  <a:gd name="T2" fmla="*/ 0 w 13"/>
                  <a:gd name="T3" fmla="*/ 6 h 6"/>
                  <a:gd name="T4" fmla="*/ 7 w 13"/>
                  <a:gd name="T5" fmla="*/ 4 h 6"/>
                  <a:gd name="T6" fmla="*/ 7 w 13"/>
                  <a:gd name="T7" fmla="*/ 2 h 6"/>
                  <a:gd name="T8" fmla="*/ 12 w 13"/>
                  <a:gd name="T9" fmla="*/ 5 h 6"/>
                </a:gdLst>
                <a:ahLst/>
                <a:cxnLst>
                  <a:cxn ang="0">
                    <a:pos x="T0" y="T1"/>
                  </a:cxn>
                  <a:cxn ang="0">
                    <a:pos x="T2" y="T3"/>
                  </a:cxn>
                  <a:cxn ang="0">
                    <a:pos x="T4" y="T5"/>
                  </a:cxn>
                  <a:cxn ang="0">
                    <a:pos x="T6" y="T7"/>
                  </a:cxn>
                  <a:cxn ang="0">
                    <a:pos x="T8" y="T9"/>
                  </a:cxn>
                </a:cxnLst>
                <a:rect l="0" t="0" r="r" b="b"/>
                <a:pathLst>
                  <a:path w="13" h="6">
                    <a:moveTo>
                      <a:pt x="12" y="5"/>
                    </a:moveTo>
                    <a:cubicBezTo>
                      <a:pt x="8" y="5"/>
                      <a:pt x="4" y="6"/>
                      <a:pt x="0" y="6"/>
                    </a:cubicBezTo>
                    <a:cubicBezTo>
                      <a:pt x="0" y="1"/>
                      <a:pt x="5" y="4"/>
                      <a:pt x="7" y="4"/>
                    </a:cubicBezTo>
                    <a:cubicBezTo>
                      <a:pt x="7" y="3"/>
                      <a:pt x="6" y="3"/>
                      <a:pt x="7" y="2"/>
                    </a:cubicBezTo>
                    <a:cubicBezTo>
                      <a:pt x="7" y="5"/>
                      <a:pt x="13" y="0"/>
                      <a:pt x="1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75"/>
              <p:cNvSpPr/>
              <p:nvPr/>
            </p:nvSpPr>
            <p:spPr bwMode="auto">
              <a:xfrm>
                <a:off x="204" y="188"/>
                <a:ext cx="9" cy="3"/>
              </a:xfrm>
              <a:custGeom>
                <a:avLst/>
                <a:gdLst>
                  <a:gd name="T0" fmla="*/ 7 w 10"/>
                  <a:gd name="T1" fmla="*/ 4 h 4"/>
                  <a:gd name="T2" fmla="*/ 1 w 10"/>
                  <a:gd name="T3" fmla="*/ 2 h 4"/>
                  <a:gd name="T4" fmla="*/ 7 w 10"/>
                  <a:gd name="T5" fmla="*/ 4 h 4"/>
                </a:gdLst>
                <a:ahLst/>
                <a:cxnLst>
                  <a:cxn ang="0">
                    <a:pos x="T0" y="T1"/>
                  </a:cxn>
                  <a:cxn ang="0">
                    <a:pos x="T2" y="T3"/>
                  </a:cxn>
                  <a:cxn ang="0">
                    <a:pos x="T4" y="T5"/>
                  </a:cxn>
                </a:cxnLst>
                <a:rect l="0" t="0" r="r" b="b"/>
                <a:pathLst>
                  <a:path w="10" h="4">
                    <a:moveTo>
                      <a:pt x="7" y="4"/>
                    </a:moveTo>
                    <a:cubicBezTo>
                      <a:pt x="7" y="3"/>
                      <a:pt x="0" y="4"/>
                      <a:pt x="1" y="2"/>
                    </a:cubicBezTo>
                    <a:cubicBezTo>
                      <a:pt x="2" y="3"/>
                      <a:pt x="10" y="0"/>
                      <a:pt x="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76"/>
              <p:cNvSpPr/>
              <p:nvPr/>
            </p:nvSpPr>
            <p:spPr bwMode="auto">
              <a:xfrm>
                <a:off x="71" y="185"/>
                <a:ext cx="12" cy="3"/>
              </a:xfrm>
              <a:custGeom>
                <a:avLst/>
                <a:gdLst>
                  <a:gd name="T0" fmla="*/ 14 w 14"/>
                  <a:gd name="T1" fmla="*/ 2 h 3"/>
                  <a:gd name="T2" fmla="*/ 14 w 14"/>
                  <a:gd name="T3" fmla="*/ 2 h 3"/>
                </a:gdLst>
                <a:ahLst/>
                <a:cxnLst>
                  <a:cxn ang="0">
                    <a:pos x="T0" y="T1"/>
                  </a:cxn>
                  <a:cxn ang="0">
                    <a:pos x="T2" y="T3"/>
                  </a:cxn>
                </a:cxnLst>
                <a:rect l="0" t="0" r="r" b="b"/>
                <a:pathLst>
                  <a:path w="14" h="3">
                    <a:moveTo>
                      <a:pt x="14" y="2"/>
                    </a:moveTo>
                    <a:cubicBezTo>
                      <a:pt x="0" y="3"/>
                      <a:pt x="14" y="0"/>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77"/>
              <p:cNvSpPr/>
              <p:nvPr/>
            </p:nvSpPr>
            <p:spPr bwMode="auto">
              <a:xfrm>
                <a:off x="827" y="10"/>
                <a:ext cx="49" cy="8"/>
              </a:xfrm>
              <a:custGeom>
                <a:avLst/>
                <a:gdLst>
                  <a:gd name="T0" fmla="*/ 52 w 55"/>
                  <a:gd name="T1" fmla="*/ 5 h 9"/>
                  <a:gd name="T2" fmla="*/ 50 w 55"/>
                  <a:gd name="T3" fmla="*/ 1 h 9"/>
                  <a:gd name="T4" fmla="*/ 51 w 55"/>
                  <a:gd name="T5" fmla="*/ 5 h 9"/>
                  <a:gd name="T6" fmla="*/ 46 w 55"/>
                  <a:gd name="T7" fmla="*/ 3 h 9"/>
                  <a:gd name="T8" fmla="*/ 43 w 55"/>
                  <a:gd name="T9" fmla="*/ 4 h 9"/>
                  <a:gd name="T10" fmla="*/ 0 w 55"/>
                  <a:gd name="T11" fmla="*/ 9 h 9"/>
                  <a:gd name="T12" fmla="*/ 0 w 55"/>
                  <a:gd name="T13" fmla="*/ 5 h 9"/>
                  <a:gd name="T14" fmla="*/ 21 w 55"/>
                  <a:gd name="T15" fmla="*/ 5 h 9"/>
                  <a:gd name="T16" fmla="*/ 25 w 55"/>
                  <a:gd name="T17" fmla="*/ 2 h 9"/>
                  <a:gd name="T18" fmla="*/ 54 w 55"/>
                  <a:gd name="T19" fmla="*/ 0 h 9"/>
                  <a:gd name="T20" fmla="*/ 52 w 55"/>
                  <a:gd name="T2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9">
                    <a:moveTo>
                      <a:pt x="52" y="5"/>
                    </a:moveTo>
                    <a:cubicBezTo>
                      <a:pt x="52" y="3"/>
                      <a:pt x="51" y="1"/>
                      <a:pt x="50" y="1"/>
                    </a:cubicBezTo>
                    <a:cubicBezTo>
                      <a:pt x="50" y="4"/>
                      <a:pt x="49" y="3"/>
                      <a:pt x="51" y="5"/>
                    </a:cubicBezTo>
                    <a:cubicBezTo>
                      <a:pt x="48" y="6"/>
                      <a:pt x="47" y="4"/>
                      <a:pt x="46" y="3"/>
                    </a:cubicBezTo>
                    <a:cubicBezTo>
                      <a:pt x="46" y="8"/>
                      <a:pt x="43" y="4"/>
                      <a:pt x="43" y="4"/>
                    </a:cubicBezTo>
                    <a:cubicBezTo>
                      <a:pt x="34" y="9"/>
                      <a:pt x="9" y="9"/>
                      <a:pt x="0" y="9"/>
                    </a:cubicBezTo>
                    <a:cubicBezTo>
                      <a:pt x="0" y="8"/>
                      <a:pt x="0" y="7"/>
                      <a:pt x="0" y="5"/>
                    </a:cubicBezTo>
                    <a:cubicBezTo>
                      <a:pt x="8" y="4"/>
                      <a:pt x="19" y="2"/>
                      <a:pt x="21" y="5"/>
                    </a:cubicBezTo>
                    <a:cubicBezTo>
                      <a:pt x="20" y="3"/>
                      <a:pt x="23" y="2"/>
                      <a:pt x="25" y="2"/>
                    </a:cubicBezTo>
                    <a:cubicBezTo>
                      <a:pt x="33" y="1"/>
                      <a:pt x="48" y="1"/>
                      <a:pt x="54" y="0"/>
                    </a:cubicBezTo>
                    <a:cubicBezTo>
                      <a:pt x="55" y="3"/>
                      <a:pt x="53" y="3"/>
                      <a:pt x="5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78"/>
              <p:cNvSpPr/>
              <p:nvPr/>
            </p:nvSpPr>
            <p:spPr bwMode="auto">
              <a:xfrm>
                <a:off x="715" y="12"/>
                <a:ext cx="26" cy="9"/>
              </a:xfrm>
              <a:custGeom>
                <a:avLst/>
                <a:gdLst>
                  <a:gd name="T0" fmla="*/ 5 w 29"/>
                  <a:gd name="T1" fmla="*/ 4 h 10"/>
                  <a:gd name="T2" fmla="*/ 2 w 29"/>
                  <a:gd name="T3" fmla="*/ 5 h 10"/>
                  <a:gd name="T4" fmla="*/ 29 w 29"/>
                  <a:gd name="T5" fmla="*/ 2 h 10"/>
                  <a:gd name="T6" fmla="*/ 1 w 29"/>
                  <a:gd name="T7" fmla="*/ 10 h 10"/>
                  <a:gd name="T8" fmla="*/ 5 w 29"/>
                  <a:gd name="T9" fmla="*/ 4 h 10"/>
                </a:gdLst>
                <a:ahLst/>
                <a:cxnLst>
                  <a:cxn ang="0">
                    <a:pos x="T0" y="T1"/>
                  </a:cxn>
                  <a:cxn ang="0">
                    <a:pos x="T2" y="T3"/>
                  </a:cxn>
                  <a:cxn ang="0">
                    <a:pos x="T4" y="T5"/>
                  </a:cxn>
                  <a:cxn ang="0">
                    <a:pos x="T6" y="T7"/>
                  </a:cxn>
                  <a:cxn ang="0">
                    <a:pos x="T8" y="T9"/>
                  </a:cxn>
                </a:cxnLst>
                <a:rect l="0" t="0" r="r" b="b"/>
                <a:pathLst>
                  <a:path w="29" h="10">
                    <a:moveTo>
                      <a:pt x="5" y="4"/>
                    </a:moveTo>
                    <a:cubicBezTo>
                      <a:pt x="4" y="4"/>
                      <a:pt x="3" y="7"/>
                      <a:pt x="2" y="5"/>
                    </a:cubicBezTo>
                    <a:cubicBezTo>
                      <a:pt x="5" y="2"/>
                      <a:pt x="23" y="0"/>
                      <a:pt x="29" y="2"/>
                    </a:cubicBezTo>
                    <a:cubicBezTo>
                      <a:pt x="22" y="5"/>
                      <a:pt x="14" y="10"/>
                      <a:pt x="1" y="10"/>
                    </a:cubicBezTo>
                    <a:cubicBezTo>
                      <a:pt x="0" y="6"/>
                      <a:pt x="6" y="8"/>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79"/>
              <p:cNvSpPr/>
              <p:nvPr/>
            </p:nvSpPr>
            <p:spPr bwMode="auto">
              <a:xfrm>
                <a:off x="704" y="88"/>
                <a:ext cx="23" cy="6"/>
              </a:xfrm>
              <a:custGeom>
                <a:avLst/>
                <a:gdLst>
                  <a:gd name="T0" fmla="*/ 15 w 26"/>
                  <a:gd name="T1" fmla="*/ 3 h 7"/>
                  <a:gd name="T2" fmla="*/ 14 w 26"/>
                  <a:gd name="T3" fmla="*/ 3 h 7"/>
                  <a:gd name="T4" fmla="*/ 10 w 26"/>
                  <a:gd name="T5" fmla="*/ 3 h 7"/>
                  <a:gd name="T6" fmla="*/ 26 w 26"/>
                  <a:gd name="T7" fmla="*/ 1 h 7"/>
                  <a:gd name="T8" fmla="*/ 15 w 26"/>
                  <a:gd name="T9" fmla="*/ 3 h 7"/>
                </a:gdLst>
                <a:ahLst/>
                <a:cxnLst>
                  <a:cxn ang="0">
                    <a:pos x="T0" y="T1"/>
                  </a:cxn>
                  <a:cxn ang="0">
                    <a:pos x="T2" y="T3"/>
                  </a:cxn>
                  <a:cxn ang="0">
                    <a:pos x="T4" y="T5"/>
                  </a:cxn>
                  <a:cxn ang="0">
                    <a:pos x="T6" y="T7"/>
                  </a:cxn>
                  <a:cxn ang="0">
                    <a:pos x="T8" y="T9"/>
                  </a:cxn>
                </a:cxnLst>
                <a:rect l="0" t="0" r="r" b="b"/>
                <a:pathLst>
                  <a:path w="26" h="7">
                    <a:moveTo>
                      <a:pt x="15" y="3"/>
                    </a:moveTo>
                    <a:cubicBezTo>
                      <a:pt x="16" y="7"/>
                      <a:pt x="11" y="5"/>
                      <a:pt x="14" y="3"/>
                    </a:cubicBezTo>
                    <a:cubicBezTo>
                      <a:pt x="9" y="4"/>
                      <a:pt x="0" y="4"/>
                      <a:pt x="10" y="3"/>
                    </a:cubicBezTo>
                    <a:cubicBezTo>
                      <a:pt x="15" y="3"/>
                      <a:pt x="22" y="0"/>
                      <a:pt x="26" y="1"/>
                    </a:cubicBezTo>
                    <a:cubicBezTo>
                      <a:pt x="24" y="4"/>
                      <a:pt x="18" y="6"/>
                      <a:pt x="1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80"/>
              <p:cNvSpPr/>
              <p:nvPr/>
            </p:nvSpPr>
            <p:spPr bwMode="auto">
              <a:xfrm>
                <a:off x="565" y="77"/>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81"/>
              <p:cNvSpPr>
                <a:spLocks noEditPoints="1"/>
              </p:cNvSpPr>
              <p:nvPr/>
            </p:nvSpPr>
            <p:spPr bwMode="auto">
              <a:xfrm>
                <a:off x="567" y="66"/>
                <a:ext cx="93" cy="11"/>
              </a:xfrm>
              <a:custGeom>
                <a:avLst/>
                <a:gdLst>
                  <a:gd name="T0" fmla="*/ 88 w 104"/>
                  <a:gd name="T1" fmla="*/ 4 h 13"/>
                  <a:gd name="T2" fmla="*/ 79 w 104"/>
                  <a:gd name="T3" fmla="*/ 5 h 13"/>
                  <a:gd name="T4" fmla="*/ 78 w 104"/>
                  <a:gd name="T5" fmla="*/ 2 h 13"/>
                  <a:gd name="T6" fmla="*/ 66 w 104"/>
                  <a:gd name="T7" fmla="*/ 3 h 13"/>
                  <a:gd name="T8" fmla="*/ 73 w 104"/>
                  <a:gd name="T9" fmla="*/ 4 h 13"/>
                  <a:gd name="T10" fmla="*/ 31 w 104"/>
                  <a:gd name="T11" fmla="*/ 3 h 13"/>
                  <a:gd name="T12" fmla="*/ 32 w 104"/>
                  <a:gd name="T13" fmla="*/ 5 h 13"/>
                  <a:gd name="T14" fmla="*/ 2 w 104"/>
                  <a:gd name="T15" fmla="*/ 8 h 13"/>
                  <a:gd name="T16" fmla="*/ 0 w 104"/>
                  <a:gd name="T17" fmla="*/ 13 h 13"/>
                  <a:gd name="T18" fmla="*/ 103 w 104"/>
                  <a:gd name="T19" fmla="*/ 5 h 13"/>
                  <a:gd name="T20" fmla="*/ 102 w 104"/>
                  <a:gd name="T21" fmla="*/ 0 h 13"/>
                  <a:gd name="T22" fmla="*/ 87 w 104"/>
                  <a:gd name="T23" fmla="*/ 1 h 13"/>
                  <a:gd name="T24" fmla="*/ 88 w 104"/>
                  <a:gd name="T25" fmla="*/ 4 h 13"/>
                  <a:gd name="T26" fmla="*/ 89 w 104"/>
                  <a:gd name="T27" fmla="*/ 3 h 13"/>
                  <a:gd name="T28" fmla="*/ 97 w 104"/>
                  <a:gd name="T29" fmla="*/ 4 h 13"/>
                  <a:gd name="T30" fmla="*/ 89 w 104"/>
                  <a:gd name="T31"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3">
                    <a:moveTo>
                      <a:pt x="88" y="4"/>
                    </a:moveTo>
                    <a:cubicBezTo>
                      <a:pt x="85" y="4"/>
                      <a:pt x="82" y="5"/>
                      <a:pt x="79" y="5"/>
                    </a:cubicBezTo>
                    <a:cubicBezTo>
                      <a:pt x="78" y="5"/>
                      <a:pt x="78" y="3"/>
                      <a:pt x="78" y="2"/>
                    </a:cubicBezTo>
                    <a:cubicBezTo>
                      <a:pt x="74" y="4"/>
                      <a:pt x="71" y="2"/>
                      <a:pt x="66" y="3"/>
                    </a:cubicBezTo>
                    <a:cubicBezTo>
                      <a:pt x="67" y="6"/>
                      <a:pt x="70" y="4"/>
                      <a:pt x="73" y="4"/>
                    </a:cubicBezTo>
                    <a:cubicBezTo>
                      <a:pt x="63" y="8"/>
                      <a:pt x="44" y="4"/>
                      <a:pt x="31" y="3"/>
                    </a:cubicBezTo>
                    <a:cubicBezTo>
                      <a:pt x="31" y="4"/>
                      <a:pt x="32" y="4"/>
                      <a:pt x="32" y="5"/>
                    </a:cubicBezTo>
                    <a:cubicBezTo>
                      <a:pt x="25" y="7"/>
                      <a:pt x="13" y="8"/>
                      <a:pt x="2" y="8"/>
                    </a:cubicBezTo>
                    <a:cubicBezTo>
                      <a:pt x="0" y="8"/>
                      <a:pt x="1" y="12"/>
                      <a:pt x="0" y="13"/>
                    </a:cubicBezTo>
                    <a:cubicBezTo>
                      <a:pt x="31" y="13"/>
                      <a:pt x="76" y="7"/>
                      <a:pt x="103" y="5"/>
                    </a:cubicBezTo>
                    <a:cubicBezTo>
                      <a:pt x="104" y="2"/>
                      <a:pt x="102" y="3"/>
                      <a:pt x="102" y="0"/>
                    </a:cubicBezTo>
                    <a:cubicBezTo>
                      <a:pt x="96" y="1"/>
                      <a:pt x="95" y="1"/>
                      <a:pt x="87" y="1"/>
                    </a:cubicBezTo>
                    <a:cubicBezTo>
                      <a:pt x="87" y="3"/>
                      <a:pt x="88" y="3"/>
                      <a:pt x="88" y="4"/>
                    </a:cubicBezTo>
                    <a:close/>
                    <a:moveTo>
                      <a:pt x="89" y="3"/>
                    </a:moveTo>
                    <a:cubicBezTo>
                      <a:pt x="92" y="3"/>
                      <a:pt x="96" y="1"/>
                      <a:pt x="97" y="4"/>
                    </a:cubicBezTo>
                    <a:cubicBezTo>
                      <a:pt x="94" y="4"/>
                      <a:pt x="91" y="5"/>
                      <a:pt x="8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82"/>
              <p:cNvSpPr/>
              <p:nvPr/>
            </p:nvSpPr>
            <p:spPr bwMode="auto">
              <a:xfrm>
                <a:off x="532" y="104"/>
                <a:ext cx="22" cy="6"/>
              </a:xfrm>
              <a:custGeom>
                <a:avLst/>
                <a:gdLst>
                  <a:gd name="T0" fmla="*/ 0 w 24"/>
                  <a:gd name="T1" fmla="*/ 4 h 6"/>
                  <a:gd name="T2" fmla="*/ 24 w 24"/>
                  <a:gd name="T3" fmla="*/ 1 h 6"/>
                  <a:gd name="T4" fmla="*/ 0 w 24"/>
                  <a:gd name="T5" fmla="*/ 4 h 6"/>
                </a:gdLst>
                <a:ahLst/>
                <a:cxnLst>
                  <a:cxn ang="0">
                    <a:pos x="T0" y="T1"/>
                  </a:cxn>
                  <a:cxn ang="0">
                    <a:pos x="T2" y="T3"/>
                  </a:cxn>
                  <a:cxn ang="0">
                    <a:pos x="T4" y="T5"/>
                  </a:cxn>
                </a:cxnLst>
                <a:rect l="0" t="0" r="r" b="b"/>
                <a:pathLst>
                  <a:path w="24" h="6">
                    <a:moveTo>
                      <a:pt x="0" y="4"/>
                    </a:moveTo>
                    <a:cubicBezTo>
                      <a:pt x="8" y="1"/>
                      <a:pt x="17" y="0"/>
                      <a:pt x="24" y="1"/>
                    </a:cubicBezTo>
                    <a:cubicBezTo>
                      <a:pt x="16" y="4"/>
                      <a:pt x="6" y="6"/>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92" name="直接连接符 91"/>
            <p:cNvCxnSpPr/>
            <p:nvPr/>
          </p:nvCxnSpPr>
          <p:spPr>
            <a:xfrm>
              <a:off x="1777165" y="495300"/>
              <a:ext cx="0" cy="4580523"/>
            </a:xfrm>
            <a:prstGeom prst="line">
              <a:avLst/>
            </a:prstGeom>
            <a:ln w="69850" cap="rnd">
              <a:solidFill>
                <a:schemeClr val="tx1">
                  <a:lumMod val="50000"/>
                  <a:lumOff val="50000"/>
                </a:schemeClr>
              </a:solidFill>
              <a:miter lim="400000"/>
            </a:ln>
            <a:effectLst/>
          </p:spPr>
        </p:cxnSp>
      </p:grpSp>
      <p:sp>
        <p:nvSpPr>
          <p:cNvPr id="96" name="文本框 95"/>
          <p:cNvSpPr txBox="1"/>
          <p:nvPr/>
        </p:nvSpPr>
        <p:spPr>
          <a:xfrm>
            <a:off x="2098957" y="2001711"/>
            <a:ext cx="3947536" cy="398780"/>
          </a:xfrm>
          <a:prstGeom prst="rect">
            <a:avLst/>
          </a:prstGeom>
          <a:noFill/>
        </p:spPr>
        <p:txBody>
          <a:bodyPr wrap="square" rtlCol="0">
            <a:spAutoFit/>
          </a:bodyPr>
          <a:lstStyle/>
          <a:p>
            <a:pPr algn="just"/>
            <a:r>
              <a:rPr lang="zh-CN" altLang="en-US" sz="2000" b="1" dirty="0">
                <a:latin typeface="庞中华简体 V2007" panose="02000600000000000000" pitchFamily="2" charset="-122"/>
                <a:ea typeface="庞中华简体 V2007" panose="02000600000000000000" pitchFamily="2" charset="-122"/>
                <a:cs typeface="庞中华简体 V2007" panose="02000600000000000000" pitchFamily="2" charset="-122"/>
              </a:rPr>
              <a:t>溜溜毛绒玩具店</a:t>
            </a:r>
            <a:endParaRPr lang="zh-CN" altLang="en-US" sz="2000" b="1" dirty="0">
              <a:latin typeface="庞中华简体 V2007" panose="02000600000000000000" pitchFamily="2" charset="-122"/>
              <a:ea typeface="庞中华简体 V2007" panose="02000600000000000000" pitchFamily="2" charset="-122"/>
              <a:cs typeface="庞中华简体 V2007" panose="02000600000000000000" pitchFamily="2" charset="-122"/>
            </a:endParaRPr>
          </a:p>
        </p:txBody>
      </p:sp>
      <p:sp>
        <p:nvSpPr>
          <p:cNvPr id="103" name="矩形 102"/>
          <p:cNvSpPr/>
          <p:nvPr/>
        </p:nvSpPr>
        <p:spPr>
          <a:xfrm>
            <a:off x="1672364" y="2073498"/>
            <a:ext cx="254157" cy="25400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52525"/>
              </a:solidFill>
            </a:endParaRPr>
          </a:p>
        </p:txBody>
      </p:sp>
      <p:sp>
        <p:nvSpPr>
          <p:cNvPr id="104" name="矩形 103"/>
          <p:cNvSpPr/>
          <p:nvPr/>
        </p:nvSpPr>
        <p:spPr>
          <a:xfrm>
            <a:off x="1658541" y="4169015"/>
            <a:ext cx="254157" cy="25400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52525"/>
              </a:solidFill>
            </a:endParaRPr>
          </a:p>
        </p:txBody>
      </p:sp>
      <p:sp>
        <p:nvSpPr>
          <p:cNvPr id="107" name="矩形 106"/>
          <p:cNvSpPr/>
          <p:nvPr/>
        </p:nvSpPr>
        <p:spPr>
          <a:xfrm>
            <a:off x="6406513" y="2904263"/>
            <a:ext cx="4369612" cy="291123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8" name="图片 107" descr="C:\Users\Administrator\Desktop\余乐\美工教材\PPT\第七章\图片1.png图片1"/>
          <p:cNvPicPr>
            <a:picLocks noChangeAspect="1"/>
          </p:cNvPicPr>
          <p:nvPr/>
        </p:nvPicPr>
        <p:blipFill>
          <a:blip r:embed="rId1"/>
          <a:srcRect/>
          <a:stretch>
            <a:fillRect/>
          </a:stretch>
        </p:blipFill>
        <p:spPr>
          <a:xfrm>
            <a:off x="6609080" y="3280410"/>
            <a:ext cx="4274820" cy="2013585"/>
          </a:xfrm>
          <a:prstGeom prst="rect">
            <a:avLst/>
          </a:prstGeom>
          <a:effectLst>
            <a:outerShdw blurRad="139700" dist="190500" dir="2700000" algn="tl" rotWithShape="0">
              <a:prstClr val="black">
                <a:alpha val="40000"/>
              </a:prstClr>
            </a:outerShdw>
          </a:effectLst>
        </p:spPr>
      </p:pic>
      <p:grpSp>
        <p:nvGrpSpPr>
          <p:cNvPr id="3" name="组合 2"/>
          <p:cNvGrpSpPr/>
          <p:nvPr/>
        </p:nvGrpSpPr>
        <p:grpSpPr>
          <a:xfrm>
            <a:off x="0" y="260350"/>
            <a:ext cx="680085" cy="431800"/>
            <a:chOff x="0" y="410"/>
            <a:chExt cx="1071" cy="680"/>
          </a:xfrm>
        </p:grpSpPr>
        <p:sp>
          <p:nvSpPr>
            <p:cNvPr id="4" name="Rectangle 3      (向天歌演示原创作品：www.TopPPT.cn)"/>
            <p:cNvSpPr/>
            <p:nvPr/>
          </p:nvSpPr>
          <p:spPr>
            <a:xfrm>
              <a:off x="0" y="410"/>
              <a:ext cx="642"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5" name="Rectangle 4      (向天歌演示原创作品：www.TopPPT.cn)"/>
            <p:cNvSpPr/>
            <p:nvPr/>
          </p:nvSpPr>
          <p:spPr>
            <a:xfrm>
              <a:off x="755" y="410"/>
              <a:ext cx="113"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6" name="Rectangle 5      (向天歌演示原创作品：www.TopPPT.cn)"/>
            <p:cNvSpPr/>
            <p:nvPr/>
          </p:nvSpPr>
          <p:spPr>
            <a:xfrm>
              <a:off x="971" y="731"/>
              <a:ext cx="100" cy="35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8" name="TextBox 6      (向天歌演示原创作品：www.TopPPT.cn)"/>
          <p:cNvSpPr txBox="1"/>
          <p:nvPr/>
        </p:nvSpPr>
        <p:spPr>
          <a:xfrm>
            <a:off x="680085" y="375920"/>
            <a:ext cx="248158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美工-项目应用实战</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1000"/>
                                            <p:tgtEl>
                                              <p:spTgt spid="3"/>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p:tgtEl>
                                              <p:spTgt spid="8"/>
                                            </p:tgtEl>
                                            <p:attrNameLst>
                                              <p:attrName>ppt_x</p:attrName>
                                            </p:attrNameLst>
                                          </p:cBhvr>
                                          <p:tavLst>
                                            <p:tav tm="0">
                                              <p:val>
                                                <p:strVal val="#ppt_x-#ppt_w*1.125000"/>
                                              </p:val>
                                            </p:tav>
                                            <p:tav tm="100000">
                                              <p:val>
                                                <p:strVal val="#ppt_x"/>
                                              </p:val>
                                            </p:tav>
                                          </p:tavLst>
                                        </p:anim>
                                        <p:animEffect transition="in" filter="wipe(right)">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750"/>
                                            <p:tgtEl>
                                              <p:spTgt spid="2"/>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p:cTn id="19" dur="500" fill="hold"/>
                                            <p:tgtEl>
                                              <p:spTgt spid="103"/>
                                            </p:tgtEl>
                                            <p:attrNameLst>
                                              <p:attrName>ppt_w</p:attrName>
                                            </p:attrNameLst>
                                          </p:cBhvr>
                                          <p:tavLst>
                                            <p:tav tm="0">
                                              <p:val>
                                                <p:fltVal val="0"/>
                                              </p:val>
                                            </p:tav>
                                            <p:tav tm="100000">
                                              <p:val>
                                                <p:strVal val="#ppt_w"/>
                                              </p:val>
                                            </p:tav>
                                          </p:tavLst>
                                        </p:anim>
                                        <p:anim calcmode="lin" valueType="num">
                                          <p:cBhvr>
                                            <p:cTn id="20" dur="500" fill="hold"/>
                                            <p:tgtEl>
                                              <p:spTgt spid="103"/>
                                            </p:tgtEl>
                                            <p:attrNameLst>
                                              <p:attrName>ppt_h</p:attrName>
                                            </p:attrNameLst>
                                          </p:cBhvr>
                                          <p:tavLst>
                                            <p:tav tm="0">
                                              <p:val>
                                                <p:fltVal val="0"/>
                                              </p:val>
                                            </p:tav>
                                            <p:tav tm="100000">
                                              <p:val>
                                                <p:strVal val="#ppt_h"/>
                                              </p:val>
                                            </p:tav>
                                          </p:tavLst>
                                        </p:anim>
                                        <p:animEffect transition="in" filter="fade">
                                          <p:cBhvr>
                                            <p:cTn id="21" dur="500"/>
                                            <p:tgtEl>
                                              <p:spTgt spid="103"/>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104"/>
                                            </p:tgtEl>
                                            <p:attrNameLst>
                                              <p:attrName>style.visibility</p:attrName>
                                            </p:attrNameLst>
                                          </p:cBhvr>
                                          <p:to>
                                            <p:strVal val="visible"/>
                                          </p:to>
                                        </p:set>
                                        <p:anim calcmode="lin" valueType="num">
                                          <p:cBhvr>
                                            <p:cTn id="25" dur="500" fill="hold"/>
                                            <p:tgtEl>
                                              <p:spTgt spid="104"/>
                                            </p:tgtEl>
                                            <p:attrNameLst>
                                              <p:attrName>ppt_w</p:attrName>
                                            </p:attrNameLst>
                                          </p:cBhvr>
                                          <p:tavLst>
                                            <p:tav tm="0">
                                              <p:val>
                                                <p:fltVal val="0"/>
                                              </p:val>
                                            </p:tav>
                                            <p:tav tm="100000">
                                              <p:val>
                                                <p:strVal val="#ppt_w"/>
                                              </p:val>
                                            </p:tav>
                                          </p:tavLst>
                                        </p:anim>
                                        <p:anim calcmode="lin" valueType="num">
                                          <p:cBhvr>
                                            <p:cTn id="26" dur="500" fill="hold"/>
                                            <p:tgtEl>
                                              <p:spTgt spid="104"/>
                                            </p:tgtEl>
                                            <p:attrNameLst>
                                              <p:attrName>ppt_h</p:attrName>
                                            </p:attrNameLst>
                                          </p:cBhvr>
                                          <p:tavLst>
                                            <p:tav tm="0">
                                              <p:val>
                                                <p:fltVal val="0"/>
                                              </p:val>
                                            </p:tav>
                                            <p:tav tm="100000">
                                              <p:val>
                                                <p:strVal val="#ppt_h"/>
                                              </p:val>
                                            </p:tav>
                                          </p:tavLst>
                                        </p:anim>
                                        <p:animEffect transition="in" filter="fade">
                                          <p:cBhvr>
                                            <p:cTn id="27" dur="500"/>
                                            <p:tgtEl>
                                              <p:spTgt spid="104"/>
                                            </p:tgtEl>
                                          </p:cBhvr>
                                        </p:animEffect>
                                      </p:childTnLst>
                                    </p:cTn>
                                  </p:par>
                                </p:childTnLst>
                              </p:cTn>
                            </p:par>
                            <p:par>
                              <p:cTn id="28" fill="hold">
                                <p:stCondLst>
                                  <p:cond delay="30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96"/>
                                            </p:tgtEl>
                                            <p:attrNameLst>
                                              <p:attrName>ppt_y</p:attrName>
                                            </p:attrNameLst>
                                          </p:cBhvr>
                                          <p:tavLst>
                                            <p:tav tm="0">
                                              <p:val>
                                                <p:strVal val="#ppt_y"/>
                                              </p:val>
                                            </p:tav>
                                            <p:tav tm="100000">
                                              <p:val>
                                                <p:strVal val="#ppt_y"/>
                                              </p:val>
                                            </p:tav>
                                          </p:tavLst>
                                        </p:anim>
                                        <p:anim calcmode="lin" valueType="num">
                                          <p:cBhvr>
                                            <p:cTn id="33" dur="500" fill="hold"/>
                                            <p:tgtEl>
                                              <p:spTgt spid="96"/>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96"/>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96"/>
                                            </p:tgtEl>
                                          </p:cBhvr>
                                        </p:animEffect>
                                      </p:childTnLst>
                                    </p:cTn>
                                  </p:par>
                                </p:childTnLst>
                              </p:cTn>
                            </p:par>
                            <p:par>
                              <p:cTn id="36" fill="hold">
                                <p:stCondLst>
                                  <p:cond delay="2549"/>
                                </p:stCondLst>
                                <p:childTnLst>
                                  <p:par>
                                    <p:cTn id="37" presetID="22" presetClass="entr" presetSubtype="1" fill="hold" grpId="0" nodeType="afterEffect">
                                      <p:stCondLst>
                                        <p:cond delay="0"/>
                                      </p:stCondLst>
                                      <p:childTnLst>
                                        <p:set>
                                          <p:cBhvr>
                                            <p:cTn id="38" dur="1" fill="hold">
                                              <p:stCondLst>
                                                <p:cond delay="0"/>
                                              </p:stCondLst>
                                            </p:cTn>
                                            <p:tgtEl>
                                              <p:spTgt spid="91"/>
                                            </p:tgtEl>
                                            <p:attrNameLst>
                                              <p:attrName>style.visibility</p:attrName>
                                            </p:attrNameLst>
                                          </p:cBhvr>
                                          <p:to>
                                            <p:strVal val="visible"/>
                                          </p:to>
                                        </p:set>
                                        <p:animEffect transition="in" filter="wipe(up)">
                                          <p:cBhvr>
                                            <p:cTn id="39" dur="500"/>
                                            <p:tgtEl>
                                              <p:spTgt spid="91"/>
                                            </p:tgtEl>
                                          </p:cBhvr>
                                        </p:animEffect>
                                      </p:childTnLst>
                                    </p:cTn>
                                  </p:par>
                                </p:childTnLst>
                              </p:cTn>
                            </p:par>
                            <p:par>
                              <p:cTn id="40" fill="hold">
                                <p:stCondLst>
                                  <p:cond delay="3049"/>
                                </p:stCondLst>
                                <p:childTnLst>
                                  <p:par>
                                    <p:cTn id="41" presetID="22" presetClass="entr" presetSubtype="1" fill="hold" grpId="0" nodeType="after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wipe(up)">
                                          <p:cBhvr>
                                            <p:cTn id="43" dur="500"/>
                                            <p:tgtEl>
                                              <p:spTgt spid="90"/>
                                            </p:tgtEl>
                                          </p:cBhvr>
                                        </p:animEffect>
                                      </p:childTnLst>
                                    </p:cTn>
                                  </p:par>
                                </p:childTnLst>
                              </p:cTn>
                            </p:par>
                            <p:par>
                              <p:cTn id="44" fill="hold">
                                <p:stCondLst>
                                  <p:cond delay="3549"/>
                                </p:stCondLst>
                                <p:childTnLst>
                                  <p:par>
                                    <p:cTn id="45" presetID="42" presetClass="entr" presetSubtype="0" fill="hold" nodeType="afterEffect">
                                      <p:stCondLst>
                                        <p:cond delay="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childTnLst>
                              </p:cTn>
                            </p:par>
                            <p:par>
                              <p:cTn id="50" fill="hold">
                                <p:stCondLst>
                                  <p:cond delay="4549"/>
                                </p:stCondLst>
                                <p:childTnLst>
                                  <p:par>
                                    <p:cTn id="51" presetID="2" presetClass="entr" presetSubtype="6" fill="hold" grpId="0" nodeType="afterEffect" p14:presetBounceEnd="60000">
                                      <p:stCondLst>
                                        <p:cond delay="0"/>
                                      </p:stCondLst>
                                      <p:childTnLst>
                                        <p:set>
                                          <p:cBhvr>
                                            <p:cTn id="52" dur="1" fill="hold">
                                              <p:stCondLst>
                                                <p:cond delay="0"/>
                                              </p:stCondLst>
                                            </p:cTn>
                                            <p:tgtEl>
                                              <p:spTgt spid="107"/>
                                            </p:tgtEl>
                                            <p:attrNameLst>
                                              <p:attrName>style.visibility</p:attrName>
                                            </p:attrNameLst>
                                          </p:cBhvr>
                                          <p:to>
                                            <p:strVal val="visible"/>
                                          </p:to>
                                        </p:set>
                                        <p:anim calcmode="lin" valueType="num" p14:bounceEnd="60000">
                                          <p:cBhvr additive="base">
                                            <p:cTn id="53" dur="750" fill="hold"/>
                                            <p:tgtEl>
                                              <p:spTgt spid="107"/>
                                            </p:tgtEl>
                                            <p:attrNameLst>
                                              <p:attrName>ppt_x</p:attrName>
                                            </p:attrNameLst>
                                          </p:cBhvr>
                                          <p:tavLst>
                                            <p:tav tm="0">
                                              <p:val>
                                                <p:strVal val="1+#ppt_w/2"/>
                                              </p:val>
                                            </p:tav>
                                            <p:tav tm="100000">
                                              <p:val>
                                                <p:strVal val="#ppt_x"/>
                                              </p:val>
                                            </p:tav>
                                          </p:tavLst>
                                        </p:anim>
                                        <p:anim calcmode="lin" valueType="num" p14:bounceEnd="60000">
                                          <p:cBhvr additive="base">
                                            <p:cTn id="54" dur="75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103" grpId="0" bldLvl="0" animBg="1"/>
          <p:bldP spid="104" grpId="0" bldLvl="0" animBg="1"/>
          <p:bldP spid="107" grpId="0" bldLvl="0" animBg="1"/>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1000"/>
                                            <p:tgtEl>
                                              <p:spTgt spid="3"/>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p:tgtEl>
                                              <p:spTgt spid="8"/>
                                            </p:tgtEl>
                                            <p:attrNameLst>
                                              <p:attrName>ppt_x</p:attrName>
                                            </p:attrNameLst>
                                          </p:cBhvr>
                                          <p:tavLst>
                                            <p:tav tm="0">
                                              <p:val>
                                                <p:strVal val="#ppt_x-#ppt_w*1.125000"/>
                                              </p:val>
                                            </p:tav>
                                            <p:tav tm="100000">
                                              <p:val>
                                                <p:strVal val="#ppt_x"/>
                                              </p:val>
                                            </p:tav>
                                          </p:tavLst>
                                        </p:anim>
                                        <p:animEffect transition="in" filter="wipe(right)">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750"/>
                                            <p:tgtEl>
                                              <p:spTgt spid="2"/>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p:cTn id="19" dur="500" fill="hold"/>
                                            <p:tgtEl>
                                              <p:spTgt spid="103"/>
                                            </p:tgtEl>
                                            <p:attrNameLst>
                                              <p:attrName>ppt_w</p:attrName>
                                            </p:attrNameLst>
                                          </p:cBhvr>
                                          <p:tavLst>
                                            <p:tav tm="0">
                                              <p:val>
                                                <p:fltVal val="0"/>
                                              </p:val>
                                            </p:tav>
                                            <p:tav tm="100000">
                                              <p:val>
                                                <p:strVal val="#ppt_w"/>
                                              </p:val>
                                            </p:tav>
                                          </p:tavLst>
                                        </p:anim>
                                        <p:anim calcmode="lin" valueType="num">
                                          <p:cBhvr>
                                            <p:cTn id="20" dur="500" fill="hold"/>
                                            <p:tgtEl>
                                              <p:spTgt spid="103"/>
                                            </p:tgtEl>
                                            <p:attrNameLst>
                                              <p:attrName>ppt_h</p:attrName>
                                            </p:attrNameLst>
                                          </p:cBhvr>
                                          <p:tavLst>
                                            <p:tav tm="0">
                                              <p:val>
                                                <p:fltVal val="0"/>
                                              </p:val>
                                            </p:tav>
                                            <p:tav tm="100000">
                                              <p:val>
                                                <p:strVal val="#ppt_h"/>
                                              </p:val>
                                            </p:tav>
                                          </p:tavLst>
                                        </p:anim>
                                        <p:animEffect transition="in" filter="fade">
                                          <p:cBhvr>
                                            <p:cTn id="21" dur="500"/>
                                            <p:tgtEl>
                                              <p:spTgt spid="103"/>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104"/>
                                            </p:tgtEl>
                                            <p:attrNameLst>
                                              <p:attrName>style.visibility</p:attrName>
                                            </p:attrNameLst>
                                          </p:cBhvr>
                                          <p:to>
                                            <p:strVal val="visible"/>
                                          </p:to>
                                        </p:set>
                                        <p:anim calcmode="lin" valueType="num">
                                          <p:cBhvr>
                                            <p:cTn id="25" dur="500" fill="hold"/>
                                            <p:tgtEl>
                                              <p:spTgt spid="104"/>
                                            </p:tgtEl>
                                            <p:attrNameLst>
                                              <p:attrName>ppt_w</p:attrName>
                                            </p:attrNameLst>
                                          </p:cBhvr>
                                          <p:tavLst>
                                            <p:tav tm="0">
                                              <p:val>
                                                <p:fltVal val="0"/>
                                              </p:val>
                                            </p:tav>
                                            <p:tav tm="100000">
                                              <p:val>
                                                <p:strVal val="#ppt_w"/>
                                              </p:val>
                                            </p:tav>
                                          </p:tavLst>
                                        </p:anim>
                                        <p:anim calcmode="lin" valueType="num">
                                          <p:cBhvr>
                                            <p:cTn id="26" dur="500" fill="hold"/>
                                            <p:tgtEl>
                                              <p:spTgt spid="104"/>
                                            </p:tgtEl>
                                            <p:attrNameLst>
                                              <p:attrName>ppt_h</p:attrName>
                                            </p:attrNameLst>
                                          </p:cBhvr>
                                          <p:tavLst>
                                            <p:tav tm="0">
                                              <p:val>
                                                <p:fltVal val="0"/>
                                              </p:val>
                                            </p:tav>
                                            <p:tav tm="100000">
                                              <p:val>
                                                <p:strVal val="#ppt_h"/>
                                              </p:val>
                                            </p:tav>
                                          </p:tavLst>
                                        </p:anim>
                                        <p:animEffect transition="in" filter="fade">
                                          <p:cBhvr>
                                            <p:cTn id="27" dur="500"/>
                                            <p:tgtEl>
                                              <p:spTgt spid="104"/>
                                            </p:tgtEl>
                                          </p:cBhvr>
                                        </p:animEffect>
                                      </p:childTnLst>
                                    </p:cTn>
                                  </p:par>
                                </p:childTnLst>
                              </p:cTn>
                            </p:par>
                            <p:par>
                              <p:cTn id="28" fill="hold">
                                <p:stCondLst>
                                  <p:cond delay="30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96"/>
                                            </p:tgtEl>
                                            <p:attrNameLst>
                                              <p:attrName>ppt_y</p:attrName>
                                            </p:attrNameLst>
                                          </p:cBhvr>
                                          <p:tavLst>
                                            <p:tav tm="0">
                                              <p:val>
                                                <p:strVal val="#ppt_y"/>
                                              </p:val>
                                            </p:tav>
                                            <p:tav tm="100000">
                                              <p:val>
                                                <p:strVal val="#ppt_y"/>
                                              </p:val>
                                            </p:tav>
                                          </p:tavLst>
                                        </p:anim>
                                        <p:anim calcmode="lin" valueType="num">
                                          <p:cBhvr>
                                            <p:cTn id="33" dur="500" fill="hold"/>
                                            <p:tgtEl>
                                              <p:spTgt spid="96"/>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96"/>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96"/>
                                            </p:tgtEl>
                                          </p:cBhvr>
                                        </p:animEffect>
                                      </p:childTnLst>
                                    </p:cTn>
                                  </p:par>
                                </p:childTnLst>
                              </p:cTn>
                            </p:par>
                            <p:par>
                              <p:cTn id="36" fill="hold">
                                <p:stCondLst>
                                  <p:cond delay="2549"/>
                                </p:stCondLst>
                                <p:childTnLst>
                                  <p:par>
                                    <p:cTn id="37" presetID="22" presetClass="entr" presetSubtype="1" fill="hold" grpId="0" nodeType="afterEffect">
                                      <p:stCondLst>
                                        <p:cond delay="0"/>
                                      </p:stCondLst>
                                      <p:childTnLst>
                                        <p:set>
                                          <p:cBhvr>
                                            <p:cTn id="38" dur="1" fill="hold">
                                              <p:stCondLst>
                                                <p:cond delay="0"/>
                                              </p:stCondLst>
                                            </p:cTn>
                                            <p:tgtEl>
                                              <p:spTgt spid="91"/>
                                            </p:tgtEl>
                                            <p:attrNameLst>
                                              <p:attrName>style.visibility</p:attrName>
                                            </p:attrNameLst>
                                          </p:cBhvr>
                                          <p:to>
                                            <p:strVal val="visible"/>
                                          </p:to>
                                        </p:set>
                                        <p:animEffect transition="in" filter="wipe(up)">
                                          <p:cBhvr>
                                            <p:cTn id="39" dur="500"/>
                                            <p:tgtEl>
                                              <p:spTgt spid="91"/>
                                            </p:tgtEl>
                                          </p:cBhvr>
                                        </p:animEffect>
                                      </p:childTnLst>
                                    </p:cTn>
                                  </p:par>
                                </p:childTnLst>
                              </p:cTn>
                            </p:par>
                            <p:par>
                              <p:cTn id="40" fill="hold">
                                <p:stCondLst>
                                  <p:cond delay="3049"/>
                                </p:stCondLst>
                                <p:childTnLst>
                                  <p:par>
                                    <p:cTn id="41" presetID="22" presetClass="entr" presetSubtype="1" fill="hold" grpId="0" nodeType="after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wipe(up)">
                                          <p:cBhvr>
                                            <p:cTn id="43" dur="500"/>
                                            <p:tgtEl>
                                              <p:spTgt spid="90"/>
                                            </p:tgtEl>
                                          </p:cBhvr>
                                        </p:animEffect>
                                      </p:childTnLst>
                                    </p:cTn>
                                  </p:par>
                                </p:childTnLst>
                              </p:cTn>
                            </p:par>
                            <p:par>
                              <p:cTn id="44" fill="hold">
                                <p:stCondLst>
                                  <p:cond delay="3549"/>
                                </p:stCondLst>
                                <p:childTnLst>
                                  <p:par>
                                    <p:cTn id="45" presetID="42" presetClass="entr" presetSubtype="0" fill="hold" nodeType="afterEffect">
                                      <p:stCondLst>
                                        <p:cond delay="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childTnLst>
                              </p:cTn>
                            </p:par>
                            <p:par>
                              <p:cTn id="50" fill="hold">
                                <p:stCondLst>
                                  <p:cond delay="4549"/>
                                </p:stCondLst>
                                <p:childTnLst>
                                  <p:par>
                                    <p:cTn id="51" presetID="2" presetClass="entr" presetSubtype="6" fill="hold" grpId="0" nodeType="afterEffect">
                                      <p:stCondLst>
                                        <p:cond delay="0"/>
                                      </p:stCondLst>
                                      <p:childTnLst>
                                        <p:set>
                                          <p:cBhvr>
                                            <p:cTn id="52" dur="1" fill="hold">
                                              <p:stCondLst>
                                                <p:cond delay="0"/>
                                              </p:stCondLst>
                                            </p:cTn>
                                            <p:tgtEl>
                                              <p:spTgt spid="107"/>
                                            </p:tgtEl>
                                            <p:attrNameLst>
                                              <p:attrName>style.visibility</p:attrName>
                                            </p:attrNameLst>
                                          </p:cBhvr>
                                          <p:to>
                                            <p:strVal val="visible"/>
                                          </p:to>
                                        </p:set>
                                        <p:anim calcmode="lin" valueType="num">
                                          <p:cBhvr additive="base">
                                            <p:cTn id="53" dur="750" fill="hold"/>
                                            <p:tgtEl>
                                              <p:spTgt spid="107"/>
                                            </p:tgtEl>
                                            <p:attrNameLst>
                                              <p:attrName>ppt_x</p:attrName>
                                            </p:attrNameLst>
                                          </p:cBhvr>
                                          <p:tavLst>
                                            <p:tav tm="0">
                                              <p:val>
                                                <p:strVal val="1+#ppt_w/2"/>
                                              </p:val>
                                            </p:tav>
                                            <p:tav tm="100000">
                                              <p:val>
                                                <p:strVal val="#ppt_x"/>
                                              </p:val>
                                            </p:tav>
                                          </p:tavLst>
                                        </p:anim>
                                        <p:anim calcmode="lin" valueType="num">
                                          <p:cBhvr additive="base">
                                            <p:cTn id="54" dur="75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103" grpId="0" bldLvl="0" animBg="1"/>
          <p:bldP spid="104" grpId="0" bldLvl="0" animBg="1"/>
          <p:bldP spid="107" grpId="0" bldLvl="0" animBg="1"/>
          <p:bldP spid="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椭圆 92"/>
          <p:cNvSpPr/>
          <p:nvPr/>
        </p:nvSpPr>
        <p:spPr>
          <a:xfrm>
            <a:off x="3646776" y="1680665"/>
            <a:ext cx="1400871" cy="1400869"/>
          </a:xfrm>
          <a:prstGeom prst="ellipse">
            <a:avLst/>
          </a:prstGeom>
          <a:noFill/>
          <a:ln w="63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8" name="椭圆 47"/>
          <p:cNvSpPr/>
          <p:nvPr/>
        </p:nvSpPr>
        <p:spPr>
          <a:xfrm>
            <a:off x="1815144" y="2341882"/>
            <a:ext cx="2298124" cy="2298124"/>
          </a:xfrm>
          <a:prstGeom prst="ellipse">
            <a:avLst/>
          </a:prstGeom>
          <a:noFill/>
          <a:ln w="63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0" name="椭圆 49"/>
          <p:cNvSpPr/>
          <p:nvPr/>
        </p:nvSpPr>
        <p:spPr>
          <a:xfrm>
            <a:off x="2758219" y="2282882"/>
            <a:ext cx="1896663" cy="1896663"/>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sz="2400"/>
          </a:p>
        </p:txBody>
      </p:sp>
      <p:sp>
        <p:nvSpPr>
          <p:cNvPr id="52" name="椭圆 51"/>
          <p:cNvSpPr/>
          <p:nvPr/>
        </p:nvSpPr>
        <p:spPr>
          <a:xfrm>
            <a:off x="3891369" y="4547989"/>
            <a:ext cx="576517" cy="576515"/>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sz="2400"/>
          </a:p>
        </p:txBody>
      </p:sp>
      <p:sp>
        <p:nvSpPr>
          <p:cNvPr id="56" name="椭圆 55"/>
          <p:cNvSpPr/>
          <p:nvPr/>
        </p:nvSpPr>
        <p:spPr>
          <a:xfrm>
            <a:off x="4611795" y="1659439"/>
            <a:ext cx="416865" cy="416865"/>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sz="2400"/>
          </a:p>
        </p:txBody>
      </p:sp>
      <p:sp>
        <p:nvSpPr>
          <p:cNvPr id="62" name="椭圆 61"/>
          <p:cNvSpPr/>
          <p:nvPr/>
        </p:nvSpPr>
        <p:spPr>
          <a:xfrm>
            <a:off x="1826343" y="2704390"/>
            <a:ext cx="372977" cy="372976"/>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sz="2400"/>
          </a:p>
        </p:txBody>
      </p:sp>
      <p:sp>
        <p:nvSpPr>
          <p:cNvPr id="64" name="椭圆 63"/>
          <p:cNvSpPr/>
          <p:nvPr/>
        </p:nvSpPr>
        <p:spPr>
          <a:xfrm>
            <a:off x="2699884" y="1744519"/>
            <a:ext cx="267201" cy="2672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sz="2400"/>
          </a:p>
        </p:txBody>
      </p:sp>
      <p:sp>
        <p:nvSpPr>
          <p:cNvPr id="66" name="椭圆 65"/>
          <p:cNvSpPr/>
          <p:nvPr/>
        </p:nvSpPr>
        <p:spPr>
          <a:xfrm>
            <a:off x="1623441" y="3683943"/>
            <a:ext cx="925275" cy="925275"/>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sz="2400"/>
          </a:p>
        </p:txBody>
      </p:sp>
      <p:sp>
        <p:nvSpPr>
          <p:cNvPr id="67" name="TextBox 66"/>
          <p:cNvSpPr txBox="1"/>
          <p:nvPr/>
        </p:nvSpPr>
        <p:spPr>
          <a:xfrm>
            <a:off x="2893429" y="2855520"/>
            <a:ext cx="1574171" cy="829945"/>
          </a:xfrm>
          <a:prstGeom prst="rect">
            <a:avLst/>
          </a:prstGeom>
          <a:noFill/>
        </p:spPr>
        <p:txBody>
          <a:bodyPr wrap="square" rtlCol="0">
            <a:spAutoFit/>
          </a:bodyPr>
          <a:lstStyle/>
          <a:p>
            <a:pPr algn="ctr"/>
            <a:r>
              <a:rPr lang="zh-CN" altLang="en-US" sz="4800" dirty="0">
                <a:solidFill>
                  <a:schemeClr val="bg1"/>
                </a:solidFill>
                <a:latin typeface="微软雅黑" panose="020B0503020204020204" pitchFamily="34" charset="-122"/>
                <a:ea typeface="微软雅黑" panose="020B0503020204020204" pitchFamily="34" charset="-122"/>
              </a:rPr>
              <a:t>目录</a:t>
            </a:r>
            <a:endParaRPr lang="zh-CN" altLang="en-US" sz="4800" dirty="0">
              <a:solidFill>
                <a:schemeClr val="bg1"/>
              </a:solidFill>
              <a:latin typeface="微软雅黑" panose="020B0503020204020204" pitchFamily="34" charset="-122"/>
              <a:ea typeface="微软雅黑" panose="020B0503020204020204" pitchFamily="34" charset="-122"/>
            </a:endParaRPr>
          </a:p>
        </p:txBody>
      </p:sp>
      <p:grpSp>
        <p:nvGrpSpPr>
          <p:cNvPr id="68" name="组合 67"/>
          <p:cNvGrpSpPr/>
          <p:nvPr/>
        </p:nvGrpSpPr>
        <p:grpSpPr>
          <a:xfrm>
            <a:off x="4070293" y="4707855"/>
            <a:ext cx="235557" cy="275709"/>
            <a:chOff x="-271462" y="-2203450"/>
            <a:chExt cx="698500" cy="817563"/>
          </a:xfrm>
        </p:grpSpPr>
        <p:sp>
          <p:nvSpPr>
            <p:cNvPr id="69" name="Oval 6"/>
            <p:cNvSpPr>
              <a:spLocks noChangeArrowheads="1"/>
            </p:cNvSpPr>
            <p:nvPr/>
          </p:nvSpPr>
          <p:spPr bwMode="auto">
            <a:xfrm>
              <a:off x="-106362" y="-2203450"/>
              <a:ext cx="127000" cy="1587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0" name="Freeform 7"/>
            <p:cNvSpPr>
              <a:spLocks noEditPoints="1"/>
            </p:cNvSpPr>
            <p:nvPr/>
          </p:nvSpPr>
          <p:spPr bwMode="auto">
            <a:xfrm>
              <a:off x="-271462" y="-2030412"/>
              <a:ext cx="454025" cy="641350"/>
            </a:xfrm>
            <a:custGeom>
              <a:avLst/>
              <a:gdLst>
                <a:gd name="T0" fmla="*/ 120 w 121"/>
                <a:gd name="T1" fmla="*/ 26 h 171"/>
                <a:gd name="T2" fmla="*/ 120 w 121"/>
                <a:gd name="T3" fmla="*/ 26 h 171"/>
                <a:gd name="T4" fmla="*/ 114 w 121"/>
                <a:gd name="T5" fmla="*/ 21 h 171"/>
                <a:gd name="T6" fmla="*/ 90 w 121"/>
                <a:gd name="T7" fmla="*/ 3 h 171"/>
                <a:gd name="T8" fmla="*/ 84 w 121"/>
                <a:gd name="T9" fmla="*/ 1 h 171"/>
                <a:gd name="T10" fmla="*/ 75 w 121"/>
                <a:gd name="T11" fmla="*/ 1 h 171"/>
                <a:gd name="T12" fmla="*/ 74 w 121"/>
                <a:gd name="T13" fmla="*/ 11 h 171"/>
                <a:gd name="T14" fmla="*/ 67 w 121"/>
                <a:gd name="T15" fmla="*/ 42 h 171"/>
                <a:gd name="T16" fmla="*/ 67 w 121"/>
                <a:gd name="T17" fmla="*/ 7 h 171"/>
                <a:gd name="T18" fmla="*/ 58 w 121"/>
                <a:gd name="T19" fmla="*/ 0 h 171"/>
                <a:gd name="T20" fmla="*/ 57 w 121"/>
                <a:gd name="T21" fmla="*/ 9 h 171"/>
                <a:gd name="T22" fmla="*/ 45 w 121"/>
                <a:gd name="T23" fmla="*/ 18 h 171"/>
                <a:gd name="T24" fmla="*/ 40 w 121"/>
                <a:gd name="T25" fmla="*/ 7 h 171"/>
                <a:gd name="T26" fmla="*/ 47 w 121"/>
                <a:gd name="T27" fmla="*/ 0 h 171"/>
                <a:gd name="T28" fmla="*/ 38 w 121"/>
                <a:gd name="T29" fmla="*/ 1 h 171"/>
                <a:gd name="T30" fmla="*/ 3 w 121"/>
                <a:gd name="T31" fmla="*/ 35 h 171"/>
                <a:gd name="T32" fmla="*/ 2 w 121"/>
                <a:gd name="T33" fmla="*/ 35 h 171"/>
                <a:gd name="T34" fmla="*/ 1 w 121"/>
                <a:gd name="T35" fmla="*/ 48 h 171"/>
                <a:gd name="T36" fmla="*/ 1 w 121"/>
                <a:gd name="T37" fmla="*/ 48 h 171"/>
                <a:gd name="T38" fmla="*/ 2 w 121"/>
                <a:gd name="T39" fmla="*/ 50 h 171"/>
                <a:gd name="T40" fmla="*/ 6 w 121"/>
                <a:gd name="T41" fmla="*/ 57 h 171"/>
                <a:gd name="T42" fmla="*/ 20 w 121"/>
                <a:gd name="T43" fmla="*/ 84 h 171"/>
                <a:gd name="T44" fmla="*/ 32 w 121"/>
                <a:gd name="T45" fmla="*/ 90 h 171"/>
                <a:gd name="T46" fmla="*/ 35 w 121"/>
                <a:gd name="T47" fmla="*/ 90 h 171"/>
                <a:gd name="T48" fmla="*/ 60 w 121"/>
                <a:gd name="T49" fmla="*/ 171 h 171"/>
                <a:gd name="T50" fmla="*/ 56 w 121"/>
                <a:gd name="T51" fmla="*/ 110 h 171"/>
                <a:gd name="T52" fmla="*/ 89 w 121"/>
                <a:gd name="T53" fmla="*/ 33 h 171"/>
                <a:gd name="T54" fmla="*/ 93 w 121"/>
                <a:gd name="T55" fmla="*/ 31 h 171"/>
                <a:gd name="T56" fmla="*/ 75 w 121"/>
                <a:gd name="T57" fmla="*/ 45 h 171"/>
                <a:gd name="T58" fmla="*/ 89 w 121"/>
                <a:gd name="T59" fmla="*/ 33 h 171"/>
                <a:gd name="T60" fmla="*/ 30 w 121"/>
                <a:gd name="T61" fmla="*/ 55 h 171"/>
                <a:gd name="T62" fmla="*/ 23 w 121"/>
                <a:gd name="T63" fmla="*/ 44 h 171"/>
                <a:gd name="T64" fmla="*/ 33 w 121"/>
                <a:gd name="T65" fmla="*/ 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71">
                  <a:moveTo>
                    <a:pt x="120" y="42"/>
                  </a:moveTo>
                  <a:cubicBezTo>
                    <a:pt x="120" y="35"/>
                    <a:pt x="121" y="24"/>
                    <a:pt x="120" y="26"/>
                  </a:cubicBezTo>
                  <a:cubicBezTo>
                    <a:pt x="120" y="26"/>
                    <a:pt x="120" y="26"/>
                    <a:pt x="120" y="26"/>
                  </a:cubicBezTo>
                  <a:cubicBezTo>
                    <a:pt x="120" y="26"/>
                    <a:pt x="120" y="26"/>
                    <a:pt x="120" y="26"/>
                  </a:cubicBezTo>
                  <a:cubicBezTo>
                    <a:pt x="118" y="24"/>
                    <a:pt x="118" y="24"/>
                    <a:pt x="118" y="24"/>
                  </a:cubicBezTo>
                  <a:cubicBezTo>
                    <a:pt x="114" y="21"/>
                    <a:pt x="114" y="21"/>
                    <a:pt x="114" y="21"/>
                  </a:cubicBezTo>
                  <a:cubicBezTo>
                    <a:pt x="106" y="15"/>
                    <a:pt x="106" y="15"/>
                    <a:pt x="106" y="15"/>
                  </a:cubicBezTo>
                  <a:cubicBezTo>
                    <a:pt x="90" y="3"/>
                    <a:pt x="90" y="3"/>
                    <a:pt x="90" y="3"/>
                  </a:cubicBezTo>
                  <a:cubicBezTo>
                    <a:pt x="88" y="2"/>
                    <a:pt x="86" y="1"/>
                    <a:pt x="84" y="1"/>
                  </a:cubicBezTo>
                  <a:cubicBezTo>
                    <a:pt x="84" y="1"/>
                    <a:pt x="84" y="1"/>
                    <a:pt x="84" y="1"/>
                  </a:cubicBezTo>
                  <a:cubicBezTo>
                    <a:pt x="81" y="1"/>
                    <a:pt x="78" y="0"/>
                    <a:pt x="75" y="0"/>
                  </a:cubicBezTo>
                  <a:cubicBezTo>
                    <a:pt x="75" y="1"/>
                    <a:pt x="75" y="1"/>
                    <a:pt x="75" y="1"/>
                  </a:cubicBezTo>
                  <a:cubicBezTo>
                    <a:pt x="83" y="7"/>
                    <a:pt x="83" y="7"/>
                    <a:pt x="83" y="7"/>
                  </a:cubicBezTo>
                  <a:cubicBezTo>
                    <a:pt x="74" y="11"/>
                    <a:pt x="74" y="11"/>
                    <a:pt x="74" y="11"/>
                  </a:cubicBezTo>
                  <a:cubicBezTo>
                    <a:pt x="78" y="18"/>
                    <a:pt x="78" y="18"/>
                    <a:pt x="78" y="18"/>
                  </a:cubicBezTo>
                  <a:cubicBezTo>
                    <a:pt x="67" y="42"/>
                    <a:pt x="67" y="42"/>
                    <a:pt x="67" y="42"/>
                  </a:cubicBezTo>
                  <a:cubicBezTo>
                    <a:pt x="65" y="9"/>
                    <a:pt x="65" y="9"/>
                    <a:pt x="65" y="9"/>
                  </a:cubicBezTo>
                  <a:cubicBezTo>
                    <a:pt x="67" y="7"/>
                    <a:pt x="67" y="7"/>
                    <a:pt x="67" y="7"/>
                  </a:cubicBezTo>
                  <a:cubicBezTo>
                    <a:pt x="65" y="0"/>
                    <a:pt x="65" y="0"/>
                    <a:pt x="65" y="0"/>
                  </a:cubicBezTo>
                  <a:cubicBezTo>
                    <a:pt x="58" y="0"/>
                    <a:pt x="58" y="0"/>
                    <a:pt x="58" y="0"/>
                  </a:cubicBezTo>
                  <a:cubicBezTo>
                    <a:pt x="56" y="7"/>
                    <a:pt x="56" y="7"/>
                    <a:pt x="56" y="7"/>
                  </a:cubicBezTo>
                  <a:cubicBezTo>
                    <a:pt x="57" y="9"/>
                    <a:pt x="57" y="9"/>
                    <a:pt x="57" y="9"/>
                  </a:cubicBezTo>
                  <a:cubicBezTo>
                    <a:pt x="56" y="42"/>
                    <a:pt x="56" y="42"/>
                    <a:pt x="56" y="42"/>
                  </a:cubicBezTo>
                  <a:cubicBezTo>
                    <a:pt x="45" y="18"/>
                    <a:pt x="45" y="18"/>
                    <a:pt x="45" y="18"/>
                  </a:cubicBezTo>
                  <a:cubicBezTo>
                    <a:pt x="49" y="11"/>
                    <a:pt x="49" y="11"/>
                    <a:pt x="49" y="11"/>
                  </a:cubicBezTo>
                  <a:cubicBezTo>
                    <a:pt x="40" y="7"/>
                    <a:pt x="40" y="7"/>
                    <a:pt x="40" y="7"/>
                  </a:cubicBezTo>
                  <a:cubicBezTo>
                    <a:pt x="47" y="0"/>
                    <a:pt x="47" y="0"/>
                    <a:pt x="47" y="0"/>
                  </a:cubicBezTo>
                  <a:cubicBezTo>
                    <a:pt x="47" y="0"/>
                    <a:pt x="47" y="0"/>
                    <a:pt x="47" y="0"/>
                  </a:cubicBezTo>
                  <a:cubicBezTo>
                    <a:pt x="44" y="0"/>
                    <a:pt x="42" y="1"/>
                    <a:pt x="39" y="1"/>
                  </a:cubicBezTo>
                  <a:cubicBezTo>
                    <a:pt x="39" y="1"/>
                    <a:pt x="38" y="1"/>
                    <a:pt x="38" y="1"/>
                  </a:cubicBezTo>
                  <a:cubicBezTo>
                    <a:pt x="36" y="1"/>
                    <a:pt x="33" y="3"/>
                    <a:pt x="31" y="5"/>
                  </a:cubicBezTo>
                  <a:cubicBezTo>
                    <a:pt x="3" y="35"/>
                    <a:pt x="3" y="35"/>
                    <a:pt x="3" y="35"/>
                  </a:cubicBezTo>
                  <a:cubicBezTo>
                    <a:pt x="2" y="35"/>
                    <a:pt x="2" y="35"/>
                    <a:pt x="2" y="35"/>
                  </a:cubicBezTo>
                  <a:cubicBezTo>
                    <a:pt x="2" y="35"/>
                    <a:pt x="2" y="35"/>
                    <a:pt x="2" y="35"/>
                  </a:cubicBezTo>
                  <a:cubicBezTo>
                    <a:pt x="0" y="60"/>
                    <a:pt x="2" y="42"/>
                    <a:pt x="1" y="48"/>
                  </a:cubicBezTo>
                  <a:cubicBezTo>
                    <a:pt x="1" y="48"/>
                    <a:pt x="1" y="48"/>
                    <a:pt x="1" y="48"/>
                  </a:cubicBezTo>
                  <a:cubicBezTo>
                    <a:pt x="1" y="48"/>
                    <a:pt x="1" y="48"/>
                    <a:pt x="1" y="48"/>
                  </a:cubicBezTo>
                  <a:cubicBezTo>
                    <a:pt x="1" y="48"/>
                    <a:pt x="1" y="48"/>
                    <a:pt x="1" y="48"/>
                  </a:cubicBezTo>
                  <a:cubicBezTo>
                    <a:pt x="2" y="49"/>
                    <a:pt x="2" y="49"/>
                    <a:pt x="2" y="49"/>
                  </a:cubicBezTo>
                  <a:cubicBezTo>
                    <a:pt x="2" y="50"/>
                    <a:pt x="2" y="50"/>
                    <a:pt x="2" y="50"/>
                  </a:cubicBezTo>
                  <a:cubicBezTo>
                    <a:pt x="3" y="52"/>
                    <a:pt x="3" y="52"/>
                    <a:pt x="3" y="52"/>
                  </a:cubicBezTo>
                  <a:cubicBezTo>
                    <a:pt x="6" y="57"/>
                    <a:pt x="6" y="57"/>
                    <a:pt x="6" y="57"/>
                  </a:cubicBezTo>
                  <a:cubicBezTo>
                    <a:pt x="10" y="66"/>
                    <a:pt x="10" y="66"/>
                    <a:pt x="10" y="66"/>
                  </a:cubicBezTo>
                  <a:cubicBezTo>
                    <a:pt x="20" y="84"/>
                    <a:pt x="20" y="84"/>
                    <a:pt x="20" y="84"/>
                  </a:cubicBezTo>
                  <a:cubicBezTo>
                    <a:pt x="24" y="82"/>
                    <a:pt x="28" y="80"/>
                    <a:pt x="33" y="78"/>
                  </a:cubicBezTo>
                  <a:cubicBezTo>
                    <a:pt x="32" y="82"/>
                    <a:pt x="32" y="86"/>
                    <a:pt x="32" y="90"/>
                  </a:cubicBezTo>
                  <a:cubicBezTo>
                    <a:pt x="32" y="90"/>
                    <a:pt x="32" y="90"/>
                    <a:pt x="32" y="90"/>
                  </a:cubicBezTo>
                  <a:cubicBezTo>
                    <a:pt x="33" y="90"/>
                    <a:pt x="34" y="90"/>
                    <a:pt x="35" y="90"/>
                  </a:cubicBezTo>
                  <a:cubicBezTo>
                    <a:pt x="37" y="171"/>
                    <a:pt x="37" y="171"/>
                    <a:pt x="37" y="171"/>
                  </a:cubicBezTo>
                  <a:cubicBezTo>
                    <a:pt x="60" y="171"/>
                    <a:pt x="60" y="171"/>
                    <a:pt x="60" y="171"/>
                  </a:cubicBezTo>
                  <a:cubicBezTo>
                    <a:pt x="60" y="161"/>
                    <a:pt x="60" y="147"/>
                    <a:pt x="60" y="134"/>
                  </a:cubicBezTo>
                  <a:cubicBezTo>
                    <a:pt x="57" y="127"/>
                    <a:pt x="56" y="118"/>
                    <a:pt x="56" y="110"/>
                  </a:cubicBezTo>
                  <a:cubicBezTo>
                    <a:pt x="56" y="73"/>
                    <a:pt x="84" y="44"/>
                    <a:pt x="120" y="42"/>
                  </a:cubicBezTo>
                  <a:close/>
                  <a:moveTo>
                    <a:pt x="89" y="33"/>
                  </a:moveTo>
                  <a:cubicBezTo>
                    <a:pt x="89" y="31"/>
                    <a:pt x="89" y="29"/>
                    <a:pt x="89" y="27"/>
                  </a:cubicBezTo>
                  <a:cubicBezTo>
                    <a:pt x="93" y="31"/>
                    <a:pt x="93" y="31"/>
                    <a:pt x="93" y="31"/>
                  </a:cubicBezTo>
                  <a:cubicBezTo>
                    <a:pt x="95" y="33"/>
                    <a:pt x="95" y="33"/>
                    <a:pt x="95" y="33"/>
                  </a:cubicBezTo>
                  <a:cubicBezTo>
                    <a:pt x="75" y="45"/>
                    <a:pt x="75" y="45"/>
                    <a:pt x="75" y="45"/>
                  </a:cubicBezTo>
                  <a:cubicBezTo>
                    <a:pt x="73" y="42"/>
                    <a:pt x="73" y="42"/>
                    <a:pt x="73" y="42"/>
                  </a:cubicBezTo>
                  <a:lnTo>
                    <a:pt x="89" y="33"/>
                  </a:lnTo>
                  <a:close/>
                  <a:moveTo>
                    <a:pt x="33" y="60"/>
                  </a:moveTo>
                  <a:cubicBezTo>
                    <a:pt x="30" y="55"/>
                    <a:pt x="30" y="55"/>
                    <a:pt x="30" y="55"/>
                  </a:cubicBezTo>
                  <a:cubicBezTo>
                    <a:pt x="25" y="46"/>
                    <a:pt x="25" y="46"/>
                    <a:pt x="25" y="46"/>
                  </a:cubicBezTo>
                  <a:cubicBezTo>
                    <a:pt x="23" y="44"/>
                    <a:pt x="23" y="44"/>
                    <a:pt x="23" y="44"/>
                  </a:cubicBezTo>
                  <a:cubicBezTo>
                    <a:pt x="34" y="31"/>
                    <a:pt x="34" y="31"/>
                    <a:pt x="34" y="31"/>
                  </a:cubicBezTo>
                  <a:cubicBezTo>
                    <a:pt x="33" y="41"/>
                    <a:pt x="33" y="50"/>
                    <a:pt x="33" y="6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1" name="Freeform 8"/>
            <p:cNvSpPr/>
            <p:nvPr/>
          </p:nvSpPr>
          <p:spPr bwMode="auto">
            <a:xfrm>
              <a:off x="-31750" y="-1498600"/>
              <a:ext cx="90488" cy="109538"/>
            </a:xfrm>
            <a:custGeom>
              <a:avLst/>
              <a:gdLst>
                <a:gd name="T0" fmla="*/ 0 w 24"/>
                <a:gd name="T1" fmla="*/ 0 h 29"/>
                <a:gd name="T2" fmla="*/ 1 w 24"/>
                <a:gd name="T3" fmla="*/ 29 h 29"/>
                <a:gd name="T4" fmla="*/ 24 w 24"/>
                <a:gd name="T5" fmla="*/ 29 h 29"/>
                <a:gd name="T6" fmla="*/ 24 w 24"/>
                <a:gd name="T7" fmla="*/ 26 h 29"/>
                <a:gd name="T8" fmla="*/ 0 w 24"/>
                <a:gd name="T9" fmla="*/ 0 h 29"/>
              </a:gdLst>
              <a:ahLst/>
              <a:cxnLst>
                <a:cxn ang="0">
                  <a:pos x="T0" y="T1"/>
                </a:cxn>
                <a:cxn ang="0">
                  <a:pos x="T2" y="T3"/>
                </a:cxn>
                <a:cxn ang="0">
                  <a:pos x="T4" y="T5"/>
                </a:cxn>
                <a:cxn ang="0">
                  <a:pos x="T6" y="T7"/>
                </a:cxn>
                <a:cxn ang="0">
                  <a:pos x="T8" y="T9"/>
                </a:cxn>
              </a:cxnLst>
              <a:rect l="0" t="0" r="r" b="b"/>
              <a:pathLst>
                <a:path w="24" h="29">
                  <a:moveTo>
                    <a:pt x="0" y="0"/>
                  </a:moveTo>
                  <a:cubicBezTo>
                    <a:pt x="1" y="29"/>
                    <a:pt x="1" y="29"/>
                    <a:pt x="1" y="29"/>
                  </a:cubicBezTo>
                  <a:cubicBezTo>
                    <a:pt x="24" y="29"/>
                    <a:pt x="24" y="29"/>
                    <a:pt x="24" y="29"/>
                  </a:cubicBezTo>
                  <a:cubicBezTo>
                    <a:pt x="24" y="28"/>
                    <a:pt x="24" y="27"/>
                    <a:pt x="24" y="26"/>
                  </a:cubicBezTo>
                  <a:cubicBezTo>
                    <a:pt x="14" y="19"/>
                    <a:pt x="6" y="1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2" name="Freeform 9"/>
            <p:cNvSpPr>
              <a:spLocks noEditPoints="1"/>
            </p:cNvSpPr>
            <p:nvPr/>
          </p:nvSpPr>
          <p:spPr bwMode="auto">
            <a:xfrm>
              <a:off x="-38100" y="-1851025"/>
              <a:ext cx="465138" cy="465138"/>
            </a:xfrm>
            <a:custGeom>
              <a:avLst/>
              <a:gdLst>
                <a:gd name="T0" fmla="*/ 62 w 124"/>
                <a:gd name="T1" fmla="*/ 0 h 124"/>
                <a:gd name="T2" fmla="*/ 0 w 124"/>
                <a:gd name="T3" fmla="*/ 62 h 124"/>
                <a:gd name="T4" fmla="*/ 62 w 124"/>
                <a:gd name="T5" fmla="*/ 124 h 124"/>
                <a:gd name="T6" fmla="*/ 124 w 124"/>
                <a:gd name="T7" fmla="*/ 62 h 124"/>
                <a:gd name="T8" fmla="*/ 62 w 124"/>
                <a:gd name="T9" fmla="*/ 0 h 124"/>
                <a:gd name="T10" fmla="*/ 68 w 124"/>
                <a:gd name="T11" fmla="*/ 112 h 124"/>
                <a:gd name="T12" fmla="*/ 68 w 124"/>
                <a:gd name="T13" fmla="*/ 100 h 124"/>
                <a:gd name="T14" fmla="*/ 62 w 124"/>
                <a:gd name="T15" fmla="*/ 101 h 124"/>
                <a:gd name="T16" fmla="*/ 56 w 124"/>
                <a:gd name="T17" fmla="*/ 100 h 124"/>
                <a:gd name="T18" fmla="*/ 56 w 124"/>
                <a:gd name="T19" fmla="*/ 112 h 124"/>
                <a:gd name="T20" fmla="*/ 12 w 124"/>
                <a:gd name="T21" fmla="*/ 67 h 124"/>
                <a:gd name="T22" fmla="*/ 24 w 124"/>
                <a:gd name="T23" fmla="*/ 67 h 124"/>
                <a:gd name="T24" fmla="*/ 23 w 124"/>
                <a:gd name="T25" fmla="*/ 62 h 124"/>
                <a:gd name="T26" fmla="*/ 24 w 124"/>
                <a:gd name="T27" fmla="*/ 56 h 124"/>
                <a:gd name="T28" fmla="*/ 12 w 124"/>
                <a:gd name="T29" fmla="*/ 56 h 124"/>
                <a:gd name="T30" fmla="*/ 56 w 124"/>
                <a:gd name="T31" fmla="*/ 11 h 124"/>
                <a:gd name="T32" fmla="*/ 56 w 124"/>
                <a:gd name="T33" fmla="*/ 23 h 124"/>
                <a:gd name="T34" fmla="*/ 62 w 124"/>
                <a:gd name="T35" fmla="*/ 23 h 124"/>
                <a:gd name="T36" fmla="*/ 68 w 124"/>
                <a:gd name="T37" fmla="*/ 23 h 124"/>
                <a:gd name="T38" fmla="*/ 68 w 124"/>
                <a:gd name="T39" fmla="*/ 11 h 124"/>
                <a:gd name="T40" fmla="*/ 112 w 124"/>
                <a:gd name="T41" fmla="*/ 56 h 124"/>
                <a:gd name="T42" fmla="*/ 101 w 124"/>
                <a:gd name="T43" fmla="*/ 56 h 124"/>
                <a:gd name="T44" fmla="*/ 101 w 124"/>
                <a:gd name="T45" fmla="*/ 62 h 124"/>
                <a:gd name="T46" fmla="*/ 101 w 124"/>
                <a:gd name="T47" fmla="*/ 67 h 124"/>
                <a:gd name="T48" fmla="*/ 112 w 124"/>
                <a:gd name="T49" fmla="*/ 67 h 124"/>
                <a:gd name="T50" fmla="*/ 68 w 124"/>
                <a:gd name="T51" fmla="*/ 1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124">
                  <a:moveTo>
                    <a:pt x="62" y="0"/>
                  </a:moveTo>
                  <a:cubicBezTo>
                    <a:pt x="28" y="0"/>
                    <a:pt x="0" y="27"/>
                    <a:pt x="0" y="62"/>
                  </a:cubicBezTo>
                  <a:cubicBezTo>
                    <a:pt x="0" y="96"/>
                    <a:pt x="28" y="124"/>
                    <a:pt x="62" y="124"/>
                  </a:cubicBezTo>
                  <a:cubicBezTo>
                    <a:pt x="96" y="124"/>
                    <a:pt x="124" y="96"/>
                    <a:pt x="124" y="62"/>
                  </a:cubicBezTo>
                  <a:cubicBezTo>
                    <a:pt x="124" y="27"/>
                    <a:pt x="96" y="0"/>
                    <a:pt x="62" y="0"/>
                  </a:cubicBezTo>
                  <a:close/>
                  <a:moveTo>
                    <a:pt x="68" y="112"/>
                  </a:moveTo>
                  <a:cubicBezTo>
                    <a:pt x="68" y="100"/>
                    <a:pt x="68" y="100"/>
                    <a:pt x="68" y="100"/>
                  </a:cubicBezTo>
                  <a:cubicBezTo>
                    <a:pt x="66" y="100"/>
                    <a:pt x="64" y="101"/>
                    <a:pt x="62" y="101"/>
                  </a:cubicBezTo>
                  <a:cubicBezTo>
                    <a:pt x="60" y="101"/>
                    <a:pt x="58" y="100"/>
                    <a:pt x="56" y="100"/>
                  </a:cubicBezTo>
                  <a:cubicBezTo>
                    <a:pt x="56" y="112"/>
                    <a:pt x="56" y="112"/>
                    <a:pt x="56" y="112"/>
                  </a:cubicBezTo>
                  <a:cubicBezTo>
                    <a:pt x="33" y="109"/>
                    <a:pt x="15" y="91"/>
                    <a:pt x="12" y="67"/>
                  </a:cubicBezTo>
                  <a:cubicBezTo>
                    <a:pt x="24" y="67"/>
                    <a:pt x="24" y="67"/>
                    <a:pt x="24" y="67"/>
                  </a:cubicBezTo>
                  <a:cubicBezTo>
                    <a:pt x="23" y="66"/>
                    <a:pt x="23" y="64"/>
                    <a:pt x="23" y="62"/>
                  </a:cubicBezTo>
                  <a:cubicBezTo>
                    <a:pt x="23" y="60"/>
                    <a:pt x="23" y="58"/>
                    <a:pt x="24" y="56"/>
                  </a:cubicBezTo>
                  <a:cubicBezTo>
                    <a:pt x="12" y="56"/>
                    <a:pt x="12" y="56"/>
                    <a:pt x="12" y="56"/>
                  </a:cubicBezTo>
                  <a:cubicBezTo>
                    <a:pt x="15" y="33"/>
                    <a:pt x="33" y="14"/>
                    <a:pt x="56" y="11"/>
                  </a:cubicBezTo>
                  <a:cubicBezTo>
                    <a:pt x="56" y="23"/>
                    <a:pt x="56" y="23"/>
                    <a:pt x="56" y="23"/>
                  </a:cubicBezTo>
                  <a:cubicBezTo>
                    <a:pt x="58" y="23"/>
                    <a:pt x="60" y="23"/>
                    <a:pt x="62" y="23"/>
                  </a:cubicBezTo>
                  <a:cubicBezTo>
                    <a:pt x="64" y="23"/>
                    <a:pt x="66" y="23"/>
                    <a:pt x="68" y="23"/>
                  </a:cubicBezTo>
                  <a:cubicBezTo>
                    <a:pt x="68" y="11"/>
                    <a:pt x="68" y="11"/>
                    <a:pt x="68" y="11"/>
                  </a:cubicBezTo>
                  <a:cubicBezTo>
                    <a:pt x="91" y="14"/>
                    <a:pt x="109" y="33"/>
                    <a:pt x="112" y="56"/>
                  </a:cubicBezTo>
                  <a:cubicBezTo>
                    <a:pt x="101" y="56"/>
                    <a:pt x="101" y="56"/>
                    <a:pt x="101" y="56"/>
                  </a:cubicBezTo>
                  <a:cubicBezTo>
                    <a:pt x="101" y="58"/>
                    <a:pt x="101" y="60"/>
                    <a:pt x="101" y="62"/>
                  </a:cubicBezTo>
                  <a:cubicBezTo>
                    <a:pt x="101" y="64"/>
                    <a:pt x="101" y="66"/>
                    <a:pt x="101" y="67"/>
                  </a:cubicBezTo>
                  <a:cubicBezTo>
                    <a:pt x="112" y="67"/>
                    <a:pt x="112" y="67"/>
                    <a:pt x="112" y="67"/>
                  </a:cubicBezTo>
                  <a:cubicBezTo>
                    <a:pt x="109" y="91"/>
                    <a:pt x="91" y="109"/>
                    <a:pt x="68" y="1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3" name="Freeform 10"/>
            <p:cNvSpPr/>
            <p:nvPr/>
          </p:nvSpPr>
          <p:spPr bwMode="auto">
            <a:xfrm>
              <a:off x="100013" y="-1779587"/>
              <a:ext cx="33338" cy="38100"/>
            </a:xfrm>
            <a:custGeom>
              <a:avLst/>
              <a:gdLst>
                <a:gd name="T0" fmla="*/ 3 w 9"/>
                <a:gd name="T1" fmla="*/ 10 h 10"/>
                <a:gd name="T2" fmla="*/ 9 w 9"/>
                <a:gd name="T3" fmla="*/ 7 h 10"/>
                <a:gd name="T4" fmla="*/ 6 w 9"/>
                <a:gd name="T5" fmla="*/ 2 h 10"/>
                <a:gd name="T6" fmla="*/ 3 w 9"/>
                <a:gd name="T7" fmla="*/ 0 h 10"/>
                <a:gd name="T8" fmla="*/ 2 w 9"/>
                <a:gd name="T9" fmla="*/ 1 h 10"/>
                <a:gd name="T10" fmla="*/ 0 w 9"/>
                <a:gd name="T11" fmla="*/ 3 h 10"/>
                <a:gd name="T12" fmla="*/ 1 w 9"/>
                <a:gd name="T13" fmla="*/ 5 h 10"/>
                <a:gd name="T14" fmla="*/ 3 w 9"/>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10"/>
                  </a:moveTo>
                  <a:cubicBezTo>
                    <a:pt x="5" y="9"/>
                    <a:pt x="7" y="8"/>
                    <a:pt x="9" y="7"/>
                  </a:cubicBezTo>
                  <a:cubicBezTo>
                    <a:pt x="6" y="2"/>
                    <a:pt x="6" y="2"/>
                    <a:pt x="6" y="2"/>
                  </a:cubicBezTo>
                  <a:cubicBezTo>
                    <a:pt x="5" y="1"/>
                    <a:pt x="4" y="0"/>
                    <a:pt x="3" y="0"/>
                  </a:cubicBezTo>
                  <a:cubicBezTo>
                    <a:pt x="3" y="0"/>
                    <a:pt x="2" y="1"/>
                    <a:pt x="2" y="1"/>
                  </a:cubicBezTo>
                  <a:cubicBezTo>
                    <a:pt x="1" y="1"/>
                    <a:pt x="0" y="2"/>
                    <a:pt x="0" y="3"/>
                  </a:cubicBezTo>
                  <a:cubicBezTo>
                    <a:pt x="0" y="3"/>
                    <a:pt x="0" y="4"/>
                    <a:pt x="1" y="5"/>
                  </a:cubicBezTo>
                  <a:lnTo>
                    <a:pt x="3" y="1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4" name="Freeform 11"/>
            <p:cNvSpPr/>
            <p:nvPr/>
          </p:nvSpPr>
          <p:spPr bwMode="auto">
            <a:xfrm>
              <a:off x="254000" y="-1779587"/>
              <a:ext cx="33338" cy="38100"/>
            </a:xfrm>
            <a:custGeom>
              <a:avLst/>
              <a:gdLst>
                <a:gd name="T0" fmla="*/ 7 w 9"/>
                <a:gd name="T1" fmla="*/ 1 h 10"/>
                <a:gd name="T2" fmla="*/ 6 w 9"/>
                <a:gd name="T3" fmla="*/ 0 h 10"/>
                <a:gd name="T4" fmla="*/ 3 w 9"/>
                <a:gd name="T5" fmla="*/ 2 h 10"/>
                <a:gd name="T6" fmla="*/ 0 w 9"/>
                <a:gd name="T7" fmla="*/ 7 h 10"/>
                <a:gd name="T8" fmla="*/ 6 w 9"/>
                <a:gd name="T9" fmla="*/ 10 h 10"/>
                <a:gd name="T10" fmla="*/ 9 w 9"/>
                <a:gd name="T11" fmla="*/ 5 h 10"/>
                <a:gd name="T12" fmla="*/ 7 w 9"/>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7" y="1"/>
                  </a:moveTo>
                  <a:cubicBezTo>
                    <a:pt x="7" y="1"/>
                    <a:pt x="7" y="0"/>
                    <a:pt x="6" y="0"/>
                  </a:cubicBezTo>
                  <a:cubicBezTo>
                    <a:pt x="5" y="0"/>
                    <a:pt x="4" y="1"/>
                    <a:pt x="3" y="2"/>
                  </a:cubicBezTo>
                  <a:cubicBezTo>
                    <a:pt x="0" y="7"/>
                    <a:pt x="0" y="7"/>
                    <a:pt x="0" y="7"/>
                  </a:cubicBezTo>
                  <a:cubicBezTo>
                    <a:pt x="2" y="8"/>
                    <a:pt x="4" y="9"/>
                    <a:pt x="6" y="10"/>
                  </a:cubicBezTo>
                  <a:cubicBezTo>
                    <a:pt x="9" y="5"/>
                    <a:pt x="9" y="5"/>
                    <a:pt x="9" y="5"/>
                  </a:cubicBezTo>
                  <a:cubicBezTo>
                    <a:pt x="9" y="3"/>
                    <a:pt x="9" y="2"/>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5" name="Freeform 12"/>
            <p:cNvSpPr/>
            <p:nvPr/>
          </p:nvSpPr>
          <p:spPr bwMode="auto">
            <a:xfrm>
              <a:off x="314325" y="-1716087"/>
              <a:ext cx="33338" cy="30163"/>
            </a:xfrm>
            <a:custGeom>
              <a:avLst/>
              <a:gdLst>
                <a:gd name="T0" fmla="*/ 8 w 9"/>
                <a:gd name="T1" fmla="*/ 6 h 8"/>
                <a:gd name="T2" fmla="*/ 9 w 9"/>
                <a:gd name="T3" fmla="*/ 4 h 8"/>
                <a:gd name="T4" fmla="*/ 9 w 9"/>
                <a:gd name="T5" fmla="*/ 1 h 8"/>
                <a:gd name="T6" fmla="*/ 6 w 9"/>
                <a:gd name="T7" fmla="*/ 0 h 8"/>
                <a:gd name="T8" fmla="*/ 5 w 9"/>
                <a:gd name="T9" fmla="*/ 0 h 8"/>
                <a:gd name="T10" fmla="*/ 0 w 9"/>
                <a:gd name="T11" fmla="*/ 3 h 8"/>
                <a:gd name="T12" fmla="*/ 3 w 9"/>
                <a:gd name="T13" fmla="*/ 8 h 8"/>
                <a:gd name="T14" fmla="*/ 8 w 9"/>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8" y="6"/>
                  </a:moveTo>
                  <a:cubicBezTo>
                    <a:pt x="8" y="5"/>
                    <a:pt x="9" y="5"/>
                    <a:pt x="9" y="4"/>
                  </a:cubicBezTo>
                  <a:cubicBezTo>
                    <a:pt x="9" y="3"/>
                    <a:pt x="9" y="2"/>
                    <a:pt x="9" y="1"/>
                  </a:cubicBezTo>
                  <a:cubicBezTo>
                    <a:pt x="8" y="1"/>
                    <a:pt x="7" y="0"/>
                    <a:pt x="6" y="0"/>
                  </a:cubicBezTo>
                  <a:cubicBezTo>
                    <a:pt x="6" y="0"/>
                    <a:pt x="5" y="0"/>
                    <a:pt x="5" y="0"/>
                  </a:cubicBezTo>
                  <a:cubicBezTo>
                    <a:pt x="0" y="3"/>
                    <a:pt x="0" y="3"/>
                    <a:pt x="0" y="3"/>
                  </a:cubicBezTo>
                  <a:cubicBezTo>
                    <a:pt x="1" y="5"/>
                    <a:pt x="2" y="7"/>
                    <a:pt x="3" y="8"/>
                  </a:cubicBezTo>
                  <a:lnTo>
                    <a:pt x="8" y="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6" name="Freeform 13"/>
            <p:cNvSpPr/>
            <p:nvPr/>
          </p:nvSpPr>
          <p:spPr bwMode="auto">
            <a:xfrm>
              <a:off x="39688" y="-1716087"/>
              <a:ext cx="33338" cy="30163"/>
            </a:xfrm>
            <a:custGeom>
              <a:avLst/>
              <a:gdLst>
                <a:gd name="T0" fmla="*/ 3 w 9"/>
                <a:gd name="T1" fmla="*/ 0 h 8"/>
                <a:gd name="T2" fmla="*/ 0 w 9"/>
                <a:gd name="T3" fmla="*/ 1 h 8"/>
                <a:gd name="T4" fmla="*/ 0 w 9"/>
                <a:gd name="T5" fmla="*/ 4 h 8"/>
                <a:gd name="T6" fmla="*/ 1 w 9"/>
                <a:gd name="T7" fmla="*/ 6 h 8"/>
                <a:gd name="T8" fmla="*/ 6 w 9"/>
                <a:gd name="T9" fmla="*/ 8 h 8"/>
                <a:gd name="T10" fmla="*/ 9 w 9"/>
                <a:gd name="T11" fmla="*/ 3 h 8"/>
                <a:gd name="T12" fmla="*/ 4 w 9"/>
                <a:gd name="T13" fmla="*/ 0 h 8"/>
                <a:gd name="T14" fmla="*/ 3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3" y="0"/>
                  </a:moveTo>
                  <a:cubicBezTo>
                    <a:pt x="2" y="0"/>
                    <a:pt x="1" y="1"/>
                    <a:pt x="0" y="1"/>
                  </a:cubicBezTo>
                  <a:cubicBezTo>
                    <a:pt x="0" y="2"/>
                    <a:pt x="0" y="3"/>
                    <a:pt x="0" y="4"/>
                  </a:cubicBezTo>
                  <a:cubicBezTo>
                    <a:pt x="0" y="5"/>
                    <a:pt x="1" y="5"/>
                    <a:pt x="1" y="6"/>
                  </a:cubicBezTo>
                  <a:cubicBezTo>
                    <a:pt x="6" y="8"/>
                    <a:pt x="6" y="8"/>
                    <a:pt x="6" y="8"/>
                  </a:cubicBezTo>
                  <a:cubicBezTo>
                    <a:pt x="7" y="7"/>
                    <a:pt x="8" y="5"/>
                    <a:pt x="9" y="3"/>
                  </a:cubicBezTo>
                  <a:cubicBezTo>
                    <a:pt x="4" y="0"/>
                    <a:pt x="4" y="0"/>
                    <a:pt x="4" y="0"/>
                  </a:cubicBezTo>
                  <a:cubicBezTo>
                    <a:pt x="4" y="0"/>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7" name="Freeform 14"/>
            <p:cNvSpPr/>
            <p:nvPr/>
          </p:nvSpPr>
          <p:spPr bwMode="auto">
            <a:xfrm>
              <a:off x="314325" y="-1554162"/>
              <a:ext cx="33338" cy="30163"/>
            </a:xfrm>
            <a:custGeom>
              <a:avLst/>
              <a:gdLst>
                <a:gd name="T0" fmla="*/ 0 w 9"/>
                <a:gd name="T1" fmla="*/ 5 h 8"/>
                <a:gd name="T2" fmla="*/ 5 w 9"/>
                <a:gd name="T3" fmla="*/ 8 h 8"/>
                <a:gd name="T4" fmla="*/ 6 w 9"/>
                <a:gd name="T5" fmla="*/ 8 h 8"/>
                <a:gd name="T6" fmla="*/ 9 w 9"/>
                <a:gd name="T7" fmla="*/ 7 h 8"/>
                <a:gd name="T8" fmla="*/ 9 w 9"/>
                <a:gd name="T9" fmla="*/ 5 h 8"/>
                <a:gd name="T10" fmla="*/ 8 w 9"/>
                <a:gd name="T11" fmla="*/ 3 h 8"/>
                <a:gd name="T12" fmla="*/ 3 w 9"/>
                <a:gd name="T13" fmla="*/ 0 h 8"/>
                <a:gd name="T14" fmla="*/ 0 w 9"/>
                <a:gd name="T15" fmla="*/ 5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5"/>
                  </a:moveTo>
                  <a:cubicBezTo>
                    <a:pt x="5" y="8"/>
                    <a:pt x="5" y="8"/>
                    <a:pt x="5" y="8"/>
                  </a:cubicBezTo>
                  <a:cubicBezTo>
                    <a:pt x="5" y="8"/>
                    <a:pt x="6" y="8"/>
                    <a:pt x="6" y="8"/>
                  </a:cubicBezTo>
                  <a:cubicBezTo>
                    <a:pt x="7" y="8"/>
                    <a:pt x="8" y="8"/>
                    <a:pt x="9" y="7"/>
                  </a:cubicBezTo>
                  <a:cubicBezTo>
                    <a:pt x="9" y="6"/>
                    <a:pt x="9" y="5"/>
                    <a:pt x="9" y="5"/>
                  </a:cubicBezTo>
                  <a:cubicBezTo>
                    <a:pt x="9" y="4"/>
                    <a:pt x="8" y="3"/>
                    <a:pt x="8" y="3"/>
                  </a:cubicBezTo>
                  <a:cubicBezTo>
                    <a:pt x="3" y="0"/>
                    <a:pt x="3" y="0"/>
                    <a:pt x="3" y="0"/>
                  </a:cubicBezTo>
                  <a:cubicBezTo>
                    <a:pt x="2" y="2"/>
                    <a:pt x="1" y="3"/>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8" name="Freeform 15"/>
            <p:cNvSpPr/>
            <p:nvPr/>
          </p:nvSpPr>
          <p:spPr bwMode="auto">
            <a:xfrm>
              <a:off x="39688" y="-1554162"/>
              <a:ext cx="33338" cy="30163"/>
            </a:xfrm>
            <a:custGeom>
              <a:avLst/>
              <a:gdLst>
                <a:gd name="T0" fmla="*/ 1 w 9"/>
                <a:gd name="T1" fmla="*/ 3 h 8"/>
                <a:gd name="T2" fmla="*/ 0 w 9"/>
                <a:gd name="T3" fmla="*/ 5 h 8"/>
                <a:gd name="T4" fmla="*/ 0 w 9"/>
                <a:gd name="T5" fmla="*/ 7 h 8"/>
                <a:gd name="T6" fmla="*/ 3 w 9"/>
                <a:gd name="T7" fmla="*/ 8 h 8"/>
                <a:gd name="T8" fmla="*/ 4 w 9"/>
                <a:gd name="T9" fmla="*/ 8 h 8"/>
                <a:gd name="T10" fmla="*/ 9 w 9"/>
                <a:gd name="T11" fmla="*/ 5 h 8"/>
                <a:gd name="T12" fmla="*/ 6 w 9"/>
                <a:gd name="T13" fmla="*/ 0 h 8"/>
                <a:gd name="T14" fmla="*/ 1 w 9"/>
                <a:gd name="T15" fmla="*/ 3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1" y="3"/>
                  </a:moveTo>
                  <a:cubicBezTo>
                    <a:pt x="1" y="3"/>
                    <a:pt x="0" y="4"/>
                    <a:pt x="0" y="5"/>
                  </a:cubicBezTo>
                  <a:cubicBezTo>
                    <a:pt x="0" y="5"/>
                    <a:pt x="0" y="6"/>
                    <a:pt x="0" y="7"/>
                  </a:cubicBezTo>
                  <a:cubicBezTo>
                    <a:pt x="1" y="8"/>
                    <a:pt x="2" y="8"/>
                    <a:pt x="3" y="8"/>
                  </a:cubicBezTo>
                  <a:cubicBezTo>
                    <a:pt x="3" y="8"/>
                    <a:pt x="4" y="8"/>
                    <a:pt x="4" y="8"/>
                  </a:cubicBezTo>
                  <a:cubicBezTo>
                    <a:pt x="9" y="5"/>
                    <a:pt x="9" y="5"/>
                    <a:pt x="9" y="5"/>
                  </a:cubicBezTo>
                  <a:cubicBezTo>
                    <a:pt x="8" y="3"/>
                    <a:pt x="7" y="2"/>
                    <a:pt x="6" y="0"/>
                  </a:cubicBezTo>
                  <a:lnTo>
                    <a:pt x="1"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9" name="Freeform 16"/>
            <p:cNvSpPr/>
            <p:nvPr/>
          </p:nvSpPr>
          <p:spPr bwMode="auto">
            <a:xfrm>
              <a:off x="254000" y="-1498600"/>
              <a:ext cx="33338" cy="38100"/>
            </a:xfrm>
            <a:custGeom>
              <a:avLst/>
              <a:gdLst>
                <a:gd name="T0" fmla="*/ 6 w 9"/>
                <a:gd name="T1" fmla="*/ 0 h 10"/>
                <a:gd name="T2" fmla="*/ 0 w 9"/>
                <a:gd name="T3" fmla="*/ 3 h 10"/>
                <a:gd name="T4" fmla="*/ 3 w 9"/>
                <a:gd name="T5" fmla="*/ 8 h 10"/>
                <a:gd name="T6" fmla="*/ 6 w 9"/>
                <a:gd name="T7" fmla="*/ 10 h 10"/>
                <a:gd name="T8" fmla="*/ 7 w 9"/>
                <a:gd name="T9" fmla="*/ 9 h 10"/>
                <a:gd name="T10" fmla="*/ 9 w 9"/>
                <a:gd name="T11" fmla="*/ 5 h 10"/>
                <a:gd name="T12" fmla="*/ 6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6" y="0"/>
                  </a:moveTo>
                  <a:cubicBezTo>
                    <a:pt x="4" y="1"/>
                    <a:pt x="2" y="2"/>
                    <a:pt x="0" y="3"/>
                  </a:cubicBezTo>
                  <a:cubicBezTo>
                    <a:pt x="3" y="8"/>
                    <a:pt x="3" y="8"/>
                    <a:pt x="3" y="8"/>
                  </a:cubicBezTo>
                  <a:cubicBezTo>
                    <a:pt x="4" y="9"/>
                    <a:pt x="5" y="10"/>
                    <a:pt x="6" y="10"/>
                  </a:cubicBezTo>
                  <a:cubicBezTo>
                    <a:pt x="7" y="10"/>
                    <a:pt x="7" y="10"/>
                    <a:pt x="7" y="9"/>
                  </a:cubicBezTo>
                  <a:cubicBezTo>
                    <a:pt x="9" y="9"/>
                    <a:pt x="9" y="7"/>
                    <a:pt x="9" y="5"/>
                  </a:cubicBez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0" name="Freeform 17"/>
            <p:cNvSpPr/>
            <p:nvPr/>
          </p:nvSpPr>
          <p:spPr bwMode="auto">
            <a:xfrm>
              <a:off x="100013" y="-1498600"/>
              <a:ext cx="33338" cy="38100"/>
            </a:xfrm>
            <a:custGeom>
              <a:avLst/>
              <a:gdLst>
                <a:gd name="T0" fmla="*/ 1 w 9"/>
                <a:gd name="T1" fmla="*/ 5 h 10"/>
                <a:gd name="T2" fmla="*/ 0 w 9"/>
                <a:gd name="T3" fmla="*/ 8 h 10"/>
                <a:gd name="T4" fmla="*/ 2 w 9"/>
                <a:gd name="T5" fmla="*/ 9 h 10"/>
                <a:gd name="T6" fmla="*/ 3 w 9"/>
                <a:gd name="T7" fmla="*/ 10 h 10"/>
                <a:gd name="T8" fmla="*/ 6 w 9"/>
                <a:gd name="T9" fmla="*/ 8 h 10"/>
                <a:gd name="T10" fmla="*/ 9 w 9"/>
                <a:gd name="T11" fmla="*/ 3 h 10"/>
                <a:gd name="T12" fmla="*/ 3 w 9"/>
                <a:gd name="T13" fmla="*/ 0 h 10"/>
                <a:gd name="T14" fmla="*/ 1 w 9"/>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1" y="5"/>
                  </a:moveTo>
                  <a:cubicBezTo>
                    <a:pt x="0" y="6"/>
                    <a:pt x="0" y="7"/>
                    <a:pt x="0" y="8"/>
                  </a:cubicBezTo>
                  <a:cubicBezTo>
                    <a:pt x="0" y="8"/>
                    <a:pt x="1" y="9"/>
                    <a:pt x="2" y="9"/>
                  </a:cubicBezTo>
                  <a:cubicBezTo>
                    <a:pt x="2" y="10"/>
                    <a:pt x="3" y="10"/>
                    <a:pt x="3" y="10"/>
                  </a:cubicBezTo>
                  <a:cubicBezTo>
                    <a:pt x="4" y="10"/>
                    <a:pt x="5" y="9"/>
                    <a:pt x="6" y="8"/>
                  </a:cubicBezTo>
                  <a:cubicBezTo>
                    <a:pt x="9" y="3"/>
                    <a:pt x="9" y="3"/>
                    <a:pt x="9" y="3"/>
                  </a:cubicBezTo>
                  <a:cubicBezTo>
                    <a:pt x="7" y="2"/>
                    <a:pt x="5" y="1"/>
                    <a:pt x="3" y="0"/>
                  </a:cubicBezTo>
                  <a:lnTo>
                    <a:pt x="1"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1" name="Oval 18"/>
            <p:cNvSpPr>
              <a:spLocks noChangeArrowheads="1"/>
            </p:cNvSpPr>
            <p:nvPr/>
          </p:nvSpPr>
          <p:spPr bwMode="auto">
            <a:xfrm>
              <a:off x="174625" y="-1636712"/>
              <a:ext cx="33338" cy="381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2" name="Freeform 19"/>
            <p:cNvSpPr/>
            <p:nvPr/>
          </p:nvSpPr>
          <p:spPr bwMode="auto">
            <a:xfrm>
              <a:off x="125413" y="-1733550"/>
              <a:ext cx="82550" cy="96838"/>
            </a:xfrm>
            <a:custGeom>
              <a:avLst/>
              <a:gdLst>
                <a:gd name="T0" fmla="*/ 22 w 22"/>
                <a:gd name="T1" fmla="*/ 25 h 26"/>
                <a:gd name="T2" fmla="*/ 21 w 22"/>
                <a:gd name="T3" fmla="*/ 7 h 26"/>
                <a:gd name="T4" fmla="*/ 18 w 22"/>
                <a:gd name="T5" fmla="*/ 3 h 26"/>
                <a:gd name="T6" fmla="*/ 14 w 22"/>
                <a:gd name="T7" fmla="*/ 7 h 26"/>
                <a:gd name="T8" fmla="*/ 14 w 22"/>
                <a:gd name="T9" fmla="*/ 17 h 26"/>
                <a:gd name="T10" fmla="*/ 5 w 22"/>
                <a:gd name="T11" fmla="*/ 1 h 26"/>
                <a:gd name="T12" fmla="*/ 2 w 22"/>
                <a:gd name="T13" fmla="*/ 1 h 26"/>
                <a:gd name="T14" fmla="*/ 1 w 22"/>
                <a:gd name="T15" fmla="*/ 4 h 26"/>
                <a:gd name="T16" fmla="*/ 13 w 22"/>
                <a:gd name="T17" fmla="*/ 26 h 26"/>
                <a:gd name="T18" fmla="*/ 18 w 22"/>
                <a:gd name="T19" fmla="*/ 24 h 26"/>
                <a:gd name="T20" fmla="*/ 22 w 22"/>
                <a:gd name="T21"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6">
                  <a:moveTo>
                    <a:pt x="22" y="25"/>
                  </a:moveTo>
                  <a:cubicBezTo>
                    <a:pt x="21" y="7"/>
                    <a:pt x="21" y="7"/>
                    <a:pt x="21" y="7"/>
                  </a:cubicBezTo>
                  <a:cubicBezTo>
                    <a:pt x="21" y="5"/>
                    <a:pt x="20" y="3"/>
                    <a:pt x="18" y="3"/>
                  </a:cubicBezTo>
                  <a:cubicBezTo>
                    <a:pt x="15" y="3"/>
                    <a:pt x="14" y="5"/>
                    <a:pt x="14" y="7"/>
                  </a:cubicBezTo>
                  <a:cubicBezTo>
                    <a:pt x="14" y="17"/>
                    <a:pt x="14" y="17"/>
                    <a:pt x="14" y="17"/>
                  </a:cubicBezTo>
                  <a:cubicBezTo>
                    <a:pt x="5" y="1"/>
                    <a:pt x="5" y="1"/>
                    <a:pt x="5" y="1"/>
                  </a:cubicBezTo>
                  <a:cubicBezTo>
                    <a:pt x="4" y="0"/>
                    <a:pt x="3" y="0"/>
                    <a:pt x="2" y="1"/>
                  </a:cubicBezTo>
                  <a:cubicBezTo>
                    <a:pt x="1" y="1"/>
                    <a:pt x="0" y="3"/>
                    <a:pt x="1" y="4"/>
                  </a:cubicBezTo>
                  <a:cubicBezTo>
                    <a:pt x="13" y="26"/>
                    <a:pt x="13" y="26"/>
                    <a:pt x="13" y="26"/>
                  </a:cubicBezTo>
                  <a:cubicBezTo>
                    <a:pt x="14" y="24"/>
                    <a:pt x="16" y="24"/>
                    <a:pt x="18" y="24"/>
                  </a:cubicBezTo>
                  <a:cubicBezTo>
                    <a:pt x="19" y="24"/>
                    <a:pt x="21" y="24"/>
                    <a:pt x="22"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nvGrpSpPr>
          <p:cNvPr id="88" name="组合 87"/>
          <p:cNvGrpSpPr/>
          <p:nvPr/>
        </p:nvGrpSpPr>
        <p:grpSpPr>
          <a:xfrm>
            <a:off x="1853507" y="3978621"/>
            <a:ext cx="514719" cy="356117"/>
            <a:chOff x="-5087938" y="1543050"/>
            <a:chExt cx="839788" cy="581025"/>
          </a:xfrm>
        </p:grpSpPr>
        <p:sp>
          <p:nvSpPr>
            <p:cNvPr id="89" name="Freeform 24"/>
            <p:cNvSpPr/>
            <p:nvPr/>
          </p:nvSpPr>
          <p:spPr bwMode="auto">
            <a:xfrm>
              <a:off x="-4859338" y="1831975"/>
              <a:ext cx="509588" cy="292100"/>
            </a:xfrm>
            <a:custGeom>
              <a:avLst/>
              <a:gdLst>
                <a:gd name="T0" fmla="*/ 101 w 136"/>
                <a:gd name="T1" fmla="*/ 0 h 78"/>
                <a:gd name="T2" fmla="*/ 0 w 136"/>
                <a:gd name="T3" fmla="*/ 75 h 78"/>
                <a:gd name="T4" fmla="*/ 10 w 136"/>
                <a:gd name="T5" fmla="*/ 76 h 78"/>
                <a:gd name="T6" fmla="*/ 136 w 136"/>
                <a:gd name="T7" fmla="*/ 0 h 78"/>
                <a:gd name="T8" fmla="*/ 101 w 136"/>
                <a:gd name="T9" fmla="*/ 0 h 78"/>
                <a:gd name="T10" fmla="*/ 101 w 136"/>
                <a:gd name="T11" fmla="*/ 0 h 78"/>
              </a:gdLst>
              <a:ahLst/>
              <a:cxnLst>
                <a:cxn ang="0">
                  <a:pos x="T0" y="T1"/>
                </a:cxn>
                <a:cxn ang="0">
                  <a:pos x="T2" y="T3"/>
                </a:cxn>
                <a:cxn ang="0">
                  <a:pos x="T4" y="T5"/>
                </a:cxn>
                <a:cxn ang="0">
                  <a:pos x="T6" y="T7"/>
                </a:cxn>
                <a:cxn ang="0">
                  <a:pos x="T8" y="T9"/>
                </a:cxn>
                <a:cxn ang="0">
                  <a:pos x="T10" y="T11"/>
                </a:cxn>
              </a:cxnLst>
              <a:rect l="0" t="0" r="r" b="b"/>
              <a:pathLst>
                <a:path w="136" h="78">
                  <a:moveTo>
                    <a:pt x="101" y="0"/>
                  </a:moveTo>
                  <a:cubicBezTo>
                    <a:pt x="81" y="38"/>
                    <a:pt x="49" y="64"/>
                    <a:pt x="0" y="75"/>
                  </a:cubicBezTo>
                  <a:cubicBezTo>
                    <a:pt x="3" y="76"/>
                    <a:pt x="7" y="76"/>
                    <a:pt x="10" y="76"/>
                  </a:cubicBezTo>
                  <a:cubicBezTo>
                    <a:pt x="65" y="78"/>
                    <a:pt x="114" y="47"/>
                    <a:pt x="136" y="0"/>
                  </a:cubicBezTo>
                  <a:cubicBezTo>
                    <a:pt x="101" y="0"/>
                    <a:pt x="101" y="0"/>
                    <a:pt x="101" y="0"/>
                  </a:cubicBezTo>
                  <a:cubicBezTo>
                    <a:pt x="101" y="0"/>
                    <a:pt x="101" y="0"/>
                    <a:pt x="10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0" name="Freeform 25"/>
            <p:cNvSpPr/>
            <p:nvPr/>
          </p:nvSpPr>
          <p:spPr bwMode="auto">
            <a:xfrm>
              <a:off x="-4937125" y="1543050"/>
              <a:ext cx="85725" cy="104775"/>
            </a:xfrm>
            <a:custGeom>
              <a:avLst/>
              <a:gdLst>
                <a:gd name="T0" fmla="*/ 10 w 23"/>
                <a:gd name="T1" fmla="*/ 28 h 28"/>
                <a:gd name="T2" fmla="*/ 23 w 23"/>
                <a:gd name="T3" fmla="*/ 15 h 28"/>
                <a:gd name="T4" fmla="*/ 13 w 23"/>
                <a:gd name="T5" fmla="*/ 1 h 28"/>
                <a:gd name="T6" fmla="*/ 1 w 23"/>
                <a:gd name="T7" fmla="*/ 13 h 28"/>
                <a:gd name="T8" fmla="*/ 10 w 23"/>
                <a:gd name="T9" fmla="*/ 28 h 28"/>
              </a:gdLst>
              <a:ahLst/>
              <a:cxnLst>
                <a:cxn ang="0">
                  <a:pos x="T0" y="T1"/>
                </a:cxn>
                <a:cxn ang="0">
                  <a:pos x="T2" y="T3"/>
                </a:cxn>
                <a:cxn ang="0">
                  <a:pos x="T4" y="T5"/>
                </a:cxn>
                <a:cxn ang="0">
                  <a:pos x="T6" y="T7"/>
                </a:cxn>
                <a:cxn ang="0">
                  <a:pos x="T8" y="T9"/>
                </a:cxn>
              </a:cxnLst>
              <a:rect l="0" t="0" r="r" b="b"/>
              <a:pathLst>
                <a:path w="23" h="28">
                  <a:moveTo>
                    <a:pt x="10" y="28"/>
                  </a:moveTo>
                  <a:cubicBezTo>
                    <a:pt x="16" y="28"/>
                    <a:pt x="22" y="23"/>
                    <a:pt x="23" y="15"/>
                  </a:cubicBezTo>
                  <a:cubicBezTo>
                    <a:pt x="23" y="8"/>
                    <a:pt x="19" y="1"/>
                    <a:pt x="13" y="1"/>
                  </a:cubicBezTo>
                  <a:cubicBezTo>
                    <a:pt x="7" y="0"/>
                    <a:pt x="2" y="6"/>
                    <a:pt x="1" y="13"/>
                  </a:cubicBezTo>
                  <a:cubicBezTo>
                    <a:pt x="0" y="20"/>
                    <a:pt x="4" y="27"/>
                    <a:pt x="10"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1" name="Freeform 26"/>
            <p:cNvSpPr/>
            <p:nvPr/>
          </p:nvSpPr>
          <p:spPr bwMode="auto">
            <a:xfrm>
              <a:off x="-4495800" y="1562100"/>
              <a:ext cx="247650" cy="201613"/>
            </a:xfrm>
            <a:custGeom>
              <a:avLst/>
              <a:gdLst>
                <a:gd name="T0" fmla="*/ 12 w 66"/>
                <a:gd name="T1" fmla="*/ 54 h 54"/>
                <a:gd name="T2" fmla="*/ 46 w 66"/>
                <a:gd name="T3" fmla="*/ 54 h 54"/>
                <a:gd name="T4" fmla="*/ 49 w 66"/>
                <a:gd name="T5" fmla="*/ 42 h 54"/>
                <a:gd name="T6" fmla="*/ 66 w 66"/>
                <a:gd name="T7" fmla="*/ 42 h 54"/>
                <a:gd name="T8" fmla="*/ 33 w 66"/>
                <a:gd name="T9" fmla="*/ 0 h 54"/>
                <a:gd name="T10" fmla="*/ 0 w 66"/>
                <a:gd name="T11" fmla="*/ 42 h 54"/>
                <a:gd name="T12" fmla="*/ 17 w 66"/>
                <a:gd name="T13" fmla="*/ 42 h 54"/>
                <a:gd name="T14" fmla="*/ 12 w 66"/>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54">
                  <a:moveTo>
                    <a:pt x="12" y="54"/>
                  </a:moveTo>
                  <a:cubicBezTo>
                    <a:pt x="46" y="54"/>
                    <a:pt x="46" y="54"/>
                    <a:pt x="46" y="54"/>
                  </a:cubicBezTo>
                  <a:cubicBezTo>
                    <a:pt x="48" y="50"/>
                    <a:pt x="49" y="46"/>
                    <a:pt x="49" y="42"/>
                  </a:cubicBezTo>
                  <a:cubicBezTo>
                    <a:pt x="66" y="42"/>
                    <a:pt x="66" y="42"/>
                    <a:pt x="66" y="42"/>
                  </a:cubicBezTo>
                  <a:cubicBezTo>
                    <a:pt x="33" y="0"/>
                    <a:pt x="33" y="0"/>
                    <a:pt x="33" y="0"/>
                  </a:cubicBezTo>
                  <a:cubicBezTo>
                    <a:pt x="0" y="42"/>
                    <a:pt x="0" y="42"/>
                    <a:pt x="0" y="42"/>
                  </a:cubicBezTo>
                  <a:cubicBezTo>
                    <a:pt x="17" y="42"/>
                    <a:pt x="17" y="42"/>
                    <a:pt x="17" y="42"/>
                  </a:cubicBezTo>
                  <a:cubicBezTo>
                    <a:pt x="15" y="46"/>
                    <a:pt x="14" y="50"/>
                    <a:pt x="12" y="5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2" name="Freeform 27"/>
            <p:cNvSpPr>
              <a:spLocks noEditPoints="1"/>
            </p:cNvSpPr>
            <p:nvPr/>
          </p:nvSpPr>
          <p:spPr bwMode="auto">
            <a:xfrm>
              <a:off x="-5087938" y="1651000"/>
              <a:ext cx="792163" cy="439738"/>
            </a:xfrm>
            <a:custGeom>
              <a:avLst/>
              <a:gdLst>
                <a:gd name="T0" fmla="*/ 164 w 211"/>
                <a:gd name="T1" fmla="*/ 32 h 117"/>
                <a:gd name="T2" fmla="*/ 160 w 211"/>
                <a:gd name="T3" fmla="*/ 37 h 117"/>
                <a:gd name="T4" fmla="*/ 90 w 211"/>
                <a:gd name="T5" fmla="*/ 33 h 117"/>
                <a:gd name="T6" fmla="*/ 57 w 211"/>
                <a:gd name="T7" fmla="*/ 6 h 117"/>
                <a:gd name="T8" fmla="*/ 56 w 211"/>
                <a:gd name="T9" fmla="*/ 13 h 117"/>
                <a:gd name="T10" fmla="*/ 51 w 211"/>
                <a:gd name="T11" fmla="*/ 6 h 117"/>
                <a:gd name="T12" fmla="*/ 51 w 211"/>
                <a:gd name="T13" fmla="*/ 0 h 117"/>
                <a:gd name="T14" fmla="*/ 47 w 211"/>
                <a:gd name="T15" fmla="*/ 5 h 117"/>
                <a:gd name="T16" fmla="*/ 47 w 211"/>
                <a:gd name="T17" fmla="*/ 28 h 117"/>
                <a:gd name="T18" fmla="*/ 45 w 211"/>
                <a:gd name="T19" fmla="*/ 8 h 117"/>
                <a:gd name="T20" fmla="*/ 44 w 211"/>
                <a:gd name="T21" fmla="*/ 1 h 117"/>
                <a:gd name="T22" fmla="*/ 34 w 211"/>
                <a:gd name="T23" fmla="*/ 1 h 117"/>
                <a:gd name="T24" fmla="*/ 17 w 211"/>
                <a:gd name="T25" fmla="*/ 14 h 117"/>
                <a:gd name="T26" fmla="*/ 9 w 211"/>
                <a:gd name="T27" fmla="*/ 21 h 117"/>
                <a:gd name="T28" fmla="*/ 8 w 211"/>
                <a:gd name="T29" fmla="*/ 22 h 117"/>
                <a:gd name="T30" fmla="*/ 8 w 211"/>
                <a:gd name="T31" fmla="*/ 22 h 117"/>
                <a:gd name="T32" fmla="*/ 11 w 211"/>
                <a:gd name="T33" fmla="*/ 34 h 117"/>
                <a:gd name="T34" fmla="*/ 11 w 211"/>
                <a:gd name="T35" fmla="*/ 34 h 117"/>
                <a:gd name="T36" fmla="*/ 19 w 211"/>
                <a:gd name="T37" fmla="*/ 37 h 117"/>
                <a:gd name="T38" fmla="*/ 8 w 211"/>
                <a:gd name="T39" fmla="*/ 72 h 117"/>
                <a:gd name="T40" fmla="*/ 10 w 211"/>
                <a:gd name="T41" fmla="*/ 101 h 117"/>
                <a:gd name="T42" fmla="*/ 2 w 211"/>
                <a:gd name="T43" fmla="*/ 110 h 117"/>
                <a:gd name="T44" fmla="*/ 8 w 211"/>
                <a:gd name="T45" fmla="*/ 115 h 117"/>
                <a:gd name="T46" fmla="*/ 16 w 211"/>
                <a:gd name="T47" fmla="*/ 109 h 117"/>
                <a:gd name="T48" fmla="*/ 39 w 211"/>
                <a:gd name="T49" fmla="*/ 111 h 117"/>
                <a:gd name="T50" fmla="*/ 20 w 211"/>
                <a:gd name="T51" fmla="*/ 100 h 117"/>
                <a:gd name="T52" fmla="*/ 16 w 211"/>
                <a:gd name="T53" fmla="*/ 67 h 117"/>
                <a:gd name="T54" fmla="*/ 25 w 211"/>
                <a:gd name="T55" fmla="*/ 45 h 117"/>
                <a:gd name="T56" fmla="*/ 24 w 211"/>
                <a:gd name="T57" fmla="*/ 59 h 117"/>
                <a:gd name="T58" fmla="*/ 53 w 211"/>
                <a:gd name="T59" fmla="*/ 117 h 117"/>
                <a:gd name="T60" fmla="*/ 51 w 211"/>
                <a:gd name="T61" fmla="*/ 65 h 117"/>
                <a:gd name="T62" fmla="*/ 82 w 211"/>
                <a:gd name="T63" fmla="*/ 107 h 117"/>
                <a:gd name="T64" fmla="*/ 73 w 211"/>
                <a:gd name="T65" fmla="*/ 61 h 117"/>
                <a:gd name="T66" fmla="*/ 58 w 211"/>
                <a:gd name="T67" fmla="*/ 45 h 117"/>
                <a:gd name="T68" fmla="*/ 83 w 211"/>
                <a:gd name="T69" fmla="*/ 47 h 117"/>
                <a:gd name="T70" fmla="*/ 204 w 211"/>
                <a:gd name="T71" fmla="*/ 45 h 117"/>
                <a:gd name="T72" fmla="*/ 208 w 211"/>
                <a:gd name="T73" fmla="*/ 40 h 117"/>
                <a:gd name="T74" fmla="*/ 207 w 211"/>
                <a:gd name="T75" fmla="*/ 32 h 117"/>
                <a:gd name="T76" fmla="*/ 57 w 211"/>
                <a:gd name="T77" fmla="*/ 29 h 117"/>
                <a:gd name="T78" fmla="*/ 64 w 211"/>
                <a:gd name="T79" fmla="*/ 3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1" h="117">
                  <a:moveTo>
                    <a:pt x="207" y="32"/>
                  </a:moveTo>
                  <a:cubicBezTo>
                    <a:pt x="164" y="32"/>
                    <a:pt x="164" y="32"/>
                    <a:pt x="164" y="32"/>
                  </a:cubicBezTo>
                  <a:cubicBezTo>
                    <a:pt x="162" y="32"/>
                    <a:pt x="160" y="34"/>
                    <a:pt x="160" y="36"/>
                  </a:cubicBezTo>
                  <a:cubicBezTo>
                    <a:pt x="160" y="36"/>
                    <a:pt x="160" y="36"/>
                    <a:pt x="160" y="37"/>
                  </a:cubicBezTo>
                  <a:cubicBezTo>
                    <a:pt x="88" y="37"/>
                    <a:pt x="88" y="37"/>
                    <a:pt x="88" y="37"/>
                  </a:cubicBezTo>
                  <a:cubicBezTo>
                    <a:pt x="89" y="35"/>
                    <a:pt x="89" y="34"/>
                    <a:pt x="90" y="33"/>
                  </a:cubicBezTo>
                  <a:cubicBezTo>
                    <a:pt x="84" y="31"/>
                    <a:pt x="71" y="25"/>
                    <a:pt x="71" y="25"/>
                  </a:cubicBezTo>
                  <a:cubicBezTo>
                    <a:pt x="57" y="6"/>
                    <a:pt x="57" y="6"/>
                    <a:pt x="57" y="6"/>
                  </a:cubicBezTo>
                  <a:cubicBezTo>
                    <a:pt x="54" y="8"/>
                    <a:pt x="54" y="8"/>
                    <a:pt x="54" y="8"/>
                  </a:cubicBezTo>
                  <a:cubicBezTo>
                    <a:pt x="56" y="13"/>
                    <a:pt x="56" y="13"/>
                    <a:pt x="56" y="13"/>
                  </a:cubicBezTo>
                  <a:cubicBezTo>
                    <a:pt x="51" y="28"/>
                    <a:pt x="51" y="28"/>
                    <a:pt x="51" y="28"/>
                  </a:cubicBezTo>
                  <a:cubicBezTo>
                    <a:pt x="51" y="6"/>
                    <a:pt x="51" y="6"/>
                    <a:pt x="51" y="6"/>
                  </a:cubicBezTo>
                  <a:cubicBezTo>
                    <a:pt x="52" y="5"/>
                    <a:pt x="52" y="5"/>
                    <a:pt x="52" y="5"/>
                  </a:cubicBezTo>
                  <a:cubicBezTo>
                    <a:pt x="51" y="0"/>
                    <a:pt x="51" y="0"/>
                    <a:pt x="51" y="0"/>
                  </a:cubicBezTo>
                  <a:cubicBezTo>
                    <a:pt x="48" y="0"/>
                    <a:pt x="48" y="0"/>
                    <a:pt x="48" y="0"/>
                  </a:cubicBezTo>
                  <a:cubicBezTo>
                    <a:pt x="47" y="5"/>
                    <a:pt x="47" y="5"/>
                    <a:pt x="47" y="5"/>
                  </a:cubicBezTo>
                  <a:cubicBezTo>
                    <a:pt x="48" y="6"/>
                    <a:pt x="48" y="6"/>
                    <a:pt x="48" y="6"/>
                  </a:cubicBezTo>
                  <a:cubicBezTo>
                    <a:pt x="47" y="28"/>
                    <a:pt x="47" y="28"/>
                    <a:pt x="47" y="28"/>
                  </a:cubicBezTo>
                  <a:cubicBezTo>
                    <a:pt x="43" y="12"/>
                    <a:pt x="43" y="12"/>
                    <a:pt x="43" y="12"/>
                  </a:cubicBezTo>
                  <a:cubicBezTo>
                    <a:pt x="45" y="8"/>
                    <a:pt x="45" y="8"/>
                    <a:pt x="45" y="8"/>
                  </a:cubicBezTo>
                  <a:cubicBezTo>
                    <a:pt x="42" y="5"/>
                    <a:pt x="42" y="5"/>
                    <a:pt x="42" y="5"/>
                  </a:cubicBezTo>
                  <a:cubicBezTo>
                    <a:pt x="44" y="1"/>
                    <a:pt x="44" y="1"/>
                    <a:pt x="44" y="1"/>
                  </a:cubicBezTo>
                  <a:cubicBezTo>
                    <a:pt x="44" y="1"/>
                    <a:pt x="44" y="1"/>
                    <a:pt x="44" y="1"/>
                  </a:cubicBezTo>
                  <a:cubicBezTo>
                    <a:pt x="41" y="1"/>
                    <a:pt x="39" y="1"/>
                    <a:pt x="34" y="1"/>
                  </a:cubicBezTo>
                  <a:cubicBezTo>
                    <a:pt x="33" y="1"/>
                    <a:pt x="29" y="3"/>
                    <a:pt x="27" y="5"/>
                  </a:cubicBezTo>
                  <a:cubicBezTo>
                    <a:pt x="17" y="14"/>
                    <a:pt x="17" y="14"/>
                    <a:pt x="17" y="14"/>
                  </a:cubicBezTo>
                  <a:cubicBezTo>
                    <a:pt x="12" y="19"/>
                    <a:pt x="12" y="19"/>
                    <a:pt x="12" y="19"/>
                  </a:cubicBezTo>
                  <a:cubicBezTo>
                    <a:pt x="9" y="21"/>
                    <a:pt x="9" y="21"/>
                    <a:pt x="9" y="21"/>
                  </a:cubicBezTo>
                  <a:cubicBezTo>
                    <a:pt x="8" y="22"/>
                    <a:pt x="8" y="22"/>
                    <a:pt x="8" y="22"/>
                  </a:cubicBezTo>
                  <a:cubicBezTo>
                    <a:pt x="8" y="22"/>
                    <a:pt x="8" y="22"/>
                    <a:pt x="8" y="22"/>
                  </a:cubicBezTo>
                  <a:cubicBezTo>
                    <a:pt x="8" y="22"/>
                    <a:pt x="8" y="22"/>
                    <a:pt x="8" y="22"/>
                  </a:cubicBezTo>
                  <a:cubicBezTo>
                    <a:pt x="8" y="22"/>
                    <a:pt x="8" y="22"/>
                    <a:pt x="8" y="22"/>
                  </a:cubicBezTo>
                  <a:cubicBezTo>
                    <a:pt x="9" y="27"/>
                    <a:pt x="6" y="10"/>
                    <a:pt x="11" y="34"/>
                  </a:cubicBezTo>
                  <a:cubicBezTo>
                    <a:pt x="11" y="34"/>
                    <a:pt x="11" y="34"/>
                    <a:pt x="11" y="34"/>
                  </a:cubicBezTo>
                  <a:cubicBezTo>
                    <a:pt x="11" y="34"/>
                    <a:pt x="11" y="34"/>
                    <a:pt x="11" y="34"/>
                  </a:cubicBezTo>
                  <a:cubicBezTo>
                    <a:pt x="11" y="34"/>
                    <a:pt x="11" y="34"/>
                    <a:pt x="11" y="34"/>
                  </a:cubicBezTo>
                  <a:cubicBezTo>
                    <a:pt x="13" y="35"/>
                    <a:pt x="13" y="35"/>
                    <a:pt x="13" y="35"/>
                  </a:cubicBezTo>
                  <a:cubicBezTo>
                    <a:pt x="19" y="37"/>
                    <a:pt x="19" y="37"/>
                    <a:pt x="19" y="37"/>
                  </a:cubicBezTo>
                  <a:cubicBezTo>
                    <a:pt x="14" y="39"/>
                    <a:pt x="8" y="42"/>
                    <a:pt x="5" y="49"/>
                  </a:cubicBezTo>
                  <a:cubicBezTo>
                    <a:pt x="0" y="59"/>
                    <a:pt x="5" y="66"/>
                    <a:pt x="8" y="72"/>
                  </a:cubicBezTo>
                  <a:cubicBezTo>
                    <a:pt x="10" y="75"/>
                    <a:pt x="12" y="79"/>
                    <a:pt x="13" y="82"/>
                  </a:cubicBezTo>
                  <a:cubicBezTo>
                    <a:pt x="14" y="88"/>
                    <a:pt x="12" y="96"/>
                    <a:pt x="10" y="101"/>
                  </a:cubicBezTo>
                  <a:cubicBezTo>
                    <a:pt x="8" y="102"/>
                    <a:pt x="7" y="103"/>
                    <a:pt x="5" y="104"/>
                  </a:cubicBezTo>
                  <a:cubicBezTo>
                    <a:pt x="2" y="106"/>
                    <a:pt x="1" y="109"/>
                    <a:pt x="2" y="110"/>
                  </a:cubicBezTo>
                  <a:cubicBezTo>
                    <a:pt x="2" y="111"/>
                    <a:pt x="2" y="114"/>
                    <a:pt x="6" y="115"/>
                  </a:cubicBezTo>
                  <a:cubicBezTo>
                    <a:pt x="6" y="115"/>
                    <a:pt x="7" y="115"/>
                    <a:pt x="8" y="115"/>
                  </a:cubicBezTo>
                  <a:cubicBezTo>
                    <a:pt x="10" y="115"/>
                    <a:pt x="11" y="115"/>
                    <a:pt x="13" y="113"/>
                  </a:cubicBezTo>
                  <a:cubicBezTo>
                    <a:pt x="14" y="112"/>
                    <a:pt x="15" y="111"/>
                    <a:pt x="16" y="109"/>
                  </a:cubicBezTo>
                  <a:cubicBezTo>
                    <a:pt x="21" y="108"/>
                    <a:pt x="27" y="109"/>
                    <a:pt x="33" y="112"/>
                  </a:cubicBezTo>
                  <a:cubicBezTo>
                    <a:pt x="35" y="113"/>
                    <a:pt x="38" y="113"/>
                    <a:pt x="39" y="111"/>
                  </a:cubicBezTo>
                  <a:cubicBezTo>
                    <a:pt x="40" y="109"/>
                    <a:pt x="39" y="106"/>
                    <a:pt x="37" y="105"/>
                  </a:cubicBezTo>
                  <a:cubicBezTo>
                    <a:pt x="32" y="101"/>
                    <a:pt x="25" y="100"/>
                    <a:pt x="20" y="100"/>
                  </a:cubicBezTo>
                  <a:cubicBezTo>
                    <a:pt x="22" y="93"/>
                    <a:pt x="22" y="86"/>
                    <a:pt x="21" y="81"/>
                  </a:cubicBezTo>
                  <a:cubicBezTo>
                    <a:pt x="21" y="76"/>
                    <a:pt x="18" y="71"/>
                    <a:pt x="16" y="67"/>
                  </a:cubicBezTo>
                  <a:cubicBezTo>
                    <a:pt x="12" y="61"/>
                    <a:pt x="10" y="58"/>
                    <a:pt x="12" y="53"/>
                  </a:cubicBezTo>
                  <a:cubicBezTo>
                    <a:pt x="15" y="47"/>
                    <a:pt x="21" y="45"/>
                    <a:pt x="25" y="45"/>
                  </a:cubicBezTo>
                  <a:cubicBezTo>
                    <a:pt x="25" y="50"/>
                    <a:pt x="24" y="54"/>
                    <a:pt x="24" y="59"/>
                  </a:cubicBezTo>
                  <a:cubicBezTo>
                    <a:pt x="24" y="59"/>
                    <a:pt x="24" y="59"/>
                    <a:pt x="24" y="59"/>
                  </a:cubicBezTo>
                  <a:cubicBezTo>
                    <a:pt x="27" y="59"/>
                    <a:pt x="29" y="59"/>
                    <a:pt x="32" y="60"/>
                  </a:cubicBezTo>
                  <a:cubicBezTo>
                    <a:pt x="39" y="79"/>
                    <a:pt x="46" y="98"/>
                    <a:pt x="53" y="117"/>
                  </a:cubicBezTo>
                  <a:cubicBezTo>
                    <a:pt x="67" y="113"/>
                    <a:pt x="67" y="113"/>
                    <a:pt x="67" y="113"/>
                  </a:cubicBezTo>
                  <a:cubicBezTo>
                    <a:pt x="64" y="100"/>
                    <a:pt x="56" y="78"/>
                    <a:pt x="51" y="65"/>
                  </a:cubicBezTo>
                  <a:cubicBezTo>
                    <a:pt x="57" y="70"/>
                    <a:pt x="64" y="74"/>
                    <a:pt x="65" y="78"/>
                  </a:cubicBezTo>
                  <a:cubicBezTo>
                    <a:pt x="82" y="107"/>
                    <a:pt x="82" y="107"/>
                    <a:pt x="82" y="107"/>
                  </a:cubicBezTo>
                  <a:cubicBezTo>
                    <a:pt x="95" y="100"/>
                    <a:pt x="95" y="100"/>
                    <a:pt x="95" y="100"/>
                  </a:cubicBezTo>
                  <a:cubicBezTo>
                    <a:pt x="88" y="89"/>
                    <a:pt x="84" y="77"/>
                    <a:pt x="73" y="61"/>
                  </a:cubicBezTo>
                  <a:cubicBezTo>
                    <a:pt x="67" y="56"/>
                    <a:pt x="62" y="52"/>
                    <a:pt x="58" y="49"/>
                  </a:cubicBezTo>
                  <a:cubicBezTo>
                    <a:pt x="58" y="48"/>
                    <a:pt x="58" y="46"/>
                    <a:pt x="58" y="45"/>
                  </a:cubicBezTo>
                  <a:cubicBezTo>
                    <a:pt x="80" y="45"/>
                    <a:pt x="80" y="45"/>
                    <a:pt x="80" y="45"/>
                  </a:cubicBezTo>
                  <a:cubicBezTo>
                    <a:pt x="81" y="46"/>
                    <a:pt x="82" y="46"/>
                    <a:pt x="83" y="47"/>
                  </a:cubicBezTo>
                  <a:cubicBezTo>
                    <a:pt x="83" y="46"/>
                    <a:pt x="84" y="46"/>
                    <a:pt x="84" y="45"/>
                  </a:cubicBezTo>
                  <a:cubicBezTo>
                    <a:pt x="204" y="45"/>
                    <a:pt x="204" y="45"/>
                    <a:pt x="204" y="45"/>
                  </a:cubicBezTo>
                  <a:cubicBezTo>
                    <a:pt x="206" y="45"/>
                    <a:pt x="208" y="43"/>
                    <a:pt x="208" y="41"/>
                  </a:cubicBezTo>
                  <a:cubicBezTo>
                    <a:pt x="208" y="41"/>
                    <a:pt x="208" y="40"/>
                    <a:pt x="208" y="40"/>
                  </a:cubicBezTo>
                  <a:cubicBezTo>
                    <a:pt x="210" y="40"/>
                    <a:pt x="211" y="38"/>
                    <a:pt x="211" y="36"/>
                  </a:cubicBezTo>
                  <a:cubicBezTo>
                    <a:pt x="211" y="34"/>
                    <a:pt x="209" y="32"/>
                    <a:pt x="207" y="32"/>
                  </a:cubicBezTo>
                  <a:close/>
                  <a:moveTo>
                    <a:pt x="57" y="37"/>
                  </a:moveTo>
                  <a:cubicBezTo>
                    <a:pt x="57" y="34"/>
                    <a:pt x="57" y="31"/>
                    <a:pt x="57" y="29"/>
                  </a:cubicBezTo>
                  <a:cubicBezTo>
                    <a:pt x="59" y="33"/>
                    <a:pt x="59" y="33"/>
                    <a:pt x="59" y="33"/>
                  </a:cubicBezTo>
                  <a:cubicBezTo>
                    <a:pt x="61" y="34"/>
                    <a:pt x="62" y="36"/>
                    <a:pt x="64" y="37"/>
                  </a:cubicBezTo>
                  <a:lnTo>
                    <a:pt x="57" y="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sp>
        <p:nvSpPr>
          <p:cNvPr id="4" name="文本框 3"/>
          <p:cNvSpPr txBox="1"/>
          <p:nvPr/>
        </p:nvSpPr>
        <p:spPr>
          <a:xfrm>
            <a:off x="6241415" y="3171190"/>
            <a:ext cx="3368040" cy="368300"/>
          </a:xfrm>
          <a:prstGeom prst="rect">
            <a:avLst/>
          </a:prstGeom>
          <a:noFill/>
        </p:spPr>
        <p:txBody>
          <a:bodyPr wrap="square" rtlCol="0">
            <a:spAutoFit/>
          </a:bodyPr>
          <a:lstStyle/>
          <a:p>
            <a:r>
              <a:rPr lang="zh-CN" altLang="en-US" b="1">
                <a:latin typeface="微软雅黑" panose="020B0503020204020204" pitchFamily="34" charset="-122"/>
                <a:ea typeface="微软雅黑" panose="020B0503020204020204" pitchFamily="34" charset="-122"/>
                <a:cs typeface="微软雅黑" panose="020B0503020204020204" pitchFamily="34" charset="-122"/>
              </a:rPr>
              <a:t>三、</a:t>
            </a:r>
            <a:r>
              <a:rPr b="1">
                <a:latin typeface="微软雅黑" panose="020B0503020204020204" pitchFamily="34" charset="-122"/>
                <a:ea typeface="微软雅黑" panose="020B0503020204020204" pitchFamily="34" charset="-122"/>
                <a:cs typeface="微软雅黑" panose="020B0503020204020204" pitchFamily="34" charset="-122"/>
              </a:rPr>
              <a:t>产品详情页视觉设计</a:t>
            </a:r>
            <a:endParaRPr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6241415" y="3811270"/>
            <a:ext cx="2905125" cy="368300"/>
          </a:xfrm>
          <a:prstGeom prst="rect">
            <a:avLst/>
          </a:prstGeom>
          <a:noFill/>
        </p:spPr>
        <p:txBody>
          <a:bodyPr wrap="square" rtlCol="0">
            <a:spAutoFit/>
          </a:bodyPr>
          <a:lstStyle/>
          <a:p>
            <a:r>
              <a:rPr lang="zh-CN" altLang="en-US" b="1">
                <a:latin typeface="微软雅黑" panose="020B0503020204020204" pitchFamily="34" charset="-122"/>
                <a:ea typeface="微软雅黑" panose="020B0503020204020204" pitchFamily="34" charset="-122"/>
              </a:rPr>
              <a:t>四、店铺广告图设计分析</a:t>
            </a:r>
            <a:endParaRPr lang="zh-CN" altLang="en-US" b="1">
              <a:latin typeface="微软雅黑" panose="020B0503020204020204" pitchFamily="34" charset="-122"/>
              <a:ea typeface="微软雅黑" panose="020B0503020204020204" pitchFamily="34" charset="-122"/>
            </a:endParaRPr>
          </a:p>
        </p:txBody>
      </p:sp>
      <p:sp>
        <p:nvSpPr>
          <p:cNvPr id="5" name="文本框 4"/>
          <p:cNvSpPr txBox="1"/>
          <p:nvPr/>
        </p:nvSpPr>
        <p:spPr>
          <a:xfrm>
            <a:off x="6241415" y="4411345"/>
            <a:ext cx="2905125" cy="368300"/>
          </a:xfrm>
          <a:prstGeom prst="rect">
            <a:avLst/>
          </a:prstGeom>
          <a:noFill/>
        </p:spPr>
        <p:txBody>
          <a:bodyPr wrap="square" rtlCol="0">
            <a:spAutoFit/>
          </a:bodyPr>
          <a:lstStyle/>
          <a:p>
            <a:r>
              <a:rPr lang="zh-CN" altLang="en-US" b="1">
                <a:latin typeface="微软雅黑" panose="020B0503020204020204" pitchFamily="34" charset="-122"/>
                <a:ea typeface="微软雅黑" panose="020B0503020204020204" pitchFamily="34" charset="-122"/>
              </a:rPr>
              <a:t>五、手淘首页视觉设计</a:t>
            </a:r>
            <a:endParaRPr lang="zh-CN" altLang="en-US" b="1">
              <a:latin typeface="微软雅黑" panose="020B0503020204020204" pitchFamily="34" charset="-122"/>
              <a:ea typeface="微软雅黑" panose="020B0503020204020204" pitchFamily="34" charset="-122"/>
            </a:endParaRPr>
          </a:p>
        </p:txBody>
      </p:sp>
      <p:sp>
        <p:nvSpPr>
          <p:cNvPr id="6" name="文本框 5"/>
          <p:cNvSpPr txBox="1"/>
          <p:nvPr/>
        </p:nvSpPr>
        <p:spPr>
          <a:xfrm>
            <a:off x="6189345" y="2011680"/>
            <a:ext cx="2540000" cy="368300"/>
          </a:xfrm>
          <a:prstGeom prst="rect">
            <a:avLst/>
          </a:prstGeom>
          <a:noFill/>
        </p:spPr>
        <p:txBody>
          <a:bodyPr wrap="square" rtlCol="0" anchor="t">
            <a:spAutoFit/>
          </a:bodyPr>
          <a:lstStyle/>
          <a:p>
            <a:r>
              <a:rPr lang="zh-CN" altLang="en-US"/>
              <a:t> </a:t>
            </a:r>
            <a:r>
              <a:rPr lang="zh-CN" altLang="en-US" b="1">
                <a:latin typeface="微软雅黑" panose="020B0503020204020204" pitchFamily="34" charset="-122"/>
                <a:ea typeface="微软雅黑" panose="020B0503020204020204" pitchFamily="34" charset="-122"/>
              </a:rPr>
              <a:t>一、店铺店招设计分析</a:t>
            </a:r>
            <a:endParaRPr lang="zh-CN" altLang="en-US" b="1">
              <a:latin typeface="微软雅黑" panose="020B0503020204020204" pitchFamily="34" charset="-122"/>
              <a:ea typeface="微软雅黑" panose="020B0503020204020204" pitchFamily="34" charset="-122"/>
            </a:endParaRPr>
          </a:p>
        </p:txBody>
      </p:sp>
      <p:sp>
        <p:nvSpPr>
          <p:cNvPr id="7" name="文本框 6"/>
          <p:cNvSpPr txBox="1"/>
          <p:nvPr/>
        </p:nvSpPr>
        <p:spPr>
          <a:xfrm>
            <a:off x="6241415" y="2577465"/>
            <a:ext cx="3119755" cy="368300"/>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cs typeface="微软雅黑" panose="020B0503020204020204" pitchFamily="34" charset="-122"/>
              </a:rPr>
              <a:t>二、PC端首页视觉设计</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6241415" y="4958080"/>
            <a:ext cx="2905125" cy="368300"/>
          </a:xfrm>
          <a:prstGeom prst="rect">
            <a:avLst/>
          </a:prstGeom>
          <a:noFill/>
        </p:spPr>
        <p:txBody>
          <a:bodyPr wrap="square" rtlCol="0">
            <a:spAutoFit/>
          </a:bodyPr>
          <a:lstStyle/>
          <a:p>
            <a:r>
              <a:rPr lang="zh-CN" altLang="en-US" b="1">
                <a:latin typeface="微软雅黑" panose="020B0503020204020204" pitchFamily="34" charset="-122"/>
                <a:ea typeface="微软雅黑" panose="020B0503020204020204" pitchFamily="34" charset="-122"/>
              </a:rPr>
              <a:t>六、店铺视觉优化与维护</a:t>
            </a:r>
            <a:endParaRPr lang="zh-CN" altLang="en-US" b="1">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80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80000">
                                          <p:cBhvr additive="base">
                                            <p:cTn id="7" dur="750" fill="hold"/>
                                            <p:tgtEl>
                                              <p:spTgt spid="48"/>
                                            </p:tgtEl>
                                            <p:attrNameLst>
                                              <p:attrName>ppt_x</p:attrName>
                                            </p:attrNameLst>
                                          </p:cBhvr>
                                          <p:tavLst>
                                            <p:tav tm="0">
                                              <p:val>
                                                <p:strVal val="0-#ppt_w/2"/>
                                              </p:val>
                                            </p:tav>
                                            <p:tav tm="100000">
                                              <p:val>
                                                <p:strVal val="#ppt_x"/>
                                              </p:val>
                                            </p:tav>
                                          </p:tavLst>
                                        </p:anim>
                                        <p:anim calcmode="lin" valueType="num" p14:bounceEnd="80000">
                                          <p:cBhvr additive="base">
                                            <p:cTn id="8" dur="750" fill="hold"/>
                                            <p:tgtEl>
                                              <p:spTgt spid="4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80000">
                                      <p:stCondLst>
                                        <p:cond delay="200"/>
                                      </p:stCondLst>
                                      <p:childTnLst>
                                        <p:set>
                                          <p:cBhvr>
                                            <p:cTn id="10" dur="1" fill="hold">
                                              <p:stCondLst>
                                                <p:cond delay="0"/>
                                              </p:stCondLst>
                                            </p:cTn>
                                            <p:tgtEl>
                                              <p:spTgt spid="93"/>
                                            </p:tgtEl>
                                            <p:attrNameLst>
                                              <p:attrName>style.visibility</p:attrName>
                                            </p:attrNameLst>
                                          </p:cBhvr>
                                          <p:to>
                                            <p:strVal val="visible"/>
                                          </p:to>
                                        </p:set>
                                        <p:anim calcmode="lin" valueType="num" p14:bounceEnd="80000">
                                          <p:cBhvr additive="base">
                                            <p:cTn id="11" dur="750" fill="hold"/>
                                            <p:tgtEl>
                                              <p:spTgt spid="93"/>
                                            </p:tgtEl>
                                            <p:attrNameLst>
                                              <p:attrName>ppt_x</p:attrName>
                                            </p:attrNameLst>
                                          </p:cBhvr>
                                          <p:tavLst>
                                            <p:tav tm="0">
                                              <p:val>
                                                <p:strVal val="1+#ppt_w/2"/>
                                              </p:val>
                                            </p:tav>
                                            <p:tav tm="100000">
                                              <p:val>
                                                <p:strVal val="#ppt_x"/>
                                              </p:val>
                                            </p:tav>
                                          </p:tavLst>
                                        </p:anim>
                                        <p:anim calcmode="lin" valueType="num" p14:bounceEnd="80000">
                                          <p:cBhvr additive="base">
                                            <p:cTn id="12" dur="750" fill="hold"/>
                                            <p:tgtEl>
                                              <p:spTgt spid="93"/>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500"/>
                                      </p:stCondLst>
                                      <p:childTnLst>
                                        <p:set>
                                          <p:cBhvr>
                                            <p:cTn id="14" dur="1" fill="hold">
                                              <p:stCondLst>
                                                <p:cond delay="0"/>
                                              </p:stCondLst>
                                            </p:cTn>
                                            <p:tgtEl>
                                              <p:spTgt spid="66"/>
                                            </p:tgtEl>
                                            <p:attrNameLst>
                                              <p:attrName>style.visibility</p:attrName>
                                            </p:attrNameLst>
                                          </p:cBhvr>
                                          <p:to>
                                            <p:strVal val="visible"/>
                                          </p:to>
                                        </p:set>
                                        <p:anim calcmode="lin" valueType="num">
                                          <p:cBhvr>
                                            <p:cTn id="15" dur="300" fill="hold"/>
                                            <p:tgtEl>
                                              <p:spTgt spid="66"/>
                                            </p:tgtEl>
                                            <p:attrNameLst>
                                              <p:attrName>ppt_w</p:attrName>
                                            </p:attrNameLst>
                                          </p:cBhvr>
                                          <p:tavLst>
                                            <p:tav tm="0">
                                              <p:val>
                                                <p:fltVal val="0"/>
                                              </p:val>
                                            </p:tav>
                                            <p:tav tm="100000">
                                              <p:val>
                                                <p:strVal val="#ppt_w"/>
                                              </p:val>
                                            </p:tav>
                                          </p:tavLst>
                                        </p:anim>
                                        <p:anim calcmode="lin" valueType="num">
                                          <p:cBhvr>
                                            <p:cTn id="16" dur="300" fill="hold"/>
                                            <p:tgtEl>
                                              <p:spTgt spid="66"/>
                                            </p:tgtEl>
                                            <p:attrNameLst>
                                              <p:attrName>ppt_h</p:attrName>
                                            </p:attrNameLst>
                                          </p:cBhvr>
                                          <p:tavLst>
                                            <p:tav tm="0">
                                              <p:val>
                                                <p:fltVal val="0"/>
                                              </p:val>
                                            </p:tav>
                                            <p:tav tm="100000">
                                              <p:val>
                                                <p:strVal val="#ppt_h"/>
                                              </p:val>
                                            </p:tav>
                                          </p:tavLst>
                                        </p:anim>
                                        <p:animEffect transition="in" filter="fade">
                                          <p:cBhvr>
                                            <p:cTn id="17" dur="300"/>
                                            <p:tgtEl>
                                              <p:spTgt spid="66"/>
                                            </p:tgtEl>
                                          </p:cBhvr>
                                        </p:animEffect>
                                      </p:childTnLst>
                                    </p:cTn>
                                  </p:par>
                                  <p:par>
                                    <p:cTn id="18" presetID="6" presetClass="emph" presetSubtype="0" autoRev="1" fill="hold" grpId="1" nodeType="withEffect">
                                      <p:stCondLst>
                                        <p:cond delay="800"/>
                                      </p:stCondLst>
                                      <p:childTnLst>
                                        <p:animScale>
                                          <p:cBhvr>
                                            <p:cTn id="19" dur="150" fill="hold"/>
                                            <p:tgtEl>
                                              <p:spTgt spid="66"/>
                                            </p:tgtEl>
                                          </p:cBhvr>
                                          <p:by x="110000" y="110000"/>
                                        </p:animScale>
                                      </p:childTnLst>
                                    </p:cTn>
                                  </p:par>
                                  <p:par>
                                    <p:cTn id="20" presetID="53" presetClass="entr" presetSubtype="16" fill="hold" nodeType="withEffect">
                                      <p:stCondLst>
                                        <p:cond delay="800"/>
                                      </p:stCondLst>
                                      <p:childTnLst>
                                        <p:set>
                                          <p:cBhvr>
                                            <p:cTn id="21" dur="1" fill="hold">
                                              <p:stCondLst>
                                                <p:cond delay="0"/>
                                              </p:stCondLst>
                                            </p:cTn>
                                            <p:tgtEl>
                                              <p:spTgt spid="88"/>
                                            </p:tgtEl>
                                            <p:attrNameLst>
                                              <p:attrName>style.visibility</p:attrName>
                                            </p:attrNameLst>
                                          </p:cBhvr>
                                          <p:to>
                                            <p:strVal val="visible"/>
                                          </p:to>
                                        </p:set>
                                        <p:anim calcmode="lin" valueType="num">
                                          <p:cBhvr>
                                            <p:cTn id="22" dur="300" fill="hold"/>
                                            <p:tgtEl>
                                              <p:spTgt spid="88"/>
                                            </p:tgtEl>
                                            <p:attrNameLst>
                                              <p:attrName>ppt_w</p:attrName>
                                            </p:attrNameLst>
                                          </p:cBhvr>
                                          <p:tavLst>
                                            <p:tav tm="0">
                                              <p:val>
                                                <p:fltVal val="0"/>
                                              </p:val>
                                            </p:tav>
                                            <p:tav tm="100000">
                                              <p:val>
                                                <p:strVal val="#ppt_w"/>
                                              </p:val>
                                            </p:tav>
                                          </p:tavLst>
                                        </p:anim>
                                        <p:anim calcmode="lin" valueType="num">
                                          <p:cBhvr>
                                            <p:cTn id="23" dur="300" fill="hold"/>
                                            <p:tgtEl>
                                              <p:spTgt spid="88"/>
                                            </p:tgtEl>
                                            <p:attrNameLst>
                                              <p:attrName>ppt_h</p:attrName>
                                            </p:attrNameLst>
                                          </p:cBhvr>
                                          <p:tavLst>
                                            <p:tav tm="0">
                                              <p:val>
                                                <p:fltVal val="0"/>
                                              </p:val>
                                            </p:tav>
                                            <p:tav tm="100000">
                                              <p:val>
                                                <p:strVal val="#ppt_h"/>
                                              </p:val>
                                            </p:tav>
                                          </p:tavLst>
                                        </p:anim>
                                        <p:animEffect transition="in" filter="fade">
                                          <p:cBhvr>
                                            <p:cTn id="24" dur="300"/>
                                            <p:tgtEl>
                                              <p:spTgt spid="88"/>
                                            </p:tgtEl>
                                          </p:cBhvr>
                                        </p:animEffect>
                                      </p:childTnLst>
                                    </p:cTn>
                                  </p:par>
                                  <p:par>
                                    <p:cTn id="25" presetID="6" presetClass="emph" presetSubtype="0" autoRev="1" fill="hold" nodeType="withEffect">
                                      <p:stCondLst>
                                        <p:cond delay="1100"/>
                                      </p:stCondLst>
                                      <p:childTnLst>
                                        <p:animScale>
                                          <p:cBhvr>
                                            <p:cTn id="26" dur="150" fill="hold"/>
                                            <p:tgtEl>
                                              <p:spTgt spid="88"/>
                                            </p:tgtEl>
                                          </p:cBhvr>
                                          <p:by x="110000" y="110000"/>
                                        </p:animScale>
                                      </p:childTnLst>
                                    </p:cTn>
                                  </p:par>
                                  <p:par>
                                    <p:cTn id="27" presetID="53" presetClass="entr" presetSubtype="16" fill="hold" grpId="0" nodeType="withEffect">
                                      <p:stCondLst>
                                        <p:cond delay="800"/>
                                      </p:stCondLst>
                                      <p:childTnLst>
                                        <p:set>
                                          <p:cBhvr>
                                            <p:cTn id="28" dur="1" fill="hold">
                                              <p:stCondLst>
                                                <p:cond delay="0"/>
                                              </p:stCondLst>
                                            </p:cTn>
                                            <p:tgtEl>
                                              <p:spTgt spid="50"/>
                                            </p:tgtEl>
                                            <p:attrNameLst>
                                              <p:attrName>style.visibility</p:attrName>
                                            </p:attrNameLst>
                                          </p:cBhvr>
                                          <p:to>
                                            <p:strVal val="visible"/>
                                          </p:to>
                                        </p:set>
                                        <p:anim calcmode="lin" valueType="num">
                                          <p:cBhvr>
                                            <p:cTn id="29" dur="300" fill="hold"/>
                                            <p:tgtEl>
                                              <p:spTgt spid="50"/>
                                            </p:tgtEl>
                                            <p:attrNameLst>
                                              <p:attrName>ppt_w</p:attrName>
                                            </p:attrNameLst>
                                          </p:cBhvr>
                                          <p:tavLst>
                                            <p:tav tm="0">
                                              <p:val>
                                                <p:fltVal val="0"/>
                                              </p:val>
                                            </p:tav>
                                            <p:tav tm="100000">
                                              <p:val>
                                                <p:strVal val="#ppt_w"/>
                                              </p:val>
                                            </p:tav>
                                          </p:tavLst>
                                        </p:anim>
                                        <p:anim calcmode="lin" valueType="num">
                                          <p:cBhvr>
                                            <p:cTn id="30" dur="300" fill="hold"/>
                                            <p:tgtEl>
                                              <p:spTgt spid="50"/>
                                            </p:tgtEl>
                                            <p:attrNameLst>
                                              <p:attrName>ppt_h</p:attrName>
                                            </p:attrNameLst>
                                          </p:cBhvr>
                                          <p:tavLst>
                                            <p:tav tm="0">
                                              <p:val>
                                                <p:fltVal val="0"/>
                                              </p:val>
                                            </p:tav>
                                            <p:tav tm="100000">
                                              <p:val>
                                                <p:strVal val="#ppt_h"/>
                                              </p:val>
                                            </p:tav>
                                          </p:tavLst>
                                        </p:anim>
                                        <p:animEffect transition="in" filter="fade">
                                          <p:cBhvr>
                                            <p:cTn id="31" dur="300"/>
                                            <p:tgtEl>
                                              <p:spTgt spid="50"/>
                                            </p:tgtEl>
                                          </p:cBhvr>
                                        </p:animEffect>
                                      </p:childTnLst>
                                    </p:cTn>
                                  </p:par>
                                  <p:par>
                                    <p:cTn id="32" presetID="6" presetClass="emph" presetSubtype="0" autoRev="1" fill="hold" grpId="1" nodeType="withEffect">
                                      <p:stCondLst>
                                        <p:cond delay="1100"/>
                                      </p:stCondLst>
                                      <p:childTnLst>
                                        <p:animScale>
                                          <p:cBhvr>
                                            <p:cTn id="33" dur="150" fill="hold"/>
                                            <p:tgtEl>
                                              <p:spTgt spid="50"/>
                                            </p:tgtEl>
                                          </p:cBhvr>
                                          <p:by x="110000" y="110000"/>
                                        </p:animScale>
                                      </p:childTnLst>
                                    </p:cTn>
                                  </p:par>
                                  <p:par>
                                    <p:cTn id="34" presetID="53" presetClass="entr" presetSubtype="16" fill="hold" grpId="0" nodeType="withEffect">
                                      <p:stCondLst>
                                        <p:cond delay="1100"/>
                                      </p:stCondLst>
                                      <p:childTnLst>
                                        <p:set>
                                          <p:cBhvr>
                                            <p:cTn id="35" dur="1" fill="hold">
                                              <p:stCondLst>
                                                <p:cond delay="0"/>
                                              </p:stCondLst>
                                            </p:cTn>
                                            <p:tgtEl>
                                              <p:spTgt spid="67"/>
                                            </p:tgtEl>
                                            <p:attrNameLst>
                                              <p:attrName>style.visibility</p:attrName>
                                            </p:attrNameLst>
                                          </p:cBhvr>
                                          <p:to>
                                            <p:strVal val="visible"/>
                                          </p:to>
                                        </p:set>
                                        <p:anim calcmode="lin" valueType="num">
                                          <p:cBhvr>
                                            <p:cTn id="36" dur="300" fill="hold"/>
                                            <p:tgtEl>
                                              <p:spTgt spid="67"/>
                                            </p:tgtEl>
                                            <p:attrNameLst>
                                              <p:attrName>ppt_w</p:attrName>
                                            </p:attrNameLst>
                                          </p:cBhvr>
                                          <p:tavLst>
                                            <p:tav tm="0">
                                              <p:val>
                                                <p:fltVal val="0"/>
                                              </p:val>
                                            </p:tav>
                                            <p:tav tm="100000">
                                              <p:val>
                                                <p:strVal val="#ppt_w"/>
                                              </p:val>
                                            </p:tav>
                                          </p:tavLst>
                                        </p:anim>
                                        <p:anim calcmode="lin" valueType="num">
                                          <p:cBhvr>
                                            <p:cTn id="37" dur="300" fill="hold"/>
                                            <p:tgtEl>
                                              <p:spTgt spid="67"/>
                                            </p:tgtEl>
                                            <p:attrNameLst>
                                              <p:attrName>ppt_h</p:attrName>
                                            </p:attrNameLst>
                                          </p:cBhvr>
                                          <p:tavLst>
                                            <p:tav tm="0">
                                              <p:val>
                                                <p:fltVal val="0"/>
                                              </p:val>
                                            </p:tav>
                                            <p:tav tm="100000">
                                              <p:val>
                                                <p:strVal val="#ppt_h"/>
                                              </p:val>
                                            </p:tav>
                                          </p:tavLst>
                                        </p:anim>
                                        <p:animEffect transition="in" filter="fade">
                                          <p:cBhvr>
                                            <p:cTn id="38" dur="300"/>
                                            <p:tgtEl>
                                              <p:spTgt spid="67"/>
                                            </p:tgtEl>
                                          </p:cBhvr>
                                        </p:animEffect>
                                      </p:childTnLst>
                                    </p:cTn>
                                  </p:par>
                                  <p:par>
                                    <p:cTn id="39" presetID="6" presetClass="emph" presetSubtype="0" autoRev="1" fill="hold" grpId="1" nodeType="withEffect">
                                      <p:stCondLst>
                                        <p:cond delay="1400"/>
                                      </p:stCondLst>
                                      <p:childTnLst>
                                        <p:animScale>
                                          <p:cBhvr>
                                            <p:cTn id="40" dur="150" fill="hold"/>
                                            <p:tgtEl>
                                              <p:spTgt spid="67"/>
                                            </p:tgtEl>
                                          </p:cBhvr>
                                          <p:by x="110000" y="110000"/>
                                        </p:animScale>
                                      </p:childTnLst>
                                    </p:cTn>
                                  </p:par>
                                  <p:par>
                                    <p:cTn id="41" presetID="53" presetClass="entr" presetSubtype="16" fill="hold" grpId="0" nodeType="withEffect">
                                      <p:stCondLst>
                                        <p:cond delay="600"/>
                                      </p:stCondLst>
                                      <p:childTnLst>
                                        <p:set>
                                          <p:cBhvr>
                                            <p:cTn id="42" dur="1" fill="hold">
                                              <p:stCondLst>
                                                <p:cond delay="0"/>
                                              </p:stCondLst>
                                            </p:cTn>
                                            <p:tgtEl>
                                              <p:spTgt spid="52"/>
                                            </p:tgtEl>
                                            <p:attrNameLst>
                                              <p:attrName>style.visibility</p:attrName>
                                            </p:attrNameLst>
                                          </p:cBhvr>
                                          <p:to>
                                            <p:strVal val="visible"/>
                                          </p:to>
                                        </p:set>
                                        <p:anim calcmode="lin" valueType="num">
                                          <p:cBhvr>
                                            <p:cTn id="43" dur="300" fill="hold"/>
                                            <p:tgtEl>
                                              <p:spTgt spid="52"/>
                                            </p:tgtEl>
                                            <p:attrNameLst>
                                              <p:attrName>ppt_w</p:attrName>
                                            </p:attrNameLst>
                                          </p:cBhvr>
                                          <p:tavLst>
                                            <p:tav tm="0">
                                              <p:val>
                                                <p:fltVal val="0"/>
                                              </p:val>
                                            </p:tav>
                                            <p:tav tm="100000">
                                              <p:val>
                                                <p:strVal val="#ppt_w"/>
                                              </p:val>
                                            </p:tav>
                                          </p:tavLst>
                                        </p:anim>
                                        <p:anim calcmode="lin" valueType="num">
                                          <p:cBhvr>
                                            <p:cTn id="44" dur="300" fill="hold"/>
                                            <p:tgtEl>
                                              <p:spTgt spid="52"/>
                                            </p:tgtEl>
                                            <p:attrNameLst>
                                              <p:attrName>ppt_h</p:attrName>
                                            </p:attrNameLst>
                                          </p:cBhvr>
                                          <p:tavLst>
                                            <p:tav tm="0">
                                              <p:val>
                                                <p:fltVal val="0"/>
                                              </p:val>
                                            </p:tav>
                                            <p:tav tm="100000">
                                              <p:val>
                                                <p:strVal val="#ppt_h"/>
                                              </p:val>
                                            </p:tav>
                                          </p:tavLst>
                                        </p:anim>
                                        <p:animEffect transition="in" filter="fade">
                                          <p:cBhvr>
                                            <p:cTn id="45" dur="300"/>
                                            <p:tgtEl>
                                              <p:spTgt spid="52"/>
                                            </p:tgtEl>
                                          </p:cBhvr>
                                        </p:animEffect>
                                      </p:childTnLst>
                                    </p:cTn>
                                  </p:par>
                                  <p:par>
                                    <p:cTn id="46" presetID="6" presetClass="emph" presetSubtype="0" autoRev="1" fill="hold" grpId="1" nodeType="withEffect">
                                      <p:stCondLst>
                                        <p:cond delay="900"/>
                                      </p:stCondLst>
                                      <p:childTnLst>
                                        <p:animScale>
                                          <p:cBhvr>
                                            <p:cTn id="47" dur="150" fill="hold"/>
                                            <p:tgtEl>
                                              <p:spTgt spid="52"/>
                                            </p:tgtEl>
                                          </p:cBhvr>
                                          <p:by x="110000" y="110000"/>
                                        </p:animScale>
                                      </p:childTnLst>
                                    </p:cTn>
                                  </p:par>
                                  <p:par>
                                    <p:cTn id="48" presetID="53" presetClass="entr" presetSubtype="16" fill="hold" nodeType="withEffect">
                                      <p:stCondLst>
                                        <p:cond delay="900"/>
                                      </p:stCondLst>
                                      <p:childTnLst>
                                        <p:set>
                                          <p:cBhvr>
                                            <p:cTn id="49" dur="1" fill="hold">
                                              <p:stCondLst>
                                                <p:cond delay="0"/>
                                              </p:stCondLst>
                                            </p:cTn>
                                            <p:tgtEl>
                                              <p:spTgt spid="68"/>
                                            </p:tgtEl>
                                            <p:attrNameLst>
                                              <p:attrName>style.visibility</p:attrName>
                                            </p:attrNameLst>
                                          </p:cBhvr>
                                          <p:to>
                                            <p:strVal val="visible"/>
                                          </p:to>
                                        </p:set>
                                        <p:anim calcmode="lin" valueType="num">
                                          <p:cBhvr>
                                            <p:cTn id="50" dur="300" fill="hold"/>
                                            <p:tgtEl>
                                              <p:spTgt spid="68"/>
                                            </p:tgtEl>
                                            <p:attrNameLst>
                                              <p:attrName>ppt_w</p:attrName>
                                            </p:attrNameLst>
                                          </p:cBhvr>
                                          <p:tavLst>
                                            <p:tav tm="0">
                                              <p:val>
                                                <p:fltVal val="0"/>
                                              </p:val>
                                            </p:tav>
                                            <p:tav tm="100000">
                                              <p:val>
                                                <p:strVal val="#ppt_w"/>
                                              </p:val>
                                            </p:tav>
                                          </p:tavLst>
                                        </p:anim>
                                        <p:anim calcmode="lin" valueType="num">
                                          <p:cBhvr>
                                            <p:cTn id="51" dur="300" fill="hold"/>
                                            <p:tgtEl>
                                              <p:spTgt spid="68"/>
                                            </p:tgtEl>
                                            <p:attrNameLst>
                                              <p:attrName>ppt_h</p:attrName>
                                            </p:attrNameLst>
                                          </p:cBhvr>
                                          <p:tavLst>
                                            <p:tav tm="0">
                                              <p:val>
                                                <p:fltVal val="0"/>
                                              </p:val>
                                            </p:tav>
                                            <p:tav tm="100000">
                                              <p:val>
                                                <p:strVal val="#ppt_h"/>
                                              </p:val>
                                            </p:tav>
                                          </p:tavLst>
                                        </p:anim>
                                        <p:animEffect transition="in" filter="fade">
                                          <p:cBhvr>
                                            <p:cTn id="52" dur="300"/>
                                            <p:tgtEl>
                                              <p:spTgt spid="68"/>
                                            </p:tgtEl>
                                          </p:cBhvr>
                                        </p:animEffect>
                                      </p:childTnLst>
                                    </p:cTn>
                                  </p:par>
                                  <p:par>
                                    <p:cTn id="53" presetID="6" presetClass="emph" presetSubtype="0" autoRev="1" fill="hold" nodeType="withEffect">
                                      <p:stCondLst>
                                        <p:cond delay="1200"/>
                                      </p:stCondLst>
                                      <p:childTnLst>
                                        <p:animScale>
                                          <p:cBhvr>
                                            <p:cTn id="54" dur="150" fill="hold"/>
                                            <p:tgtEl>
                                              <p:spTgt spid="68"/>
                                            </p:tgtEl>
                                          </p:cBhvr>
                                          <p:by x="110000" y="110000"/>
                                        </p:animScale>
                                      </p:childTnLst>
                                    </p:cTn>
                                  </p:par>
                                  <p:par>
                                    <p:cTn id="55" presetID="53" presetClass="entr" presetSubtype="16" fill="hold" grpId="0" nodeType="withEffect">
                                      <p:stCondLst>
                                        <p:cond delay="700"/>
                                      </p:stCondLst>
                                      <p:childTnLst>
                                        <p:set>
                                          <p:cBhvr>
                                            <p:cTn id="56" dur="1" fill="hold">
                                              <p:stCondLst>
                                                <p:cond delay="0"/>
                                              </p:stCondLst>
                                            </p:cTn>
                                            <p:tgtEl>
                                              <p:spTgt spid="62"/>
                                            </p:tgtEl>
                                            <p:attrNameLst>
                                              <p:attrName>style.visibility</p:attrName>
                                            </p:attrNameLst>
                                          </p:cBhvr>
                                          <p:to>
                                            <p:strVal val="visible"/>
                                          </p:to>
                                        </p:set>
                                        <p:anim calcmode="lin" valueType="num">
                                          <p:cBhvr>
                                            <p:cTn id="57" dur="300" fill="hold"/>
                                            <p:tgtEl>
                                              <p:spTgt spid="62"/>
                                            </p:tgtEl>
                                            <p:attrNameLst>
                                              <p:attrName>ppt_w</p:attrName>
                                            </p:attrNameLst>
                                          </p:cBhvr>
                                          <p:tavLst>
                                            <p:tav tm="0">
                                              <p:val>
                                                <p:fltVal val="0"/>
                                              </p:val>
                                            </p:tav>
                                            <p:tav tm="100000">
                                              <p:val>
                                                <p:strVal val="#ppt_w"/>
                                              </p:val>
                                            </p:tav>
                                          </p:tavLst>
                                        </p:anim>
                                        <p:anim calcmode="lin" valueType="num">
                                          <p:cBhvr>
                                            <p:cTn id="58" dur="300" fill="hold"/>
                                            <p:tgtEl>
                                              <p:spTgt spid="62"/>
                                            </p:tgtEl>
                                            <p:attrNameLst>
                                              <p:attrName>ppt_h</p:attrName>
                                            </p:attrNameLst>
                                          </p:cBhvr>
                                          <p:tavLst>
                                            <p:tav tm="0">
                                              <p:val>
                                                <p:fltVal val="0"/>
                                              </p:val>
                                            </p:tav>
                                            <p:tav tm="100000">
                                              <p:val>
                                                <p:strVal val="#ppt_h"/>
                                              </p:val>
                                            </p:tav>
                                          </p:tavLst>
                                        </p:anim>
                                        <p:animEffect transition="in" filter="fade">
                                          <p:cBhvr>
                                            <p:cTn id="59" dur="300"/>
                                            <p:tgtEl>
                                              <p:spTgt spid="62"/>
                                            </p:tgtEl>
                                          </p:cBhvr>
                                        </p:animEffect>
                                      </p:childTnLst>
                                    </p:cTn>
                                  </p:par>
                                  <p:par>
                                    <p:cTn id="60" presetID="6" presetClass="emph" presetSubtype="0" autoRev="1" fill="hold" grpId="1" nodeType="withEffect">
                                      <p:stCondLst>
                                        <p:cond delay="1000"/>
                                      </p:stCondLst>
                                      <p:childTnLst>
                                        <p:animScale>
                                          <p:cBhvr>
                                            <p:cTn id="61" dur="150" fill="hold"/>
                                            <p:tgtEl>
                                              <p:spTgt spid="62"/>
                                            </p:tgtEl>
                                          </p:cBhvr>
                                          <p:by x="110000" y="110000"/>
                                        </p:animScale>
                                      </p:childTnLst>
                                    </p:cTn>
                                  </p:par>
                                  <p:par>
                                    <p:cTn id="62" presetID="53" presetClass="entr" presetSubtype="16" fill="hold" grpId="0" nodeType="withEffect">
                                      <p:stCondLst>
                                        <p:cond delay="1000"/>
                                      </p:stCondLst>
                                      <p:childTnLst>
                                        <p:set>
                                          <p:cBhvr>
                                            <p:cTn id="63" dur="1" fill="hold">
                                              <p:stCondLst>
                                                <p:cond delay="0"/>
                                              </p:stCondLst>
                                            </p:cTn>
                                            <p:tgtEl>
                                              <p:spTgt spid="64"/>
                                            </p:tgtEl>
                                            <p:attrNameLst>
                                              <p:attrName>style.visibility</p:attrName>
                                            </p:attrNameLst>
                                          </p:cBhvr>
                                          <p:to>
                                            <p:strVal val="visible"/>
                                          </p:to>
                                        </p:set>
                                        <p:anim calcmode="lin" valueType="num">
                                          <p:cBhvr>
                                            <p:cTn id="64" dur="300" fill="hold"/>
                                            <p:tgtEl>
                                              <p:spTgt spid="64"/>
                                            </p:tgtEl>
                                            <p:attrNameLst>
                                              <p:attrName>ppt_w</p:attrName>
                                            </p:attrNameLst>
                                          </p:cBhvr>
                                          <p:tavLst>
                                            <p:tav tm="0">
                                              <p:val>
                                                <p:fltVal val="0"/>
                                              </p:val>
                                            </p:tav>
                                            <p:tav tm="100000">
                                              <p:val>
                                                <p:strVal val="#ppt_w"/>
                                              </p:val>
                                            </p:tav>
                                          </p:tavLst>
                                        </p:anim>
                                        <p:anim calcmode="lin" valueType="num">
                                          <p:cBhvr>
                                            <p:cTn id="65" dur="300" fill="hold"/>
                                            <p:tgtEl>
                                              <p:spTgt spid="64"/>
                                            </p:tgtEl>
                                            <p:attrNameLst>
                                              <p:attrName>ppt_h</p:attrName>
                                            </p:attrNameLst>
                                          </p:cBhvr>
                                          <p:tavLst>
                                            <p:tav tm="0">
                                              <p:val>
                                                <p:fltVal val="0"/>
                                              </p:val>
                                            </p:tav>
                                            <p:tav tm="100000">
                                              <p:val>
                                                <p:strVal val="#ppt_h"/>
                                              </p:val>
                                            </p:tav>
                                          </p:tavLst>
                                        </p:anim>
                                        <p:animEffect transition="in" filter="fade">
                                          <p:cBhvr>
                                            <p:cTn id="66" dur="300"/>
                                            <p:tgtEl>
                                              <p:spTgt spid="64"/>
                                            </p:tgtEl>
                                          </p:cBhvr>
                                        </p:animEffect>
                                      </p:childTnLst>
                                    </p:cTn>
                                  </p:par>
                                  <p:par>
                                    <p:cTn id="67" presetID="6" presetClass="emph" presetSubtype="0" autoRev="1" fill="hold" grpId="1" nodeType="withEffect">
                                      <p:stCondLst>
                                        <p:cond delay="1300"/>
                                      </p:stCondLst>
                                      <p:childTnLst>
                                        <p:animScale>
                                          <p:cBhvr>
                                            <p:cTn id="68" dur="150" fill="hold"/>
                                            <p:tgtEl>
                                              <p:spTgt spid="64"/>
                                            </p:tgtEl>
                                          </p:cBhvr>
                                          <p:by x="110000" y="110000"/>
                                        </p:animScale>
                                      </p:childTnLst>
                                    </p:cTn>
                                  </p:par>
                                  <p:par>
                                    <p:cTn id="69" presetID="53" presetClass="entr" presetSubtype="16" fill="hold" grpId="0" nodeType="withEffect">
                                      <p:stCondLst>
                                        <p:cond delay="1100"/>
                                      </p:stCondLst>
                                      <p:childTnLst>
                                        <p:set>
                                          <p:cBhvr>
                                            <p:cTn id="70" dur="1" fill="hold">
                                              <p:stCondLst>
                                                <p:cond delay="0"/>
                                              </p:stCondLst>
                                            </p:cTn>
                                            <p:tgtEl>
                                              <p:spTgt spid="56"/>
                                            </p:tgtEl>
                                            <p:attrNameLst>
                                              <p:attrName>style.visibility</p:attrName>
                                            </p:attrNameLst>
                                          </p:cBhvr>
                                          <p:to>
                                            <p:strVal val="visible"/>
                                          </p:to>
                                        </p:set>
                                        <p:anim calcmode="lin" valueType="num">
                                          <p:cBhvr>
                                            <p:cTn id="71" dur="300" fill="hold"/>
                                            <p:tgtEl>
                                              <p:spTgt spid="56"/>
                                            </p:tgtEl>
                                            <p:attrNameLst>
                                              <p:attrName>ppt_w</p:attrName>
                                            </p:attrNameLst>
                                          </p:cBhvr>
                                          <p:tavLst>
                                            <p:tav tm="0">
                                              <p:val>
                                                <p:fltVal val="0"/>
                                              </p:val>
                                            </p:tav>
                                            <p:tav tm="100000">
                                              <p:val>
                                                <p:strVal val="#ppt_w"/>
                                              </p:val>
                                            </p:tav>
                                          </p:tavLst>
                                        </p:anim>
                                        <p:anim calcmode="lin" valueType="num">
                                          <p:cBhvr>
                                            <p:cTn id="72" dur="300" fill="hold"/>
                                            <p:tgtEl>
                                              <p:spTgt spid="56"/>
                                            </p:tgtEl>
                                            <p:attrNameLst>
                                              <p:attrName>ppt_h</p:attrName>
                                            </p:attrNameLst>
                                          </p:cBhvr>
                                          <p:tavLst>
                                            <p:tav tm="0">
                                              <p:val>
                                                <p:fltVal val="0"/>
                                              </p:val>
                                            </p:tav>
                                            <p:tav tm="100000">
                                              <p:val>
                                                <p:strVal val="#ppt_h"/>
                                              </p:val>
                                            </p:tav>
                                          </p:tavLst>
                                        </p:anim>
                                        <p:animEffect transition="in" filter="fade">
                                          <p:cBhvr>
                                            <p:cTn id="73" dur="300"/>
                                            <p:tgtEl>
                                              <p:spTgt spid="56"/>
                                            </p:tgtEl>
                                          </p:cBhvr>
                                        </p:animEffect>
                                      </p:childTnLst>
                                    </p:cTn>
                                  </p:par>
                                  <p:par>
                                    <p:cTn id="74" presetID="6" presetClass="emph" presetSubtype="0" autoRev="1" fill="hold" grpId="1" nodeType="withEffect">
                                      <p:stCondLst>
                                        <p:cond delay="1400"/>
                                      </p:stCondLst>
                                      <p:childTnLst>
                                        <p:animScale>
                                          <p:cBhvr>
                                            <p:cTn id="75" dur="150" fill="hold"/>
                                            <p:tgtEl>
                                              <p:spTgt spid="56"/>
                                            </p:tgtEl>
                                          </p:cBhvr>
                                          <p:by x="110000" y="110000"/>
                                        </p:animScale>
                                      </p:childTnLst>
                                    </p:cTn>
                                  </p:par>
                                  <p:par>
                                    <p:cTn id="76" presetID="10" presetClass="entr" presetSubtype="0" fill="hold" grpId="0" nodeType="with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fade">
                                          <p:cBhvr>
                                            <p:cTn id="78" dur="500"/>
                                            <p:tgtEl>
                                              <p:spTgt spid="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fade">
                                          <p:cBhvr>
                                            <p:cTn id="81" dur="500"/>
                                            <p:tgtEl>
                                              <p:spTgt spid="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fade">
                                          <p:cBhvr>
                                            <p:cTn id="84" dur="500"/>
                                            <p:tgtEl>
                                              <p:spTgt spid="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fade">
                                          <p:cBhvr>
                                            <p:cTn id="87" dur="500"/>
                                            <p:tgtEl>
                                              <p:spTgt spid="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
                                            </p:tgtEl>
                                            <p:attrNameLst>
                                              <p:attrName>style.visibility</p:attrName>
                                            </p:attrNameLst>
                                          </p:cBhvr>
                                          <p:to>
                                            <p:strVal val="visible"/>
                                          </p:to>
                                        </p:set>
                                        <p:animEffect transition="in" filter="fade">
                                          <p:cBhvr>
                                            <p:cTn id="90" dur="500"/>
                                            <p:tgtEl>
                                              <p:spTgt spid="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fade">
                                          <p:cBhvr>
                                            <p:cTn id="9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bldLvl="0" animBg="1"/>
          <p:bldP spid="48" grpId="0" bldLvl="0" animBg="1"/>
          <p:bldP spid="50" grpId="0" bldLvl="0" animBg="1"/>
          <p:bldP spid="50" grpId="1" bldLvl="0" animBg="1"/>
          <p:bldP spid="52" grpId="0" bldLvl="0" animBg="1"/>
          <p:bldP spid="52" grpId="1" bldLvl="0" animBg="1"/>
          <p:bldP spid="56" grpId="0" bldLvl="0" animBg="1"/>
          <p:bldP spid="56" grpId="1" bldLvl="0" animBg="1"/>
          <p:bldP spid="62" grpId="0" bldLvl="0" animBg="1"/>
          <p:bldP spid="62" grpId="1" bldLvl="0" animBg="1"/>
          <p:bldP spid="64" grpId="0" bldLvl="0" animBg="1"/>
          <p:bldP spid="64" grpId="1" bldLvl="0" animBg="1"/>
          <p:bldP spid="66" grpId="0" bldLvl="0" animBg="1"/>
          <p:bldP spid="66" grpId="1" bldLvl="0" animBg="1"/>
          <p:bldP spid="67" grpId="0"/>
          <p:bldP spid="67" grpId="1"/>
          <p:bldP spid="4" grpId="0"/>
          <p:bldP spid="2" grpId="0"/>
          <p:bldP spid="5" grpId="0"/>
          <p:bldP spid="6" grpId="0"/>
          <p:bldP spid="7" grpId="0"/>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750" fill="hold"/>
                                            <p:tgtEl>
                                              <p:spTgt spid="48"/>
                                            </p:tgtEl>
                                            <p:attrNameLst>
                                              <p:attrName>ppt_x</p:attrName>
                                            </p:attrNameLst>
                                          </p:cBhvr>
                                          <p:tavLst>
                                            <p:tav tm="0">
                                              <p:val>
                                                <p:strVal val="0-#ppt_w/2"/>
                                              </p:val>
                                            </p:tav>
                                            <p:tav tm="100000">
                                              <p:val>
                                                <p:strVal val="#ppt_x"/>
                                              </p:val>
                                            </p:tav>
                                          </p:tavLst>
                                        </p:anim>
                                        <p:anim calcmode="lin" valueType="num">
                                          <p:cBhvr additive="base">
                                            <p:cTn id="8" dur="750" fill="hold"/>
                                            <p:tgtEl>
                                              <p:spTgt spid="4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00"/>
                                      </p:stCondLst>
                                      <p:childTnLst>
                                        <p:set>
                                          <p:cBhvr>
                                            <p:cTn id="10" dur="1" fill="hold">
                                              <p:stCondLst>
                                                <p:cond delay="0"/>
                                              </p:stCondLst>
                                            </p:cTn>
                                            <p:tgtEl>
                                              <p:spTgt spid="93"/>
                                            </p:tgtEl>
                                            <p:attrNameLst>
                                              <p:attrName>style.visibility</p:attrName>
                                            </p:attrNameLst>
                                          </p:cBhvr>
                                          <p:to>
                                            <p:strVal val="visible"/>
                                          </p:to>
                                        </p:set>
                                        <p:anim calcmode="lin" valueType="num">
                                          <p:cBhvr additive="base">
                                            <p:cTn id="11" dur="750" fill="hold"/>
                                            <p:tgtEl>
                                              <p:spTgt spid="93"/>
                                            </p:tgtEl>
                                            <p:attrNameLst>
                                              <p:attrName>ppt_x</p:attrName>
                                            </p:attrNameLst>
                                          </p:cBhvr>
                                          <p:tavLst>
                                            <p:tav tm="0">
                                              <p:val>
                                                <p:strVal val="1+#ppt_w/2"/>
                                              </p:val>
                                            </p:tav>
                                            <p:tav tm="100000">
                                              <p:val>
                                                <p:strVal val="#ppt_x"/>
                                              </p:val>
                                            </p:tav>
                                          </p:tavLst>
                                        </p:anim>
                                        <p:anim calcmode="lin" valueType="num">
                                          <p:cBhvr additive="base">
                                            <p:cTn id="12" dur="750" fill="hold"/>
                                            <p:tgtEl>
                                              <p:spTgt spid="93"/>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500"/>
                                      </p:stCondLst>
                                      <p:childTnLst>
                                        <p:set>
                                          <p:cBhvr>
                                            <p:cTn id="14" dur="1" fill="hold">
                                              <p:stCondLst>
                                                <p:cond delay="0"/>
                                              </p:stCondLst>
                                            </p:cTn>
                                            <p:tgtEl>
                                              <p:spTgt spid="66"/>
                                            </p:tgtEl>
                                            <p:attrNameLst>
                                              <p:attrName>style.visibility</p:attrName>
                                            </p:attrNameLst>
                                          </p:cBhvr>
                                          <p:to>
                                            <p:strVal val="visible"/>
                                          </p:to>
                                        </p:set>
                                        <p:anim calcmode="lin" valueType="num">
                                          <p:cBhvr>
                                            <p:cTn id="15" dur="300" fill="hold"/>
                                            <p:tgtEl>
                                              <p:spTgt spid="66"/>
                                            </p:tgtEl>
                                            <p:attrNameLst>
                                              <p:attrName>ppt_w</p:attrName>
                                            </p:attrNameLst>
                                          </p:cBhvr>
                                          <p:tavLst>
                                            <p:tav tm="0">
                                              <p:val>
                                                <p:fltVal val="0"/>
                                              </p:val>
                                            </p:tav>
                                            <p:tav tm="100000">
                                              <p:val>
                                                <p:strVal val="#ppt_w"/>
                                              </p:val>
                                            </p:tav>
                                          </p:tavLst>
                                        </p:anim>
                                        <p:anim calcmode="lin" valueType="num">
                                          <p:cBhvr>
                                            <p:cTn id="16" dur="300" fill="hold"/>
                                            <p:tgtEl>
                                              <p:spTgt spid="66"/>
                                            </p:tgtEl>
                                            <p:attrNameLst>
                                              <p:attrName>ppt_h</p:attrName>
                                            </p:attrNameLst>
                                          </p:cBhvr>
                                          <p:tavLst>
                                            <p:tav tm="0">
                                              <p:val>
                                                <p:fltVal val="0"/>
                                              </p:val>
                                            </p:tav>
                                            <p:tav tm="100000">
                                              <p:val>
                                                <p:strVal val="#ppt_h"/>
                                              </p:val>
                                            </p:tav>
                                          </p:tavLst>
                                        </p:anim>
                                        <p:animEffect transition="in" filter="fade">
                                          <p:cBhvr>
                                            <p:cTn id="17" dur="300"/>
                                            <p:tgtEl>
                                              <p:spTgt spid="66"/>
                                            </p:tgtEl>
                                          </p:cBhvr>
                                        </p:animEffect>
                                      </p:childTnLst>
                                    </p:cTn>
                                  </p:par>
                                  <p:par>
                                    <p:cTn id="18" presetID="6" presetClass="emph" presetSubtype="0" autoRev="1" fill="hold" grpId="1" nodeType="withEffect">
                                      <p:stCondLst>
                                        <p:cond delay="800"/>
                                      </p:stCondLst>
                                      <p:childTnLst>
                                        <p:animScale>
                                          <p:cBhvr>
                                            <p:cTn id="19" dur="150" fill="hold"/>
                                            <p:tgtEl>
                                              <p:spTgt spid="66"/>
                                            </p:tgtEl>
                                          </p:cBhvr>
                                          <p:by x="110000" y="110000"/>
                                        </p:animScale>
                                      </p:childTnLst>
                                    </p:cTn>
                                  </p:par>
                                  <p:par>
                                    <p:cTn id="20" presetID="53" presetClass="entr" presetSubtype="16" fill="hold" nodeType="withEffect">
                                      <p:stCondLst>
                                        <p:cond delay="800"/>
                                      </p:stCondLst>
                                      <p:childTnLst>
                                        <p:set>
                                          <p:cBhvr>
                                            <p:cTn id="21" dur="1" fill="hold">
                                              <p:stCondLst>
                                                <p:cond delay="0"/>
                                              </p:stCondLst>
                                            </p:cTn>
                                            <p:tgtEl>
                                              <p:spTgt spid="88"/>
                                            </p:tgtEl>
                                            <p:attrNameLst>
                                              <p:attrName>style.visibility</p:attrName>
                                            </p:attrNameLst>
                                          </p:cBhvr>
                                          <p:to>
                                            <p:strVal val="visible"/>
                                          </p:to>
                                        </p:set>
                                        <p:anim calcmode="lin" valueType="num">
                                          <p:cBhvr>
                                            <p:cTn id="22" dur="300" fill="hold"/>
                                            <p:tgtEl>
                                              <p:spTgt spid="88"/>
                                            </p:tgtEl>
                                            <p:attrNameLst>
                                              <p:attrName>ppt_w</p:attrName>
                                            </p:attrNameLst>
                                          </p:cBhvr>
                                          <p:tavLst>
                                            <p:tav tm="0">
                                              <p:val>
                                                <p:fltVal val="0"/>
                                              </p:val>
                                            </p:tav>
                                            <p:tav tm="100000">
                                              <p:val>
                                                <p:strVal val="#ppt_w"/>
                                              </p:val>
                                            </p:tav>
                                          </p:tavLst>
                                        </p:anim>
                                        <p:anim calcmode="lin" valueType="num">
                                          <p:cBhvr>
                                            <p:cTn id="23" dur="300" fill="hold"/>
                                            <p:tgtEl>
                                              <p:spTgt spid="88"/>
                                            </p:tgtEl>
                                            <p:attrNameLst>
                                              <p:attrName>ppt_h</p:attrName>
                                            </p:attrNameLst>
                                          </p:cBhvr>
                                          <p:tavLst>
                                            <p:tav tm="0">
                                              <p:val>
                                                <p:fltVal val="0"/>
                                              </p:val>
                                            </p:tav>
                                            <p:tav tm="100000">
                                              <p:val>
                                                <p:strVal val="#ppt_h"/>
                                              </p:val>
                                            </p:tav>
                                          </p:tavLst>
                                        </p:anim>
                                        <p:animEffect transition="in" filter="fade">
                                          <p:cBhvr>
                                            <p:cTn id="24" dur="300"/>
                                            <p:tgtEl>
                                              <p:spTgt spid="88"/>
                                            </p:tgtEl>
                                          </p:cBhvr>
                                        </p:animEffect>
                                      </p:childTnLst>
                                    </p:cTn>
                                  </p:par>
                                  <p:par>
                                    <p:cTn id="25" presetID="6" presetClass="emph" presetSubtype="0" autoRev="1" fill="hold" nodeType="withEffect">
                                      <p:stCondLst>
                                        <p:cond delay="1100"/>
                                      </p:stCondLst>
                                      <p:childTnLst>
                                        <p:animScale>
                                          <p:cBhvr>
                                            <p:cTn id="26" dur="150" fill="hold"/>
                                            <p:tgtEl>
                                              <p:spTgt spid="88"/>
                                            </p:tgtEl>
                                          </p:cBhvr>
                                          <p:by x="110000" y="110000"/>
                                        </p:animScale>
                                      </p:childTnLst>
                                    </p:cTn>
                                  </p:par>
                                  <p:par>
                                    <p:cTn id="27" presetID="53" presetClass="entr" presetSubtype="16" fill="hold" grpId="0" nodeType="withEffect">
                                      <p:stCondLst>
                                        <p:cond delay="800"/>
                                      </p:stCondLst>
                                      <p:childTnLst>
                                        <p:set>
                                          <p:cBhvr>
                                            <p:cTn id="28" dur="1" fill="hold">
                                              <p:stCondLst>
                                                <p:cond delay="0"/>
                                              </p:stCondLst>
                                            </p:cTn>
                                            <p:tgtEl>
                                              <p:spTgt spid="50"/>
                                            </p:tgtEl>
                                            <p:attrNameLst>
                                              <p:attrName>style.visibility</p:attrName>
                                            </p:attrNameLst>
                                          </p:cBhvr>
                                          <p:to>
                                            <p:strVal val="visible"/>
                                          </p:to>
                                        </p:set>
                                        <p:anim calcmode="lin" valueType="num">
                                          <p:cBhvr>
                                            <p:cTn id="29" dur="300" fill="hold"/>
                                            <p:tgtEl>
                                              <p:spTgt spid="50"/>
                                            </p:tgtEl>
                                            <p:attrNameLst>
                                              <p:attrName>ppt_w</p:attrName>
                                            </p:attrNameLst>
                                          </p:cBhvr>
                                          <p:tavLst>
                                            <p:tav tm="0">
                                              <p:val>
                                                <p:fltVal val="0"/>
                                              </p:val>
                                            </p:tav>
                                            <p:tav tm="100000">
                                              <p:val>
                                                <p:strVal val="#ppt_w"/>
                                              </p:val>
                                            </p:tav>
                                          </p:tavLst>
                                        </p:anim>
                                        <p:anim calcmode="lin" valueType="num">
                                          <p:cBhvr>
                                            <p:cTn id="30" dur="300" fill="hold"/>
                                            <p:tgtEl>
                                              <p:spTgt spid="50"/>
                                            </p:tgtEl>
                                            <p:attrNameLst>
                                              <p:attrName>ppt_h</p:attrName>
                                            </p:attrNameLst>
                                          </p:cBhvr>
                                          <p:tavLst>
                                            <p:tav tm="0">
                                              <p:val>
                                                <p:fltVal val="0"/>
                                              </p:val>
                                            </p:tav>
                                            <p:tav tm="100000">
                                              <p:val>
                                                <p:strVal val="#ppt_h"/>
                                              </p:val>
                                            </p:tav>
                                          </p:tavLst>
                                        </p:anim>
                                        <p:animEffect transition="in" filter="fade">
                                          <p:cBhvr>
                                            <p:cTn id="31" dur="300"/>
                                            <p:tgtEl>
                                              <p:spTgt spid="50"/>
                                            </p:tgtEl>
                                          </p:cBhvr>
                                        </p:animEffect>
                                      </p:childTnLst>
                                    </p:cTn>
                                  </p:par>
                                  <p:par>
                                    <p:cTn id="32" presetID="6" presetClass="emph" presetSubtype="0" autoRev="1" fill="hold" grpId="1" nodeType="withEffect">
                                      <p:stCondLst>
                                        <p:cond delay="1100"/>
                                      </p:stCondLst>
                                      <p:childTnLst>
                                        <p:animScale>
                                          <p:cBhvr>
                                            <p:cTn id="33" dur="150" fill="hold"/>
                                            <p:tgtEl>
                                              <p:spTgt spid="50"/>
                                            </p:tgtEl>
                                          </p:cBhvr>
                                          <p:by x="110000" y="110000"/>
                                        </p:animScale>
                                      </p:childTnLst>
                                    </p:cTn>
                                  </p:par>
                                  <p:par>
                                    <p:cTn id="34" presetID="53" presetClass="entr" presetSubtype="16" fill="hold" grpId="0" nodeType="withEffect">
                                      <p:stCondLst>
                                        <p:cond delay="1100"/>
                                      </p:stCondLst>
                                      <p:childTnLst>
                                        <p:set>
                                          <p:cBhvr>
                                            <p:cTn id="35" dur="1" fill="hold">
                                              <p:stCondLst>
                                                <p:cond delay="0"/>
                                              </p:stCondLst>
                                            </p:cTn>
                                            <p:tgtEl>
                                              <p:spTgt spid="67"/>
                                            </p:tgtEl>
                                            <p:attrNameLst>
                                              <p:attrName>style.visibility</p:attrName>
                                            </p:attrNameLst>
                                          </p:cBhvr>
                                          <p:to>
                                            <p:strVal val="visible"/>
                                          </p:to>
                                        </p:set>
                                        <p:anim calcmode="lin" valueType="num">
                                          <p:cBhvr>
                                            <p:cTn id="36" dur="300" fill="hold"/>
                                            <p:tgtEl>
                                              <p:spTgt spid="67"/>
                                            </p:tgtEl>
                                            <p:attrNameLst>
                                              <p:attrName>ppt_w</p:attrName>
                                            </p:attrNameLst>
                                          </p:cBhvr>
                                          <p:tavLst>
                                            <p:tav tm="0">
                                              <p:val>
                                                <p:fltVal val="0"/>
                                              </p:val>
                                            </p:tav>
                                            <p:tav tm="100000">
                                              <p:val>
                                                <p:strVal val="#ppt_w"/>
                                              </p:val>
                                            </p:tav>
                                          </p:tavLst>
                                        </p:anim>
                                        <p:anim calcmode="lin" valueType="num">
                                          <p:cBhvr>
                                            <p:cTn id="37" dur="300" fill="hold"/>
                                            <p:tgtEl>
                                              <p:spTgt spid="67"/>
                                            </p:tgtEl>
                                            <p:attrNameLst>
                                              <p:attrName>ppt_h</p:attrName>
                                            </p:attrNameLst>
                                          </p:cBhvr>
                                          <p:tavLst>
                                            <p:tav tm="0">
                                              <p:val>
                                                <p:fltVal val="0"/>
                                              </p:val>
                                            </p:tav>
                                            <p:tav tm="100000">
                                              <p:val>
                                                <p:strVal val="#ppt_h"/>
                                              </p:val>
                                            </p:tav>
                                          </p:tavLst>
                                        </p:anim>
                                        <p:animEffect transition="in" filter="fade">
                                          <p:cBhvr>
                                            <p:cTn id="38" dur="300"/>
                                            <p:tgtEl>
                                              <p:spTgt spid="67"/>
                                            </p:tgtEl>
                                          </p:cBhvr>
                                        </p:animEffect>
                                      </p:childTnLst>
                                    </p:cTn>
                                  </p:par>
                                  <p:par>
                                    <p:cTn id="39" presetID="6" presetClass="emph" presetSubtype="0" autoRev="1" fill="hold" grpId="1" nodeType="withEffect">
                                      <p:stCondLst>
                                        <p:cond delay="1400"/>
                                      </p:stCondLst>
                                      <p:childTnLst>
                                        <p:animScale>
                                          <p:cBhvr>
                                            <p:cTn id="40" dur="150" fill="hold"/>
                                            <p:tgtEl>
                                              <p:spTgt spid="67"/>
                                            </p:tgtEl>
                                          </p:cBhvr>
                                          <p:by x="110000" y="110000"/>
                                        </p:animScale>
                                      </p:childTnLst>
                                    </p:cTn>
                                  </p:par>
                                  <p:par>
                                    <p:cTn id="41" presetID="53" presetClass="entr" presetSubtype="16" fill="hold" grpId="0" nodeType="withEffect">
                                      <p:stCondLst>
                                        <p:cond delay="600"/>
                                      </p:stCondLst>
                                      <p:childTnLst>
                                        <p:set>
                                          <p:cBhvr>
                                            <p:cTn id="42" dur="1" fill="hold">
                                              <p:stCondLst>
                                                <p:cond delay="0"/>
                                              </p:stCondLst>
                                            </p:cTn>
                                            <p:tgtEl>
                                              <p:spTgt spid="52"/>
                                            </p:tgtEl>
                                            <p:attrNameLst>
                                              <p:attrName>style.visibility</p:attrName>
                                            </p:attrNameLst>
                                          </p:cBhvr>
                                          <p:to>
                                            <p:strVal val="visible"/>
                                          </p:to>
                                        </p:set>
                                        <p:anim calcmode="lin" valueType="num">
                                          <p:cBhvr>
                                            <p:cTn id="43" dur="300" fill="hold"/>
                                            <p:tgtEl>
                                              <p:spTgt spid="52"/>
                                            </p:tgtEl>
                                            <p:attrNameLst>
                                              <p:attrName>ppt_w</p:attrName>
                                            </p:attrNameLst>
                                          </p:cBhvr>
                                          <p:tavLst>
                                            <p:tav tm="0">
                                              <p:val>
                                                <p:fltVal val="0"/>
                                              </p:val>
                                            </p:tav>
                                            <p:tav tm="100000">
                                              <p:val>
                                                <p:strVal val="#ppt_w"/>
                                              </p:val>
                                            </p:tav>
                                          </p:tavLst>
                                        </p:anim>
                                        <p:anim calcmode="lin" valueType="num">
                                          <p:cBhvr>
                                            <p:cTn id="44" dur="300" fill="hold"/>
                                            <p:tgtEl>
                                              <p:spTgt spid="52"/>
                                            </p:tgtEl>
                                            <p:attrNameLst>
                                              <p:attrName>ppt_h</p:attrName>
                                            </p:attrNameLst>
                                          </p:cBhvr>
                                          <p:tavLst>
                                            <p:tav tm="0">
                                              <p:val>
                                                <p:fltVal val="0"/>
                                              </p:val>
                                            </p:tav>
                                            <p:tav tm="100000">
                                              <p:val>
                                                <p:strVal val="#ppt_h"/>
                                              </p:val>
                                            </p:tav>
                                          </p:tavLst>
                                        </p:anim>
                                        <p:animEffect transition="in" filter="fade">
                                          <p:cBhvr>
                                            <p:cTn id="45" dur="300"/>
                                            <p:tgtEl>
                                              <p:spTgt spid="52"/>
                                            </p:tgtEl>
                                          </p:cBhvr>
                                        </p:animEffect>
                                      </p:childTnLst>
                                    </p:cTn>
                                  </p:par>
                                  <p:par>
                                    <p:cTn id="46" presetID="6" presetClass="emph" presetSubtype="0" autoRev="1" fill="hold" grpId="1" nodeType="withEffect">
                                      <p:stCondLst>
                                        <p:cond delay="900"/>
                                      </p:stCondLst>
                                      <p:childTnLst>
                                        <p:animScale>
                                          <p:cBhvr>
                                            <p:cTn id="47" dur="150" fill="hold"/>
                                            <p:tgtEl>
                                              <p:spTgt spid="52"/>
                                            </p:tgtEl>
                                          </p:cBhvr>
                                          <p:by x="110000" y="110000"/>
                                        </p:animScale>
                                      </p:childTnLst>
                                    </p:cTn>
                                  </p:par>
                                  <p:par>
                                    <p:cTn id="48" presetID="53" presetClass="entr" presetSubtype="16" fill="hold" nodeType="withEffect">
                                      <p:stCondLst>
                                        <p:cond delay="900"/>
                                      </p:stCondLst>
                                      <p:childTnLst>
                                        <p:set>
                                          <p:cBhvr>
                                            <p:cTn id="49" dur="1" fill="hold">
                                              <p:stCondLst>
                                                <p:cond delay="0"/>
                                              </p:stCondLst>
                                            </p:cTn>
                                            <p:tgtEl>
                                              <p:spTgt spid="68"/>
                                            </p:tgtEl>
                                            <p:attrNameLst>
                                              <p:attrName>style.visibility</p:attrName>
                                            </p:attrNameLst>
                                          </p:cBhvr>
                                          <p:to>
                                            <p:strVal val="visible"/>
                                          </p:to>
                                        </p:set>
                                        <p:anim calcmode="lin" valueType="num">
                                          <p:cBhvr>
                                            <p:cTn id="50" dur="300" fill="hold"/>
                                            <p:tgtEl>
                                              <p:spTgt spid="68"/>
                                            </p:tgtEl>
                                            <p:attrNameLst>
                                              <p:attrName>ppt_w</p:attrName>
                                            </p:attrNameLst>
                                          </p:cBhvr>
                                          <p:tavLst>
                                            <p:tav tm="0">
                                              <p:val>
                                                <p:fltVal val="0"/>
                                              </p:val>
                                            </p:tav>
                                            <p:tav tm="100000">
                                              <p:val>
                                                <p:strVal val="#ppt_w"/>
                                              </p:val>
                                            </p:tav>
                                          </p:tavLst>
                                        </p:anim>
                                        <p:anim calcmode="lin" valueType="num">
                                          <p:cBhvr>
                                            <p:cTn id="51" dur="300" fill="hold"/>
                                            <p:tgtEl>
                                              <p:spTgt spid="68"/>
                                            </p:tgtEl>
                                            <p:attrNameLst>
                                              <p:attrName>ppt_h</p:attrName>
                                            </p:attrNameLst>
                                          </p:cBhvr>
                                          <p:tavLst>
                                            <p:tav tm="0">
                                              <p:val>
                                                <p:fltVal val="0"/>
                                              </p:val>
                                            </p:tav>
                                            <p:tav tm="100000">
                                              <p:val>
                                                <p:strVal val="#ppt_h"/>
                                              </p:val>
                                            </p:tav>
                                          </p:tavLst>
                                        </p:anim>
                                        <p:animEffect transition="in" filter="fade">
                                          <p:cBhvr>
                                            <p:cTn id="52" dur="300"/>
                                            <p:tgtEl>
                                              <p:spTgt spid="68"/>
                                            </p:tgtEl>
                                          </p:cBhvr>
                                        </p:animEffect>
                                      </p:childTnLst>
                                    </p:cTn>
                                  </p:par>
                                  <p:par>
                                    <p:cTn id="53" presetID="6" presetClass="emph" presetSubtype="0" autoRev="1" fill="hold" nodeType="withEffect">
                                      <p:stCondLst>
                                        <p:cond delay="1200"/>
                                      </p:stCondLst>
                                      <p:childTnLst>
                                        <p:animScale>
                                          <p:cBhvr>
                                            <p:cTn id="54" dur="150" fill="hold"/>
                                            <p:tgtEl>
                                              <p:spTgt spid="68"/>
                                            </p:tgtEl>
                                          </p:cBhvr>
                                          <p:by x="110000" y="110000"/>
                                        </p:animScale>
                                      </p:childTnLst>
                                    </p:cTn>
                                  </p:par>
                                  <p:par>
                                    <p:cTn id="55" presetID="53" presetClass="entr" presetSubtype="16" fill="hold" grpId="0" nodeType="withEffect">
                                      <p:stCondLst>
                                        <p:cond delay="700"/>
                                      </p:stCondLst>
                                      <p:childTnLst>
                                        <p:set>
                                          <p:cBhvr>
                                            <p:cTn id="56" dur="1" fill="hold">
                                              <p:stCondLst>
                                                <p:cond delay="0"/>
                                              </p:stCondLst>
                                            </p:cTn>
                                            <p:tgtEl>
                                              <p:spTgt spid="62"/>
                                            </p:tgtEl>
                                            <p:attrNameLst>
                                              <p:attrName>style.visibility</p:attrName>
                                            </p:attrNameLst>
                                          </p:cBhvr>
                                          <p:to>
                                            <p:strVal val="visible"/>
                                          </p:to>
                                        </p:set>
                                        <p:anim calcmode="lin" valueType="num">
                                          <p:cBhvr>
                                            <p:cTn id="57" dur="300" fill="hold"/>
                                            <p:tgtEl>
                                              <p:spTgt spid="62"/>
                                            </p:tgtEl>
                                            <p:attrNameLst>
                                              <p:attrName>ppt_w</p:attrName>
                                            </p:attrNameLst>
                                          </p:cBhvr>
                                          <p:tavLst>
                                            <p:tav tm="0">
                                              <p:val>
                                                <p:fltVal val="0"/>
                                              </p:val>
                                            </p:tav>
                                            <p:tav tm="100000">
                                              <p:val>
                                                <p:strVal val="#ppt_w"/>
                                              </p:val>
                                            </p:tav>
                                          </p:tavLst>
                                        </p:anim>
                                        <p:anim calcmode="lin" valueType="num">
                                          <p:cBhvr>
                                            <p:cTn id="58" dur="300" fill="hold"/>
                                            <p:tgtEl>
                                              <p:spTgt spid="62"/>
                                            </p:tgtEl>
                                            <p:attrNameLst>
                                              <p:attrName>ppt_h</p:attrName>
                                            </p:attrNameLst>
                                          </p:cBhvr>
                                          <p:tavLst>
                                            <p:tav tm="0">
                                              <p:val>
                                                <p:fltVal val="0"/>
                                              </p:val>
                                            </p:tav>
                                            <p:tav tm="100000">
                                              <p:val>
                                                <p:strVal val="#ppt_h"/>
                                              </p:val>
                                            </p:tav>
                                          </p:tavLst>
                                        </p:anim>
                                        <p:animEffect transition="in" filter="fade">
                                          <p:cBhvr>
                                            <p:cTn id="59" dur="300"/>
                                            <p:tgtEl>
                                              <p:spTgt spid="62"/>
                                            </p:tgtEl>
                                          </p:cBhvr>
                                        </p:animEffect>
                                      </p:childTnLst>
                                    </p:cTn>
                                  </p:par>
                                  <p:par>
                                    <p:cTn id="60" presetID="6" presetClass="emph" presetSubtype="0" autoRev="1" fill="hold" grpId="1" nodeType="withEffect">
                                      <p:stCondLst>
                                        <p:cond delay="1000"/>
                                      </p:stCondLst>
                                      <p:childTnLst>
                                        <p:animScale>
                                          <p:cBhvr>
                                            <p:cTn id="61" dur="150" fill="hold"/>
                                            <p:tgtEl>
                                              <p:spTgt spid="62"/>
                                            </p:tgtEl>
                                          </p:cBhvr>
                                          <p:by x="110000" y="110000"/>
                                        </p:animScale>
                                      </p:childTnLst>
                                    </p:cTn>
                                  </p:par>
                                  <p:par>
                                    <p:cTn id="62" presetID="53" presetClass="entr" presetSubtype="16" fill="hold" grpId="0" nodeType="withEffect">
                                      <p:stCondLst>
                                        <p:cond delay="1000"/>
                                      </p:stCondLst>
                                      <p:childTnLst>
                                        <p:set>
                                          <p:cBhvr>
                                            <p:cTn id="63" dur="1" fill="hold">
                                              <p:stCondLst>
                                                <p:cond delay="0"/>
                                              </p:stCondLst>
                                            </p:cTn>
                                            <p:tgtEl>
                                              <p:spTgt spid="64"/>
                                            </p:tgtEl>
                                            <p:attrNameLst>
                                              <p:attrName>style.visibility</p:attrName>
                                            </p:attrNameLst>
                                          </p:cBhvr>
                                          <p:to>
                                            <p:strVal val="visible"/>
                                          </p:to>
                                        </p:set>
                                        <p:anim calcmode="lin" valueType="num">
                                          <p:cBhvr>
                                            <p:cTn id="64" dur="300" fill="hold"/>
                                            <p:tgtEl>
                                              <p:spTgt spid="64"/>
                                            </p:tgtEl>
                                            <p:attrNameLst>
                                              <p:attrName>ppt_w</p:attrName>
                                            </p:attrNameLst>
                                          </p:cBhvr>
                                          <p:tavLst>
                                            <p:tav tm="0">
                                              <p:val>
                                                <p:fltVal val="0"/>
                                              </p:val>
                                            </p:tav>
                                            <p:tav tm="100000">
                                              <p:val>
                                                <p:strVal val="#ppt_w"/>
                                              </p:val>
                                            </p:tav>
                                          </p:tavLst>
                                        </p:anim>
                                        <p:anim calcmode="lin" valueType="num">
                                          <p:cBhvr>
                                            <p:cTn id="65" dur="300" fill="hold"/>
                                            <p:tgtEl>
                                              <p:spTgt spid="64"/>
                                            </p:tgtEl>
                                            <p:attrNameLst>
                                              <p:attrName>ppt_h</p:attrName>
                                            </p:attrNameLst>
                                          </p:cBhvr>
                                          <p:tavLst>
                                            <p:tav tm="0">
                                              <p:val>
                                                <p:fltVal val="0"/>
                                              </p:val>
                                            </p:tav>
                                            <p:tav tm="100000">
                                              <p:val>
                                                <p:strVal val="#ppt_h"/>
                                              </p:val>
                                            </p:tav>
                                          </p:tavLst>
                                        </p:anim>
                                        <p:animEffect transition="in" filter="fade">
                                          <p:cBhvr>
                                            <p:cTn id="66" dur="300"/>
                                            <p:tgtEl>
                                              <p:spTgt spid="64"/>
                                            </p:tgtEl>
                                          </p:cBhvr>
                                        </p:animEffect>
                                      </p:childTnLst>
                                    </p:cTn>
                                  </p:par>
                                  <p:par>
                                    <p:cTn id="67" presetID="6" presetClass="emph" presetSubtype="0" autoRev="1" fill="hold" grpId="1" nodeType="withEffect">
                                      <p:stCondLst>
                                        <p:cond delay="1300"/>
                                      </p:stCondLst>
                                      <p:childTnLst>
                                        <p:animScale>
                                          <p:cBhvr>
                                            <p:cTn id="68" dur="150" fill="hold"/>
                                            <p:tgtEl>
                                              <p:spTgt spid="64"/>
                                            </p:tgtEl>
                                          </p:cBhvr>
                                          <p:by x="110000" y="110000"/>
                                        </p:animScale>
                                      </p:childTnLst>
                                    </p:cTn>
                                  </p:par>
                                  <p:par>
                                    <p:cTn id="69" presetID="53" presetClass="entr" presetSubtype="16" fill="hold" grpId="0" nodeType="withEffect">
                                      <p:stCondLst>
                                        <p:cond delay="1100"/>
                                      </p:stCondLst>
                                      <p:childTnLst>
                                        <p:set>
                                          <p:cBhvr>
                                            <p:cTn id="70" dur="1" fill="hold">
                                              <p:stCondLst>
                                                <p:cond delay="0"/>
                                              </p:stCondLst>
                                            </p:cTn>
                                            <p:tgtEl>
                                              <p:spTgt spid="56"/>
                                            </p:tgtEl>
                                            <p:attrNameLst>
                                              <p:attrName>style.visibility</p:attrName>
                                            </p:attrNameLst>
                                          </p:cBhvr>
                                          <p:to>
                                            <p:strVal val="visible"/>
                                          </p:to>
                                        </p:set>
                                        <p:anim calcmode="lin" valueType="num">
                                          <p:cBhvr>
                                            <p:cTn id="71" dur="300" fill="hold"/>
                                            <p:tgtEl>
                                              <p:spTgt spid="56"/>
                                            </p:tgtEl>
                                            <p:attrNameLst>
                                              <p:attrName>ppt_w</p:attrName>
                                            </p:attrNameLst>
                                          </p:cBhvr>
                                          <p:tavLst>
                                            <p:tav tm="0">
                                              <p:val>
                                                <p:fltVal val="0"/>
                                              </p:val>
                                            </p:tav>
                                            <p:tav tm="100000">
                                              <p:val>
                                                <p:strVal val="#ppt_w"/>
                                              </p:val>
                                            </p:tav>
                                          </p:tavLst>
                                        </p:anim>
                                        <p:anim calcmode="lin" valueType="num">
                                          <p:cBhvr>
                                            <p:cTn id="72" dur="300" fill="hold"/>
                                            <p:tgtEl>
                                              <p:spTgt spid="56"/>
                                            </p:tgtEl>
                                            <p:attrNameLst>
                                              <p:attrName>ppt_h</p:attrName>
                                            </p:attrNameLst>
                                          </p:cBhvr>
                                          <p:tavLst>
                                            <p:tav tm="0">
                                              <p:val>
                                                <p:fltVal val="0"/>
                                              </p:val>
                                            </p:tav>
                                            <p:tav tm="100000">
                                              <p:val>
                                                <p:strVal val="#ppt_h"/>
                                              </p:val>
                                            </p:tav>
                                          </p:tavLst>
                                        </p:anim>
                                        <p:animEffect transition="in" filter="fade">
                                          <p:cBhvr>
                                            <p:cTn id="73" dur="300"/>
                                            <p:tgtEl>
                                              <p:spTgt spid="56"/>
                                            </p:tgtEl>
                                          </p:cBhvr>
                                        </p:animEffect>
                                      </p:childTnLst>
                                    </p:cTn>
                                  </p:par>
                                  <p:par>
                                    <p:cTn id="74" presetID="6" presetClass="emph" presetSubtype="0" autoRev="1" fill="hold" grpId="1" nodeType="withEffect">
                                      <p:stCondLst>
                                        <p:cond delay="1400"/>
                                      </p:stCondLst>
                                      <p:childTnLst>
                                        <p:animScale>
                                          <p:cBhvr>
                                            <p:cTn id="75" dur="150" fill="hold"/>
                                            <p:tgtEl>
                                              <p:spTgt spid="56"/>
                                            </p:tgtEl>
                                          </p:cBhvr>
                                          <p:by x="110000" y="110000"/>
                                        </p:animScale>
                                      </p:childTnLst>
                                    </p:cTn>
                                  </p:par>
                                  <p:par>
                                    <p:cTn id="76" presetID="10" presetClass="entr" presetSubtype="0" fill="hold" grpId="0" nodeType="with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fade">
                                          <p:cBhvr>
                                            <p:cTn id="78" dur="500"/>
                                            <p:tgtEl>
                                              <p:spTgt spid="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fade">
                                          <p:cBhvr>
                                            <p:cTn id="81" dur="500"/>
                                            <p:tgtEl>
                                              <p:spTgt spid="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fade">
                                          <p:cBhvr>
                                            <p:cTn id="84" dur="500"/>
                                            <p:tgtEl>
                                              <p:spTgt spid="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fade">
                                          <p:cBhvr>
                                            <p:cTn id="87" dur="500"/>
                                            <p:tgtEl>
                                              <p:spTgt spid="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
                                            </p:tgtEl>
                                            <p:attrNameLst>
                                              <p:attrName>style.visibility</p:attrName>
                                            </p:attrNameLst>
                                          </p:cBhvr>
                                          <p:to>
                                            <p:strVal val="visible"/>
                                          </p:to>
                                        </p:set>
                                        <p:animEffect transition="in" filter="fade">
                                          <p:cBhvr>
                                            <p:cTn id="90" dur="500"/>
                                            <p:tgtEl>
                                              <p:spTgt spid="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fade">
                                          <p:cBhvr>
                                            <p:cTn id="9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bldLvl="0" animBg="1"/>
          <p:bldP spid="48" grpId="0" bldLvl="0" animBg="1"/>
          <p:bldP spid="50" grpId="0" bldLvl="0" animBg="1"/>
          <p:bldP spid="50" grpId="1" bldLvl="0" animBg="1"/>
          <p:bldP spid="52" grpId="0" bldLvl="0" animBg="1"/>
          <p:bldP spid="52" grpId="1" bldLvl="0" animBg="1"/>
          <p:bldP spid="56" grpId="0" bldLvl="0" animBg="1"/>
          <p:bldP spid="56" grpId="1" bldLvl="0" animBg="1"/>
          <p:bldP spid="62" grpId="0" bldLvl="0" animBg="1"/>
          <p:bldP spid="62" grpId="1" bldLvl="0" animBg="1"/>
          <p:bldP spid="64" grpId="0" bldLvl="0" animBg="1"/>
          <p:bldP spid="64" grpId="1" bldLvl="0" animBg="1"/>
          <p:bldP spid="66" grpId="0" bldLvl="0" animBg="1"/>
          <p:bldP spid="66" grpId="1" bldLvl="0" animBg="1"/>
          <p:bldP spid="67" grpId="0"/>
          <p:bldP spid="67" grpId="1"/>
          <p:bldP spid="4" grpId="0"/>
          <p:bldP spid="2" grpId="0"/>
          <p:bldP spid="5" grpId="0"/>
          <p:bldP spid="6" grpId="0"/>
          <p:bldP spid="7" grpId="0"/>
          <p:bldP spid="8"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文本框 89"/>
          <p:cNvSpPr txBox="1"/>
          <p:nvPr/>
        </p:nvSpPr>
        <p:spPr>
          <a:xfrm>
            <a:off x="2098675" y="3648710"/>
            <a:ext cx="3947795" cy="2348230"/>
          </a:xfrm>
          <a:prstGeom prst="rect">
            <a:avLst/>
          </a:prstGeom>
        </p:spPr>
        <p:txBody>
          <a:bodyPr wrap="square">
            <a:spAutoFit/>
          </a:bodyPr>
          <a:lstStyle>
            <a:defPPr>
              <a:defRPr lang="zh-CN"/>
            </a:defPPr>
            <a:lvl1pPr indent="0">
              <a:lnSpc>
                <a:spcPts val="2200"/>
              </a:lnSpc>
              <a:buFont typeface="Wingdings" panose="05000000000000000000" pitchFamily="2" charset="2"/>
              <a:buNone/>
              <a:defRPr sz="1400">
                <a:latin typeface="庞中华简体 V2007" panose="02000600000000000000" pitchFamily="2" charset="-122"/>
                <a:ea typeface="庞中华简体 V2007" panose="02000600000000000000" pitchFamily="2" charset="-122"/>
                <a:cs typeface="庞中华简体 V2007" panose="02000600000000000000" pitchFamily="2" charset="-122"/>
              </a:defRPr>
            </a:lvl1pPr>
          </a:lstStyle>
          <a:p>
            <a:r>
              <a:rPr dirty="0">
                <a:latin typeface="微软雅黑" panose="020B0503020204020204" pitchFamily="34" charset="-122"/>
                <a:ea typeface="微软雅黑" panose="020B0503020204020204" pitchFamily="34" charset="-122"/>
                <a:cs typeface="微软雅黑" panose="020B0503020204020204" pitchFamily="34" charset="-122"/>
              </a:rPr>
              <a:t>分析1  背景选择使用带光感的纯色，不同于背景内容多的丰富，更能突显出高级感；</a:t>
            </a:r>
            <a:endParaRPr dirty="0">
              <a:latin typeface="微软雅黑" panose="020B0503020204020204" pitchFamily="34" charset="-122"/>
              <a:ea typeface="微软雅黑" panose="020B0503020204020204" pitchFamily="34" charset="-122"/>
              <a:cs typeface="微软雅黑" panose="020B0503020204020204" pitchFamily="34" charset="-122"/>
            </a:endParaRPr>
          </a:p>
          <a:p>
            <a:r>
              <a:rPr dirty="0">
                <a:latin typeface="微软雅黑" panose="020B0503020204020204" pitchFamily="34" charset="-122"/>
                <a:ea typeface="微软雅黑" panose="020B0503020204020204" pitchFamily="34" charset="-122"/>
                <a:cs typeface="微软雅黑" panose="020B0503020204020204" pitchFamily="34" charset="-122"/>
              </a:rPr>
              <a:t>分析2  选择一个有节日代表性的产品作为广告对象，烘托画面气氛；</a:t>
            </a:r>
            <a:endParaRPr dirty="0">
              <a:latin typeface="微软雅黑" panose="020B0503020204020204" pitchFamily="34" charset="-122"/>
              <a:ea typeface="微软雅黑" panose="020B0503020204020204" pitchFamily="34" charset="-122"/>
              <a:cs typeface="微软雅黑" panose="020B0503020204020204" pitchFamily="34" charset="-122"/>
            </a:endParaRPr>
          </a:p>
          <a:p>
            <a:r>
              <a:rPr dirty="0">
                <a:latin typeface="微软雅黑" panose="020B0503020204020204" pitchFamily="34" charset="-122"/>
                <a:ea typeface="微软雅黑" panose="020B0503020204020204" pitchFamily="34" charset="-122"/>
                <a:cs typeface="微软雅黑" panose="020B0503020204020204" pitchFamily="34" charset="-122"/>
              </a:rPr>
              <a:t>分析3  文字选择书法风的字体，使得文字在画面中更为突出，点明广告图的主题；</a:t>
            </a:r>
            <a:endParaRPr dirty="0">
              <a:latin typeface="微软雅黑" panose="020B0503020204020204" pitchFamily="34" charset="-122"/>
              <a:ea typeface="微软雅黑" panose="020B0503020204020204" pitchFamily="34" charset="-122"/>
              <a:cs typeface="微软雅黑" panose="020B0503020204020204" pitchFamily="34" charset="-122"/>
            </a:endParaRPr>
          </a:p>
          <a:p>
            <a:r>
              <a:rPr dirty="0">
                <a:latin typeface="微软雅黑" panose="020B0503020204020204" pitchFamily="34" charset="-122"/>
                <a:ea typeface="微软雅黑" panose="020B0503020204020204" pitchFamily="34" charset="-122"/>
                <a:cs typeface="微软雅黑" panose="020B0503020204020204" pitchFamily="34" charset="-122"/>
              </a:rPr>
              <a:t>分析4  添加一些与“女神”相关的素材，衬托主题。</a:t>
            </a:r>
            <a:endParaRPr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1" name="文本框 90"/>
          <p:cNvSpPr txBox="1"/>
          <p:nvPr/>
        </p:nvSpPr>
        <p:spPr>
          <a:xfrm>
            <a:off x="2098956" y="2317858"/>
            <a:ext cx="4025945" cy="937260"/>
          </a:xfrm>
          <a:prstGeom prst="rect">
            <a:avLst/>
          </a:prstGeom>
        </p:spPr>
        <p:txBody>
          <a:bodyPr wrap="square">
            <a:spAutoFit/>
          </a:bodyPr>
          <a:lstStyle>
            <a:defPPr>
              <a:defRPr lang="zh-CN"/>
            </a:defPPr>
            <a:lvl1pPr indent="0">
              <a:lnSpc>
                <a:spcPts val="2200"/>
              </a:lnSpc>
              <a:buFont typeface="Wingdings" panose="05000000000000000000" pitchFamily="2" charset="2"/>
              <a:buNone/>
              <a:defRPr sz="1400">
                <a:latin typeface="庞中华简体 V2007" panose="02000600000000000000" pitchFamily="2" charset="-122"/>
                <a:ea typeface="庞中华简体 V2007" panose="02000600000000000000" pitchFamily="2" charset="-122"/>
                <a:cs typeface="庞中华简体 V2007" panose="02000600000000000000" pitchFamily="2" charset="-122"/>
              </a:defRPr>
            </a:lvl1pPr>
          </a:lstStyle>
          <a:p>
            <a:r>
              <a:rPr dirty="0">
                <a:latin typeface="微软雅黑" panose="020B0503020204020204" pitchFamily="34" charset="-122"/>
                <a:ea typeface="微软雅黑" panose="020B0503020204020204" pitchFamily="34" charset="-122"/>
                <a:cs typeface="微软雅黑" panose="020B0503020204020204" pitchFamily="34" charset="-122"/>
              </a:rPr>
              <a:t>女生节：3月7日</a:t>
            </a:r>
            <a:endParaRPr dirty="0">
              <a:latin typeface="微软雅黑" panose="020B0503020204020204" pitchFamily="34" charset="-122"/>
              <a:ea typeface="微软雅黑" panose="020B0503020204020204" pitchFamily="34" charset="-122"/>
              <a:cs typeface="微软雅黑" panose="020B0503020204020204" pitchFamily="34" charset="-122"/>
            </a:endParaRPr>
          </a:p>
          <a:p>
            <a:r>
              <a:rPr dirty="0">
                <a:latin typeface="微软雅黑" panose="020B0503020204020204" pitchFamily="34" charset="-122"/>
                <a:ea typeface="微软雅黑" panose="020B0503020204020204" pitchFamily="34" charset="-122"/>
                <a:cs typeface="微软雅黑" panose="020B0503020204020204" pitchFamily="34" charset="-122"/>
              </a:rPr>
              <a:t>女生节，起源于20世纪80年代末，一般定义在3月7日这一天，三八妇女节前一天。</a:t>
            </a:r>
            <a:endParaRPr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 name="组合 1"/>
          <p:cNvGrpSpPr/>
          <p:nvPr/>
        </p:nvGrpSpPr>
        <p:grpSpPr>
          <a:xfrm>
            <a:off x="1738230" y="906683"/>
            <a:ext cx="130982" cy="5533585"/>
            <a:chOff x="1718141" y="495300"/>
            <a:chExt cx="130982" cy="5533585"/>
          </a:xfrm>
        </p:grpSpPr>
        <p:grpSp>
          <p:nvGrpSpPr>
            <p:cNvPr id="10" name="Group 4"/>
            <p:cNvGrpSpPr>
              <a:grpSpLocks noChangeAspect="1"/>
            </p:cNvGrpSpPr>
            <p:nvPr/>
          </p:nvGrpSpPr>
          <p:grpSpPr bwMode="auto">
            <a:xfrm rot="16200000">
              <a:off x="-166754" y="4013009"/>
              <a:ext cx="3900771" cy="130982"/>
              <a:chOff x="3" y="1"/>
              <a:chExt cx="1012" cy="199"/>
            </a:xfrm>
            <a:solidFill>
              <a:schemeClr val="tx1">
                <a:lumMod val="50000"/>
                <a:lumOff val="50000"/>
              </a:schemeClr>
            </a:solidFill>
          </p:grpSpPr>
          <p:sp>
            <p:nvSpPr>
              <p:cNvPr id="11" name="Freeform 5"/>
              <p:cNvSpPr/>
              <p:nvPr/>
            </p:nvSpPr>
            <p:spPr bwMode="auto">
              <a:xfrm>
                <a:off x="998" y="63"/>
                <a:ext cx="6" cy="5"/>
              </a:xfrm>
              <a:custGeom>
                <a:avLst/>
                <a:gdLst>
                  <a:gd name="T0" fmla="*/ 0 w 7"/>
                  <a:gd name="T1" fmla="*/ 2 h 6"/>
                  <a:gd name="T2" fmla="*/ 7 w 7"/>
                  <a:gd name="T3" fmla="*/ 2 h 6"/>
                  <a:gd name="T4" fmla="*/ 0 w 7"/>
                  <a:gd name="T5" fmla="*/ 2 h 6"/>
                </a:gdLst>
                <a:ahLst/>
                <a:cxnLst>
                  <a:cxn ang="0">
                    <a:pos x="T0" y="T1"/>
                  </a:cxn>
                  <a:cxn ang="0">
                    <a:pos x="T2" y="T3"/>
                  </a:cxn>
                  <a:cxn ang="0">
                    <a:pos x="T4" y="T5"/>
                  </a:cxn>
                </a:cxnLst>
                <a:rect l="0" t="0" r="r" b="b"/>
                <a:pathLst>
                  <a:path w="7" h="6">
                    <a:moveTo>
                      <a:pt x="0" y="2"/>
                    </a:moveTo>
                    <a:cubicBezTo>
                      <a:pt x="2" y="3"/>
                      <a:pt x="6" y="0"/>
                      <a:pt x="7" y="2"/>
                    </a:cubicBezTo>
                    <a:cubicBezTo>
                      <a:pt x="4" y="3"/>
                      <a:pt x="2" y="6"/>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6"/>
              <p:cNvSpPr/>
              <p:nvPr/>
            </p:nvSpPr>
            <p:spPr bwMode="auto">
              <a:xfrm>
                <a:off x="940" y="2"/>
                <a:ext cx="6" cy="5"/>
              </a:xfrm>
              <a:custGeom>
                <a:avLst/>
                <a:gdLst>
                  <a:gd name="T0" fmla="*/ 0 w 6"/>
                  <a:gd name="T1" fmla="*/ 3 h 5"/>
                  <a:gd name="T2" fmla="*/ 6 w 6"/>
                  <a:gd name="T3" fmla="*/ 3 h 5"/>
                  <a:gd name="T4" fmla="*/ 5 w 6"/>
                  <a:gd name="T5" fmla="*/ 5 h 5"/>
                  <a:gd name="T6" fmla="*/ 1 w 6"/>
                  <a:gd name="T7" fmla="*/ 5 h 5"/>
                  <a:gd name="T8" fmla="*/ 0 w 6"/>
                  <a:gd name="T9" fmla="*/ 3 h 5"/>
                </a:gdLst>
                <a:ahLst/>
                <a:cxnLst>
                  <a:cxn ang="0">
                    <a:pos x="T0" y="T1"/>
                  </a:cxn>
                  <a:cxn ang="0">
                    <a:pos x="T2" y="T3"/>
                  </a:cxn>
                  <a:cxn ang="0">
                    <a:pos x="T4" y="T5"/>
                  </a:cxn>
                  <a:cxn ang="0">
                    <a:pos x="T6" y="T7"/>
                  </a:cxn>
                  <a:cxn ang="0">
                    <a:pos x="T8" y="T9"/>
                  </a:cxn>
                </a:cxnLst>
                <a:rect l="0" t="0" r="r" b="b"/>
                <a:pathLst>
                  <a:path w="6" h="5">
                    <a:moveTo>
                      <a:pt x="0" y="3"/>
                    </a:moveTo>
                    <a:cubicBezTo>
                      <a:pt x="3" y="3"/>
                      <a:pt x="4" y="0"/>
                      <a:pt x="6" y="3"/>
                    </a:cubicBezTo>
                    <a:cubicBezTo>
                      <a:pt x="5" y="3"/>
                      <a:pt x="5" y="4"/>
                      <a:pt x="5" y="5"/>
                    </a:cubicBezTo>
                    <a:cubicBezTo>
                      <a:pt x="3" y="5"/>
                      <a:pt x="4" y="4"/>
                      <a:pt x="1" y="5"/>
                    </a:cubicBezTo>
                    <a:cubicBezTo>
                      <a:pt x="1" y="4"/>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7"/>
              <p:cNvSpPr/>
              <p:nvPr/>
            </p:nvSpPr>
            <p:spPr bwMode="auto">
              <a:xfrm>
                <a:off x="920" y="3"/>
                <a:ext cx="19" cy="6"/>
              </a:xfrm>
              <a:custGeom>
                <a:avLst/>
                <a:gdLst>
                  <a:gd name="T0" fmla="*/ 0 w 21"/>
                  <a:gd name="T1" fmla="*/ 6 h 7"/>
                  <a:gd name="T2" fmla="*/ 21 w 21"/>
                  <a:gd name="T3" fmla="*/ 2 h 7"/>
                  <a:gd name="T4" fmla="*/ 13 w 21"/>
                  <a:gd name="T5" fmla="*/ 6 h 7"/>
                  <a:gd name="T6" fmla="*/ 0 w 21"/>
                  <a:gd name="T7" fmla="*/ 6 h 7"/>
                </a:gdLst>
                <a:ahLst/>
                <a:cxnLst>
                  <a:cxn ang="0">
                    <a:pos x="T0" y="T1"/>
                  </a:cxn>
                  <a:cxn ang="0">
                    <a:pos x="T2" y="T3"/>
                  </a:cxn>
                  <a:cxn ang="0">
                    <a:pos x="T4" y="T5"/>
                  </a:cxn>
                  <a:cxn ang="0">
                    <a:pos x="T6" y="T7"/>
                  </a:cxn>
                </a:cxnLst>
                <a:rect l="0" t="0" r="r" b="b"/>
                <a:pathLst>
                  <a:path w="21" h="7">
                    <a:moveTo>
                      <a:pt x="0" y="6"/>
                    </a:moveTo>
                    <a:cubicBezTo>
                      <a:pt x="5" y="4"/>
                      <a:pt x="14" y="0"/>
                      <a:pt x="21" y="2"/>
                    </a:cubicBezTo>
                    <a:cubicBezTo>
                      <a:pt x="20" y="7"/>
                      <a:pt x="10" y="1"/>
                      <a:pt x="13" y="6"/>
                    </a:cubicBezTo>
                    <a:cubicBezTo>
                      <a:pt x="8" y="5"/>
                      <a:pt x="5" y="7"/>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8"/>
              <p:cNvSpPr/>
              <p:nvPr/>
            </p:nvSpPr>
            <p:spPr bwMode="auto">
              <a:xfrm>
                <a:off x="910" y="7"/>
                <a:ext cx="4" cy="5"/>
              </a:xfrm>
              <a:custGeom>
                <a:avLst/>
                <a:gdLst>
                  <a:gd name="T0" fmla="*/ 0 w 4"/>
                  <a:gd name="T1" fmla="*/ 3 h 6"/>
                  <a:gd name="T2" fmla="*/ 0 w 4"/>
                  <a:gd name="T3" fmla="*/ 0 h 6"/>
                  <a:gd name="T4" fmla="*/ 3 w 4"/>
                  <a:gd name="T5" fmla="*/ 1 h 6"/>
                  <a:gd name="T6" fmla="*/ 4 w 4"/>
                  <a:gd name="T7" fmla="*/ 3 h 6"/>
                  <a:gd name="T8" fmla="*/ 0 w 4"/>
                  <a:gd name="T9" fmla="*/ 3 h 6"/>
                </a:gdLst>
                <a:ahLst/>
                <a:cxnLst>
                  <a:cxn ang="0">
                    <a:pos x="T0" y="T1"/>
                  </a:cxn>
                  <a:cxn ang="0">
                    <a:pos x="T2" y="T3"/>
                  </a:cxn>
                  <a:cxn ang="0">
                    <a:pos x="T4" y="T5"/>
                  </a:cxn>
                  <a:cxn ang="0">
                    <a:pos x="T6" y="T7"/>
                  </a:cxn>
                  <a:cxn ang="0">
                    <a:pos x="T8" y="T9"/>
                  </a:cxn>
                </a:cxnLst>
                <a:rect l="0" t="0" r="r" b="b"/>
                <a:pathLst>
                  <a:path w="4" h="6">
                    <a:moveTo>
                      <a:pt x="0" y="3"/>
                    </a:moveTo>
                    <a:cubicBezTo>
                      <a:pt x="1" y="3"/>
                      <a:pt x="0" y="2"/>
                      <a:pt x="0" y="0"/>
                    </a:cubicBezTo>
                    <a:cubicBezTo>
                      <a:pt x="1" y="0"/>
                      <a:pt x="3" y="0"/>
                      <a:pt x="3" y="1"/>
                    </a:cubicBezTo>
                    <a:cubicBezTo>
                      <a:pt x="3" y="1"/>
                      <a:pt x="3" y="2"/>
                      <a:pt x="4" y="3"/>
                    </a:cubicBezTo>
                    <a:cubicBezTo>
                      <a:pt x="2" y="2"/>
                      <a:pt x="1" y="6"/>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9"/>
              <p:cNvSpPr/>
              <p:nvPr/>
            </p:nvSpPr>
            <p:spPr bwMode="auto">
              <a:xfrm>
                <a:off x="857" y="92"/>
                <a:ext cx="23" cy="5"/>
              </a:xfrm>
              <a:custGeom>
                <a:avLst/>
                <a:gdLst>
                  <a:gd name="T0" fmla="*/ 25 w 25"/>
                  <a:gd name="T1" fmla="*/ 4 h 6"/>
                  <a:gd name="T2" fmla="*/ 0 w 25"/>
                  <a:gd name="T3" fmla="*/ 5 h 6"/>
                  <a:gd name="T4" fmla="*/ 25 w 25"/>
                  <a:gd name="T5" fmla="*/ 4 h 6"/>
                </a:gdLst>
                <a:ahLst/>
                <a:cxnLst>
                  <a:cxn ang="0">
                    <a:pos x="T0" y="T1"/>
                  </a:cxn>
                  <a:cxn ang="0">
                    <a:pos x="T2" y="T3"/>
                  </a:cxn>
                  <a:cxn ang="0">
                    <a:pos x="T4" y="T5"/>
                  </a:cxn>
                </a:cxnLst>
                <a:rect l="0" t="0" r="r" b="b"/>
                <a:pathLst>
                  <a:path w="25" h="6">
                    <a:moveTo>
                      <a:pt x="25" y="4"/>
                    </a:moveTo>
                    <a:cubicBezTo>
                      <a:pt x="16" y="6"/>
                      <a:pt x="5" y="5"/>
                      <a:pt x="0" y="5"/>
                    </a:cubicBezTo>
                    <a:cubicBezTo>
                      <a:pt x="8" y="4"/>
                      <a:pt x="19" y="0"/>
                      <a:pt x="2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0"/>
              <p:cNvSpPr/>
              <p:nvPr/>
            </p:nvSpPr>
            <p:spPr bwMode="auto">
              <a:xfrm>
                <a:off x="847" y="73"/>
                <a:ext cx="26" cy="7"/>
              </a:xfrm>
              <a:custGeom>
                <a:avLst/>
                <a:gdLst>
                  <a:gd name="T0" fmla="*/ 0 w 29"/>
                  <a:gd name="T1" fmla="*/ 5 h 8"/>
                  <a:gd name="T2" fmla="*/ 29 w 29"/>
                  <a:gd name="T3" fmla="*/ 3 h 8"/>
                  <a:gd name="T4" fmla="*/ 0 w 29"/>
                  <a:gd name="T5" fmla="*/ 5 h 8"/>
                </a:gdLst>
                <a:ahLst/>
                <a:cxnLst>
                  <a:cxn ang="0">
                    <a:pos x="T0" y="T1"/>
                  </a:cxn>
                  <a:cxn ang="0">
                    <a:pos x="T2" y="T3"/>
                  </a:cxn>
                  <a:cxn ang="0">
                    <a:pos x="T4" y="T5"/>
                  </a:cxn>
                </a:cxnLst>
                <a:rect l="0" t="0" r="r" b="b"/>
                <a:pathLst>
                  <a:path w="29" h="8">
                    <a:moveTo>
                      <a:pt x="0" y="5"/>
                    </a:moveTo>
                    <a:cubicBezTo>
                      <a:pt x="8" y="3"/>
                      <a:pt x="23" y="0"/>
                      <a:pt x="29" y="3"/>
                    </a:cubicBezTo>
                    <a:cubicBezTo>
                      <a:pt x="16" y="4"/>
                      <a:pt x="10" y="8"/>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1"/>
              <p:cNvSpPr/>
              <p:nvPr/>
            </p:nvSpPr>
            <p:spPr bwMode="auto">
              <a:xfrm>
                <a:off x="839" y="84"/>
                <a:ext cx="11" cy="7"/>
              </a:xfrm>
              <a:custGeom>
                <a:avLst/>
                <a:gdLst>
                  <a:gd name="T0" fmla="*/ 13 w 13"/>
                  <a:gd name="T1" fmla="*/ 5 h 7"/>
                  <a:gd name="T2" fmla="*/ 10 w 13"/>
                  <a:gd name="T3" fmla="*/ 4 h 7"/>
                  <a:gd name="T4" fmla="*/ 13 w 13"/>
                  <a:gd name="T5" fmla="*/ 5 h 7"/>
                </a:gdLst>
                <a:ahLst/>
                <a:cxnLst>
                  <a:cxn ang="0">
                    <a:pos x="T0" y="T1"/>
                  </a:cxn>
                  <a:cxn ang="0">
                    <a:pos x="T2" y="T3"/>
                  </a:cxn>
                  <a:cxn ang="0">
                    <a:pos x="T4" y="T5"/>
                  </a:cxn>
                </a:cxnLst>
                <a:rect l="0" t="0" r="r" b="b"/>
                <a:pathLst>
                  <a:path w="13" h="7">
                    <a:moveTo>
                      <a:pt x="13" y="5"/>
                    </a:moveTo>
                    <a:cubicBezTo>
                      <a:pt x="11" y="5"/>
                      <a:pt x="10" y="5"/>
                      <a:pt x="10" y="4"/>
                    </a:cubicBezTo>
                    <a:cubicBezTo>
                      <a:pt x="0" y="7"/>
                      <a:pt x="12" y="0"/>
                      <a:pt x="1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2"/>
              <p:cNvSpPr/>
              <p:nvPr/>
            </p:nvSpPr>
            <p:spPr bwMode="auto">
              <a:xfrm>
                <a:off x="808" y="78"/>
                <a:ext cx="7" cy="6"/>
              </a:xfrm>
              <a:custGeom>
                <a:avLst/>
                <a:gdLst>
                  <a:gd name="T0" fmla="*/ 0 w 8"/>
                  <a:gd name="T1" fmla="*/ 4 h 7"/>
                  <a:gd name="T2" fmla="*/ 8 w 8"/>
                  <a:gd name="T3" fmla="*/ 4 h 7"/>
                  <a:gd name="T4" fmla="*/ 0 w 8"/>
                  <a:gd name="T5" fmla="*/ 4 h 7"/>
                </a:gdLst>
                <a:ahLst/>
                <a:cxnLst>
                  <a:cxn ang="0">
                    <a:pos x="T0" y="T1"/>
                  </a:cxn>
                  <a:cxn ang="0">
                    <a:pos x="T2" y="T3"/>
                  </a:cxn>
                  <a:cxn ang="0">
                    <a:pos x="T4" y="T5"/>
                  </a:cxn>
                </a:cxnLst>
                <a:rect l="0" t="0" r="r" b="b"/>
                <a:pathLst>
                  <a:path w="8" h="7">
                    <a:moveTo>
                      <a:pt x="0" y="4"/>
                    </a:moveTo>
                    <a:cubicBezTo>
                      <a:pt x="3" y="4"/>
                      <a:pt x="6" y="0"/>
                      <a:pt x="8" y="4"/>
                    </a:cubicBezTo>
                    <a:cubicBezTo>
                      <a:pt x="4" y="4"/>
                      <a:pt x="2" y="7"/>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3"/>
              <p:cNvSpPr/>
              <p:nvPr/>
            </p:nvSpPr>
            <p:spPr bwMode="auto">
              <a:xfrm>
                <a:off x="796" y="80"/>
                <a:ext cx="11" cy="5"/>
              </a:xfrm>
              <a:custGeom>
                <a:avLst/>
                <a:gdLst>
                  <a:gd name="T0" fmla="*/ 12 w 12"/>
                  <a:gd name="T1" fmla="*/ 3 h 6"/>
                  <a:gd name="T2" fmla="*/ 0 w 12"/>
                  <a:gd name="T3" fmla="*/ 3 h 6"/>
                  <a:gd name="T4" fmla="*/ 12 w 12"/>
                  <a:gd name="T5" fmla="*/ 3 h 6"/>
                </a:gdLst>
                <a:ahLst/>
                <a:cxnLst>
                  <a:cxn ang="0">
                    <a:pos x="T0" y="T1"/>
                  </a:cxn>
                  <a:cxn ang="0">
                    <a:pos x="T2" y="T3"/>
                  </a:cxn>
                  <a:cxn ang="0">
                    <a:pos x="T4" y="T5"/>
                  </a:cxn>
                </a:cxnLst>
                <a:rect l="0" t="0" r="r" b="b"/>
                <a:pathLst>
                  <a:path w="12" h="6">
                    <a:moveTo>
                      <a:pt x="12" y="3"/>
                    </a:moveTo>
                    <a:cubicBezTo>
                      <a:pt x="8" y="3"/>
                      <a:pt x="3" y="6"/>
                      <a:pt x="0" y="3"/>
                    </a:cubicBezTo>
                    <a:cubicBezTo>
                      <a:pt x="4" y="2"/>
                      <a:pt x="9" y="0"/>
                      <a:pt x="1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4"/>
              <p:cNvSpPr/>
              <p:nvPr/>
            </p:nvSpPr>
            <p:spPr bwMode="auto">
              <a:xfrm>
                <a:off x="775" y="1"/>
                <a:ext cx="13" cy="5"/>
              </a:xfrm>
              <a:custGeom>
                <a:avLst/>
                <a:gdLst>
                  <a:gd name="T0" fmla="*/ 0 w 15"/>
                  <a:gd name="T1" fmla="*/ 2 h 5"/>
                  <a:gd name="T2" fmla="*/ 15 w 15"/>
                  <a:gd name="T3" fmla="*/ 2 h 5"/>
                  <a:gd name="T4" fmla="*/ 0 w 15"/>
                  <a:gd name="T5" fmla="*/ 2 h 5"/>
                </a:gdLst>
                <a:ahLst/>
                <a:cxnLst>
                  <a:cxn ang="0">
                    <a:pos x="T0" y="T1"/>
                  </a:cxn>
                  <a:cxn ang="0">
                    <a:pos x="T2" y="T3"/>
                  </a:cxn>
                  <a:cxn ang="0">
                    <a:pos x="T4" y="T5"/>
                  </a:cxn>
                </a:cxnLst>
                <a:rect l="0" t="0" r="r" b="b"/>
                <a:pathLst>
                  <a:path w="15" h="5">
                    <a:moveTo>
                      <a:pt x="0" y="2"/>
                    </a:moveTo>
                    <a:cubicBezTo>
                      <a:pt x="6" y="2"/>
                      <a:pt x="10" y="0"/>
                      <a:pt x="15" y="2"/>
                    </a:cubicBezTo>
                    <a:cubicBezTo>
                      <a:pt x="10" y="2"/>
                      <a:pt x="3"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5"/>
              <p:cNvSpPr/>
              <p:nvPr/>
            </p:nvSpPr>
            <p:spPr bwMode="auto">
              <a:xfrm>
                <a:off x="780" y="89"/>
                <a:ext cx="14" cy="4"/>
              </a:xfrm>
              <a:custGeom>
                <a:avLst/>
                <a:gdLst>
                  <a:gd name="T0" fmla="*/ 0 w 16"/>
                  <a:gd name="T1" fmla="*/ 3 h 5"/>
                  <a:gd name="T2" fmla="*/ 16 w 16"/>
                  <a:gd name="T3" fmla="*/ 3 h 5"/>
                  <a:gd name="T4" fmla="*/ 0 w 16"/>
                  <a:gd name="T5" fmla="*/ 3 h 5"/>
                </a:gdLst>
                <a:ahLst/>
                <a:cxnLst>
                  <a:cxn ang="0">
                    <a:pos x="T0" y="T1"/>
                  </a:cxn>
                  <a:cxn ang="0">
                    <a:pos x="T2" y="T3"/>
                  </a:cxn>
                  <a:cxn ang="0">
                    <a:pos x="T4" y="T5"/>
                  </a:cxn>
                </a:cxnLst>
                <a:rect l="0" t="0" r="r" b="b"/>
                <a:pathLst>
                  <a:path w="16" h="5">
                    <a:moveTo>
                      <a:pt x="0" y="3"/>
                    </a:moveTo>
                    <a:cubicBezTo>
                      <a:pt x="6" y="3"/>
                      <a:pt x="13" y="0"/>
                      <a:pt x="16" y="3"/>
                    </a:cubicBezTo>
                    <a:cubicBezTo>
                      <a:pt x="10" y="3"/>
                      <a:pt x="4"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6"/>
              <p:cNvSpPr/>
              <p:nvPr/>
            </p:nvSpPr>
            <p:spPr bwMode="auto">
              <a:xfrm>
                <a:off x="780" y="102"/>
                <a:ext cx="10" cy="4"/>
              </a:xfrm>
              <a:custGeom>
                <a:avLst/>
                <a:gdLst>
                  <a:gd name="T0" fmla="*/ 10 w 11"/>
                  <a:gd name="T1" fmla="*/ 2 h 4"/>
                  <a:gd name="T2" fmla="*/ 1 w 11"/>
                  <a:gd name="T3" fmla="*/ 2 h 4"/>
                  <a:gd name="T4" fmla="*/ 10 w 11"/>
                  <a:gd name="T5" fmla="*/ 2 h 4"/>
                </a:gdLst>
                <a:ahLst/>
                <a:cxnLst>
                  <a:cxn ang="0">
                    <a:pos x="T0" y="T1"/>
                  </a:cxn>
                  <a:cxn ang="0">
                    <a:pos x="T2" y="T3"/>
                  </a:cxn>
                  <a:cxn ang="0">
                    <a:pos x="T4" y="T5"/>
                  </a:cxn>
                </a:cxnLst>
                <a:rect l="0" t="0" r="r" b="b"/>
                <a:pathLst>
                  <a:path w="11" h="4">
                    <a:moveTo>
                      <a:pt x="10" y="2"/>
                    </a:moveTo>
                    <a:cubicBezTo>
                      <a:pt x="7" y="2"/>
                      <a:pt x="0" y="4"/>
                      <a:pt x="1" y="2"/>
                    </a:cubicBezTo>
                    <a:cubicBezTo>
                      <a:pt x="4" y="2"/>
                      <a:pt x="11" y="0"/>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7"/>
              <p:cNvSpPr/>
              <p:nvPr/>
            </p:nvSpPr>
            <p:spPr bwMode="auto">
              <a:xfrm>
                <a:off x="763" y="90"/>
                <a:ext cx="12" cy="6"/>
              </a:xfrm>
              <a:custGeom>
                <a:avLst/>
                <a:gdLst>
                  <a:gd name="T0" fmla="*/ 14 w 14"/>
                  <a:gd name="T1" fmla="*/ 5 h 7"/>
                  <a:gd name="T2" fmla="*/ 11 w 14"/>
                  <a:gd name="T3" fmla="*/ 4 h 7"/>
                  <a:gd name="T4" fmla="*/ 14 w 14"/>
                  <a:gd name="T5" fmla="*/ 5 h 7"/>
                </a:gdLst>
                <a:ahLst/>
                <a:cxnLst>
                  <a:cxn ang="0">
                    <a:pos x="T0" y="T1"/>
                  </a:cxn>
                  <a:cxn ang="0">
                    <a:pos x="T2" y="T3"/>
                  </a:cxn>
                  <a:cxn ang="0">
                    <a:pos x="T4" y="T5"/>
                  </a:cxn>
                </a:cxnLst>
                <a:rect l="0" t="0" r="r" b="b"/>
                <a:pathLst>
                  <a:path w="14" h="7">
                    <a:moveTo>
                      <a:pt x="14" y="5"/>
                    </a:moveTo>
                    <a:cubicBezTo>
                      <a:pt x="13" y="5"/>
                      <a:pt x="12" y="5"/>
                      <a:pt x="11" y="4"/>
                    </a:cubicBezTo>
                    <a:cubicBezTo>
                      <a:pt x="0" y="7"/>
                      <a:pt x="11" y="0"/>
                      <a:pt x="1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8"/>
              <p:cNvSpPr/>
              <p:nvPr/>
            </p:nvSpPr>
            <p:spPr bwMode="auto">
              <a:xfrm>
                <a:off x="752" y="105"/>
                <a:ext cx="10" cy="5"/>
              </a:xfrm>
              <a:custGeom>
                <a:avLst/>
                <a:gdLst>
                  <a:gd name="T0" fmla="*/ 2 w 11"/>
                  <a:gd name="T1" fmla="*/ 3 h 5"/>
                  <a:gd name="T2" fmla="*/ 9 w 11"/>
                  <a:gd name="T3" fmla="*/ 3 h 5"/>
                  <a:gd name="T4" fmla="*/ 2 w 11"/>
                  <a:gd name="T5" fmla="*/ 3 h 5"/>
                </a:gdLst>
                <a:ahLst/>
                <a:cxnLst>
                  <a:cxn ang="0">
                    <a:pos x="T0" y="T1"/>
                  </a:cxn>
                  <a:cxn ang="0">
                    <a:pos x="T2" y="T3"/>
                  </a:cxn>
                  <a:cxn ang="0">
                    <a:pos x="T4" y="T5"/>
                  </a:cxn>
                </a:cxnLst>
                <a:rect l="0" t="0" r="r" b="b"/>
                <a:pathLst>
                  <a:path w="11" h="5">
                    <a:moveTo>
                      <a:pt x="2" y="3"/>
                    </a:moveTo>
                    <a:cubicBezTo>
                      <a:pt x="4" y="3"/>
                      <a:pt x="11" y="0"/>
                      <a:pt x="9" y="3"/>
                    </a:cubicBezTo>
                    <a:cubicBezTo>
                      <a:pt x="7" y="2"/>
                      <a:pt x="0" y="5"/>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9"/>
              <p:cNvSpPr/>
              <p:nvPr/>
            </p:nvSpPr>
            <p:spPr bwMode="auto">
              <a:xfrm>
                <a:off x="696" y="8"/>
                <a:ext cx="6" cy="4"/>
              </a:xfrm>
              <a:custGeom>
                <a:avLst/>
                <a:gdLst>
                  <a:gd name="T0" fmla="*/ 1 w 6"/>
                  <a:gd name="T1" fmla="*/ 0 h 4"/>
                  <a:gd name="T2" fmla="*/ 6 w 6"/>
                  <a:gd name="T3" fmla="*/ 2 h 4"/>
                  <a:gd name="T4" fmla="*/ 1 w 6"/>
                  <a:gd name="T5" fmla="*/ 0 h 4"/>
                </a:gdLst>
                <a:ahLst/>
                <a:cxnLst>
                  <a:cxn ang="0">
                    <a:pos x="T0" y="T1"/>
                  </a:cxn>
                  <a:cxn ang="0">
                    <a:pos x="T2" y="T3"/>
                  </a:cxn>
                  <a:cxn ang="0">
                    <a:pos x="T4" y="T5"/>
                  </a:cxn>
                </a:cxnLst>
                <a:rect l="0" t="0" r="r" b="b"/>
                <a:pathLst>
                  <a:path w="6" h="4">
                    <a:moveTo>
                      <a:pt x="1" y="0"/>
                    </a:moveTo>
                    <a:cubicBezTo>
                      <a:pt x="3" y="1"/>
                      <a:pt x="5" y="0"/>
                      <a:pt x="6" y="2"/>
                    </a:cubicBezTo>
                    <a:cubicBezTo>
                      <a:pt x="4" y="2"/>
                      <a:pt x="0" y="4"/>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0"/>
              <p:cNvSpPr/>
              <p:nvPr/>
            </p:nvSpPr>
            <p:spPr bwMode="auto">
              <a:xfrm>
                <a:off x="697" y="90"/>
                <a:ext cx="8" cy="5"/>
              </a:xfrm>
              <a:custGeom>
                <a:avLst/>
                <a:gdLst>
                  <a:gd name="T0" fmla="*/ 9 w 9"/>
                  <a:gd name="T1" fmla="*/ 2 h 6"/>
                  <a:gd name="T2" fmla="*/ 0 w 9"/>
                  <a:gd name="T3" fmla="*/ 2 h 6"/>
                  <a:gd name="T4" fmla="*/ 9 w 9"/>
                  <a:gd name="T5" fmla="*/ 2 h 6"/>
                </a:gdLst>
                <a:ahLst/>
                <a:cxnLst>
                  <a:cxn ang="0">
                    <a:pos x="T0" y="T1"/>
                  </a:cxn>
                  <a:cxn ang="0">
                    <a:pos x="T2" y="T3"/>
                  </a:cxn>
                  <a:cxn ang="0">
                    <a:pos x="T4" y="T5"/>
                  </a:cxn>
                </a:cxnLst>
                <a:rect l="0" t="0" r="r" b="b"/>
                <a:pathLst>
                  <a:path w="9" h="6">
                    <a:moveTo>
                      <a:pt x="9" y="2"/>
                    </a:moveTo>
                    <a:cubicBezTo>
                      <a:pt x="7" y="4"/>
                      <a:pt x="2" y="6"/>
                      <a:pt x="0" y="2"/>
                    </a:cubicBezTo>
                    <a:cubicBezTo>
                      <a:pt x="3" y="2"/>
                      <a:pt x="7"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
              <p:cNvSpPr/>
              <p:nvPr/>
            </p:nvSpPr>
            <p:spPr bwMode="auto">
              <a:xfrm>
                <a:off x="681" y="91"/>
                <a:ext cx="15" cy="4"/>
              </a:xfrm>
              <a:custGeom>
                <a:avLst/>
                <a:gdLst>
                  <a:gd name="T0" fmla="*/ 12 w 17"/>
                  <a:gd name="T1" fmla="*/ 5 h 5"/>
                  <a:gd name="T2" fmla="*/ 0 w 17"/>
                  <a:gd name="T3" fmla="*/ 3 h 5"/>
                  <a:gd name="T4" fmla="*/ 17 w 17"/>
                  <a:gd name="T5" fmla="*/ 3 h 5"/>
                  <a:gd name="T6" fmla="*/ 12 w 17"/>
                  <a:gd name="T7" fmla="*/ 5 h 5"/>
                </a:gdLst>
                <a:ahLst/>
                <a:cxnLst>
                  <a:cxn ang="0">
                    <a:pos x="T0" y="T1"/>
                  </a:cxn>
                  <a:cxn ang="0">
                    <a:pos x="T2" y="T3"/>
                  </a:cxn>
                  <a:cxn ang="0">
                    <a:pos x="T4" y="T5"/>
                  </a:cxn>
                  <a:cxn ang="0">
                    <a:pos x="T6" y="T7"/>
                  </a:cxn>
                </a:cxnLst>
                <a:rect l="0" t="0" r="r" b="b"/>
                <a:pathLst>
                  <a:path w="17" h="5">
                    <a:moveTo>
                      <a:pt x="12" y="5"/>
                    </a:moveTo>
                    <a:cubicBezTo>
                      <a:pt x="6" y="5"/>
                      <a:pt x="4" y="5"/>
                      <a:pt x="0" y="3"/>
                    </a:cubicBezTo>
                    <a:cubicBezTo>
                      <a:pt x="6" y="3"/>
                      <a:pt x="13" y="0"/>
                      <a:pt x="17" y="3"/>
                    </a:cubicBezTo>
                    <a:cubicBezTo>
                      <a:pt x="14" y="4"/>
                      <a:pt x="10" y="2"/>
                      <a:pt x="1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2"/>
              <p:cNvSpPr/>
              <p:nvPr/>
            </p:nvSpPr>
            <p:spPr bwMode="auto">
              <a:xfrm>
                <a:off x="643" y="3"/>
                <a:ext cx="23" cy="5"/>
              </a:xfrm>
              <a:custGeom>
                <a:avLst/>
                <a:gdLst>
                  <a:gd name="T0" fmla="*/ 0 w 26"/>
                  <a:gd name="T1" fmla="*/ 4 h 6"/>
                  <a:gd name="T2" fmla="*/ 26 w 26"/>
                  <a:gd name="T3" fmla="*/ 3 h 6"/>
                  <a:gd name="T4" fmla="*/ 0 w 26"/>
                  <a:gd name="T5" fmla="*/ 4 h 6"/>
                </a:gdLst>
                <a:ahLst/>
                <a:cxnLst>
                  <a:cxn ang="0">
                    <a:pos x="T0" y="T1"/>
                  </a:cxn>
                  <a:cxn ang="0">
                    <a:pos x="T2" y="T3"/>
                  </a:cxn>
                  <a:cxn ang="0">
                    <a:pos x="T4" y="T5"/>
                  </a:cxn>
                </a:cxnLst>
                <a:rect l="0" t="0" r="r" b="b"/>
                <a:pathLst>
                  <a:path w="26" h="6">
                    <a:moveTo>
                      <a:pt x="0" y="4"/>
                    </a:moveTo>
                    <a:cubicBezTo>
                      <a:pt x="10" y="3"/>
                      <a:pt x="21" y="0"/>
                      <a:pt x="26" y="3"/>
                    </a:cubicBezTo>
                    <a:cubicBezTo>
                      <a:pt x="18" y="6"/>
                      <a:pt x="8" y="5"/>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3"/>
              <p:cNvSpPr/>
              <p:nvPr/>
            </p:nvSpPr>
            <p:spPr bwMode="auto">
              <a:xfrm>
                <a:off x="656" y="12"/>
                <a:ext cx="9" cy="4"/>
              </a:xfrm>
              <a:custGeom>
                <a:avLst/>
                <a:gdLst>
                  <a:gd name="T0" fmla="*/ 10 w 10"/>
                  <a:gd name="T1" fmla="*/ 2 h 5"/>
                  <a:gd name="T2" fmla="*/ 0 w 10"/>
                  <a:gd name="T3" fmla="*/ 1 h 5"/>
                  <a:gd name="T4" fmla="*/ 10 w 10"/>
                  <a:gd name="T5" fmla="*/ 2 h 5"/>
                </a:gdLst>
                <a:ahLst/>
                <a:cxnLst>
                  <a:cxn ang="0">
                    <a:pos x="T0" y="T1"/>
                  </a:cxn>
                  <a:cxn ang="0">
                    <a:pos x="T2" y="T3"/>
                  </a:cxn>
                  <a:cxn ang="0">
                    <a:pos x="T4" y="T5"/>
                  </a:cxn>
                </a:cxnLst>
                <a:rect l="0" t="0" r="r" b="b"/>
                <a:pathLst>
                  <a:path w="10" h="5">
                    <a:moveTo>
                      <a:pt x="10" y="2"/>
                    </a:moveTo>
                    <a:cubicBezTo>
                      <a:pt x="7" y="3"/>
                      <a:pt x="4" y="5"/>
                      <a:pt x="0" y="1"/>
                    </a:cubicBezTo>
                    <a:cubicBezTo>
                      <a:pt x="3" y="3"/>
                      <a:pt x="8" y="0"/>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4"/>
              <p:cNvSpPr/>
              <p:nvPr/>
            </p:nvSpPr>
            <p:spPr bwMode="auto">
              <a:xfrm>
                <a:off x="621" y="96"/>
                <a:ext cx="40" cy="6"/>
              </a:xfrm>
              <a:custGeom>
                <a:avLst/>
                <a:gdLst>
                  <a:gd name="T0" fmla="*/ 0 w 45"/>
                  <a:gd name="T1" fmla="*/ 4 h 6"/>
                  <a:gd name="T2" fmla="*/ 45 w 45"/>
                  <a:gd name="T3" fmla="*/ 1 h 6"/>
                  <a:gd name="T4" fmla="*/ 0 w 45"/>
                  <a:gd name="T5" fmla="*/ 4 h 6"/>
                </a:gdLst>
                <a:ahLst/>
                <a:cxnLst>
                  <a:cxn ang="0">
                    <a:pos x="T0" y="T1"/>
                  </a:cxn>
                  <a:cxn ang="0">
                    <a:pos x="T2" y="T3"/>
                  </a:cxn>
                  <a:cxn ang="0">
                    <a:pos x="T4" y="T5"/>
                  </a:cxn>
                </a:cxnLst>
                <a:rect l="0" t="0" r="r" b="b"/>
                <a:pathLst>
                  <a:path w="45" h="6">
                    <a:moveTo>
                      <a:pt x="0" y="4"/>
                    </a:moveTo>
                    <a:cubicBezTo>
                      <a:pt x="13" y="2"/>
                      <a:pt x="27" y="0"/>
                      <a:pt x="45" y="1"/>
                    </a:cubicBezTo>
                    <a:cubicBezTo>
                      <a:pt x="29" y="3"/>
                      <a:pt x="13" y="6"/>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5"/>
              <p:cNvSpPr/>
              <p:nvPr/>
            </p:nvSpPr>
            <p:spPr bwMode="auto">
              <a:xfrm>
                <a:off x="633" y="13"/>
                <a:ext cx="4" cy="5"/>
              </a:xfrm>
              <a:custGeom>
                <a:avLst/>
                <a:gdLst>
                  <a:gd name="T0" fmla="*/ 0 w 5"/>
                  <a:gd name="T1" fmla="*/ 3 h 6"/>
                  <a:gd name="T2" fmla="*/ 2 w 5"/>
                  <a:gd name="T3" fmla="*/ 2 h 6"/>
                  <a:gd name="T4" fmla="*/ 1 w 5"/>
                  <a:gd name="T5" fmla="*/ 1 h 6"/>
                  <a:gd name="T6" fmla="*/ 5 w 5"/>
                  <a:gd name="T7" fmla="*/ 3 h 6"/>
                  <a:gd name="T8" fmla="*/ 0 w 5"/>
                  <a:gd name="T9" fmla="*/ 3 h 6"/>
                </a:gdLst>
                <a:ahLst/>
                <a:cxnLst>
                  <a:cxn ang="0">
                    <a:pos x="T0" y="T1"/>
                  </a:cxn>
                  <a:cxn ang="0">
                    <a:pos x="T2" y="T3"/>
                  </a:cxn>
                  <a:cxn ang="0">
                    <a:pos x="T4" y="T5"/>
                  </a:cxn>
                  <a:cxn ang="0">
                    <a:pos x="T6" y="T7"/>
                  </a:cxn>
                  <a:cxn ang="0">
                    <a:pos x="T8" y="T9"/>
                  </a:cxn>
                </a:cxnLst>
                <a:rect l="0" t="0" r="r" b="b"/>
                <a:pathLst>
                  <a:path w="5" h="6">
                    <a:moveTo>
                      <a:pt x="0" y="3"/>
                    </a:moveTo>
                    <a:cubicBezTo>
                      <a:pt x="1" y="3"/>
                      <a:pt x="2" y="3"/>
                      <a:pt x="2" y="2"/>
                    </a:cubicBezTo>
                    <a:cubicBezTo>
                      <a:pt x="2" y="2"/>
                      <a:pt x="1" y="2"/>
                      <a:pt x="1" y="1"/>
                    </a:cubicBezTo>
                    <a:cubicBezTo>
                      <a:pt x="3" y="0"/>
                      <a:pt x="5" y="1"/>
                      <a:pt x="5" y="3"/>
                    </a:cubicBezTo>
                    <a:cubicBezTo>
                      <a:pt x="4" y="5"/>
                      <a:pt x="0" y="6"/>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6"/>
              <p:cNvSpPr/>
              <p:nvPr/>
            </p:nvSpPr>
            <p:spPr bwMode="auto">
              <a:xfrm>
                <a:off x="628" y="15"/>
                <a:ext cx="4" cy="4"/>
              </a:xfrm>
              <a:custGeom>
                <a:avLst/>
                <a:gdLst>
                  <a:gd name="T0" fmla="*/ 0 w 5"/>
                  <a:gd name="T1" fmla="*/ 3 h 5"/>
                  <a:gd name="T2" fmla="*/ 5 w 5"/>
                  <a:gd name="T3" fmla="*/ 3 h 5"/>
                  <a:gd name="T4" fmla="*/ 0 w 5"/>
                  <a:gd name="T5" fmla="*/ 3 h 5"/>
                </a:gdLst>
                <a:ahLst/>
                <a:cxnLst>
                  <a:cxn ang="0">
                    <a:pos x="T0" y="T1"/>
                  </a:cxn>
                  <a:cxn ang="0">
                    <a:pos x="T2" y="T3"/>
                  </a:cxn>
                  <a:cxn ang="0">
                    <a:pos x="T4" y="T5"/>
                  </a:cxn>
                </a:cxnLst>
                <a:rect l="0" t="0" r="r" b="b"/>
                <a:pathLst>
                  <a:path w="5" h="5">
                    <a:moveTo>
                      <a:pt x="0" y="3"/>
                    </a:moveTo>
                    <a:cubicBezTo>
                      <a:pt x="2" y="2"/>
                      <a:pt x="4" y="0"/>
                      <a:pt x="5" y="3"/>
                    </a:cubicBezTo>
                    <a:cubicBezTo>
                      <a:pt x="4" y="3"/>
                      <a:pt x="1"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7"/>
              <p:cNvSpPr/>
              <p:nvPr/>
            </p:nvSpPr>
            <p:spPr bwMode="auto">
              <a:xfrm>
                <a:off x="619" y="15"/>
                <a:ext cx="8" cy="3"/>
              </a:xfrm>
              <a:custGeom>
                <a:avLst/>
                <a:gdLst>
                  <a:gd name="T0" fmla="*/ 9 w 9"/>
                  <a:gd name="T1" fmla="*/ 3 h 4"/>
                  <a:gd name="T2" fmla="*/ 0 w 9"/>
                  <a:gd name="T3" fmla="*/ 4 h 4"/>
                  <a:gd name="T4" fmla="*/ 9 w 9"/>
                  <a:gd name="T5" fmla="*/ 3 h 4"/>
                </a:gdLst>
                <a:ahLst/>
                <a:cxnLst>
                  <a:cxn ang="0">
                    <a:pos x="T0" y="T1"/>
                  </a:cxn>
                  <a:cxn ang="0">
                    <a:pos x="T2" y="T3"/>
                  </a:cxn>
                  <a:cxn ang="0">
                    <a:pos x="T4" y="T5"/>
                  </a:cxn>
                </a:cxnLst>
                <a:rect l="0" t="0" r="r" b="b"/>
                <a:pathLst>
                  <a:path w="9" h="4">
                    <a:moveTo>
                      <a:pt x="9" y="3"/>
                    </a:moveTo>
                    <a:cubicBezTo>
                      <a:pt x="8" y="4"/>
                      <a:pt x="3" y="3"/>
                      <a:pt x="0" y="4"/>
                    </a:cubicBezTo>
                    <a:cubicBezTo>
                      <a:pt x="0" y="0"/>
                      <a:pt x="9" y="1"/>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8"/>
              <p:cNvSpPr/>
              <p:nvPr/>
            </p:nvSpPr>
            <p:spPr bwMode="auto">
              <a:xfrm>
                <a:off x="596" y="8"/>
                <a:ext cx="7" cy="5"/>
              </a:xfrm>
              <a:custGeom>
                <a:avLst/>
                <a:gdLst>
                  <a:gd name="T0" fmla="*/ 7 w 7"/>
                  <a:gd name="T1" fmla="*/ 2 h 5"/>
                  <a:gd name="T2" fmla="*/ 0 w 7"/>
                  <a:gd name="T3" fmla="*/ 1 h 5"/>
                  <a:gd name="T4" fmla="*/ 7 w 7"/>
                  <a:gd name="T5" fmla="*/ 2 h 5"/>
                </a:gdLst>
                <a:ahLst/>
                <a:cxnLst>
                  <a:cxn ang="0">
                    <a:pos x="T0" y="T1"/>
                  </a:cxn>
                  <a:cxn ang="0">
                    <a:pos x="T2" y="T3"/>
                  </a:cxn>
                  <a:cxn ang="0">
                    <a:pos x="T4" y="T5"/>
                  </a:cxn>
                </a:cxnLst>
                <a:rect l="0" t="0" r="r" b="b"/>
                <a:pathLst>
                  <a:path w="7" h="5">
                    <a:moveTo>
                      <a:pt x="7" y="2"/>
                    </a:moveTo>
                    <a:cubicBezTo>
                      <a:pt x="5" y="4"/>
                      <a:pt x="0" y="5"/>
                      <a:pt x="0" y="1"/>
                    </a:cubicBezTo>
                    <a:cubicBezTo>
                      <a:pt x="3" y="1"/>
                      <a:pt x="5" y="0"/>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9"/>
              <p:cNvSpPr/>
              <p:nvPr/>
            </p:nvSpPr>
            <p:spPr bwMode="auto">
              <a:xfrm>
                <a:off x="579" y="17"/>
                <a:ext cx="14" cy="4"/>
              </a:xfrm>
              <a:custGeom>
                <a:avLst/>
                <a:gdLst>
                  <a:gd name="T0" fmla="*/ 16 w 16"/>
                  <a:gd name="T1" fmla="*/ 3 h 4"/>
                  <a:gd name="T2" fmla="*/ 10 w 16"/>
                  <a:gd name="T3" fmla="*/ 3 h 4"/>
                  <a:gd name="T4" fmla="*/ 16 w 16"/>
                  <a:gd name="T5" fmla="*/ 3 h 4"/>
                </a:gdLst>
                <a:ahLst/>
                <a:cxnLst>
                  <a:cxn ang="0">
                    <a:pos x="T0" y="T1"/>
                  </a:cxn>
                  <a:cxn ang="0">
                    <a:pos x="T2" y="T3"/>
                  </a:cxn>
                  <a:cxn ang="0">
                    <a:pos x="T4" y="T5"/>
                  </a:cxn>
                </a:cxnLst>
                <a:rect l="0" t="0" r="r" b="b"/>
                <a:pathLst>
                  <a:path w="16" h="4">
                    <a:moveTo>
                      <a:pt x="16" y="3"/>
                    </a:moveTo>
                    <a:cubicBezTo>
                      <a:pt x="12" y="4"/>
                      <a:pt x="12" y="3"/>
                      <a:pt x="10" y="3"/>
                    </a:cubicBezTo>
                    <a:cubicBezTo>
                      <a:pt x="0" y="3"/>
                      <a:pt x="14" y="0"/>
                      <a:pt x="1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0"/>
              <p:cNvSpPr/>
              <p:nvPr/>
            </p:nvSpPr>
            <p:spPr bwMode="auto">
              <a:xfrm>
                <a:off x="563" y="101"/>
                <a:ext cx="41" cy="5"/>
              </a:xfrm>
              <a:custGeom>
                <a:avLst/>
                <a:gdLst>
                  <a:gd name="T0" fmla="*/ 0 w 46"/>
                  <a:gd name="T1" fmla="*/ 6 h 6"/>
                  <a:gd name="T2" fmla="*/ 46 w 46"/>
                  <a:gd name="T3" fmla="*/ 2 h 6"/>
                  <a:gd name="T4" fmla="*/ 0 w 46"/>
                  <a:gd name="T5" fmla="*/ 6 h 6"/>
                </a:gdLst>
                <a:ahLst/>
                <a:cxnLst>
                  <a:cxn ang="0">
                    <a:pos x="T0" y="T1"/>
                  </a:cxn>
                  <a:cxn ang="0">
                    <a:pos x="T2" y="T3"/>
                  </a:cxn>
                  <a:cxn ang="0">
                    <a:pos x="T4" y="T5"/>
                  </a:cxn>
                </a:cxnLst>
                <a:rect l="0" t="0" r="r" b="b"/>
                <a:pathLst>
                  <a:path w="46" h="6">
                    <a:moveTo>
                      <a:pt x="0" y="6"/>
                    </a:moveTo>
                    <a:cubicBezTo>
                      <a:pt x="11" y="1"/>
                      <a:pt x="37" y="0"/>
                      <a:pt x="46" y="2"/>
                    </a:cubicBezTo>
                    <a:cubicBezTo>
                      <a:pt x="29" y="3"/>
                      <a:pt x="16" y="5"/>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1"/>
              <p:cNvSpPr/>
              <p:nvPr/>
            </p:nvSpPr>
            <p:spPr bwMode="auto">
              <a:xfrm>
                <a:off x="564" y="10"/>
                <a:ext cx="19" cy="4"/>
              </a:xfrm>
              <a:custGeom>
                <a:avLst/>
                <a:gdLst>
                  <a:gd name="T0" fmla="*/ 19 w 21"/>
                  <a:gd name="T1" fmla="*/ 3 h 4"/>
                  <a:gd name="T2" fmla="*/ 10 w 21"/>
                  <a:gd name="T3" fmla="*/ 3 h 4"/>
                  <a:gd name="T4" fmla="*/ 21 w 21"/>
                  <a:gd name="T5" fmla="*/ 1 h 4"/>
                  <a:gd name="T6" fmla="*/ 19 w 21"/>
                  <a:gd name="T7" fmla="*/ 3 h 4"/>
                </a:gdLst>
                <a:ahLst/>
                <a:cxnLst>
                  <a:cxn ang="0">
                    <a:pos x="T0" y="T1"/>
                  </a:cxn>
                  <a:cxn ang="0">
                    <a:pos x="T2" y="T3"/>
                  </a:cxn>
                  <a:cxn ang="0">
                    <a:pos x="T4" y="T5"/>
                  </a:cxn>
                  <a:cxn ang="0">
                    <a:pos x="T6" y="T7"/>
                  </a:cxn>
                </a:cxnLst>
                <a:rect l="0" t="0" r="r" b="b"/>
                <a:pathLst>
                  <a:path w="21" h="4">
                    <a:moveTo>
                      <a:pt x="19" y="3"/>
                    </a:moveTo>
                    <a:cubicBezTo>
                      <a:pt x="14" y="4"/>
                      <a:pt x="13" y="3"/>
                      <a:pt x="10" y="3"/>
                    </a:cubicBezTo>
                    <a:cubicBezTo>
                      <a:pt x="0" y="0"/>
                      <a:pt x="20" y="1"/>
                      <a:pt x="21" y="1"/>
                    </a:cubicBezTo>
                    <a:cubicBezTo>
                      <a:pt x="20" y="2"/>
                      <a:pt x="19" y="2"/>
                      <a:pt x="1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2"/>
              <p:cNvSpPr/>
              <p:nvPr/>
            </p:nvSpPr>
            <p:spPr bwMode="auto">
              <a:xfrm>
                <a:off x="558" y="19"/>
                <a:ext cx="7" cy="6"/>
              </a:xfrm>
              <a:custGeom>
                <a:avLst/>
                <a:gdLst>
                  <a:gd name="T0" fmla="*/ 0 w 8"/>
                  <a:gd name="T1" fmla="*/ 3 h 7"/>
                  <a:gd name="T2" fmla="*/ 8 w 8"/>
                  <a:gd name="T3" fmla="*/ 3 h 7"/>
                  <a:gd name="T4" fmla="*/ 0 w 8"/>
                  <a:gd name="T5" fmla="*/ 3 h 7"/>
                </a:gdLst>
                <a:ahLst/>
                <a:cxnLst>
                  <a:cxn ang="0">
                    <a:pos x="T0" y="T1"/>
                  </a:cxn>
                  <a:cxn ang="0">
                    <a:pos x="T2" y="T3"/>
                  </a:cxn>
                  <a:cxn ang="0">
                    <a:pos x="T4" y="T5"/>
                  </a:cxn>
                </a:cxnLst>
                <a:rect l="0" t="0" r="r" b="b"/>
                <a:pathLst>
                  <a:path w="8" h="7">
                    <a:moveTo>
                      <a:pt x="0" y="3"/>
                    </a:moveTo>
                    <a:cubicBezTo>
                      <a:pt x="4" y="4"/>
                      <a:pt x="6" y="0"/>
                      <a:pt x="8" y="3"/>
                    </a:cubicBezTo>
                    <a:cubicBezTo>
                      <a:pt x="6" y="3"/>
                      <a:pt x="0" y="7"/>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3"/>
              <p:cNvSpPr/>
              <p:nvPr/>
            </p:nvSpPr>
            <p:spPr bwMode="auto">
              <a:xfrm>
                <a:off x="522" y="13"/>
                <a:ext cx="33" cy="4"/>
              </a:xfrm>
              <a:custGeom>
                <a:avLst/>
                <a:gdLst>
                  <a:gd name="T0" fmla="*/ 22 w 38"/>
                  <a:gd name="T1" fmla="*/ 5 h 5"/>
                  <a:gd name="T2" fmla="*/ 0 w 38"/>
                  <a:gd name="T3" fmla="*/ 4 h 5"/>
                  <a:gd name="T4" fmla="*/ 38 w 38"/>
                  <a:gd name="T5" fmla="*/ 1 h 5"/>
                  <a:gd name="T6" fmla="*/ 22 w 38"/>
                  <a:gd name="T7" fmla="*/ 5 h 5"/>
                </a:gdLst>
                <a:ahLst/>
                <a:cxnLst>
                  <a:cxn ang="0">
                    <a:pos x="T0" y="T1"/>
                  </a:cxn>
                  <a:cxn ang="0">
                    <a:pos x="T2" y="T3"/>
                  </a:cxn>
                  <a:cxn ang="0">
                    <a:pos x="T4" y="T5"/>
                  </a:cxn>
                  <a:cxn ang="0">
                    <a:pos x="T6" y="T7"/>
                  </a:cxn>
                </a:cxnLst>
                <a:rect l="0" t="0" r="r" b="b"/>
                <a:pathLst>
                  <a:path w="38" h="5">
                    <a:moveTo>
                      <a:pt x="22" y="5"/>
                    </a:moveTo>
                    <a:cubicBezTo>
                      <a:pt x="14" y="5"/>
                      <a:pt x="5" y="5"/>
                      <a:pt x="0" y="4"/>
                    </a:cubicBezTo>
                    <a:cubicBezTo>
                      <a:pt x="15" y="3"/>
                      <a:pt x="24" y="0"/>
                      <a:pt x="38" y="1"/>
                    </a:cubicBezTo>
                    <a:cubicBezTo>
                      <a:pt x="32" y="2"/>
                      <a:pt x="27" y="4"/>
                      <a:pt x="2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4"/>
              <p:cNvSpPr/>
              <p:nvPr/>
            </p:nvSpPr>
            <p:spPr bwMode="auto">
              <a:xfrm>
                <a:off x="546" y="22"/>
                <a:ext cx="6" cy="3"/>
              </a:xfrm>
              <a:custGeom>
                <a:avLst/>
                <a:gdLst>
                  <a:gd name="T0" fmla="*/ 0 w 7"/>
                  <a:gd name="T1" fmla="*/ 2 h 4"/>
                  <a:gd name="T2" fmla="*/ 7 w 7"/>
                  <a:gd name="T3" fmla="*/ 3 h 4"/>
                  <a:gd name="T4" fmla="*/ 0 w 7"/>
                  <a:gd name="T5" fmla="*/ 2 h 4"/>
                </a:gdLst>
                <a:ahLst/>
                <a:cxnLst>
                  <a:cxn ang="0">
                    <a:pos x="T0" y="T1"/>
                  </a:cxn>
                  <a:cxn ang="0">
                    <a:pos x="T2" y="T3"/>
                  </a:cxn>
                  <a:cxn ang="0">
                    <a:pos x="T4" y="T5"/>
                  </a:cxn>
                </a:cxnLst>
                <a:rect l="0" t="0" r="r" b="b"/>
                <a:pathLst>
                  <a:path w="7" h="4">
                    <a:moveTo>
                      <a:pt x="0" y="2"/>
                    </a:moveTo>
                    <a:cubicBezTo>
                      <a:pt x="3" y="1"/>
                      <a:pt x="5" y="0"/>
                      <a:pt x="7" y="3"/>
                    </a:cubicBezTo>
                    <a:cubicBezTo>
                      <a:pt x="4" y="1"/>
                      <a:pt x="2"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5"/>
              <p:cNvSpPr/>
              <p:nvPr/>
            </p:nvSpPr>
            <p:spPr bwMode="auto">
              <a:xfrm>
                <a:off x="531" y="125"/>
                <a:ext cx="10" cy="3"/>
              </a:xfrm>
              <a:custGeom>
                <a:avLst/>
                <a:gdLst>
                  <a:gd name="T0" fmla="*/ 2 w 11"/>
                  <a:gd name="T1" fmla="*/ 2 h 4"/>
                  <a:gd name="T2" fmla="*/ 9 w 11"/>
                  <a:gd name="T3" fmla="*/ 2 h 4"/>
                  <a:gd name="T4" fmla="*/ 2 w 11"/>
                  <a:gd name="T5" fmla="*/ 2 h 4"/>
                </a:gdLst>
                <a:ahLst/>
                <a:cxnLst>
                  <a:cxn ang="0">
                    <a:pos x="T0" y="T1"/>
                  </a:cxn>
                  <a:cxn ang="0">
                    <a:pos x="T2" y="T3"/>
                  </a:cxn>
                  <a:cxn ang="0">
                    <a:pos x="T4" y="T5"/>
                  </a:cxn>
                </a:cxnLst>
                <a:rect l="0" t="0" r="r" b="b"/>
                <a:pathLst>
                  <a:path w="11" h="4">
                    <a:moveTo>
                      <a:pt x="2" y="2"/>
                    </a:moveTo>
                    <a:cubicBezTo>
                      <a:pt x="4" y="2"/>
                      <a:pt x="11" y="0"/>
                      <a:pt x="9" y="2"/>
                    </a:cubicBezTo>
                    <a:cubicBezTo>
                      <a:pt x="7" y="2"/>
                      <a:pt x="0" y="4"/>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36"/>
              <p:cNvSpPr/>
              <p:nvPr/>
            </p:nvSpPr>
            <p:spPr bwMode="auto">
              <a:xfrm>
                <a:off x="472" y="127"/>
                <a:ext cx="58" cy="8"/>
              </a:xfrm>
              <a:custGeom>
                <a:avLst/>
                <a:gdLst>
                  <a:gd name="T0" fmla="*/ 65 w 65"/>
                  <a:gd name="T1" fmla="*/ 1 h 9"/>
                  <a:gd name="T2" fmla="*/ 15 w 65"/>
                  <a:gd name="T3" fmla="*/ 5 h 9"/>
                  <a:gd name="T4" fmla="*/ 0 w 65"/>
                  <a:gd name="T5" fmla="*/ 4 h 9"/>
                  <a:gd name="T6" fmla="*/ 65 w 65"/>
                  <a:gd name="T7" fmla="*/ 1 h 9"/>
                </a:gdLst>
                <a:ahLst/>
                <a:cxnLst>
                  <a:cxn ang="0">
                    <a:pos x="T0" y="T1"/>
                  </a:cxn>
                  <a:cxn ang="0">
                    <a:pos x="T2" y="T3"/>
                  </a:cxn>
                  <a:cxn ang="0">
                    <a:pos x="T4" y="T5"/>
                  </a:cxn>
                  <a:cxn ang="0">
                    <a:pos x="T6" y="T7"/>
                  </a:cxn>
                </a:cxnLst>
                <a:rect l="0" t="0" r="r" b="b"/>
                <a:pathLst>
                  <a:path w="65" h="9">
                    <a:moveTo>
                      <a:pt x="65" y="1"/>
                    </a:moveTo>
                    <a:cubicBezTo>
                      <a:pt x="45" y="4"/>
                      <a:pt x="32" y="4"/>
                      <a:pt x="15" y="5"/>
                    </a:cubicBezTo>
                    <a:cubicBezTo>
                      <a:pt x="11" y="6"/>
                      <a:pt x="4" y="9"/>
                      <a:pt x="0" y="4"/>
                    </a:cubicBezTo>
                    <a:cubicBezTo>
                      <a:pt x="23" y="5"/>
                      <a:pt x="45" y="0"/>
                      <a:pt x="6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37"/>
              <p:cNvSpPr/>
              <p:nvPr/>
            </p:nvSpPr>
            <p:spPr bwMode="auto">
              <a:xfrm>
                <a:off x="512" y="107"/>
                <a:ext cx="15" cy="4"/>
              </a:xfrm>
              <a:custGeom>
                <a:avLst/>
                <a:gdLst>
                  <a:gd name="T0" fmla="*/ 17 w 17"/>
                  <a:gd name="T1" fmla="*/ 2 h 5"/>
                  <a:gd name="T2" fmla="*/ 0 w 17"/>
                  <a:gd name="T3" fmla="*/ 2 h 5"/>
                  <a:gd name="T4" fmla="*/ 17 w 17"/>
                  <a:gd name="T5" fmla="*/ 0 h 5"/>
                  <a:gd name="T6" fmla="*/ 17 w 17"/>
                  <a:gd name="T7" fmla="*/ 2 h 5"/>
                </a:gdLst>
                <a:ahLst/>
                <a:cxnLst>
                  <a:cxn ang="0">
                    <a:pos x="T0" y="T1"/>
                  </a:cxn>
                  <a:cxn ang="0">
                    <a:pos x="T2" y="T3"/>
                  </a:cxn>
                  <a:cxn ang="0">
                    <a:pos x="T4" y="T5"/>
                  </a:cxn>
                  <a:cxn ang="0">
                    <a:pos x="T6" y="T7"/>
                  </a:cxn>
                </a:cxnLst>
                <a:rect l="0" t="0" r="r" b="b"/>
                <a:pathLst>
                  <a:path w="17" h="5">
                    <a:moveTo>
                      <a:pt x="17" y="2"/>
                    </a:moveTo>
                    <a:cubicBezTo>
                      <a:pt x="11" y="1"/>
                      <a:pt x="4" y="5"/>
                      <a:pt x="0" y="2"/>
                    </a:cubicBezTo>
                    <a:cubicBezTo>
                      <a:pt x="6" y="0"/>
                      <a:pt x="10" y="1"/>
                      <a:pt x="17" y="0"/>
                    </a:cubicBezTo>
                    <a:cubicBezTo>
                      <a:pt x="17" y="1"/>
                      <a:pt x="17" y="2"/>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38"/>
              <p:cNvSpPr/>
              <p:nvPr/>
            </p:nvSpPr>
            <p:spPr bwMode="auto">
              <a:xfrm>
                <a:off x="510" y="24"/>
                <a:ext cx="4" cy="4"/>
              </a:xfrm>
              <a:custGeom>
                <a:avLst/>
                <a:gdLst>
                  <a:gd name="T0" fmla="*/ 5 w 5"/>
                  <a:gd name="T1" fmla="*/ 3 h 5"/>
                  <a:gd name="T2" fmla="*/ 0 w 5"/>
                  <a:gd name="T3" fmla="*/ 2 h 5"/>
                  <a:gd name="T4" fmla="*/ 5 w 5"/>
                  <a:gd name="T5" fmla="*/ 3 h 5"/>
                </a:gdLst>
                <a:ahLst/>
                <a:cxnLst>
                  <a:cxn ang="0">
                    <a:pos x="T0" y="T1"/>
                  </a:cxn>
                  <a:cxn ang="0">
                    <a:pos x="T2" y="T3"/>
                  </a:cxn>
                  <a:cxn ang="0">
                    <a:pos x="T4" y="T5"/>
                  </a:cxn>
                </a:cxnLst>
                <a:rect l="0" t="0" r="r" b="b"/>
                <a:pathLst>
                  <a:path w="5" h="5">
                    <a:moveTo>
                      <a:pt x="5" y="3"/>
                    </a:moveTo>
                    <a:cubicBezTo>
                      <a:pt x="3" y="4"/>
                      <a:pt x="0" y="5"/>
                      <a:pt x="0" y="2"/>
                    </a:cubicBezTo>
                    <a:cubicBezTo>
                      <a:pt x="1" y="0"/>
                      <a:pt x="4" y="2"/>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39"/>
              <p:cNvSpPr/>
              <p:nvPr/>
            </p:nvSpPr>
            <p:spPr bwMode="auto">
              <a:xfrm>
                <a:off x="495" y="15"/>
                <a:ext cx="12" cy="5"/>
              </a:xfrm>
              <a:custGeom>
                <a:avLst/>
                <a:gdLst>
                  <a:gd name="T0" fmla="*/ 13 w 14"/>
                  <a:gd name="T1" fmla="*/ 4 h 5"/>
                  <a:gd name="T2" fmla="*/ 9 w 14"/>
                  <a:gd name="T3" fmla="*/ 2 h 5"/>
                  <a:gd name="T4" fmla="*/ 13 w 14"/>
                  <a:gd name="T5" fmla="*/ 4 h 5"/>
                </a:gdLst>
                <a:ahLst/>
                <a:cxnLst>
                  <a:cxn ang="0">
                    <a:pos x="T0" y="T1"/>
                  </a:cxn>
                  <a:cxn ang="0">
                    <a:pos x="T2" y="T3"/>
                  </a:cxn>
                  <a:cxn ang="0">
                    <a:pos x="T4" y="T5"/>
                  </a:cxn>
                </a:cxnLst>
                <a:rect l="0" t="0" r="r" b="b"/>
                <a:pathLst>
                  <a:path w="14" h="5">
                    <a:moveTo>
                      <a:pt x="13" y="4"/>
                    </a:moveTo>
                    <a:cubicBezTo>
                      <a:pt x="9" y="5"/>
                      <a:pt x="0" y="4"/>
                      <a:pt x="9" y="2"/>
                    </a:cubicBezTo>
                    <a:cubicBezTo>
                      <a:pt x="9" y="4"/>
                      <a:pt x="14" y="0"/>
                      <a:pt x="1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0"/>
              <p:cNvSpPr/>
              <p:nvPr/>
            </p:nvSpPr>
            <p:spPr bwMode="auto">
              <a:xfrm>
                <a:off x="488" y="107"/>
                <a:ext cx="15" cy="6"/>
              </a:xfrm>
              <a:custGeom>
                <a:avLst/>
                <a:gdLst>
                  <a:gd name="T0" fmla="*/ 17 w 17"/>
                  <a:gd name="T1" fmla="*/ 3 h 7"/>
                  <a:gd name="T2" fmla="*/ 0 w 17"/>
                  <a:gd name="T3" fmla="*/ 3 h 7"/>
                  <a:gd name="T4" fmla="*/ 17 w 17"/>
                  <a:gd name="T5" fmla="*/ 3 h 7"/>
                </a:gdLst>
                <a:ahLst/>
                <a:cxnLst>
                  <a:cxn ang="0">
                    <a:pos x="T0" y="T1"/>
                  </a:cxn>
                  <a:cxn ang="0">
                    <a:pos x="T2" y="T3"/>
                  </a:cxn>
                  <a:cxn ang="0">
                    <a:pos x="T4" y="T5"/>
                  </a:cxn>
                </a:cxnLst>
                <a:rect l="0" t="0" r="r" b="b"/>
                <a:pathLst>
                  <a:path w="17" h="7">
                    <a:moveTo>
                      <a:pt x="17" y="3"/>
                    </a:moveTo>
                    <a:cubicBezTo>
                      <a:pt x="11" y="4"/>
                      <a:pt x="5" y="7"/>
                      <a:pt x="0" y="3"/>
                    </a:cubicBezTo>
                    <a:cubicBezTo>
                      <a:pt x="6" y="5"/>
                      <a:pt x="13" y="0"/>
                      <a:pt x="1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1"/>
              <p:cNvSpPr/>
              <p:nvPr/>
            </p:nvSpPr>
            <p:spPr bwMode="auto">
              <a:xfrm>
                <a:off x="476" y="110"/>
                <a:ext cx="6" cy="3"/>
              </a:xfrm>
              <a:custGeom>
                <a:avLst/>
                <a:gdLst>
                  <a:gd name="T0" fmla="*/ 0 w 7"/>
                  <a:gd name="T1" fmla="*/ 2 h 4"/>
                  <a:gd name="T2" fmla="*/ 7 w 7"/>
                  <a:gd name="T3" fmla="*/ 1 h 4"/>
                  <a:gd name="T4" fmla="*/ 0 w 7"/>
                  <a:gd name="T5" fmla="*/ 2 h 4"/>
                </a:gdLst>
                <a:ahLst/>
                <a:cxnLst>
                  <a:cxn ang="0">
                    <a:pos x="T0" y="T1"/>
                  </a:cxn>
                  <a:cxn ang="0">
                    <a:pos x="T2" y="T3"/>
                  </a:cxn>
                  <a:cxn ang="0">
                    <a:pos x="T4" y="T5"/>
                  </a:cxn>
                </a:cxnLst>
                <a:rect l="0" t="0" r="r" b="b"/>
                <a:pathLst>
                  <a:path w="7" h="4">
                    <a:moveTo>
                      <a:pt x="0" y="2"/>
                    </a:moveTo>
                    <a:cubicBezTo>
                      <a:pt x="1" y="1"/>
                      <a:pt x="6" y="0"/>
                      <a:pt x="7" y="1"/>
                    </a:cubicBezTo>
                    <a:cubicBezTo>
                      <a:pt x="6" y="3"/>
                      <a:pt x="1"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2"/>
              <p:cNvSpPr/>
              <p:nvPr/>
            </p:nvSpPr>
            <p:spPr bwMode="auto">
              <a:xfrm>
                <a:off x="431" y="27"/>
                <a:ext cx="37" cy="10"/>
              </a:xfrm>
              <a:custGeom>
                <a:avLst/>
                <a:gdLst>
                  <a:gd name="T0" fmla="*/ 0 w 42"/>
                  <a:gd name="T1" fmla="*/ 4 h 11"/>
                  <a:gd name="T2" fmla="*/ 42 w 42"/>
                  <a:gd name="T3" fmla="*/ 5 h 11"/>
                  <a:gd name="T4" fmla="*/ 0 w 42"/>
                  <a:gd name="T5" fmla="*/ 4 h 11"/>
                </a:gdLst>
                <a:ahLst/>
                <a:cxnLst>
                  <a:cxn ang="0">
                    <a:pos x="T0" y="T1"/>
                  </a:cxn>
                  <a:cxn ang="0">
                    <a:pos x="T2" y="T3"/>
                  </a:cxn>
                  <a:cxn ang="0">
                    <a:pos x="T4" y="T5"/>
                  </a:cxn>
                </a:cxnLst>
                <a:rect l="0" t="0" r="r" b="b"/>
                <a:pathLst>
                  <a:path w="42" h="11">
                    <a:moveTo>
                      <a:pt x="0" y="4"/>
                    </a:moveTo>
                    <a:cubicBezTo>
                      <a:pt x="12" y="8"/>
                      <a:pt x="31" y="0"/>
                      <a:pt x="42" y="5"/>
                    </a:cubicBezTo>
                    <a:cubicBezTo>
                      <a:pt x="27" y="4"/>
                      <a:pt x="12" y="1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3"/>
              <p:cNvSpPr/>
              <p:nvPr/>
            </p:nvSpPr>
            <p:spPr bwMode="auto">
              <a:xfrm>
                <a:off x="443" y="7"/>
                <a:ext cx="12" cy="3"/>
              </a:xfrm>
              <a:custGeom>
                <a:avLst/>
                <a:gdLst>
                  <a:gd name="T0" fmla="*/ 0 w 13"/>
                  <a:gd name="T1" fmla="*/ 2 h 4"/>
                  <a:gd name="T2" fmla="*/ 13 w 13"/>
                  <a:gd name="T3" fmla="*/ 2 h 4"/>
                  <a:gd name="T4" fmla="*/ 0 w 13"/>
                  <a:gd name="T5" fmla="*/ 2 h 4"/>
                </a:gdLst>
                <a:ahLst/>
                <a:cxnLst>
                  <a:cxn ang="0">
                    <a:pos x="T0" y="T1"/>
                  </a:cxn>
                  <a:cxn ang="0">
                    <a:pos x="T2" y="T3"/>
                  </a:cxn>
                  <a:cxn ang="0">
                    <a:pos x="T4" y="T5"/>
                  </a:cxn>
                </a:cxnLst>
                <a:rect l="0" t="0" r="r" b="b"/>
                <a:pathLst>
                  <a:path w="13" h="4">
                    <a:moveTo>
                      <a:pt x="0" y="2"/>
                    </a:moveTo>
                    <a:cubicBezTo>
                      <a:pt x="4" y="2"/>
                      <a:pt x="13" y="0"/>
                      <a:pt x="13" y="2"/>
                    </a:cubicBezTo>
                    <a:cubicBezTo>
                      <a:pt x="9" y="2"/>
                      <a:pt x="0"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4"/>
              <p:cNvSpPr/>
              <p:nvPr/>
            </p:nvSpPr>
            <p:spPr bwMode="auto">
              <a:xfrm>
                <a:off x="272" y="185"/>
                <a:ext cx="11" cy="2"/>
              </a:xfrm>
              <a:custGeom>
                <a:avLst/>
                <a:gdLst>
                  <a:gd name="T0" fmla="*/ 12 w 12"/>
                  <a:gd name="T1" fmla="*/ 1 h 2"/>
                  <a:gd name="T2" fmla="*/ 10 w 12"/>
                  <a:gd name="T3" fmla="*/ 0 h 2"/>
                  <a:gd name="T4" fmla="*/ 12 w 12"/>
                  <a:gd name="T5" fmla="*/ 1 h 2"/>
                </a:gdLst>
                <a:ahLst/>
                <a:cxnLst>
                  <a:cxn ang="0">
                    <a:pos x="T0" y="T1"/>
                  </a:cxn>
                  <a:cxn ang="0">
                    <a:pos x="T2" y="T3"/>
                  </a:cxn>
                  <a:cxn ang="0">
                    <a:pos x="T4" y="T5"/>
                  </a:cxn>
                </a:cxnLst>
                <a:rect l="0" t="0" r="r" b="b"/>
                <a:pathLst>
                  <a:path w="12" h="2">
                    <a:moveTo>
                      <a:pt x="12" y="1"/>
                    </a:moveTo>
                    <a:cubicBezTo>
                      <a:pt x="5" y="2"/>
                      <a:pt x="0" y="0"/>
                      <a:pt x="10" y="0"/>
                    </a:cubicBezTo>
                    <a:cubicBezTo>
                      <a:pt x="10" y="1"/>
                      <a:pt x="12" y="0"/>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5"/>
              <p:cNvSpPr/>
              <p:nvPr/>
            </p:nvSpPr>
            <p:spPr bwMode="auto">
              <a:xfrm>
                <a:off x="196" y="173"/>
                <a:ext cx="29" cy="5"/>
              </a:xfrm>
              <a:custGeom>
                <a:avLst/>
                <a:gdLst>
                  <a:gd name="T0" fmla="*/ 0 w 32"/>
                  <a:gd name="T1" fmla="*/ 2 h 5"/>
                  <a:gd name="T2" fmla="*/ 32 w 32"/>
                  <a:gd name="T3" fmla="*/ 1 h 5"/>
                  <a:gd name="T4" fmla="*/ 0 w 32"/>
                  <a:gd name="T5" fmla="*/ 2 h 5"/>
                </a:gdLst>
                <a:ahLst/>
                <a:cxnLst>
                  <a:cxn ang="0">
                    <a:pos x="T0" y="T1"/>
                  </a:cxn>
                  <a:cxn ang="0">
                    <a:pos x="T2" y="T3"/>
                  </a:cxn>
                  <a:cxn ang="0">
                    <a:pos x="T4" y="T5"/>
                  </a:cxn>
                </a:cxnLst>
                <a:rect l="0" t="0" r="r" b="b"/>
                <a:pathLst>
                  <a:path w="32" h="5">
                    <a:moveTo>
                      <a:pt x="0" y="2"/>
                    </a:moveTo>
                    <a:cubicBezTo>
                      <a:pt x="10" y="2"/>
                      <a:pt x="25" y="0"/>
                      <a:pt x="32" y="1"/>
                    </a:cubicBezTo>
                    <a:cubicBezTo>
                      <a:pt x="21" y="3"/>
                      <a:pt x="9"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46"/>
              <p:cNvSpPr/>
              <p:nvPr/>
            </p:nvSpPr>
            <p:spPr bwMode="auto">
              <a:xfrm>
                <a:off x="179" y="184"/>
                <a:ext cx="5" cy="4"/>
              </a:xfrm>
              <a:custGeom>
                <a:avLst/>
                <a:gdLst>
                  <a:gd name="T0" fmla="*/ 0 w 5"/>
                  <a:gd name="T1" fmla="*/ 1 h 4"/>
                  <a:gd name="T2" fmla="*/ 5 w 5"/>
                  <a:gd name="T3" fmla="*/ 2 h 4"/>
                  <a:gd name="T4" fmla="*/ 0 w 5"/>
                  <a:gd name="T5" fmla="*/ 1 h 4"/>
                </a:gdLst>
                <a:ahLst/>
                <a:cxnLst>
                  <a:cxn ang="0">
                    <a:pos x="T0" y="T1"/>
                  </a:cxn>
                  <a:cxn ang="0">
                    <a:pos x="T2" y="T3"/>
                  </a:cxn>
                  <a:cxn ang="0">
                    <a:pos x="T4" y="T5"/>
                  </a:cxn>
                </a:cxnLst>
                <a:rect l="0" t="0" r="r" b="b"/>
                <a:pathLst>
                  <a:path w="5" h="4">
                    <a:moveTo>
                      <a:pt x="0" y="1"/>
                    </a:moveTo>
                    <a:cubicBezTo>
                      <a:pt x="2" y="1"/>
                      <a:pt x="5" y="0"/>
                      <a:pt x="5" y="2"/>
                    </a:cubicBezTo>
                    <a:cubicBezTo>
                      <a:pt x="4" y="2"/>
                      <a:pt x="0"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47"/>
              <p:cNvSpPr/>
              <p:nvPr/>
            </p:nvSpPr>
            <p:spPr bwMode="auto">
              <a:xfrm>
                <a:off x="167" y="184"/>
                <a:ext cx="5" cy="4"/>
              </a:xfrm>
              <a:custGeom>
                <a:avLst/>
                <a:gdLst>
                  <a:gd name="T0" fmla="*/ 0 w 6"/>
                  <a:gd name="T1" fmla="*/ 1 h 4"/>
                  <a:gd name="T2" fmla="*/ 6 w 6"/>
                  <a:gd name="T3" fmla="*/ 2 h 4"/>
                  <a:gd name="T4" fmla="*/ 0 w 6"/>
                  <a:gd name="T5" fmla="*/ 1 h 4"/>
                </a:gdLst>
                <a:ahLst/>
                <a:cxnLst>
                  <a:cxn ang="0">
                    <a:pos x="T0" y="T1"/>
                  </a:cxn>
                  <a:cxn ang="0">
                    <a:pos x="T2" y="T3"/>
                  </a:cxn>
                  <a:cxn ang="0">
                    <a:pos x="T4" y="T5"/>
                  </a:cxn>
                </a:cxnLst>
                <a:rect l="0" t="0" r="r" b="b"/>
                <a:pathLst>
                  <a:path w="6" h="4">
                    <a:moveTo>
                      <a:pt x="0" y="1"/>
                    </a:moveTo>
                    <a:cubicBezTo>
                      <a:pt x="2" y="0"/>
                      <a:pt x="5" y="0"/>
                      <a:pt x="6" y="2"/>
                    </a:cubicBezTo>
                    <a:cubicBezTo>
                      <a:pt x="5" y="4"/>
                      <a:pt x="0"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8"/>
              <p:cNvSpPr/>
              <p:nvPr/>
            </p:nvSpPr>
            <p:spPr bwMode="auto">
              <a:xfrm>
                <a:off x="122" y="21"/>
                <a:ext cx="17" cy="5"/>
              </a:xfrm>
              <a:custGeom>
                <a:avLst/>
                <a:gdLst>
                  <a:gd name="T0" fmla="*/ 20 w 20"/>
                  <a:gd name="T1" fmla="*/ 3 h 6"/>
                  <a:gd name="T2" fmla="*/ 0 w 20"/>
                  <a:gd name="T3" fmla="*/ 3 h 6"/>
                  <a:gd name="T4" fmla="*/ 20 w 20"/>
                  <a:gd name="T5" fmla="*/ 3 h 6"/>
                </a:gdLst>
                <a:ahLst/>
                <a:cxnLst>
                  <a:cxn ang="0">
                    <a:pos x="T0" y="T1"/>
                  </a:cxn>
                  <a:cxn ang="0">
                    <a:pos x="T2" y="T3"/>
                  </a:cxn>
                  <a:cxn ang="0">
                    <a:pos x="T4" y="T5"/>
                  </a:cxn>
                </a:cxnLst>
                <a:rect l="0" t="0" r="r" b="b"/>
                <a:pathLst>
                  <a:path w="20" h="6">
                    <a:moveTo>
                      <a:pt x="20" y="3"/>
                    </a:moveTo>
                    <a:cubicBezTo>
                      <a:pt x="13" y="3"/>
                      <a:pt x="5" y="6"/>
                      <a:pt x="0" y="3"/>
                    </a:cubicBezTo>
                    <a:cubicBezTo>
                      <a:pt x="7" y="1"/>
                      <a:pt x="14" y="0"/>
                      <a:pt x="2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49"/>
              <p:cNvSpPr/>
              <p:nvPr/>
            </p:nvSpPr>
            <p:spPr bwMode="auto">
              <a:xfrm>
                <a:off x="122" y="32"/>
                <a:ext cx="9" cy="3"/>
              </a:xfrm>
              <a:custGeom>
                <a:avLst/>
                <a:gdLst>
                  <a:gd name="T0" fmla="*/ 1 w 10"/>
                  <a:gd name="T1" fmla="*/ 2 h 4"/>
                  <a:gd name="T2" fmla="*/ 9 w 10"/>
                  <a:gd name="T3" fmla="*/ 2 h 4"/>
                  <a:gd name="T4" fmla="*/ 1 w 10"/>
                  <a:gd name="T5" fmla="*/ 2 h 4"/>
                </a:gdLst>
                <a:ahLst/>
                <a:cxnLst>
                  <a:cxn ang="0">
                    <a:pos x="T0" y="T1"/>
                  </a:cxn>
                  <a:cxn ang="0">
                    <a:pos x="T2" y="T3"/>
                  </a:cxn>
                  <a:cxn ang="0">
                    <a:pos x="T4" y="T5"/>
                  </a:cxn>
                </a:cxnLst>
                <a:rect l="0" t="0" r="r" b="b"/>
                <a:pathLst>
                  <a:path w="10" h="4">
                    <a:moveTo>
                      <a:pt x="1" y="2"/>
                    </a:moveTo>
                    <a:cubicBezTo>
                      <a:pt x="3" y="2"/>
                      <a:pt x="10" y="0"/>
                      <a:pt x="9" y="2"/>
                    </a:cubicBezTo>
                    <a:cubicBezTo>
                      <a:pt x="7" y="2"/>
                      <a:pt x="0" y="4"/>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50"/>
              <p:cNvSpPr/>
              <p:nvPr/>
            </p:nvSpPr>
            <p:spPr bwMode="auto">
              <a:xfrm>
                <a:off x="120" y="177"/>
                <a:ext cx="23" cy="3"/>
              </a:xfrm>
              <a:custGeom>
                <a:avLst/>
                <a:gdLst>
                  <a:gd name="T0" fmla="*/ 26 w 26"/>
                  <a:gd name="T1" fmla="*/ 3 h 4"/>
                  <a:gd name="T2" fmla="*/ 0 w 26"/>
                  <a:gd name="T3" fmla="*/ 3 h 4"/>
                  <a:gd name="T4" fmla="*/ 26 w 26"/>
                  <a:gd name="T5" fmla="*/ 3 h 4"/>
                </a:gdLst>
                <a:ahLst/>
                <a:cxnLst>
                  <a:cxn ang="0">
                    <a:pos x="T0" y="T1"/>
                  </a:cxn>
                  <a:cxn ang="0">
                    <a:pos x="T2" y="T3"/>
                  </a:cxn>
                  <a:cxn ang="0">
                    <a:pos x="T4" y="T5"/>
                  </a:cxn>
                </a:cxnLst>
                <a:rect l="0" t="0" r="r" b="b"/>
                <a:pathLst>
                  <a:path w="26" h="4">
                    <a:moveTo>
                      <a:pt x="26" y="3"/>
                    </a:moveTo>
                    <a:cubicBezTo>
                      <a:pt x="16" y="4"/>
                      <a:pt x="7" y="4"/>
                      <a:pt x="0" y="3"/>
                    </a:cubicBezTo>
                    <a:cubicBezTo>
                      <a:pt x="9" y="2"/>
                      <a:pt x="17" y="0"/>
                      <a:pt x="2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51"/>
              <p:cNvSpPr/>
              <p:nvPr/>
            </p:nvSpPr>
            <p:spPr bwMode="auto">
              <a:xfrm>
                <a:off x="105" y="22"/>
                <a:ext cx="8" cy="4"/>
              </a:xfrm>
              <a:custGeom>
                <a:avLst/>
                <a:gdLst>
                  <a:gd name="T0" fmla="*/ 9 w 9"/>
                  <a:gd name="T1" fmla="*/ 4 h 5"/>
                  <a:gd name="T2" fmla="*/ 0 w 9"/>
                  <a:gd name="T3" fmla="*/ 4 h 5"/>
                  <a:gd name="T4" fmla="*/ 2 w 9"/>
                  <a:gd name="T5" fmla="*/ 3 h 5"/>
                  <a:gd name="T6" fmla="*/ 1 w 9"/>
                  <a:gd name="T7" fmla="*/ 1 h 5"/>
                  <a:gd name="T8" fmla="*/ 9 w 9"/>
                  <a:gd name="T9" fmla="*/ 4 h 5"/>
                </a:gdLst>
                <a:ahLst/>
                <a:cxnLst>
                  <a:cxn ang="0">
                    <a:pos x="T0" y="T1"/>
                  </a:cxn>
                  <a:cxn ang="0">
                    <a:pos x="T2" y="T3"/>
                  </a:cxn>
                  <a:cxn ang="0">
                    <a:pos x="T4" y="T5"/>
                  </a:cxn>
                  <a:cxn ang="0">
                    <a:pos x="T6" y="T7"/>
                  </a:cxn>
                  <a:cxn ang="0">
                    <a:pos x="T8" y="T9"/>
                  </a:cxn>
                </a:cxnLst>
                <a:rect l="0" t="0" r="r" b="b"/>
                <a:pathLst>
                  <a:path w="9" h="5">
                    <a:moveTo>
                      <a:pt x="9" y="4"/>
                    </a:moveTo>
                    <a:cubicBezTo>
                      <a:pt x="6" y="5"/>
                      <a:pt x="2" y="5"/>
                      <a:pt x="0" y="4"/>
                    </a:cubicBezTo>
                    <a:cubicBezTo>
                      <a:pt x="0" y="3"/>
                      <a:pt x="1" y="3"/>
                      <a:pt x="2" y="3"/>
                    </a:cubicBezTo>
                    <a:cubicBezTo>
                      <a:pt x="2" y="2"/>
                      <a:pt x="1" y="2"/>
                      <a:pt x="1" y="1"/>
                    </a:cubicBezTo>
                    <a:cubicBezTo>
                      <a:pt x="5" y="0"/>
                      <a:pt x="7" y="2"/>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52"/>
              <p:cNvSpPr/>
              <p:nvPr/>
            </p:nvSpPr>
            <p:spPr bwMode="auto">
              <a:xfrm>
                <a:off x="12" y="32"/>
                <a:ext cx="8" cy="6"/>
              </a:xfrm>
              <a:custGeom>
                <a:avLst/>
                <a:gdLst>
                  <a:gd name="T0" fmla="*/ 0 w 9"/>
                  <a:gd name="T1" fmla="*/ 3 h 7"/>
                  <a:gd name="T2" fmla="*/ 9 w 9"/>
                  <a:gd name="T3" fmla="*/ 2 h 7"/>
                  <a:gd name="T4" fmla="*/ 0 w 9"/>
                  <a:gd name="T5" fmla="*/ 3 h 7"/>
                </a:gdLst>
                <a:ahLst/>
                <a:cxnLst>
                  <a:cxn ang="0">
                    <a:pos x="T0" y="T1"/>
                  </a:cxn>
                  <a:cxn ang="0">
                    <a:pos x="T2" y="T3"/>
                  </a:cxn>
                  <a:cxn ang="0">
                    <a:pos x="T4" y="T5"/>
                  </a:cxn>
                </a:cxnLst>
                <a:rect l="0" t="0" r="r" b="b"/>
                <a:pathLst>
                  <a:path w="9" h="7">
                    <a:moveTo>
                      <a:pt x="0" y="3"/>
                    </a:moveTo>
                    <a:cubicBezTo>
                      <a:pt x="1" y="1"/>
                      <a:pt x="7" y="0"/>
                      <a:pt x="9" y="2"/>
                    </a:cubicBezTo>
                    <a:cubicBezTo>
                      <a:pt x="6" y="2"/>
                      <a:pt x="2" y="7"/>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53"/>
              <p:cNvSpPr>
                <a:spLocks noEditPoints="1"/>
              </p:cNvSpPr>
              <p:nvPr/>
            </p:nvSpPr>
            <p:spPr bwMode="auto">
              <a:xfrm>
                <a:off x="3" y="7"/>
                <a:ext cx="1012" cy="193"/>
              </a:xfrm>
              <a:custGeom>
                <a:avLst/>
                <a:gdLst>
                  <a:gd name="T0" fmla="*/ 31 w 1136"/>
                  <a:gd name="T1" fmla="*/ 36 h 215"/>
                  <a:gd name="T2" fmla="*/ 7 w 1136"/>
                  <a:gd name="T3" fmla="*/ 55 h 215"/>
                  <a:gd name="T4" fmla="*/ 7 w 1136"/>
                  <a:gd name="T5" fmla="*/ 74 h 215"/>
                  <a:gd name="T6" fmla="*/ 10 w 1136"/>
                  <a:gd name="T7" fmla="*/ 105 h 215"/>
                  <a:gd name="T8" fmla="*/ 4 w 1136"/>
                  <a:gd name="T9" fmla="*/ 126 h 215"/>
                  <a:gd name="T10" fmla="*/ 23 w 1136"/>
                  <a:gd name="T11" fmla="*/ 142 h 215"/>
                  <a:gd name="T12" fmla="*/ 17 w 1136"/>
                  <a:gd name="T13" fmla="*/ 164 h 215"/>
                  <a:gd name="T14" fmla="*/ 29 w 1136"/>
                  <a:gd name="T15" fmla="*/ 199 h 215"/>
                  <a:gd name="T16" fmla="*/ 95 w 1136"/>
                  <a:gd name="T17" fmla="*/ 215 h 215"/>
                  <a:gd name="T18" fmla="*/ 63 w 1136"/>
                  <a:gd name="T19" fmla="*/ 188 h 215"/>
                  <a:gd name="T20" fmla="*/ 256 w 1136"/>
                  <a:gd name="T21" fmla="*/ 175 h 215"/>
                  <a:gd name="T22" fmla="*/ 301 w 1136"/>
                  <a:gd name="T23" fmla="*/ 160 h 215"/>
                  <a:gd name="T24" fmla="*/ 426 w 1136"/>
                  <a:gd name="T25" fmla="*/ 144 h 215"/>
                  <a:gd name="T26" fmla="*/ 440 w 1136"/>
                  <a:gd name="T27" fmla="*/ 140 h 215"/>
                  <a:gd name="T28" fmla="*/ 392 w 1136"/>
                  <a:gd name="T29" fmla="*/ 135 h 215"/>
                  <a:gd name="T30" fmla="*/ 367 w 1136"/>
                  <a:gd name="T31" fmla="*/ 126 h 215"/>
                  <a:gd name="T32" fmla="*/ 274 w 1136"/>
                  <a:gd name="T33" fmla="*/ 120 h 215"/>
                  <a:gd name="T34" fmla="*/ 479 w 1136"/>
                  <a:gd name="T35" fmla="*/ 94 h 215"/>
                  <a:gd name="T36" fmla="*/ 519 w 1136"/>
                  <a:gd name="T37" fmla="*/ 93 h 215"/>
                  <a:gd name="T38" fmla="*/ 778 w 1136"/>
                  <a:gd name="T39" fmla="*/ 58 h 215"/>
                  <a:gd name="T40" fmla="*/ 830 w 1136"/>
                  <a:gd name="T41" fmla="*/ 62 h 215"/>
                  <a:gd name="T42" fmla="*/ 913 w 1136"/>
                  <a:gd name="T43" fmla="*/ 53 h 215"/>
                  <a:gd name="T44" fmla="*/ 895 w 1136"/>
                  <a:gd name="T45" fmla="*/ 48 h 215"/>
                  <a:gd name="T46" fmla="*/ 1049 w 1136"/>
                  <a:gd name="T47" fmla="*/ 16 h 215"/>
                  <a:gd name="T48" fmla="*/ 1097 w 1136"/>
                  <a:gd name="T49" fmla="*/ 6 h 215"/>
                  <a:gd name="T50" fmla="*/ 723 w 1136"/>
                  <a:gd name="T51" fmla="*/ 36 h 215"/>
                  <a:gd name="T52" fmla="*/ 672 w 1136"/>
                  <a:gd name="T53" fmla="*/ 38 h 215"/>
                  <a:gd name="T54" fmla="*/ 855 w 1136"/>
                  <a:gd name="T55" fmla="*/ 21 h 215"/>
                  <a:gd name="T56" fmla="*/ 881 w 1136"/>
                  <a:gd name="T57" fmla="*/ 15 h 215"/>
                  <a:gd name="T58" fmla="*/ 885 w 1136"/>
                  <a:gd name="T59" fmla="*/ 11 h 215"/>
                  <a:gd name="T60" fmla="*/ 854 w 1136"/>
                  <a:gd name="T61" fmla="*/ 19 h 215"/>
                  <a:gd name="T62" fmla="*/ 745 w 1136"/>
                  <a:gd name="T63" fmla="*/ 23 h 215"/>
                  <a:gd name="T64" fmla="*/ 728 w 1136"/>
                  <a:gd name="T65" fmla="*/ 19 h 215"/>
                  <a:gd name="T66" fmla="*/ 799 w 1136"/>
                  <a:gd name="T67" fmla="*/ 14 h 215"/>
                  <a:gd name="T68" fmla="*/ 771 w 1136"/>
                  <a:gd name="T69" fmla="*/ 13 h 215"/>
                  <a:gd name="T70" fmla="*/ 749 w 1136"/>
                  <a:gd name="T71" fmla="*/ 15 h 215"/>
                  <a:gd name="T72" fmla="*/ 678 w 1136"/>
                  <a:gd name="T73" fmla="*/ 25 h 215"/>
                  <a:gd name="T74" fmla="*/ 660 w 1136"/>
                  <a:gd name="T75" fmla="*/ 28 h 215"/>
                  <a:gd name="T76" fmla="*/ 639 w 1136"/>
                  <a:gd name="T77" fmla="*/ 24 h 215"/>
                  <a:gd name="T78" fmla="*/ 561 w 1136"/>
                  <a:gd name="T79" fmla="*/ 31 h 215"/>
                  <a:gd name="T80" fmla="*/ 488 w 1136"/>
                  <a:gd name="T81" fmla="*/ 33 h 215"/>
                  <a:gd name="T82" fmla="*/ 436 w 1136"/>
                  <a:gd name="T83" fmla="*/ 35 h 215"/>
                  <a:gd name="T84" fmla="*/ 430 w 1136"/>
                  <a:gd name="T85" fmla="*/ 32 h 215"/>
                  <a:gd name="T86" fmla="*/ 478 w 1136"/>
                  <a:gd name="T87" fmla="*/ 19 h 215"/>
                  <a:gd name="T88" fmla="*/ 230 w 1136"/>
                  <a:gd name="T89" fmla="*/ 27 h 215"/>
                  <a:gd name="T90" fmla="*/ 106 w 1136"/>
                  <a:gd name="T91" fmla="*/ 29 h 215"/>
                  <a:gd name="T92" fmla="*/ 95 w 1136"/>
                  <a:gd name="T93" fmla="*/ 20 h 215"/>
                  <a:gd name="T94" fmla="*/ 784 w 1136"/>
                  <a:gd name="T95" fmla="*/ 13 h 215"/>
                  <a:gd name="T96" fmla="*/ 893 w 1136"/>
                  <a:gd name="T97" fmla="*/ 46 h 215"/>
                  <a:gd name="T98" fmla="*/ 638 w 1136"/>
                  <a:gd name="T99" fmla="*/ 46 h 215"/>
                  <a:gd name="T100" fmla="*/ 648 w 1136"/>
                  <a:gd name="T101" fmla="*/ 40 h 215"/>
                  <a:gd name="T102" fmla="*/ 626 w 1136"/>
                  <a:gd name="T103" fmla="*/ 32 h 215"/>
                  <a:gd name="T104" fmla="*/ 575 w 1136"/>
                  <a:gd name="T105" fmla="*/ 3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36" h="215">
                    <a:moveTo>
                      <a:pt x="25" y="23"/>
                    </a:moveTo>
                    <a:cubicBezTo>
                      <a:pt x="26" y="28"/>
                      <a:pt x="32" y="25"/>
                      <a:pt x="32" y="31"/>
                    </a:cubicBezTo>
                    <a:cubicBezTo>
                      <a:pt x="35" y="30"/>
                      <a:pt x="35" y="26"/>
                      <a:pt x="40" y="27"/>
                    </a:cubicBezTo>
                    <a:cubicBezTo>
                      <a:pt x="44" y="34"/>
                      <a:pt x="33" y="32"/>
                      <a:pt x="31" y="36"/>
                    </a:cubicBezTo>
                    <a:cubicBezTo>
                      <a:pt x="28" y="34"/>
                      <a:pt x="34" y="34"/>
                      <a:pt x="32" y="31"/>
                    </a:cubicBezTo>
                    <a:cubicBezTo>
                      <a:pt x="29" y="27"/>
                      <a:pt x="23" y="34"/>
                      <a:pt x="27" y="37"/>
                    </a:cubicBezTo>
                    <a:cubicBezTo>
                      <a:pt x="17" y="37"/>
                      <a:pt x="7" y="42"/>
                      <a:pt x="0" y="48"/>
                    </a:cubicBezTo>
                    <a:cubicBezTo>
                      <a:pt x="1" y="52"/>
                      <a:pt x="6" y="51"/>
                      <a:pt x="7" y="55"/>
                    </a:cubicBezTo>
                    <a:cubicBezTo>
                      <a:pt x="8" y="59"/>
                      <a:pt x="5" y="57"/>
                      <a:pt x="3" y="58"/>
                    </a:cubicBezTo>
                    <a:cubicBezTo>
                      <a:pt x="4" y="60"/>
                      <a:pt x="3" y="62"/>
                      <a:pt x="6" y="63"/>
                    </a:cubicBezTo>
                    <a:cubicBezTo>
                      <a:pt x="2" y="67"/>
                      <a:pt x="1" y="68"/>
                      <a:pt x="2" y="74"/>
                    </a:cubicBezTo>
                    <a:cubicBezTo>
                      <a:pt x="4" y="73"/>
                      <a:pt x="6" y="73"/>
                      <a:pt x="7" y="74"/>
                    </a:cubicBezTo>
                    <a:cubicBezTo>
                      <a:pt x="9" y="81"/>
                      <a:pt x="7" y="84"/>
                      <a:pt x="6" y="89"/>
                    </a:cubicBezTo>
                    <a:cubicBezTo>
                      <a:pt x="7" y="93"/>
                      <a:pt x="10" y="94"/>
                      <a:pt x="10" y="98"/>
                    </a:cubicBezTo>
                    <a:cubicBezTo>
                      <a:pt x="10" y="99"/>
                      <a:pt x="9" y="97"/>
                      <a:pt x="8" y="98"/>
                    </a:cubicBezTo>
                    <a:cubicBezTo>
                      <a:pt x="10" y="101"/>
                      <a:pt x="9" y="102"/>
                      <a:pt x="10" y="105"/>
                    </a:cubicBezTo>
                    <a:cubicBezTo>
                      <a:pt x="9" y="107"/>
                      <a:pt x="5" y="105"/>
                      <a:pt x="4" y="108"/>
                    </a:cubicBezTo>
                    <a:cubicBezTo>
                      <a:pt x="4" y="111"/>
                      <a:pt x="6" y="110"/>
                      <a:pt x="8" y="111"/>
                    </a:cubicBezTo>
                    <a:cubicBezTo>
                      <a:pt x="7" y="120"/>
                      <a:pt x="15" y="116"/>
                      <a:pt x="15" y="123"/>
                    </a:cubicBezTo>
                    <a:cubicBezTo>
                      <a:pt x="13" y="127"/>
                      <a:pt x="8" y="121"/>
                      <a:pt x="4" y="126"/>
                    </a:cubicBezTo>
                    <a:cubicBezTo>
                      <a:pt x="5" y="132"/>
                      <a:pt x="8" y="129"/>
                      <a:pt x="12" y="131"/>
                    </a:cubicBezTo>
                    <a:cubicBezTo>
                      <a:pt x="11" y="133"/>
                      <a:pt x="11" y="135"/>
                      <a:pt x="12" y="137"/>
                    </a:cubicBezTo>
                    <a:cubicBezTo>
                      <a:pt x="13" y="133"/>
                      <a:pt x="17" y="134"/>
                      <a:pt x="21" y="135"/>
                    </a:cubicBezTo>
                    <a:cubicBezTo>
                      <a:pt x="20" y="138"/>
                      <a:pt x="22" y="140"/>
                      <a:pt x="23" y="142"/>
                    </a:cubicBezTo>
                    <a:cubicBezTo>
                      <a:pt x="20" y="143"/>
                      <a:pt x="13" y="143"/>
                      <a:pt x="10" y="140"/>
                    </a:cubicBezTo>
                    <a:cubicBezTo>
                      <a:pt x="9" y="142"/>
                      <a:pt x="13" y="146"/>
                      <a:pt x="14" y="148"/>
                    </a:cubicBezTo>
                    <a:cubicBezTo>
                      <a:pt x="12" y="150"/>
                      <a:pt x="13" y="154"/>
                      <a:pt x="10" y="155"/>
                    </a:cubicBezTo>
                    <a:cubicBezTo>
                      <a:pt x="11" y="159"/>
                      <a:pt x="15" y="160"/>
                      <a:pt x="17" y="164"/>
                    </a:cubicBezTo>
                    <a:cubicBezTo>
                      <a:pt x="16" y="167"/>
                      <a:pt x="15" y="168"/>
                      <a:pt x="13" y="172"/>
                    </a:cubicBezTo>
                    <a:cubicBezTo>
                      <a:pt x="15" y="178"/>
                      <a:pt x="19" y="180"/>
                      <a:pt x="24" y="181"/>
                    </a:cubicBezTo>
                    <a:cubicBezTo>
                      <a:pt x="26" y="186"/>
                      <a:pt x="20" y="185"/>
                      <a:pt x="21" y="189"/>
                    </a:cubicBezTo>
                    <a:cubicBezTo>
                      <a:pt x="24" y="190"/>
                      <a:pt x="22" y="198"/>
                      <a:pt x="29" y="199"/>
                    </a:cubicBezTo>
                    <a:cubicBezTo>
                      <a:pt x="29" y="200"/>
                      <a:pt x="28" y="201"/>
                      <a:pt x="26" y="201"/>
                    </a:cubicBezTo>
                    <a:cubicBezTo>
                      <a:pt x="27" y="204"/>
                      <a:pt x="29" y="200"/>
                      <a:pt x="31" y="200"/>
                    </a:cubicBezTo>
                    <a:cubicBezTo>
                      <a:pt x="34" y="201"/>
                      <a:pt x="34" y="205"/>
                      <a:pt x="36" y="205"/>
                    </a:cubicBezTo>
                    <a:cubicBezTo>
                      <a:pt x="56" y="208"/>
                      <a:pt x="74" y="213"/>
                      <a:pt x="95" y="215"/>
                    </a:cubicBezTo>
                    <a:cubicBezTo>
                      <a:pt x="99" y="211"/>
                      <a:pt x="116" y="211"/>
                      <a:pt x="125" y="209"/>
                    </a:cubicBezTo>
                    <a:cubicBezTo>
                      <a:pt x="107" y="209"/>
                      <a:pt x="93" y="204"/>
                      <a:pt x="76" y="202"/>
                    </a:cubicBezTo>
                    <a:cubicBezTo>
                      <a:pt x="87" y="192"/>
                      <a:pt x="106" y="196"/>
                      <a:pt x="120" y="192"/>
                    </a:cubicBezTo>
                    <a:cubicBezTo>
                      <a:pt x="100" y="191"/>
                      <a:pt x="83" y="191"/>
                      <a:pt x="63" y="188"/>
                    </a:cubicBezTo>
                    <a:cubicBezTo>
                      <a:pt x="67" y="184"/>
                      <a:pt x="74" y="187"/>
                      <a:pt x="80" y="187"/>
                    </a:cubicBezTo>
                    <a:cubicBezTo>
                      <a:pt x="127" y="183"/>
                      <a:pt x="177" y="183"/>
                      <a:pt x="220" y="175"/>
                    </a:cubicBezTo>
                    <a:cubicBezTo>
                      <a:pt x="222" y="175"/>
                      <a:pt x="222" y="176"/>
                      <a:pt x="221" y="176"/>
                    </a:cubicBezTo>
                    <a:cubicBezTo>
                      <a:pt x="230" y="175"/>
                      <a:pt x="249" y="172"/>
                      <a:pt x="256" y="175"/>
                    </a:cubicBezTo>
                    <a:cubicBezTo>
                      <a:pt x="254" y="173"/>
                      <a:pt x="257" y="174"/>
                      <a:pt x="258" y="173"/>
                    </a:cubicBezTo>
                    <a:cubicBezTo>
                      <a:pt x="253" y="167"/>
                      <a:pt x="247" y="173"/>
                      <a:pt x="244" y="173"/>
                    </a:cubicBezTo>
                    <a:cubicBezTo>
                      <a:pt x="234" y="174"/>
                      <a:pt x="219" y="169"/>
                      <a:pt x="207" y="171"/>
                    </a:cubicBezTo>
                    <a:cubicBezTo>
                      <a:pt x="230" y="162"/>
                      <a:pt x="268" y="166"/>
                      <a:pt x="301" y="160"/>
                    </a:cubicBezTo>
                    <a:cubicBezTo>
                      <a:pt x="288" y="156"/>
                      <a:pt x="273" y="161"/>
                      <a:pt x="257" y="160"/>
                    </a:cubicBezTo>
                    <a:cubicBezTo>
                      <a:pt x="298" y="156"/>
                      <a:pt x="341" y="152"/>
                      <a:pt x="381" y="150"/>
                    </a:cubicBezTo>
                    <a:cubicBezTo>
                      <a:pt x="431" y="146"/>
                      <a:pt x="479" y="145"/>
                      <a:pt x="526" y="138"/>
                    </a:cubicBezTo>
                    <a:cubicBezTo>
                      <a:pt x="493" y="139"/>
                      <a:pt x="460" y="144"/>
                      <a:pt x="426" y="144"/>
                    </a:cubicBezTo>
                    <a:cubicBezTo>
                      <a:pt x="369" y="145"/>
                      <a:pt x="307" y="157"/>
                      <a:pt x="250" y="153"/>
                    </a:cubicBezTo>
                    <a:cubicBezTo>
                      <a:pt x="306" y="148"/>
                      <a:pt x="359" y="147"/>
                      <a:pt x="415" y="141"/>
                    </a:cubicBezTo>
                    <a:cubicBezTo>
                      <a:pt x="417" y="139"/>
                      <a:pt x="409" y="141"/>
                      <a:pt x="407" y="141"/>
                    </a:cubicBezTo>
                    <a:cubicBezTo>
                      <a:pt x="413" y="138"/>
                      <a:pt x="434" y="134"/>
                      <a:pt x="440" y="140"/>
                    </a:cubicBezTo>
                    <a:cubicBezTo>
                      <a:pt x="444" y="133"/>
                      <a:pt x="449" y="138"/>
                      <a:pt x="455" y="138"/>
                    </a:cubicBezTo>
                    <a:cubicBezTo>
                      <a:pt x="454" y="137"/>
                      <a:pt x="453" y="137"/>
                      <a:pt x="451" y="137"/>
                    </a:cubicBezTo>
                    <a:cubicBezTo>
                      <a:pt x="453" y="132"/>
                      <a:pt x="462" y="137"/>
                      <a:pt x="464" y="131"/>
                    </a:cubicBezTo>
                    <a:cubicBezTo>
                      <a:pt x="438" y="132"/>
                      <a:pt x="416" y="134"/>
                      <a:pt x="392" y="135"/>
                    </a:cubicBezTo>
                    <a:cubicBezTo>
                      <a:pt x="437" y="127"/>
                      <a:pt x="476" y="126"/>
                      <a:pt x="513" y="119"/>
                    </a:cubicBezTo>
                    <a:cubicBezTo>
                      <a:pt x="509" y="118"/>
                      <a:pt x="503" y="120"/>
                      <a:pt x="501" y="117"/>
                    </a:cubicBezTo>
                    <a:cubicBezTo>
                      <a:pt x="467" y="123"/>
                      <a:pt x="428" y="125"/>
                      <a:pt x="391" y="125"/>
                    </a:cubicBezTo>
                    <a:cubicBezTo>
                      <a:pt x="383" y="125"/>
                      <a:pt x="375" y="126"/>
                      <a:pt x="367" y="126"/>
                    </a:cubicBezTo>
                    <a:cubicBezTo>
                      <a:pt x="324" y="129"/>
                      <a:pt x="282" y="131"/>
                      <a:pt x="242" y="133"/>
                    </a:cubicBezTo>
                    <a:cubicBezTo>
                      <a:pt x="246" y="129"/>
                      <a:pt x="256" y="131"/>
                      <a:pt x="258" y="130"/>
                    </a:cubicBezTo>
                    <a:cubicBezTo>
                      <a:pt x="252" y="130"/>
                      <a:pt x="253" y="127"/>
                      <a:pt x="248" y="126"/>
                    </a:cubicBezTo>
                    <a:cubicBezTo>
                      <a:pt x="256" y="123"/>
                      <a:pt x="265" y="121"/>
                      <a:pt x="274" y="120"/>
                    </a:cubicBezTo>
                    <a:cubicBezTo>
                      <a:pt x="288" y="118"/>
                      <a:pt x="305" y="121"/>
                      <a:pt x="314" y="114"/>
                    </a:cubicBezTo>
                    <a:cubicBezTo>
                      <a:pt x="350" y="113"/>
                      <a:pt x="379" y="106"/>
                      <a:pt x="410" y="104"/>
                    </a:cubicBezTo>
                    <a:cubicBezTo>
                      <a:pt x="411" y="102"/>
                      <a:pt x="413" y="103"/>
                      <a:pt x="411" y="101"/>
                    </a:cubicBezTo>
                    <a:cubicBezTo>
                      <a:pt x="432" y="99"/>
                      <a:pt x="457" y="98"/>
                      <a:pt x="479" y="94"/>
                    </a:cubicBezTo>
                    <a:cubicBezTo>
                      <a:pt x="483" y="93"/>
                      <a:pt x="486" y="92"/>
                      <a:pt x="490" y="95"/>
                    </a:cubicBezTo>
                    <a:cubicBezTo>
                      <a:pt x="494" y="93"/>
                      <a:pt x="502" y="90"/>
                      <a:pt x="503" y="94"/>
                    </a:cubicBezTo>
                    <a:cubicBezTo>
                      <a:pt x="506" y="94"/>
                      <a:pt x="508" y="93"/>
                      <a:pt x="509" y="91"/>
                    </a:cubicBezTo>
                    <a:cubicBezTo>
                      <a:pt x="512" y="92"/>
                      <a:pt x="515" y="95"/>
                      <a:pt x="519" y="93"/>
                    </a:cubicBezTo>
                    <a:cubicBezTo>
                      <a:pt x="542" y="83"/>
                      <a:pt x="587" y="82"/>
                      <a:pt x="617" y="79"/>
                    </a:cubicBezTo>
                    <a:cubicBezTo>
                      <a:pt x="625" y="79"/>
                      <a:pt x="630" y="80"/>
                      <a:pt x="633" y="75"/>
                    </a:cubicBezTo>
                    <a:cubicBezTo>
                      <a:pt x="609" y="73"/>
                      <a:pt x="587" y="80"/>
                      <a:pt x="564" y="75"/>
                    </a:cubicBezTo>
                    <a:cubicBezTo>
                      <a:pt x="635" y="69"/>
                      <a:pt x="712" y="63"/>
                      <a:pt x="778" y="58"/>
                    </a:cubicBezTo>
                    <a:cubicBezTo>
                      <a:pt x="767" y="64"/>
                      <a:pt x="749" y="64"/>
                      <a:pt x="737" y="64"/>
                    </a:cubicBezTo>
                    <a:cubicBezTo>
                      <a:pt x="740" y="66"/>
                      <a:pt x="736" y="68"/>
                      <a:pt x="738" y="68"/>
                    </a:cubicBezTo>
                    <a:cubicBezTo>
                      <a:pt x="771" y="72"/>
                      <a:pt x="802" y="60"/>
                      <a:pt x="827" y="65"/>
                    </a:cubicBezTo>
                    <a:cubicBezTo>
                      <a:pt x="830" y="65"/>
                      <a:pt x="825" y="62"/>
                      <a:pt x="830" y="62"/>
                    </a:cubicBezTo>
                    <a:cubicBezTo>
                      <a:pt x="833" y="65"/>
                      <a:pt x="833" y="62"/>
                      <a:pt x="834" y="64"/>
                    </a:cubicBezTo>
                    <a:cubicBezTo>
                      <a:pt x="836" y="63"/>
                      <a:pt x="836" y="63"/>
                      <a:pt x="837" y="60"/>
                    </a:cubicBezTo>
                    <a:cubicBezTo>
                      <a:pt x="838" y="63"/>
                      <a:pt x="840" y="61"/>
                      <a:pt x="840" y="63"/>
                    </a:cubicBezTo>
                    <a:cubicBezTo>
                      <a:pt x="854" y="58"/>
                      <a:pt x="893" y="57"/>
                      <a:pt x="913" y="53"/>
                    </a:cubicBezTo>
                    <a:cubicBezTo>
                      <a:pt x="913" y="50"/>
                      <a:pt x="910" y="51"/>
                      <a:pt x="908" y="51"/>
                    </a:cubicBezTo>
                    <a:cubicBezTo>
                      <a:pt x="908" y="48"/>
                      <a:pt x="913" y="50"/>
                      <a:pt x="914" y="52"/>
                    </a:cubicBezTo>
                    <a:cubicBezTo>
                      <a:pt x="912" y="48"/>
                      <a:pt x="919" y="50"/>
                      <a:pt x="921" y="48"/>
                    </a:cubicBezTo>
                    <a:cubicBezTo>
                      <a:pt x="915" y="46"/>
                      <a:pt x="904" y="49"/>
                      <a:pt x="895" y="48"/>
                    </a:cubicBezTo>
                    <a:cubicBezTo>
                      <a:pt x="942" y="40"/>
                      <a:pt x="1002" y="36"/>
                      <a:pt x="1041" y="27"/>
                    </a:cubicBezTo>
                    <a:cubicBezTo>
                      <a:pt x="1035" y="24"/>
                      <a:pt x="1029" y="25"/>
                      <a:pt x="1022" y="25"/>
                    </a:cubicBezTo>
                    <a:cubicBezTo>
                      <a:pt x="1032" y="21"/>
                      <a:pt x="1041" y="22"/>
                      <a:pt x="1052" y="19"/>
                    </a:cubicBezTo>
                    <a:cubicBezTo>
                      <a:pt x="1051" y="17"/>
                      <a:pt x="1049" y="19"/>
                      <a:pt x="1049" y="16"/>
                    </a:cubicBezTo>
                    <a:cubicBezTo>
                      <a:pt x="1069" y="14"/>
                      <a:pt x="1093" y="8"/>
                      <a:pt x="1113" y="6"/>
                    </a:cubicBezTo>
                    <a:cubicBezTo>
                      <a:pt x="1116" y="4"/>
                      <a:pt x="1116" y="2"/>
                      <a:pt x="1117" y="2"/>
                    </a:cubicBezTo>
                    <a:cubicBezTo>
                      <a:pt x="1123" y="5"/>
                      <a:pt x="1128" y="3"/>
                      <a:pt x="1136" y="1"/>
                    </a:cubicBezTo>
                    <a:cubicBezTo>
                      <a:pt x="1124" y="2"/>
                      <a:pt x="1109" y="0"/>
                      <a:pt x="1097" y="6"/>
                    </a:cubicBezTo>
                    <a:cubicBezTo>
                      <a:pt x="1064" y="2"/>
                      <a:pt x="1021" y="10"/>
                      <a:pt x="981" y="15"/>
                    </a:cubicBezTo>
                    <a:cubicBezTo>
                      <a:pt x="933" y="21"/>
                      <a:pt x="885" y="23"/>
                      <a:pt x="843" y="29"/>
                    </a:cubicBezTo>
                    <a:cubicBezTo>
                      <a:pt x="840" y="29"/>
                      <a:pt x="842" y="27"/>
                      <a:pt x="839" y="26"/>
                    </a:cubicBezTo>
                    <a:cubicBezTo>
                      <a:pt x="804" y="29"/>
                      <a:pt x="762" y="34"/>
                      <a:pt x="723" y="36"/>
                    </a:cubicBezTo>
                    <a:cubicBezTo>
                      <a:pt x="723" y="39"/>
                      <a:pt x="721" y="36"/>
                      <a:pt x="721" y="39"/>
                    </a:cubicBezTo>
                    <a:cubicBezTo>
                      <a:pt x="716" y="41"/>
                      <a:pt x="709" y="40"/>
                      <a:pt x="702" y="41"/>
                    </a:cubicBezTo>
                    <a:cubicBezTo>
                      <a:pt x="691" y="42"/>
                      <a:pt x="679" y="47"/>
                      <a:pt x="677" y="38"/>
                    </a:cubicBezTo>
                    <a:cubicBezTo>
                      <a:pt x="676" y="36"/>
                      <a:pt x="673" y="38"/>
                      <a:pt x="672" y="38"/>
                    </a:cubicBezTo>
                    <a:cubicBezTo>
                      <a:pt x="687" y="34"/>
                      <a:pt x="700" y="35"/>
                      <a:pt x="712" y="35"/>
                    </a:cubicBezTo>
                    <a:cubicBezTo>
                      <a:pt x="722" y="33"/>
                      <a:pt x="735" y="31"/>
                      <a:pt x="746" y="31"/>
                    </a:cubicBezTo>
                    <a:cubicBezTo>
                      <a:pt x="749" y="31"/>
                      <a:pt x="757" y="34"/>
                      <a:pt x="758" y="29"/>
                    </a:cubicBezTo>
                    <a:cubicBezTo>
                      <a:pt x="791" y="26"/>
                      <a:pt x="821" y="24"/>
                      <a:pt x="855" y="21"/>
                    </a:cubicBezTo>
                    <a:cubicBezTo>
                      <a:pt x="857" y="18"/>
                      <a:pt x="857" y="19"/>
                      <a:pt x="859" y="17"/>
                    </a:cubicBezTo>
                    <a:cubicBezTo>
                      <a:pt x="863" y="23"/>
                      <a:pt x="873" y="17"/>
                      <a:pt x="881" y="18"/>
                    </a:cubicBezTo>
                    <a:cubicBezTo>
                      <a:pt x="881" y="16"/>
                      <a:pt x="878" y="18"/>
                      <a:pt x="877" y="18"/>
                    </a:cubicBezTo>
                    <a:cubicBezTo>
                      <a:pt x="877" y="16"/>
                      <a:pt x="881" y="17"/>
                      <a:pt x="881" y="15"/>
                    </a:cubicBezTo>
                    <a:cubicBezTo>
                      <a:pt x="882" y="15"/>
                      <a:pt x="882" y="18"/>
                      <a:pt x="883" y="18"/>
                    </a:cubicBezTo>
                    <a:cubicBezTo>
                      <a:pt x="897" y="15"/>
                      <a:pt x="907" y="17"/>
                      <a:pt x="925" y="12"/>
                    </a:cubicBezTo>
                    <a:cubicBezTo>
                      <a:pt x="924" y="9"/>
                      <a:pt x="924" y="10"/>
                      <a:pt x="924" y="7"/>
                    </a:cubicBezTo>
                    <a:cubicBezTo>
                      <a:pt x="915" y="10"/>
                      <a:pt x="901" y="8"/>
                      <a:pt x="885" y="11"/>
                    </a:cubicBezTo>
                    <a:cubicBezTo>
                      <a:pt x="883" y="10"/>
                      <a:pt x="885" y="14"/>
                      <a:pt x="883" y="14"/>
                    </a:cubicBezTo>
                    <a:cubicBezTo>
                      <a:pt x="881" y="14"/>
                      <a:pt x="882" y="12"/>
                      <a:pt x="883" y="12"/>
                    </a:cubicBezTo>
                    <a:cubicBezTo>
                      <a:pt x="872" y="13"/>
                      <a:pt x="866" y="12"/>
                      <a:pt x="853" y="15"/>
                    </a:cubicBezTo>
                    <a:cubicBezTo>
                      <a:pt x="852" y="17"/>
                      <a:pt x="853" y="18"/>
                      <a:pt x="854" y="19"/>
                    </a:cubicBezTo>
                    <a:cubicBezTo>
                      <a:pt x="852" y="19"/>
                      <a:pt x="852" y="17"/>
                      <a:pt x="852" y="14"/>
                    </a:cubicBezTo>
                    <a:cubicBezTo>
                      <a:pt x="832" y="18"/>
                      <a:pt x="812" y="15"/>
                      <a:pt x="787" y="19"/>
                    </a:cubicBezTo>
                    <a:cubicBezTo>
                      <a:pt x="786" y="19"/>
                      <a:pt x="787" y="21"/>
                      <a:pt x="787" y="21"/>
                    </a:cubicBezTo>
                    <a:cubicBezTo>
                      <a:pt x="772" y="23"/>
                      <a:pt x="757" y="19"/>
                      <a:pt x="745" y="23"/>
                    </a:cubicBezTo>
                    <a:cubicBezTo>
                      <a:pt x="743" y="24"/>
                      <a:pt x="743" y="25"/>
                      <a:pt x="744" y="25"/>
                    </a:cubicBezTo>
                    <a:cubicBezTo>
                      <a:pt x="728" y="27"/>
                      <a:pt x="712" y="22"/>
                      <a:pt x="699" y="27"/>
                    </a:cubicBezTo>
                    <a:cubicBezTo>
                      <a:pt x="708" y="20"/>
                      <a:pt x="717" y="23"/>
                      <a:pt x="729" y="20"/>
                    </a:cubicBezTo>
                    <a:cubicBezTo>
                      <a:pt x="729" y="19"/>
                      <a:pt x="728" y="20"/>
                      <a:pt x="728" y="19"/>
                    </a:cubicBezTo>
                    <a:cubicBezTo>
                      <a:pt x="732" y="18"/>
                      <a:pt x="730" y="20"/>
                      <a:pt x="733" y="21"/>
                    </a:cubicBezTo>
                    <a:cubicBezTo>
                      <a:pt x="747" y="18"/>
                      <a:pt x="753" y="20"/>
                      <a:pt x="766" y="17"/>
                    </a:cubicBezTo>
                    <a:cubicBezTo>
                      <a:pt x="766" y="15"/>
                      <a:pt x="768" y="19"/>
                      <a:pt x="766" y="15"/>
                    </a:cubicBezTo>
                    <a:cubicBezTo>
                      <a:pt x="777" y="17"/>
                      <a:pt x="789" y="17"/>
                      <a:pt x="799" y="14"/>
                    </a:cubicBezTo>
                    <a:cubicBezTo>
                      <a:pt x="798" y="11"/>
                      <a:pt x="791" y="16"/>
                      <a:pt x="790" y="12"/>
                    </a:cubicBezTo>
                    <a:cubicBezTo>
                      <a:pt x="791" y="10"/>
                      <a:pt x="796" y="12"/>
                      <a:pt x="796" y="9"/>
                    </a:cubicBezTo>
                    <a:cubicBezTo>
                      <a:pt x="787" y="9"/>
                      <a:pt x="777" y="7"/>
                      <a:pt x="767" y="12"/>
                    </a:cubicBezTo>
                    <a:cubicBezTo>
                      <a:pt x="767" y="15"/>
                      <a:pt x="770" y="13"/>
                      <a:pt x="771" y="13"/>
                    </a:cubicBezTo>
                    <a:cubicBezTo>
                      <a:pt x="771" y="15"/>
                      <a:pt x="767" y="14"/>
                      <a:pt x="766" y="14"/>
                    </a:cubicBezTo>
                    <a:cubicBezTo>
                      <a:pt x="763" y="8"/>
                      <a:pt x="755" y="14"/>
                      <a:pt x="746" y="13"/>
                    </a:cubicBezTo>
                    <a:cubicBezTo>
                      <a:pt x="746" y="14"/>
                      <a:pt x="747" y="15"/>
                      <a:pt x="747" y="15"/>
                    </a:cubicBezTo>
                    <a:cubicBezTo>
                      <a:pt x="748" y="15"/>
                      <a:pt x="748" y="15"/>
                      <a:pt x="749" y="15"/>
                    </a:cubicBezTo>
                    <a:cubicBezTo>
                      <a:pt x="748" y="15"/>
                      <a:pt x="748" y="15"/>
                      <a:pt x="747" y="15"/>
                    </a:cubicBezTo>
                    <a:cubicBezTo>
                      <a:pt x="722" y="13"/>
                      <a:pt x="712" y="16"/>
                      <a:pt x="684" y="18"/>
                    </a:cubicBezTo>
                    <a:cubicBezTo>
                      <a:pt x="687" y="22"/>
                      <a:pt x="695" y="19"/>
                      <a:pt x="702" y="18"/>
                    </a:cubicBezTo>
                    <a:cubicBezTo>
                      <a:pt x="693" y="20"/>
                      <a:pt x="687" y="23"/>
                      <a:pt x="678" y="25"/>
                    </a:cubicBezTo>
                    <a:cubicBezTo>
                      <a:pt x="683" y="27"/>
                      <a:pt x="692" y="22"/>
                      <a:pt x="696" y="25"/>
                    </a:cubicBezTo>
                    <a:cubicBezTo>
                      <a:pt x="685" y="29"/>
                      <a:pt x="672" y="27"/>
                      <a:pt x="661" y="28"/>
                    </a:cubicBezTo>
                    <a:cubicBezTo>
                      <a:pt x="666" y="25"/>
                      <a:pt x="673" y="27"/>
                      <a:pt x="677" y="25"/>
                    </a:cubicBezTo>
                    <a:cubicBezTo>
                      <a:pt x="672" y="24"/>
                      <a:pt x="662" y="20"/>
                      <a:pt x="660" y="28"/>
                    </a:cubicBezTo>
                    <a:cubicBezTo>
                      <a:pt x="655" y="29"/>
                      <a:pt x="653" y="27"/>
                      <a:pt x="651" y="24"/>
                    </a:cubicBezTo>
                    <a:cubicBezTo>
                      <a:pt x="641" y="30"/>
                      <a:pt x="626" y="22"/>
                      <a:pt x="619" y="32"/>
                    </a:cubicBezTo>
                    <a:cubicBezTo>
                      <a:pt x="613" y="25"/>
                      <a:pt x="603" y="35"/>
                      <a:pt x="596" y="27"/>
                    </a:cubicBezTo>
                    <a:cubicBezTo>
                      <a:pt x="607" y="27"/>
                      <a:pt x="625" y="25"/>
                      <a:pt x="639" y="24"/>
                    </a:cubicBezTo>
                    <a:cubicBezTo>
                      <a:pt x="636" y="19"/>
                      <a:pt x="618" y="22"/>
                      <a:pt x="613" y="25"/>
                    </a:cubicBezTo>
                    <a:cubicBezTo>
                      <a:pt x="595" y="21"/>
                      <a:pt x="586" y="27"/>
                      <a:pt x="563" y="28"/>
                    </a:cubicBezTo>
                    <a:cubicBezTo>
                      <a:pt x="567" y="33"/>
                      <a:pt x="573" y="26"/>
                      <a:pt x="575" y="31"/>
                    </a:cubicBezTo>
                    <a:cubicBezTo>
                      <a:pt x="571" y="35"/>
                      <a:pt x="566" y="29"/>
                      <a:pt x="561" y="31"/>
                    </a:cubicBezTo>
                    <a:cubicBezTo>
                      <a:pt x="561" y="29"/>
                      <a:pt x="563" y="30"/>
                      <a:pt x="562" y="27"/>
                    </a:cubicBezTo>
                    <a:cubicBezTo>
                      <a:pt x="550" y="28"/>
                      <a:pt x="535" y="31"/>
                      <a:pt x="521" y="32"/>
                    </a:cubicBezTo>
                    <a:cubicBezTo>
                      <a:pt x="515" y="32"/>
                      <a:pt x="513" y="31"/>
                      <a:pt x="506" y="33"/>
                    </a:cubicBezTo>
                    <a:cubicBezTo>
                      <a:pt x="500" y="34"/>
                      <a:pt x="493" y="31"/>
                      <a:pt x="488" y="33"/>
                    </a:cubicBezTo>
                    <a:cubicBezTo>
                      <a:pt x="486" y="34"/>
                      <a:pt x="484" y="36"/>
                      <a:pt x="482" y="37"/>
                    </a:cubicBezTo>
                    <a:cubicBezTo>
                      <a:pt x="479" y="38"/>
                      <a:pt x="478" y="34"/>
                      <a:pt x="477" y="38"/>
                    </a:cubicBezTo>
                    <a:cubicBezTo>
                      <a:pt x="472" y="33"/>
                      <a:pt x="447" y="39"/>
                      <a:pt x="435" y="38"/>
                    </a:cubicBezTo>
                    <a:cubicBezTo>
                      <a:pt x="437" y="37"/>
                      <a:pt x="437" y="35"/>
                      <a:pt x="436" y="35"/>
                    </a:cubicBezTo>
                    <a:cubicBezTo>
                      <a:pt x="430" y="38"/>
                      <a:pt x="420" y="36"/>
                      <a:pt x="412" y="36"/>
                    </a:cubicBezTo>
                    <a:cubicBezTo>
                      <a:pt x="412" y="33"/>
                      <a:pt x="414" y="34"/>
                      <a:pt x="416" y="34"/>
                    </a:cubicBezTo>
                    <a:cubicBezTo>
                      <a:pt x="416" y="33"/>
                      <a:pt x="415" y="33"/>
                      <a:pt x="414" y="32"/>
                    </a:cubicBezTo>
                    <a:cubicBezTo>
                      <a:pt x="421" y="32"/>
                      <a:pt x="424" y="30"/>
                      <a:pt x="430" y="32"/>
                    </a:cubicBezTo>
                    <a:cubicBezTo>
                      <a:pt x="428" y="29"/>
                      <a:pt x="439" y="29"/>
                      <a:pt x="440" y="25"/>
                    </a:cubicBezTo>
                    <a:cubicBezTo>
                      <a:pt x="443" y="26"/>
                      <a:pt x="444" y="28"/>
                      <a:pt x="447" y="28"/>
                    </a:cubicBezTo>
                    <a:cubicBezTo>
                      <a:pt x="447" y="25"/>
                      <a:pt x="444" y="27"/>
                      <a:pt x="443" y="25"/>
                    </a:cubicBezTo>
                    <a:cubicBezTo>
                      <a:pt x="450" y="23"/>
                      <a:pt x="466" y="22"/>
                      <a:pt x="478" y="19"/>
                    </a:cubicBezTo>
                    <a:cubicBezTo>
                      <a:pt x="471" y="17"/>
                      <a:pt x="459" y="18"/>
                      <a:pt x="450" y="19"/>
                    </a:cubicBezTo>
                    <a:cubicBezTo>
                      <a:pt x="424" y="21"/>
                      <a:pt x="399" y="20"/>
                      <a:pt x="373" y="23"/>
                    </a:cubicBezTo>
                    <a:cubicBezTo>
                      <a:pt x="344" y="26"/>
                      <a:pt x="314" y="25"/>
                      <a:pt x="280" y="28"/>
                    </a:cubicBezTo>
                    <a:cubicBezTo>
                      <a:pt x="280" y="23"/>
                      <a:pt x="242" y="26"/>
                      <a:pt x="230" y="27"/>
                    </a:cubicBezTo>
                    <a:cubicBezTo>
                      <a:pt x="197" y="28"/>
                      <a:pt x="152" y="30"/>
                      <a:pt x="119" y="32"/>
                    </a:cubicBezTo>
                    <a:cubicBezTo>
                      <a:pt x="121" y="30"/>
                      <a:pt x="125" y="31"/>
                      <a:pt x="128" y="30"/>
                    </a:cubicBezTo>
                    <a:cubicBezTo>
                      <a:pt x="122" y="29"/>
                      <a:pt x="111" y="30"/>
                      <a:pt x="103" y="31"/>
                    </a:cubicBezTo>
                    <a:cubicBezTo>
                      <a:pt x="103" y="29"/>
                      <a:pt x="105" y="30"/>
                      <a:pt x="106" y="29"/>
                    </a:cubicBezTo>
                    <a:cubicBezTo>
                      <a:pt x="102" y="26"/>
                      <a:pt x="98" y="29"/>
                      <a:pt x="92" y="28"/>
                    </a:cubicBezTo>
                    <a:cubicBezTo>
                      <a:pt x="95" y="24"/>
                      <a:pt x="102" y="26"/>
                      <a:pt x="106" y="25"/>
                    </a:cubicBezTo>
                    <a:cubicBezTo>
                      <a:pt x="105" y="21"/>
                      <a:pt x="98" y="24"/>
                      <a:pt x="94" y="23"/>
                    </a:cubicBezTo>
                    <a:cubicBezTo>
                      <a:pt x="94" y="21"/>
                      <a:pt x="98" y="22"/>
                      <a:pt x="95" y="20"/>
                    </a:cubicBezTo>
                    <a:cubicBezTo>
                      <a:pt x="103" y="20"/>
                      <a:pt x="106" y="20"/>
                      <a:pt x="112" y="18"/>
                    </a:cubicBezTo>
                    <a:cubicBezTo>
                      <a:pt x="86" y="15"/>
                      <a:pt x="48" y="17"/>
                      <a:pt x="25" y="23"/>
                    </a:cubicBezTo>
                    <a:close/>
                    <a:moveTo>
                      <a:pt x="778" y="12"/>
                    </a:moveTo>
                    <a:cubicBezTo>
                      <a:pt x="778" y="15"/>
                      <a:pt x="783" y="10"/>
                      <a:pt x="784" y="13"/>
                    </a:cubicBezTo>
                    <a:cubicBezTo>
                      <a:pt x="782" y="15"/>
                      <a:pt x="777" y="14"/>
                      <a:pt x="778" y="12"/>
                    </a:cubicBezTo>
                    <a:close/>
                    <a:moveTo>
                      <a:pt x="893" y="46"/>
                    </a:moveTo>
                    <a:cubicBezTo>
                      <a:pt x="894" y="47"/>
                      <a:pt x="895" y="49"/>
                      <a:pt x="894" y="47"/>
                    </a:cubicBezTo>
                    <a:cubicBezTo>
                      <a:pt x="885" y="49"/>
                      <a:pt x="885" y="47"/>
                      <a:pt x="893" y="46"/>
                    </a:cubicBezTo>
                    <a:close/>
                    <a:moveTo>
                      <a:pt x="206" y="171"/>
                    </a:moveTo>
                    <a:cubicBezTo>
                      <a:pt x="204" y="171"/>
                      <a:pt x="199" y="172"/>
                      <a:pt x="196" y="171"/>
                    </a:cubicBezTo>
                    <a:cubicBezTo>
                      <a:pt x="200" y="170"/>
                      <a:pt x="202" y="169"/>
                      <a:pt x="206" y="171"/>
                    </a:cubicBezTo>
                    <a:close/>
                    <a:moveTo>
                      <a:pt x="638" y="46"/>
                    </a:moveTo>
                    <a:cubicBezTo>
                      <a:pt x="636" y="48"/>
                      <a:pt x="632" y="47"/>
                      <a:pt x="632" y="46"/>
                    </a:cubicBezTo>
                    <a:cubicBezTo>
                      <a:pt x="633" y="46"/>
                      <a:pt x="633" y="45"/>
                      <a:pt x="633" y="44"/>
                    </a:cubicBezTo>
                    <a:cubicBezTo>
                      <a:pt x="635" y="44"/>
                      <a:pt x="637" y="43"/>
                      <a:pt x="638" y="46"/>
                    </a:cubicBezTo>
                    <a:close/>
                    <a:moveTo>
                      <a:pt x="648" y="40"/>
                    </a:moveTo>
                    <a:cubicBezTo>
                      <a:pt x="646" y="39"/>
                      <a:pt x="643" y="41"/>
                      <a:pt x="640" y="40"/>
                    </a:cubicBezTo>
                    <a:cubicBezTo>
                      <a:pt x="643" y="38"/>
                      <a:pt x="646" y="38"/>
                      <a:pt x="648" y="40"/>
                    </a:cubicBezTo>
                    <a:close/>
                    <a:moveTo>
                      <a:pt x="620" y="31"/>
                    </a:moveTo>
                    <a:cubicBezTo>
                      <a:pt x="622" y="30"/>
                      <a:pt x="625" y="29"/>
                      <a:pt x="626" y="32"/>
                    </a:cubicBezTo>
                    <a:cubicBezTo>
                      <a:pt x="623" y="33"/>
                      <a:pt x="621" y="35"/>
                      <a:pt x="620" y="31"/>
                    </a:cubicBezTo>
                    <a:close/>
                    <a:moveTo>
                      <a:pt x="575" y="30"/>
                    </a:moveTo>
                    <a:cubicBezTo>
                      <a:pt x="582" y="28"/>
                      <a:pt x="593" y="29"/>
                      <a:pt x="595" y="29"/>
                    </a:cubicBezTo>
                    <a:cubicBezTo>
                      <a:pt x="587" y="30"/>
                      <a:pt x="580" y="36"/>
                      <a:pt x="575" y="30"/>
                    </a:cubicBezTo>
                    <a:close/>
                    <a:moveTo>
                      <a:pt x="116" y="32"/>
                    </a:moveTo>
                    <a:cubicBezTo>
                      <a:pt x="115" y="32"/>
                      <a:pt x="113" y="32"/>
                      <a:pt x="112" y="32"/>
                    </a:cubicBezTo>
                    <a:cubicBezTo>
                      <a:pt x="101" y="34"/>
                      <a:pt x="121" y="30"/>
                      <a:pt x="116"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54"/>
              <p:cNvSpPr/>
              <p:nvPr/>
            </p:nvSpPr>
            <p:spPr bwMode="auto">
              <a:xfrm>
                <a:off x="947" y="2"/>
                <a:ext cx="7" cy="5"/>
              </a:xfrm>
              <a:custGeom>
                <a:avLst/>
                <a:gdLst>
                  <a:gd name="T0" fmla="*/ 8 w 8"/>
                  <a:gd name="T1" fmla="*/ 3 h 5"/>
                  <a:gd name="T2" fmla="*/ 0 w 8"/>
                  <a:gd name="T3" fmla="*/ 5 h 5"/>
                  <a:gd name="T4" fmla="*/ 8 w 8"/>
                  <a:gd name="T5" fmla="*/ 3 h 5"/>
                </a:gdLst>
                <a:ahLst/>
                <a:cxnLst>
                  <a:cxn ang="0">
                    <a:pos x="T0" y="T1"/>
                  </a:cxn>
                  <a:cxn ang="0">
                    <a:pos x="T2" y="T3"/>
                  </a:cxn>
                  <a:cxn ang="0">
                    <a:pos x="T4" y="T5"/>
                  </a:cxn>
                </a:cxnLst>
                <a:rect l="0" t="0" r="r" b="b"/>
                <a:pathLst>
                  <a:path w="8" h="5">
                    <a:moveTo>
                      <a:pt x="8" y="3"/>
                    </a:moveTo>
                    <a:cubicBezTo>
                      <a:pt x="5" y="2"/>
                      <a:pt x="2" y="4"/>
                      <a:pt x="0" y="5"/>
                    </a:cubicBezTo>
                    <a:cubicBezTo>
                      <a:pt x="0" y="0"/>
                      <a:pt x="6" y="1"/>
                      <a:pt x="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55"/>
              <p:cNvSpPr/>
              <p:nvPr/>
            </p:nvSpPr>
            <p:spPr bwMode="auto">
              <a:xfrm>
                <a:off x="914" y="5"/>
                <a:ext cx="6" cy="4"/>
              </a:xfrm>
              <a:custGeom>
                <a:avLst/>
                <a:gdLst>
                  <a:gd name="T0" fmla="*/ 3 w 6"/>
                  <a:gd name="T1" fmla="*/ 3 h 5"/>
                  <a:gd name="T2" fmla="*/ 2 w 6"/>
                  <a:gd name="T3" fmla="*/ 3 h 5"/>
                  <a:gd name="T4" fmla="*/ 0 w 6"/>
                  <a:gd name="T5" fmla="*/ 2 h 5"/>
                  <a:gd name="T6" fmla="*/ 6 w 6"/>
                  <a:gd name="T7" fmla="*/ 3 h 5"/>
                  <a:gd name="T8" fmla="*/ 3 w 6"/>
                  <a:gd name="T9" fmla="*/ 3 h 5"/>
                </a:gdLst>
                <a:ahLst/>
                <a:cxnLst>
                  <a:cxn ang="0">
                    <a:pos x="T0" y="T1"/>
                  </a:cxn>
                  <a:cxn ang="0">
                    <a:pos x="T2" y="T3"/>
                  </a:cxn>
                  <a:cxn ang="0">
                    <a:pos x="T4" y="T5"/>
                  </a:cxn>
                  <a:cxn ang="0">
                    <a:pos x="T6" y="T7"/>
                  </a:cxn>
                  <a:cxn ang="0">
                    <a:pos x="T8" y="T9"/>
                  </a:cxn>
                </a:cxnLst>
                <a:rect l="0" t="0" r="r" b="b"/>
                <a:pathLst>
                  <a:path w="6" h="5">
                    <a:moveTo>
                      <a:pt x="3" y="3"/>
                    </a:moveTo>
                    <a:cubicBezTo>
                      <a:pt x="5" y="1"/>
                      <a:pt x="3" y="3"/>
                      <a:pt x="2" y="3"/>
                    </a:cubicBezTo>
                    <a:cubicBezTo>
                      <a:pt x="2" y="2"/>
                      <a:pt x="0" y="3"/>
                      <a:pt x="0" y="2"/>
                    </a:cubicBezTo>
                    <a:cubicBezTo>
                      <a:pt x="2" y="2"/>
                      <a:pt x="5" y="0"/>
                      <a:pt x="6" y="3"/>
                    </a:cubicBezTo>
                    <a:cubicBezTo>
                      <a:pt x="4" y="3"/>
                      <a:pt x="4" y="5"/>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56"/>
              <p:cNvSpPr/>
              <p:nvPr/>
            </p:nvSpPr>
            <p:spPr bwMode="auto">
              <a:xfrm>
                <a:off x="875" y="7"/>
                <a:ext cx="33" cy="8"/>
              </a:xfrm>
              <a:custGeom>
                <a:avLst/>
                <a:gdLst>
                  <a:gd name="T0" fmla="*/ 32 w 37"/>
                  <a:gd name="T1" fmla="*/ 2 h 9"/>
                  <a:gd name="T2" fmla="*/ 32 w 37"/>
                  <a:gd name="T3" fmla="*/ 5 h 9"/>
                  <a:gd name="T4" fmla="*/ 28 w 37"/>
                  <a:gd name="T5" fmla="*/ 4 h 9"/>
                  <a:gd name="T6" fmla="*/ 16 w 37"/>
                  <a:gd name="T7" fmla="*/ 4 h 9"/>
                  <a:gd name="T8" fmla="*/ 0 w 37"/>
                  <a:gd name="T9" fmla="*/ 8 h 9"/>
                  <a:gd name="T10" fmla="*/ 1 w 37"/>
                  <a:gd name="T11" fmla="*/ 5 h 9"/>
                  <a:gd name="T12" fmla="*/ 37 w 37"/>
                  <a:gd name="T13" fmla="*/ 2 h 9"/>
                  <a:gd name="T14" fmla="*/ 32 w 37"/>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9">
                    <a:moveTo>
                      <a:pt x="32" y="2"/>
                    </a:moveTo>
                    <a:cubicBezTo>
                      <a:pt x="32" y="3"/>
                      <a:pt x="32" y="4"/>
                      <a:pt x="32" y="5"/>
                    </a:cubicBezTo>
                    <a:cubicBezTo>
                      <a:pt x="30" y="4"/>
                      <a:pt x="25" y="8"/>
                      <a:pt x="28" y="4"/>
                    </a:cubicBezTo>
                    <a:cubicBezTo>
                      <a:pt x="24" y="6"/>
                      <a:pt x="20" y="7"/>
                      <a:pt x="16" y="4"/>
                    </a:cubicBezTo>
                    <a:cubicBezTo>
                      <a:pt x="11" y="9"/>
                      <a:pt x="2" y="6"/>
                      <a:pt x="0" y="8"/>
                    </a:cubicBezTo>
                    <a:cubicBezTo>
                      <a:pt x="3" y="7"/>
                      <a:pt x="0" y="5"/>
                      <a:pt x="1" y="5"/>
                    </a:cubicBezTo>
                    <a:cubicBezTo>
                      <a:pt x="11" y="3"/>
                      <a:pt x="26" y="0"/>
                      <a:pt x="37" y="2"/>
                    </a:cubicBezTo>
                    <a:cubicBezTo>
                      <a:pt x="35" y="3"/>
                      <a:pt x="34" y="6"/>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57"/>
              <p:cNvSpPr/>
              <p:nvPr/>
            </p:nvSpPr>
            <p:spPr bwMode="auto">
              <a:xfrm>
                <a:off x="908" y="8"/>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58"/>
              <p:cNvSpPr/>
              <p:nvPr/>
            </p:nvSpPr>
            <p:spPr bwMode="auto">
              <a:xfrm>
                <a:off x="755" y="84"/>
                <a:ext cx="18" cy="4"/>
              </a:xfrm>
              <a:custGeom>
                <a:avLst/>
                <a:gdLst>
                  <a:gd name="T0" fmla="*/ 0 w 20"/>
                  <a:gd name="T1" fmla="*/ 4 h 4"/>
                  <a:gd name="T2" fmla="*/ 20 w 20"/>
                  <a:gd name="T3" fmla="*/ 2 h 4"/>
                  <a:gd name="T4" fmla="*/ 0 w 20"/>
                  <a:gd name="T5" fmla="*/ 4 h 4"/>
                </a:gdLst>
                <a:ahLst/>
                <a:cxnLst>
                  <a:cxn ang="0">
                    <a:pos x="T0" y="T1"/>
                  </a:cxn>
                  <a:cxn ang="0">
                    <a:pos x="T2" y="T3"/>
                  </a:cxn>
                  <a:cxn ang="0">
                    <a:pos x="T4" y="T5"/>
                  </a:cxn>
                </a:cxnLst>
                <a:rect l="0" t="0" r="r" b="b"/>
                <a:pathLst>
                  <a:path w="20" h="4">
                    <a:moveTo>
                      <a:pt x="0" y="4"/>
                    </a:moveTo>
                    <a:cubicBezTo>
                      <a:pt x="8" y="0"/>
                      <a:pt x="13" y="0"/>
                      <a:pt x="20" y="2"/>
                    </a:cubicBezTo>
                    <a:cubicBezTo>
                      <a:pt x="12" y="2"/>
                      <a:pt x="9"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59"/>
              <p:cNvSpPr/>
              <p:nvPr/>
            </p:nvSpPr>
            <p:spPr bwMode="auto">
              <a:xfrm>
                <a:off x="726" y="7"/>
                <a:ext cx="7" cy="3"/>
              </a:xfrm>
              <a:custGeom>
                <a:avLst/>
                <a:gdLst>
                  <a:gd name="T0" fmla="*/ 0 w 7"/>
                  <a:gd name="T1" fmla="*/ 0 h 3"/>
                  <a:gd name="T2" fmla="*/ 7 w 7"/>
                  <a:gd name="T3" fmla="*/ 1 h 3"/>
                  <a:gd name="T4" fmla="*/ 0 w 7"/>
                  <a:gd name="T5" fmla="*/ 0 h 3"/>
                </a:gdLst>
                <a:ahLst/>
                <a:cxnLst>
                  <a:cxn ang="0">
                    <a:pos x="T0" y="T1"/>
                  </a:cxn>
                  <a:cxn ang="0">
                    <a:pos x="T2" y="T3"/>
                  </a:cxn>
                  <a:cxn ang="0">
                    <a:pos x="T4" y="T5"/>
                  </a:cxn>
                </a:cxnLst>
                <a:rect l="0" t="0" r="r" b="b"/>
                <a:pathLst>
                  <a:path w="7" h="3">
                    <a:moveTo>
                      <a:pt x="0" y="0"/>
                    </a:moveTo>
                    <a:cubicBezTo>
                      <a:pt x="3" y="0"/>
                      <a:pt x="5" y="0"/>
                      <a:pt x="7" y="1"/>
                    </a:cubicBezTo>
                    <a:cubicBezTo>
                      <a:pt x="3" y="0"/>
                      <a:pt x="3"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60"/>
              <p:cNvSpPr/>
              <p:nvPr/>
            </p:nvSpPr>
            <p:spPr bwMode="auto">
              <a:xfrm>
                <a:off x="691" y="2"/>
                <a:ext cx="8" cy="3"/>
              </a:xfrm>
              <a:custGeom>
                <a:avLst/>
                <a:gdLst>
                  <a:gd name="T0" fmla="*/ 9 w 9"/>
                  <a:gd name="T1" fmla="*/ 1 h 3"/>
                  <a:gd name="T2" fmla="*/ 0 w 9"/>
                  <a:gd name="T3" fmla="*/ 1 h 3"/>
                  <a:gd name="T4" fmla="*/ 9 w 9"/>
                  <a:gd name="T5" fmla="*/ 1 h 3"/>
                </a:gdLst>
                <a:ahLst/>
                <a:cxnLst>
                  <a:cxn ang="0">
                    <a:pos x="T0" y="T1"/>
                  </a:cxn>
                  <a:cxn ang="0">
                    <a:pos x="T2" y="T3"/>
                  </a:cxn>
                  <a:cxn ang="0">
                    <a:pos x="T4" y="T5"/>
                  </a:cxn>
                </a:cxnLst>
                <a:rect l="0" t="0" r="r" b="b"/>
                <a:pathLst>
                  <a:path w="9" h="3">
                    <a:moveTo>
                      <a:pt x="9" y="1"/>
                    </a:moveTo>
                    <a:cubicBezTo>
                      <a:pt x="7" y="3"/>
                      <a:pt x="1" y="1"/>
                      <a:pt x="0" y="1"/>
                    </a:cubicBezTo>
                    <a:cubicBezTo>
                      <a:pt x="2" y="0"/>
                      <a:pt x="6"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61"/>
              <p:cNvSpPr/>
              <p:nvPr/>
            </p:nvSpPr>
            <p:spPr bwMode="auto">
              <a:xfrm>
                <a:off x="633" y="6"/>
                <a:ext cx="8" cy="3"/>
              </a:xfrm>
              <a:custGeom>
                <a:avLst/>
                <a:gdLst>
                  <a:gd name="T0" fmla="*/ 0 w 9"/>
                  <a:gd name="T1" fmla="*/ 1 h 4"/>
                  <a:gd name="T2" fmla="*/ 9 w 9"/>
                  <a:gd name="T3" fmla="*/ 2 h 4"/>
                  <a:gd name="T4" fmla="*/ 0 w 9"/>
                  <a:gd name="T5" fmla="*/ 1 h 4"/>
                </a:gdLst>
                <a:ahLst/>
                <a:cxnLst>
                  <a:cxn ang="0">
                    <a:pos x="T0" y="T1"/>
                  </a:cxn>
                  <a:cxn ang="0">
                    <a:pos x="T2" y="T3"/>
                  </a:cxn>
                  <a:cxn ang="0">
                    <a:pos x="T4" y="T5"/>
                  </a:cxn>
                </a:cxnLst>
                <a:rect l="0" t="0" r="r" b="b"/>
                <a:pathLst>
                  <a:path w="9" h="4">
                    <a:moveTo>
                      <a:pt x="0" y="1"/>
                    </a:moveTo>
                    <a:cubicBezTo>
                      <a:pt x="5" y="1"/>
                      <a:pt x="7" y="0"/>
                      <a:pt x="9" y="2"/>
                    </a:cubicBezTo>
                    <a:cubicBezTo>
                      <a:pt x="6" y="2"/>
                      <a:pt x="2"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62"/>
              <p:cNvSpPr/>
              <p:nvPr/>
            </p:nvSpPr>
            <p:spPr bwMode="auto">
              <a:xfrm>
                <a:off x="604" y="7"/>
                <a:ext cx="19" cy="4"/>
              </a:xfrm>
              <a:custGeom>
                <a:avLst/>
                <a:gdLst>
                  <a:gd name="T0" fmla="*/ 0 w 21"/>
                  <a:gd name="T1" fmla="*/ 2 h 4"/>
                  <a:gd name="T2" fmla="*/ 21 w 21"/>
                  <a:gd name="T3" fmla="*/ 1 h 4"/>
                  <a:gd name="T4" fmla="*/ 0 w 21"/>
                  <a:gd name="T5" fmla="*/ 2 h 4"/>
                </a:gdLst>
                <a:ahLst/>
                <a:cxnLst>
                  <a:cxn ang="0">
                    <a:pos x="T0" y="T1"/>
                  </a:cxn>
                  <a:cxn ang="0">
                    <a:pos x="T2" y="T3"/>
                  </a:cxn>
                  <a:cxn ang="0">
                    <a:pos x="T4" y="T5"/>
                  </a:cxn>
                </a:cxnLst>
                <a:rect l="0" t="0" r="r" b="b"/>
                <a:pathLst>
                  <a:path w="21" h="4">
                    <a:moveTo>
                      <a:pt x="0" y="2"/>
                    </a:moveTo>
                    <a:cubicBezTo>
                      <a:pt x="6" y="0"/>
                      <a:pt x="16" y="0"/>
                      <a:pt x="21" y="1"/>
                    </a:cubicBezTo>
                    <a:cubicBezTo>
                      <a:pt x="14" y="3"/>
                      <a:pt x="7"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63"/>
              <p:cNvSpPr/>
              <p:nvPr/>
            </p:nvSpPr>
            <p:spPr bwMode="auto">
              <a:xfrm>
                <a:off x="574" y="22"/>
                <a:ext cx="38" cy="7"/>
              </a:xfrm>
              <a:custGeom>
                <a:avLst/>
                <a:gdLst>
                  <a:gd name="T0" fmla="*/ 0 w 42"/>
                  <a:gd name="T1" fmla="*/ 5 h 8"/>
                  <a:gd name="T2" fmla="*/ 25 w 42"/>
                  <a:gd name="T3" fmla="*/ 4 h 8"/>
                  <a:gd name="T4" fmla="*/ 42 w 42"/>
                  <a:gd name="T5" fmla="*/ 4 h 8"/>
                  <a:gd name="T6" fmla="*/ 9 w 42"/>
                  <a:gd name="T7" fmla="*/ 5 h 8"/>
                  <a:gd name="T8" fmla="*/ 0 w 42"/>
                  <a:gd name="T9" fmla="*/ 5 h 8"/>
                </a:gdLst>
                <a:ahLst/>
                <a:cxnLst>
                  <a:cxn ang="0">
                    <a:pos x="T0" y="T1"/>
                  </a:cxn>
                  <a:cxn ang="0">
                    <a:pos x="T2" y="T3"/>
                  </a:cxn>
                  <a:cxn ang="0">
                    <a:pos x="T4" y="T5"/>
                  </a:cxn>
                  <a:cxn ang="0">
                    <a:pos x="T6" y="T7"/>
                  </a:cxn>
                  <a:cxn ang="0">
                    <a:pos x="T8" y="T9"/>
                  </a:cxn>
                </a:cxnLst>
                <a:rect l="0" t="0" r="r" b="b"/>
                <a:pathLst>
                  <a:path w="42" h="8">
                    <a:moveTo>
                      <a:pt x="0" y="5"/>
                    </a:moveTo>
                    <a:cubicBezTo>
                      <a:pt x="7" y="5"/>
                      <a:pt x="22" y="1"/>
                      <a:pt x="25" y="4"/>
                    </a:cubicBezTo>
                    <a:cubicBezTo>
                      <a:pt x="30" y="3"/>
                      <a:pt x="39" y="0"/>
                      <a:pt x="42" y="4"/>
                    </a:cubicBezTo>
                    <a:cubicBezTo>
                      <a:pt x="32" y="5"/>
                      <a:pt x="15" y="7"/>
                      <a:pt x="9" y="5"/>
                    </a:cubicBezTo>
                    <a:cubicBezTo>
                      <a:pt x="8" y="7"/>
                      <a:pt x="2" y="8"/>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64"/>
              <p:cNvSpPr/>
              <p:nvPr/>
            </p:nvSpPr>
            <p:spPr bwMode="auto">
              <a:xfrm>
                <a:off x="605" y="98"/>
                <a:ext cx="16" cy="6"/>
              </a:xfrm>
              <a:custGeom>
                <a:avLst/>
                <a:gdLst>
                  <a:gd name="T0" fmla="*/ 0 w 18"/>
                  <a:gd name="T1" fmla="*/ 2 h 7"/>
                  <a:gd name="T2" fmla="*/ 18 w 18"/>
                  <a:gd name="T3" fmla="*/ 3 h 7"/>
                  <a:gd name="T4" fmla="*/ 0 w 18"/>
                  <a:gd name="T5" fmla="*/ 2 h 7"/>
                </a:gdLst>
                <a:ahLst/>
                <a:cxnLst>
                  <a:cxn ang="0">
                    <a:pos x="T0" y="T1"/>
                  </a:cxn>
                  <a:cxn ang="0">
                    <a:pos x="T2" y="T3"/>
                  </a:cxn>
                  <a:cxn ang="0">
                    <a:pos x="T4" y="T5"/>
                  </a:cxn>
                </a:cxnLst>
                <a:rect l="0" t="0" r="r" b="b"/>
                <a:pathLst>
                  <a:path w="18" h="7">
                    <a:moveTo>
                      <a:pt x="0" y="2"/>
                    </a:moveTo>
                    <a:cubicBezTo>
                      <a:pt x="5" y="3"/>
                      <a:pt x="11" y="0"/>
                      <a:pt x="18" y="3"/>
                    </a:cubicBezTo>
                    <a:cubicBezTo>
                      <a:pt x="12" y="3"/>
                      <a:pt x="0" y="7"/>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65"/>
              <p:cNvSpPr/>
              <p:nvPr/>
            </p:nvSpPr>
            <p:spPr bwMode="auto">
              <a:xfrm>
                <a:off x="514" y="16"/>
                <a:ext cx="4" cy="4"/>
              </a:xfrm>
              <a:custGeom>
                <a:avLst/>
                <a:gdLst>
                  <a:gd name="T0" fmla="*/ 5 w 5"/>
                  <a:gd name="T1" fmla="*/ 2 h 4"/>
                  <a:gd name="T2" fmla="*/ 3 w 5"/>
                  <a:gd name="T3" fmla="*/ 4 h 4"/>
                  <a:gd name="T4" fmla="*/ 0 w 5"/>
                  <a:gd name="T5" fmla="*/ 1 h 4"/>
                  <a:gd name="T6" fmla="*/ 5 w 5"/>
                  <a:gd name="T7" fmla="*/ 2 h 4"/>
                </a:gdLst>
                <a:ahLst/>
                <a:cxnLst>
                  <a:cxn ang="0">
                    <a:pos x="T0" y="T1"/>
                  </a:cxn>
                  <a:cxn ang="0">
                    <a:pos x="T2" y="T3"/>
                  </a:cxn>
                  <a:cxn ang="0">
                    <a:pos x="T4" y="T5"/>
                  </a:cxn>
                  <a:cxn ang="0">
                    <a:pos x="T6" y="T7"/>
                  </a:cxn>
                </a:cxnLst>
                <a:rect l="0" t="0" r="r" b="b"/>
                <a:pathLst>
                  <a:path w="5" h="4">
                    <a:moveTo>
                      <a:pt x="5" y="2"/>
                    </a:moveTo>
                    <a:cubicBezTo>
                      <a:pt x="4" y="2"/>
                      <a:pt x="4" y="4"/>
                      <a:pt x="3" y="4"/>
                    </a:cubicBezTo>
                    <a:cubicBezTo>
                      <a:pt x="3" y="2"/>
                      <a:pt x="0" y="3"/>
                      <a:pt x="0" y="1"/>
                    </a:cubicBezTo>
                    <a:cubicBezTo>
                      <a:pt x="0" y="0"/>
                      <a:pt x="5" y="0"/>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66"/>
              <p:cNvSpPr/>
              <p:nvPr/>
            </p:nvSpPr>
            <p:spPr bwMode="auto">
              <a:xfrm>
                <a:off x="475" y="27"/>
                <a:ext cx="13" cy="4"/>
              </a:xfrm>
              <a:custGeom>
                <a:avLst/>
                <a:gdLst>
                  <a:gd name="T0" fmla="*/ 14 w 14"/>
                  <a:gd name="T1" fmla="*/ 3 h 4"/>
                  <a:gd name="T2" fmla="*/ 0 w 14"/>
                  <a:gd name="T3" fmla="*/ 2 h 4"/>
                  <a:gd name="T4" fmla="*/ 14 w 14"/>
                  <a:gd name="T5" fmla="*/ 3 h 4"/>
                </a:gdLst>
                <a:ahLst/>
                <a:cxnLst>
                  <a:cxn ang="0">
                    <a:pos x="T0" y="T1"/>
                  </a:cxn>
                  <a:cxn ang="0">
                    <a:pos x="T2" y="T3"/>
                  </a:cxn>
                  <a:cxn ang="0">
                    <a:pos x="T4" y="T5"/>
                  </a:cxn>
                </a:cxnLst>
                <a:rect l="0" t="0" r="r" b="b"/>
                <a:pathLst>
                  <a:path w="14" h="4">
                    <a:moveTo>
                      <a:pt x="14" y="3"/>
                    </a:moveTo>
                    <a:cubicBezTo>
                      <a:pt x="7" y="2"/>
                      <a:pt x="5" y="4"/>
                      <a:pt x="0" y="2"/>
                    </a:cubicBezTo>
                    <a:cubicBezTo>
                      <a:pt x="5" y="2"/>
                      <a:pt x="11" y="0"/>
                      <a:pt x="1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67"/>
              <p:cNvSpPr/>
              <p:nvPr/>
            </p:nvSpPr>
            <p:spPr bwMode="auto">
              <a:xfrm>
                <a:off x="430" y="22"/>
                <a:ext cx="12" cy="4"/>
              </a:xfrm>
              <a:custGeom>
                <a:avLst/>
                <a:gdLst>
                  <a:gd name="T0" fmla="*/ 0 w 14"/>
                  <a:gd name="T1" fmla="*/ 2 h 5"/>
                  <a:gd name="T2" fmla="*/ 13 w 14"/>
                  <a:gd name="T3" fmla="*/ 0 h 5"/>
                  <a:gd name="T4" fmla="*/ 14 w 14"/>
                  <a:gd name="T5" fmla="*/ 3 h 5"/>
                  <a:gd name="T6" fmla="*/ 0 w 14"/>
                  <a:gd name="T7" fmla="*/ 2 h 5"/>
                </a:gdLst>
                <a:ahLst/>
                <a:cxnLst>
                  <a:cxn ang="0">
                    <a:pos x="T0" y="T1"/>
                  </a:cxn>
                  <a:cxn ang="0">
                    <a:pos x="T2" y="T3"/>
                  </a:cxn>
                  <a:cxn ang="0">
                    <a:pos x="T4" y="T5"/>
                  </a:cxn>
                  <a:cxn ang="0">
                    <a:pos x="T6" y="T7"/>
                  </a:cxn>
                </a:cxnLst>
                <a:rect l="0" t="0" r="r" b="b"/>
                <a:pathLst>
                  <a:path w="14" h="5">
                    <a:moveTo>
                      <a:pt x="0" y="2"/>
                    </a:moveTo>
                    <a:cubicBezTo>
                      <a:pt x="5" y="1"/>
                      <a:pt x="9" y="1"/>
                      <a:pt x="13" y="0"/>
                    </a:cubicBezTo>
                    <a:cubicBezTo>
                      <a:pt x="13" y="1"/>
                      <a:pt x="14" y="1"/>
                      <a:pt x="14" y="3"/>
                    </a:cubicBezTo>
                    <a:cubicBezTo>
                      <a:pt x="11" y="3"/>
                      <a:pt x="2"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68"/>
              <p:cNvSpPr/>
              <p:nvPr/>
            </p:nvSpPr>
            <p:spPr bwMode="auto">
              <a:xfrm>
                <a:off x="441" y="2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69"/>
              <p:cNvSpPr/>
              <p:nvPr/>
            </p:nvSpPr>
            <p:spPr bwMode="auto">
              <a:xfrm>
                <a:off x="441" y="20"/>
                <a:ext cx="24" cy="5"/>
              </a:xfrm>
              <a:custGeom>
                <a:avLst/>
                <a:gdLst>
                  <a:gd name="T0" fmla="*/ 0 w 27"/>
                  <a:gd name="T1" fmla="*/ 2 h 6"/>
                  <a:gd name="T2" fmla="*/ 27 w 27"/>
                  <a:gd name="T3" fmla="*/ 0 h 6"/>
                  <a:gd name="T4" fmla="*/ 0 w 27"/>
                  <a:gd name="T5" fmla="*/ 2 h 6"/>
                </a:gdLst>
                <a:ahLst/>
                <a:cxnLst>
                  <a:cxn ang="0">
                    <a:pos x="T0" y="T1"/>
                  </a:cxn>
                  <a:cxn ang="0">
                    <a:pos x="T2" y="T3"/>
                  </a:cxn>
                  <a:cxn ang="0">
                    <a:pos x="T4" y="T5"/>
                  </a:cxn>
                </a:cxnLst>
                <a:rect l="0" t="0" r="r" b="b"/>
                <a:pathLst>
                  <a:path w="27" h="6">
                    <a:moveTo>
                      <a:pt x="0" y="2"/>
                    </a:moveTo>
                    <a:cubicBezTo>
                      <a:pt x="10" y="1"/>
                      <a:pt x="18" y="1"/>
                      <a:pt x="27" y="0"/>
                    </a:cubicBezTo>
                    <a:cubicBezTo>
                      <a:pt x="19" y="6"/>
                      <a:pt x="7"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70"/>
              <p:cNvSpPr/>
              <p:nvPr/>
            </p:nvSpPr>
            <p:spPr bwMode="auto">
              <a:xfrm>
                <a:off x="380" y="102"/>
                <a:ext cx="12" cy="2"/>
              </a:xfrm>
              <a:custGeom>
                <a:avLst/>
                <a:gdLst>
                  <a:gd name="T0" fmla="*/ 12 w 14"/>
                  <a:gd name="T1" fmla="*/ 1 h 3"/>
                  <a:gd name="T2" fmla="*/ 9 w 14"/>
                  <a:gd name="T3" fmla="*/ 2 h 3"/>
                  <a:gd name="T4" fmla="*/ 4 w 14"/>
                  <a:gd name="T5" fmla="*/ 2 h 3"/>
                  <a:gd name="T6" fmla="*/ 14 w 14"/>
                  <a:gd name="T7" fmla="*/ 1 h 3"/>
                  <a:gd name="T8" fmla="*/ 12 w 14"/>
                  <a:gd name="T9" fmla="*/ 1 h 3"/>
                </a:gdLst>
                <a:ahLst/>
                <a:cxnLst>
                  <a:cxn ang="0">
                    <a:pos x="T0" y="T1"/>
                  </a:cxn>
                  <a:cxn ang="0">
                    <a:pos x="T2" y="T3"/>
                  </a:cxn>
                  <a:cxn ang="0">
                    <a:pos x="T4" y="T5"/>
                  </a:cxn>
                  <a:cxn ang="0">
                    <a:pos x="T6" y="T7"/>
                  </a:cxn>
                  <a:cxn ang="0">
                    <a:pos x="T8" y="T9"/>
                  </a:cxn>
                </a:cxnLst>
                <a:rect l="0" t="0" r="r" b="b"/>
                <a:pathLst>
                  <a:path w="14" h="3">
                    <a:moveTo>
                      <a:pt x="12" y="1"/>
                    </a:moveTo>
                    <a:cubicBezTo>
                      <a:pt x="11" y="1"/>
                      <a:pt x="10" y="2"/>
                      <a:pt x="9" y="2"/>
                    </a:cubicBezTo>
                    <a:cubicBezTo>
                      <a:pt x="7" y="0"/>
                      <a:pt x="7" y="3"/>
                      <a:pt x="4" y="2"/>
                    </a:cubicBezTo>
                    <a:cubicBezTo>
                      <a:pt x="0" y="0"/>
                      <a:pt x="11" y="0"/>
                      <a:pt x="14" y="1"/>
                    </a:cubicBezTo>
                    <a:cubicBezTo>
                      <a:pt x="14" y="1"/>
                      <a:pt x="13" y="1"/>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71"/>
              <p:cNvSpPr/>
              <p:nvPr/>
            </p:nvSpPr>
            <p:spPr bwMode="auto">
              <a:xfrm>
                <a:off x="357" y="102"/>
                <a:ext cx="10" cy="5"/>
              </a:xfrm>
              <a:custGeom>
                <a:avLst/>
                <a:gdLst>
                  <a:gd name="T0" fmla="*/ 11 w 11"/>
                  <a:gd name="T1" fmla="*/ 3 h 6"/>
                  <a:gd name="T2" fmla="*/ 0 w 11"/>
                  <a:gd name="T3" fmla="*/ 3 h 6"/>
                  <a:gd name="T4" fmla="*/ 11 w 11"/>
                  <a:gd name="T5" fmla="*/ 3 h 6"/>
                </a:gdLst>
                <a:ahLst/>
                <a:cxnLst>
                  <a:cxn ang="0">
                    <a:pos x="T0" y="T1"/>
                  </a:cxn>
                  <a:cxn ang="0">
                    <a:pos x="T2" y="T3"/>
                  </a:cxn>
                  <a:cxn ang="0">
                    <a:pos x="T4" y="T5"/>
                  </a:cxn>
                </a:cxnLst>
                <a:rect l="0" t="0" r="r" b="b"/>
                <a:pathLst>
                  <a:path w="11" h="6">
                    <a:moveTo>
                      <a:pt x="11" y="3"/>
                    </a:moveTo>
                    <a:cubicBezTo>
                      <a:pt x="8" y="4"/>
                      <a:pt x="0" y="6"/>
                      <a:pt x="0" y="3"/>
                    </a:cubicBezTo>
                    <a:cubicBezTo>
                      <a:pt x="3" y="4"/>
                      <a:pt x="7" y="0"/>
                      <a:pt x="1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72"/>
              <p:cNvSpPr/>
              <p:nvPr/>
            </p:nvSpPr>
            <p:spPr bwMode="auto">
              <a:xfrm>
                <a:off x="340" y="171"/>
                <a:ext cx="8" cy="5"/>
              </a:xfrm>
              <a:custGeom>
                <a:avLst/>
                <a:gdLst>
                  <a:gd name="T0" fmla="*/ 9 w 9"/>
                  <a:gd name="T1" fmla="*/ 4 h 5"/>
                  <a:gd name="T2" fmla="*/ 0 w 9"/>
                  <a:gd name="T3" fmla="*/ 4 h 5"/>
                  <a:gd name="T4" fmla="*/ 9 w 9"/>
                  <a:gd name="T5" fmla="*/ 4 h 5"/>
                </a:gdLst>
                <a:ahLst/>
                <a:cxnLst>
                  <a:cxn ang="0">
                    <a:pos x="T0" y="T1"/>
                  </a:cxn>
                  <a:cxn ang="0">
                    <a:pos x="T2" y="T3"/>
                  </a:cxn>
                  <a:cxn ang="0">
                    <a:pos x="T4" y="T5"/>
                  </a:cxn>
                </a:cxnLst>
                <a:rect l="0" t="0" r="r" b="b"/>
                <a:pathLst>
                  <a:path w="9" h="5">
                    <a:moveTo>
                      <a:pt x="9" y="4"/>
                    </a:moveTo>
                    <a:cubicBezTo>
                      <a:pt x="5" y="3"/>
                      <a:pt x="3" y="5"/>
                      <a:pt x="0" y="4"/>
                    </a:cubicBezTo>
                    <a:cubicBezTo>
                      <a:pt x="4" y="3"/>
                      <a:pt x="7" y="0"/>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73"/>
              <p:cNvSpPr/>
              <p:nvPr/>
            </p:nvSpPr>
            <p:spPr bwMode="auto">
              <a:xfrm>
                <a:off x="273" y="157"/>
                <a:ext cx="7" cy="6"/>
              </a:xfrm>
              <a:custGeom>
                <a:avLst/>
                <a:gdLst>
                  <a:gd name="T0" fmla="*/ 3 w 8"/>
                  <a:gd name="T1" fmla="*/ 2 h 7"/>
                  <a:gd name="T2" fmla="*/ 8 w 8"/>
                  <a:gd name="T3" fmla="*/ 3 h 7"/>
                  <a:gd name="T4" fmla="*/ 3 w 8"/>
                  <a:gd name="T5" fmla="*/ 4 h 7"/>
                  <a:gd name="T6" fmla="*/ 4 w 8"/>
                  <a:gd name="T7" fmla="*/ 5 h 7"/>
                  <a:gd name="T8" fmla="*/ 0 w 8"/>
                  <a:gd name="T9" fmla="*/ 5 h 7"/>
                  <a:gd name="T10" fmla="*/ 3 w 8"/>
                  <a:gd name="T11" fmla="*/ 2 h 7"/>
                </a:gdLst>
                <a:ahLst/>
                <a:cxnLst>
                  <a:cxn ang="0">
                    <a:pos x="T0" y="T1"/>
                  </a:cxn>
                  <a:cxn ang="0">
                    <a:pos x="T2" y="T3"/>
                  </a:cxn>
                  <a:cxn ang="0">
                    <a:pos x="T4" y="T5"/>
                  </a:cxn>
                  <a:cxn ang="0">
                    <a:pos x="T6" y="T7"/>
                  </a:cxn>
                  <a:cxn ang="0">
                    <a:pos x="T8" y="T9"/>
                  </a:cxn>
                  <a:cxn ang="0">
                    <a:pos x="T10" y="T11"/>
                  </a:cxn>
                </a:cxnLst>
                <a:rect l="0" t="0" r="r" b="b"/>
                <a:pathLst>
                  <a:path w="8" h="7">
                    <a:moveTo>
                      <a:pt x="3" y="2"/>
                    </a:moveTo>
                    <a:cubicBezTo>
                      <a:pt x="6" y="2"/>
                      <a:pt x="6" y="0"/>
                      <a:pt x="8" y="3"/>
                    </a:cubicBezTo>
                    <a:cubicBezTo>
                      <a:pt x="5" y="3"/>
                      <a:pt x="4" y="2"/>
                      <a:pt x="3" y="4"/>
                    </a:cubicBezTo>
                    <a:cubicBezTo>
                      <a:pt x="4" y="4"/>
                      <a:pt x="4" y="4"/>
                      <a:pt x="4" y="5"/>
                    </a:cubicBezTo>
                    <a:cubicBezTo>
                      <a:pt x="3" y="5"/>
                      <a:pt x="0" y="7"/>
                      <a:pt x="0" y="5"/>
                    </a:cubicBezTo>
                    <a:cubicBezTo>
                      <a:pt x="2" y="5"/>
                      <a:pt x="3" y="4"/>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74"/>
              <p:cNvSpPr/>
              <p:nvPr/>
            </p:nvSpPr>
            <p:spPr bwMode="auto">
              <a:xfrm>
                <a:off x="239" y="157"/>
                <a:ext cx="12" cy="5"/>
              </a:xfrm>
              <a:custGeom>
                <a:avLst/>
                <a:gdLst>
                  <a:gd name="T0" fmla="*/ 12 w 13"/>
                  <a:gd name="T1" fmla="*/ 5 h 6"/>
                  <a:gd name="T2" fmla="*/ 0 w 13"/>
                  <a:gd name="T3" fmla="*/ 6 h 6"/>
                  <a:gd name="T4" fmla="*/ 7 w 13"/>
                  <a:gd name="T5" fmla="*/ 4 h 6"/>
                  <a:gd name="T6" fmla="*/ 7 w 13"/>
                  <a:gd name="T7" fmla="*/ 2 h 6"/>
                  <a:gd name="T8" fmla="*/ 12 w 13"/>
                  <a:gd name="T9" fmla="*/ 5 h 6"/>
                </a:gdLst>
                <a:ahLst/>
                <a:cxnLst>
                  <a:cxn ang="0">
                    <a:pos x="T0" y="T1"/>
                  </a:cxn>
                  <a:cxn ang="0">
                    <a:pos x="T2" y="T3"/>
                  </a:cxn>
                  <a:cxn ang="0">
                    <a:pos x="T4" y="T5"/>
                  </a:cxn>
                  <a:cxn ang="0">
                    <a:pos x="T6" y="T7"/>
                  </a:cxn>
                  <a:cxn ang="0">
                    <a:pos x="T8" y="T9"/>
                  </a:cxn>
                </a:cxnLst>
                <a:rect l="0" t="0" r="r" b="b"/>
                <a:pathLst>
                  <a:path w="13" h="6">
                    <a:moveTo>
                      <a:pt x="12" y="5"/>
                    </a:moveTo>
                    <a:cubicBezTo>
                      <a:pt x="8" y="5"/>
                      <a:pt x="4" y="6"/>
                      <a:pt x="0" y="6"/>
                    </a:cubicBezTo>
                    <a:cubicBezTo>
                      <a:pt x="0" y="1"/>
                      <a:pt x="5" y="4"/>
                      <a:pt x="7" y="4"/>
                    </a:cubicBezTo>
                    <a:cubicBezTo>
                      <a:pt x="7" y="3"/>
                      <a:pt x="6" y="3"/>
                      <a:pt x="7" y="2"/>
                    </a:cubicBezTo>
                    <a:cubicBezTo>
                      <a:pt x="7" y="5"/>
                      <a:pt x="13" y="0"/>
                      <a:pt x="1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75"/>
              <p:cNvSpPr/>
              <p:nvPr/>
            </p:nvSpPr>
            <p:spPr bwMode="auto">
              <a:xfrm>
                <a:off x="204" y="188"/>
                <a:ext cx="9" cy="3"/>
              </a:xfrm>
              <a:custGeom>
                <a:avLst/>
                <a:gdLst>
                  <a:gd name="T0" fmla="*/ 7 w 10"/>
                  <a:gd name="T1" fmla="*/ 4 h 4"/>
                  <a:gd name="T2" fmla="*/ 1 w 10"/>
                  <a:gd name="T3" fmla="*/ 2 h 4"/>
                  <a:gd name="T4" fmla="*/ 7 w 10"/>
                  <a:gd name="T5" fmla="*/ 4 h 4"/>
                </a:gdLst>
                <a:ahLst/>
                <a:cxnLst>
                  <a:cxn ang="0">
                    <a:pos x="T0" y="T1"/>
                  </a:cxn>
                  <a:cxn ang="0">
                    <a:pos x="T2" y="T3"/>
                  </a:cxn>
                  <a:cxn ang="0">
                    <a:pos x="T4" y="T5"/>
                  </a:cxn>
                </a:cxnLst>
                <a:rect l="0" t="0" r="r" b="b"/>
                <a:pathLst>
                  <a:path w="10" h="4">
                    <a:moveTo>
                      <a:pt x="7" y="4"/>
                    </a:moveTo>
                    <a:cubicBezTo>
                      <a:pt x="7" y="3"/>
                      <a:pt x="0" y="4"/>
                      <a:pt x="1" y="2"/>
                    </a:cubicBezTo>
                    <a:cubicBezTo>
                      <a:pt x="2" y="3"/>
                      <a:pt x="10" y="0"/>
                      <a:pt x="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76"/>
              <p:cNvSpPr/>
              <p:nvPr/>
            </p:nvSpPr>
            <p:spPr bwMode="auto">
              <a:xfrm>
                <a:off x="71" y="185"/>
                <a:ext cx="12" cy="3"/>
              </a:xfrm>
              <a:custGeom>
                <a:avLst/>
                <a:gdLst>
                  <a:gd name="T0" fmla="*/ 14 w 14"/>
                  <a:gd name="T1" fmla="*/ 2 h 3"/>
                  <a:gd name="T2" fmla="*/ 14 w 14"/>
                  <a:gd name="T3" fmla="*/ 2 h 3"/>
                </a:gdLst>
                <a:ahLst/>
                <a:cxnLst>
                  <a:cxn ang="0">
                    <a:pos x="T0" y="T1"/>
                  </a:cxn>
                  <a:cxn ang="0">
                    <a:pos x="T2" y="T3"/>
                  </a:cxn>
                </a:cxnLst>
                <a:rect l="0" t="0" r="r" b="b"/>
                <a:pathLst>
                  <a:path w="14" h="3">
                    <a:moveTo>
                      <a:pt x="14" y="2"/>
                    </a:moveTo>
                    <a:cubicBezTo>
                      <a:pt x="0" y="3"/>
                      <a:pt x="14" y="0"/>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77"/>
              <p:cNvSpPr/>
              <p:nvPr/>
            </p:nvSpPr>
            <p:spPr bwMode="auto">
              <a:xfrm>
                <a:off x="827" y="10"/>
                <a:ext cx="49" cy="8"/>
              </a:xfrm>
              <a:custGeom>
                <a:avLst/>
                <a:gdLst>
                  <a:gd name="T0" fmla="*/ 52 w 55"/>
                  <a:gd name="T1" fmla="*/ 5 h 9"/>
                  <a:gd name="T2" fmla="*/ 50 w 55"/>
                  <a:gd name="T3" fmla="*/ 1 h 9"/>
                  <a:gd name="T4" fmla="*/ 51 w 55"/>
                  <a:gd name="T5" fmla="*/ 5 h 9"/>
                  <a:gd name="T6" fmla="*/ 46 w 55"/>
                  <a:gd name="T7" fmla="*/ 3 h 9"/>
                  <a:gd name="T8" fmla="*/ 43 w 55"/>
                  <a:gd name="T9" fmla="*/ 4 h 9"/>
                  <a:gd name="T10" fmla="*/ 0 w 55"/>
                  <a:gd name="T11" fmla="*/ 9 h 9"/>
                  <a:gd name="T12" fmla="*/ 0 w 55"/>
                  <a:gd name="T13" fmla="*/ 5 h 9"/>
                  <a:gd name="T14" fmla="*/ 21 w 55"/>
                  <a:gd name="T15" fmla="*/ 5 h 9"/>
                  <a:gd name="T16" fmla="*/ 25 w 55"/>
                  <a:gd name="T17" fmla="*/ 2 h 9"/>
                  <a:gd name="T18" fmla="*/ 54 w 55"/>
                  <a:gd name="T19" fmla="*/ 0 h 9"/>
                  <a:gd name="T20" fmla="*/ 52 w 55"/>
                  <a:gd name="T2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9">
                    <a:moveTo>
                      <a:pt x="52" y="5"/>
                    </a:moveTo>
                    <a:cubicBezTo>
                      <a:pt x="52" y="3"/>
                      <a:pt x="51" y="1"/>
                      <a:pt x="50" y="1"/>
                    </a:cubicBezTo>
                    <a:cubicBezTo>
                      <a:pt x="50" y="4"/>
                      <a:pt x="49" y="3"/>
                      <a:pt x="51" y="5"/>
                    </a:cubicBezTo>
                    <a:cubicBezTo>
                      <a:pt x="48" y="6"/>
                      <a:pt x="47" y="4"/>
                      <a:pt x="46" y="3"/>
                    </a:cubicBezTo>
                    <a:cubicBezTo>
                      <a:pt x="46" y="8"/>
                      <a:pt x="43" y="4"/>
                      <a:pt x="43" y="4"/>
                    </a:cubicBezTo>
                    <a:cubicBezTo>
                      <a:pt x="34" y="9"/>
                      <a:pt x="9" y="9"/>
                      <a:pt x="0" y="9"/>
                    </a:cubicBezTo>
                    <a:cubicBezTo>
                      <a:pt x="0" y="8"/>
                      <a:pt x="0" y="7"/>
                      <a:pt x="0" y="5"/>
                    </a:cubicBezTo>
                    <a:cubicBezTo>
                      <a:pt x="8" y="4"/>
                      <a:pt x="19" y="2"/>
                      <a:pt x="21" y="5"/>
                    </a:cubicBezTo>
                    <a:cubicBezTo>
                      <a:pt x="20" y="3"/>
                      <a:pt x="23" y="2"/>
                      <a:pt x="25" y="2"/>
                    </a:cubicBezTo>
                    <a:cubicBezTo>
                      <a:pt x="33" y="1"/>
                      <a:pt x="48" y="1"/>
                      <a:pt x="54" y="0"/>
                    </a:cubicBezTo>
                    <a:cubicBezTo>
                      <a:pt x="55" y="3"/>
                      <a:pt x="53" y="3"/>
                      <a:pt x="5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78"/>
              <p:cNvSpPr/>
              <p:nvPr/>
            </p:nvSpPr>
            <p:spPr bwMode="auto">
              <a:xfrm>
                <a:off x="715" y="12"/>
                <a:ext cx="26" cy="9"/>
              </a:xfrm>
              <a:custGeom>
                <a:avLst/>
                <a:gdLst>
                  <a:gd name="T0" fmla="*/ 5 w 29"/>
                  <a:gd name="T1" fmla="*/ 4 h 10"/>
                  <a:gd name="T2" fmla="*/ 2 w 29"/>
                  <a:gd name="T3" fmla="*/ 5 h 10"/>
                  <a:gd name="T4" fmla="*/ 29 w 29"/>
                  <a:gd name="T5" fmla="*/ 2 h 10"/>
                  <a:gd name="T6" fmla="*/ 1 w 29"/>
                  <a:gd name="T7" fmla="*/ 10 h 10"/>
                  <a:gd name="T8" fmla="*/ 5 w 29"/>
                  <a:gd name="T9" fmla="*/ 4 h 10"/>
                </a:gdLst>
                <a:ahLst/>
                <a:cxnLst>
                  <a:cxn ang="0">
                    <a:pos x="T0" y="T1"/>
                  </a:cxn>
                  <a:cxn ang="0">
                    <a:pos x="T2" y="T3"/>
                  </a:cxn>
                  <a:cxn ang="0">
                    <a:pos x="T4" y="T5"/>
                  </a:cxn>
                  <a:cxn ang="0">
                    <a:pos x="T6" y="T7"/>
                  </a:cxn>
                  <a:cxn ang="0">
                    <a:pos x="T8" y="T9"/>
                  </a:cxn>
                </a:cxnLst>
                <a:rect l="0" t="0" r="r" b="b"/>
                <a:pathLst>
                  <a:path w="29" h="10">
                    <a:moveTo>
                      <a:pt x="5" y="4"/>
                    </a:moveTo>
                    <a:cubicBezTo>
                      <a:pt x="4" y="4"/>
                      <a:pt x="3" y="7"/>
                      <a:pt x="2" y="5"/>
                    </a:cubicBezTo>
                    <a:cubicBezTo>
                      <a:pt x="5" y="2"/>
                      <a:pt x="23" y="0"/>
                      <a:pt x="29" y="2"/>
                    </a:cubicBezTo>
                    <a:cubicBezTo>
                      <a:pt x="22" y="5"/>
                      <a:pt x="14" y="10"/>
                      <a:pt x="1" y="10"/>
                    </a:cubicBezTo>
                    <a:cubicBezTo>
                      <a:pt x="0" y="6"/>
                      <a:pt x="6" y="8"/>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79"/>
              <p:cNvSpPr/>
              <p:nvPr/>
            </p:nvSpPr>
            <p:spPr bwMode="auto">
              <a:xfrm>
                <a:off x="704" y="88"/>
                <a:ext cx="23" cy="6"/>
              </a:xfrm>
              <a:custGeom>
                <a:avLst/>
                <a:gdLst>
                  <a:gd name="T0" fmla="*/ 15 w 26"/>
                  <a:gd name="T1" fmla="*/ 3 h 7"/>
                  <a:gd name="T2" fmla="*/ 14 w 26"/>
                  <a:gd name="T3" fmla="*/ 3 h 7"/>
                  <a:gd name="T4" fmla="*/ 10 w 26"/>
                  <a:gd name="T5" fmla="*/ 3 h 7"/>
                  <a:gd name="T6" fmla="*/ 26 w 26"/>
                  <a:gd name="T7" fmla="*/ 1 h 7"/>
                  <a:gd name="T8" fmla="*/ 15 w 26"/>
                  <a:gd name="T9" fmla="*/ 3 h 7"/>
                </a:gdLst>
                <a:ahLst/>
                <a:cxnLst>
                  <a:cxn ang="0">
                    <a:pos x="T0" y="T1"/>
                  </a:cxn>
                  <a:cxn ang="0">
                    <a:pos x="T2" y="T3"/>
                  </a:cxn>
                  <a:cxn ang="0">
                    <a:pos x="T4" y="T5"/>
                  </a:cxn>
                  <a:cxn ang="0">
                    <a:pos x="T6" y="T7"/>
                  </a:cxn>
                  <a:cxn ang="0">
                    <a:pos x="T8" y="T9"/>
                  </a:cxn>
                </a:cxnLst>
                <a:rect l="0" t="0" r="r" b="b"/>
                <a:pathLst>
                  <a:path w="26" h="7">
                    <a:moveTo>
                      <a:pt x="15" y="3"/>
                    </a:moveTo>
                    <a:cubicBezTo>
                      <a:pt x="16" y="7"/>
                      <a:pt x="11" y="5"/>
                      <a:pt x="14" y="3"/>
                    </a:cubicBezTo>
                    <a:cubicBezTo>
                      <a:pt x="9" y="4"/>
                      <a:pt x="0" y="4"/>
                      <a:pt x="10" y="3"/>
                    </a:cubicBezTo>
                    <a:cubicBezTo>
                      <a:pt x="15" y="3"/>
                      <a:pt x="22" y="0"/>
                      <a:pt x="26" y="1"/>
                    </a:cubicBezTo>
                    <a:cubicBezTo>
                      <a:pt x="24" y="4"/>
                      <a:pt x="18" y="6"/>
                      <a:pt x="1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80"/>
              <p:cNvSpPr/>
              <p:nvPr/>
            </p:nvSpPr>
            <p:spPr bwMode="auto">
              <a:xfrm>
                <a:off x="565" y="77"/>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81"/>
              <p:cNvSpPr>
                <a:spLocks noEditPoints="1"/>
              </p:cNvSpPr>
              <p:nvPr/>
            </p:nvSpPr>
            <p:spPr bwMode="auto">
              <a:xfrm>
                <a:off x="567" y="66"/>
                <a:ext cx="93" cy="11"/>
              </a:xfrm>
              <a:custGeom>
                <a:avLst/>
                <a:gdLst>
                  <a:gd name="T0" fmla="*/ 88 w 104"/>
                  <a:gd name="T1" fmla="*/ 4 h 13"/>
                  <a:gd name="T2" fmla="*/ 79 w 104"/>
                  <a:gd name="T3" fmla="*/ 5 h 13"/>
                  <a:gd name="T4" fmla="*/ 78 w 104"/>
                  <a:gd name="T5" fmla="*/ 2 h 13"/>
                  <a:gd name="T6" fmla="*/ 66 w 104"/>
                  <a:gd name="T7" fmla="*/ 3 h 13"/>
                  <a:gd name="T8" fmla="*/ 73 w 104"/>
                  <a:gd name="T9" fmla="*/ 4 h 13"/>
                  <a:gd name="T10" fmla="*/ 31 w 104"/>
                  <a:gd name="T11" fmla="*/ 3 h 13"/>
                  <a:gd name="T12" fmla="*/ 32 w 104"/>
                  <a:gd name="T13" fmla="*/ 5 h 13"/>
                  <a:gd name="T14" fmla="*/ 2 w 104"/>
                  <a:gd name="T15" fmla="*/ 8 h 13"/>
                  <a:gd name="T16" fmla="*/ 0 w 104"/>
                  <a:gd name="T17" fmla="*/ 13 h 13"/>
                  <a:gd name="T18" fmla="*/ 103 w 104"/>
                  <a:gd name="T19" fmla="*/ 5 h 13"/>
                  <a:gd name="T20" fmla="*/ 102 w 104"/>
                  <a:gd name="T21" fmla="*/ 0 h 13"/>
                  <a:gd name="T22" fmla="*/ 87 w 104"/>
                  <a:gd name="T23" fmla="*/ 1 h 13"/>
                  <a:gd name="T24" fmla="*/ 88 w 104"/>
                  <a:gd name="T25" fmla="*/ 4 h 13"/>
                  <a:gd name="T26" fmla="*/ 89 w 104"/>
                  <a:gd name="T27" fmla="*/ 3 h 13"/>
                  <a:gd name="T28" fmla="*/ 97 w 104"/>
                  <a:gd name="T29" fmla="*/ 4 h 13"/>
                  <a:gd name="T30" fmla="*/ 89 w 104"/>
                  <a:gd name="T31"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3">
                    <a:moveTo>
                      <a:pt x="88" y="4"/>
                    </a:moveTo>
                    <a:cubicBezTo>
                      <a:pt x="85" y="4"/>
                      <a:pt x="82" y="5"/>
                      <a:pt x="79" y="5"/>
                    </a:cubicBezTo>
                    <a:cubicBezTo>
                      <a:pt x="78" y="5"/>
                      <a:pt x="78" y="3"/>
                      <a:pt x="78" y="2"/>
                    </a:cubicBezTo>
                    <a:cubicBezTo>
                      <a:pt x="74" y="4"/>
                      <a:pt x="71" y="2"/>
                      <a:pt x="66" y="3"/>
                    </a:cubicBezTo>
                    <a:cubicBezTo>
                      <a:pt x="67" y="6"/>
                      <a:pt x="70" y="4"/>
                      <a:pt x="73" y="4"/>
                    </a:cubicBezTo>
                    <a:cubicBezTo>
                      <a:pt x="63" y="8"/>
                      <a:pt x="44" y="4"/>
                      <a:pt x="31" y="3"/>
                    </a:cubicBezTo>
                    <a:cubicBezTo>
                      <a:pt x="31" y="4"/>
                      <a:pt x="32" y="4"/>
                      <a:pt x="32" y="5"/>
                    </a:cubicBezTo>
                    <a:cubicBezTo>
                      <a:pt x="25" y="7"/>
                      <a:pt x="13" y="8"/>
                      <a:pt x="2" y="8"/>
                    </a:cubicBezTo>
                    <a:cubicBezTo>
                      <a:pt x="0" y="8"/>
                      <a:pt x="1" y="12"/>
                      <a:pt x="0" y="13"/>
                    </a:cubicBezTo>
                    <a:cubicBezTo>
                      <a:pt x="31" y="13"/>
                      <a:pt x="76" y="7"/>
                      <a:pt x="103" y="5"/>
                    </a:cubicBezTo>
                    <a:cubicBezTo>
                      <a:pt x="104" y="2"/>
                      <a:pt x="102" y="3"/>
                      <a:pt x="102" y="0"/>
                    </a:cubicBezTo>
                    <a:cubicBezTo>
                      <a:pt x="96" y="1"/>
                      <a:pt x="95" y="1"/>
                      <a:pt x="87" y="1"/>
                    </a:cubicBezTo>
                    <a:cubicBezTo>
                      <a:pt x="87" y="3"/>
                      <a:pt x="88" y="3"/>
                      <a:pt x="88" y="4"/>
                    </a:cubicBezTo>
                    <a:close/>
                    <a:moveTo>
                      <a:pt x="89" y="3"/>
                    </a:moveTo>
                    <a:cubicBezTo>
                      <a:pt x="92" y="3"/>
                      <a:pt x="96" y="1"/>
                      <a:pt x="97" y="4"/>
                    </a:cubicBezTo>
                    <a:cubicBezTo>
                      <a:pt x="94" y="4"/>
                      <a:pt x="91" y="5"/>
                      <a:pt x="8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82"/>
              <p:cNvSpPr/>
              <p:nvPr/>
            </p:nvSpPr>
            <p:spPr bwMode="auto">
              <a:xfrm>
                <a:off x="532" y="104"/>
                <a:ext cx="22" cy="6"/>
              </a:xfrm>
              <a:custGeom>
                <a:avLst/>
                <a:gdLst>
                  <a:gd name="T0" fmla="*/ 0 w 24"/>
                  <a:gd name="T1" fmla="*/ 4 h 6"/>
                  <a:gd name="T2" fmla="*/ 24 w 24"/>
                  <a:gd name="T3" fmla="*/ 1 h 6"/>
                  <a:gd name="T4" fmla="*/ 0 w 24"/>
                  <a:gd name="T5" fmla="*/ 4 h 6"/>
                </a:gdLst>
                <a:ahLst/>
                <a:cxnLst>
                  <a:cxn ang="0">
                    <a:pos x="T0" y="T1"/>
                  </a:cxn>
                  <a:cxn ang="0">
                    <a:pos x="T2" y="T3"/>
                  </a:cxn>
                  <a:cxn ang="0">
                    <a:pos x="T4" y="T5"/>
                  </a:cxn>
                </a:cxnLst>
                <a:rect l="0" t="0" r="r" b="b"/>
                <a:pathLst>
                  <a:path w="24" h="6">
                    <a:moveTo>
                      <a:pt x="0" y="4"/>
                    </a:moveTo>
                    <a:cubicBezTo>
                      <a:pt x="8" y="1"/>
                      <a:pt x="17" y="0"/>
                      <a:pt x="24" y="1"/>
                    </a:cubicBezTo>
                    <a:cubicBezTo>
                      <a:pt x="16" y="4"/>
                      <a:pt x="6" y="6"/>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92" name="直接连接符 91"/>
            <p:cNvCxnSpPr/>
            <p:nvPr/>
          </p:nvCxnSpPr>
          <p:spPr>
            <a:xfrm>
              <a:off x="1777165" y="495300"/>
              <a:ext cx="0" cy="4580523"/>
            </a:xfrm>
            <a:prstGeom prst="line">
              <a:avLst/>
            </a:prstGeom>
            <a:ln w="69850" cap="rnd">
              <a:solidFill>
                <a:schemeClr val="tx1">
                  <a:lumMod val="50000"/>
                  <a:lumOff val="50000"/>
                </a:schemeClr>
              </a:solidFill>
              <a:miter lim="400000"/>
            </a:ln>
            <a:effectLst/>
          </p:spPr>
        </p:cxnSp>
      </p:grpSp>
      <p:sp>
        <p:nvSpPr>
          <p:cNvPr id="96" name="文本框 95"/>
          <p:cNvSpPr txBox="1"/>
          <p:nvPr/>
        </p:nvSpPr>
        <p:spPr>
          <a:xfrm>
            <a:off x="2098957" y="2001711"/>
            <a:ext cx="3947536" cy="398780"/>
          </a:xfrm>
          <a:prstGeom prst="rect">
            <a:avLst/>
          </a:prstGeom>
          <a:noFill/>
        </p:spPr>
        <p:txBody>
          <a:bodyPr wrap="square" rtlCol="0">
            <a:spAutoFit/>
          </a:bodyPr>
          <a:lstStyle/>
          <a:p>
            <a:pPr algn="just"/>
            <a:r>
              <a:rPr lang="zh-CN" altLang="en-US" sz="2000" b="1" dirty="0">
                <a:latin typeface="庞中华简体 V2007" panose="02000600000000000000" pitchFamily="2" charset="-122"/>
                <a:ea typeface="庞中华简体 V2007" panose="02000600000000000000" pitchFamily="2" charset="-122"/>
                <a:cs typeface="庞中华简体 V2007" panose="02000600000000000000" pitchFamily="2" charset="-122"/>
              </a:rPr>
              <a:t>包罗万象皮具店</a:t>
            </a:r>
            <a:endParaRPr lang="zh-CN" altLang="en-US" sz="2000" b="1" dirty="0">
              <a:latin typeface="庞中华简体 V2007" panose="02000600000000000000" pitchFamily="2" charset="-122"/>
              <a:ea typeface="庞中华简体 V2007" panose="02000600000000000000" pitchFamily="2" charset="-122"/>
              <a:cs typeface="庞中华简体 V2007" panose="02000600000000000000" pitchFamily="2" charset="-122"/>
            </a:endParaRPr>
          </a:p>
        </p:txBody>
      </p:sp>
      <p:sp>
        <p:nvSpPr>
          <p:cNvPr id="103" name="矩形 102"/>
          <p:cNvSpPr/>
          <p:nvPr/>
        </p:nvSpPr>
        <p:spPr>
          <a:xfrm>
            <a:off x="1672364" y="2073498"/>
            <a:ext cx="254157" cy="25400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52525"/>
              </a:solidFill>
            </a:endParaRPr>
          </a:p>
        </p:txBody>
      </p:sp>
      <p:sp>
        <p:nvSpPr>
          <p:cNvPr id="104" name="矩形 103"/>
          <p:cNvSpPr/>
          <p:nvPr/>
        </p:nvSpPr>
        <p:spPr>
          <a:xfrm>
            <a:off x="1658541" y="4169015"/>
            <a:ext cx="254157" cy="25400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52525"/>
              </a:solidFill>
            </a:endParaRPr>
          </a:p>
        </p:txBody>
      </p:sp>
      <p:sp>
        <p:nvSpPr>
          <p:cNvPr id="107" name="矩形 106"/>
          <p:cNvSpPr/>
          <p:nvPr/>
        </p:nvSpPr>
        <p:spPr>
          <a:xfrm>
            <a:off x="6406513" y="2904263"/>
            <a:ext cx="4369612" cy="291123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8" name="图片 107" descr="C:\Users\Administrator\Desktop\余乐\美工教材\六改\节日活动\皮具（女生节）.jpg皮具（女生节）"/>
          <p:cNvPicPr>
            <a:picLocks noChangeAspect="1"/>
          </p:cNvPicPr>
          <p:nvPr/>
        </p:nvPicPr>
        <p:blipFill>
          <a:blip r:embed="rId1"/>
          <a:srcRect/>
          <a:stretch>
            <a:fillRect/>
          </a:stretch>
        </p:blipFill>
        <p:spPr>
          <a:xfrm>
            <a:off x="6309360" y="3480435"/>
            <a:ext cx="4910455" cy="1790065"/>
          </a:xfrm>
          <a:prstGeom prst="rect">
            <a:avLst/>
          </a:prstGeom>
          <a:effectLst>
            <a:outerShdw blurRad="139700" dist="190500" dir="2700000" algn="tl" rotWithShape="0">
              <a:prstClr val="black">
                <a:alpha val="40000"/>
              </a:prstClr>
            </a:outerShdw>
          </a:effectLst>
        </p:spPr>
      </p:pic>
      <p:grpSp>
        <p:nvGrpSpPr>
          <p:cNvPr id="3" name="组合 2"/>
          <p:cNvGrpSpPr/>
          <p:nvPr/>
        </p:nvGrpSpPr>
        <p:grpSpPr>
          <a:xfrm>
            <a:off x="0" y="260350"/>
            <a:ext cx="680085" cy="431800"/>
            <a:chOff x="0" y="410"/>
            <a:chExt cx="1071" cy="680"/>
          </a:xfrm>
        </p:grpSpPr>
        <p:sp>
          <p:nvSpPr>
            <p:cNvPr id="4" name="Rectangle 3      (向天歌演示原创作品：www.TopPPT.cn)"/>
            <p:cNvSpPr/>
            <p:nvPr/>
          </p:nvSpPr>
          <p:spPr>
            <a:xfrm>
              <a:off x="0" y="410"/>
              <a:ext cx="642"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5" name="Rectangle 4      (向天歌演示原创作品：www.TopPPT.cn)"/>
            <p:cNvSpPr/>
            <p:nvPr/>
          </p:nvSpPr>
          <p:spPr>
            <a:xfrm>
              <a:off x="755" y="410"/>
              <a:ext cx="113"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6" name="Rectangle 5      (向天歌演示原创作品：www.TopPPT.cn)"/>
            <p:cNvSpPr/>
            <p:nvPr/>
          </p:nvSpPr>
          <p:spPr>
            <a:xfrm>
              <a:off x="971" y="731"/>
              <a:ext cx="100" cy="35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8" name="TextBox 6      (向天歌演示原创作品：www.TopPPT.cn)"/>
          <p:cNvSpPr txBox="1"/>
          <p:nvPr/>
        </p:nvSpPr>
        <p:spPr>
          <a:xfrm>
            <a:off x="680085" y="375920"/>
            <a:ext cx="248158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美工-项目应用实战</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1000"/>
                                            <p:tgtEl>
                                              <p:spTgt spid="3"/>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p:tgtEl>
                                              <p:spTgt spid="8"/>
                                            </p:tgtEl>
                                            <p:attrNameLst>
                                              <p:attrName>ppt_x</p:attrName>
                                            </p:attrNameLst>
                                          </p:cBhvr>
                                          <p:tavLst>
                                            <p:tav tm="0">
                                              <p:val>
                                                <p:strVal val="#ppt_x-#ppt_w*1.125000"/>
                                              </p:val>
                                            </p:tav>
                                            <p:tav tm="100000">
                                              <p:val>
                                                <p:strVal val="#ppt_x"/>
                                              </p:val>
                                            </p:tav>
                                          </p:tavLst>
                                        </p:anim>
                                        <p:animEffect transition="in" filter="wipe(right)">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750"/>
                                            <p:tgtEl>
                                              <p:spTgt spid="2"/>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p:cTn id="19" dur="500" fill="hold"/>
                                            <p:tgtEl>
                                              <p:spTgt spid="103"/>
                                            </p:tgtEl>
                                            <p:attrNameLst>
                                              <p:attrName>ppt_w</p:attrName>
                                            </p:attrNameLst>
                                          </p:cBhvr>
                                          <p:tavLst>
                                            <p:tav tm="0">
                                              <p:val>
                                                <p:fltVal val="0"/>
                                              </p:val>
                                            </p:tav>
                                            <p:tav tm="100000">
                                              <p:val>
                                                <p:strVal val="#ppt_w"/>
                                              </p:val>
                                            </p:tav>
                                          </p:tavLst>
                                        </p:anim>
                                        <p:anim calcmode="lin" valueType="num">
                                          <p:cBhvr>
                                            <p:cTn id="20" dur="500" fill="hold"/>
                                            <p:tgtEl>
                                              <p:spTgt spid="103"/>
                                            </p:tgtEl>
                                            <p:attrNameLst>
                                              <p:attrName>ppt_h</p:attrName>
                                            </p:attrNameLst>
                                          </p:cBhvr>
                                          <p:tavLst>
                                            <p:tav tm="0">
                                              <p:val>
                                                <p:fltVal val="0"/>
                                              </p:val>
                                            </p:tav>
                                            <p:tav tm="100000">
                                              <p:val>
                                                <p:strVal val="#ppt_h"/>
                                              </p:val>
                                            </p:tav>
                                          </p:tavLst>
                                        </p:anim>
                                        <p:animEffect transition="in" filter="fade">
                                          <p:cBhvr>
                                            <p:cTn id="21" dur="500"/>
                                            <p:tgtEl>
                                              <p:spTgt spid="103"/>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104"/>
                                            </p:tgtEl>
                                            <p:attrNameLst>
                                              <p:attrName>style.visibility</p:attrName>
                                            </p:attrNameLst>
                                          </p:cBhvr>
                                          <p:to>
                                            <p:strVal val="visible"/>
                                          </p:to>
                                        </p:set>
                                        <p:anim calcmode="lin" valueType="num">
                                          <p:cBhvr>
                                            <p:cTn id="25" dur="500" fill="hold"/>
                                            <p:tgtEl>
                                              <p:spTgt spid="104"/>
                                            </p:tgtEl>
                                            <p:attrNameLst>
                                              <p:attrName>ppt_w</p:attrName>
                                            </p:attrNameLst>
                                          </p:cBhvr>
                                          <p:tavLst>
                                            <p:tav tm="0">
                                              <p:val>
                                                <p:fltVal val="0"/>
                                              </p:val>
                                            </p:tav>
                                            <p:tav tm="100000">
                                              <p:val>
                                                <p:strVal val="#ppt_w"/>
                                              </p:val>
                                            </p:tav>
                                          </p:tavLst>
                                        </p:anim>
                                        <p:anim calcmode="lin" valueType="num">
                                          <p:cBhvr>
                                            <p:cTn id="26" dur="500" fill="hold"/>
                                            <p:tgtEl>
                                              <p:spTgt spid="104"/>
                                            </p:tgtEl>
                                            <p:attrNameLst>
                                              <p:attrName>ppt_h</p:attrName>
                                            </p:attrNameLst>
                                          </p:cBhvr>
                                          <p:tavLst>
                                            <p:tav tm="0">
                                              <p:val>
                                                <p:fltVal val="0"/>
                                              </p:val>
                                            </p:tav>
                                            <p:tav tm="100000">
                                              <p:val>
                                                <p:strVal val="#ppt_h"/>
                                              </p:val>
                                            </p:tav>
                                          </p:tavLst>
                                        </p:anim>
                                        <p:animEffect transition="in" filter="fade">
                                          <p:cBhvr>
                                            <p:cTn id="27" dur="500"/>
                                            <p:tgtEl>
                                              <p:spTgt spid="104"/>
                                            </p:tgtEl>
                                          </p:cBhvr>
                                        </p:animEffect>
                                      </p:childTnLst>
                                    </p:cTn>
                                  </p:par>
                                </p:childTnLst>
                              </p:cTn>
                            </p:par>
                            <p:par>
                              <p:cTn id="28" fill="hold">
                                <p:stCondLst>
                                  <p:cond delay="30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96"/>
                                            </p:tgtEl>
                                            <p:attrNameLst>
                                              <p:attrName>ppt_y</p:attrName>
                                            </p:attrNameLst>
                                          </p:cBhvr>
                                          <p:tavLst>
                                            <p:tav tm="0">
                                              <p:val>
                                                <p:strVal val="#ppt_y"/>
                                              </p:val>
                                            </p:tav>
                                            <p:tav tm="100000">
                                              <p:val>
                                                <p:strVal val="#ppt_y"/>
                                              </p:val>
                                            </p:tav>
                                          </p:tavLst>
                                        </p:anim>
                                        <p:anim calcmode="lin" valueType="num">
                                          <p:cBhvr>
                                            <p:cTn id="33" dur="500" fill="hold"/>
                                            <p:tgtEl>
                                              <p:spTgt spid="96"/>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96"/>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96"/>
                                            </p:tgtEl>
                                          </p:cBhvr>
                                        </p:animEffect>
                                      </p:childTnLst>
                                    </p:cTn>
                                  </p:par>
                                </p:childTnLst>
                              </p:cTn>
                            </p:par>
                            <p:par>
                              <p:cTn id="36" fill="hold">
                                <p:stCondLst>
                                  <p:cond delay="2549"/>
                                </p:stCondLst>
                                <p:childTnLst>
                                  <p:par>
                                    <p:cTn id="37" presetID="22" presetClass="entr" presetSubtype="1" fill="hold" grpId="0" nodeType="afterEffect">
                                      <p:stCondLst>
                                        <p:cond delay="0"/>
                                      </p:stCondLst>
                                      <p:childTnLst>
                                        <p:set>
                                          <p:cBhvr>
                                            <p:cTn id="38" dur="1" fill="hold">
                                              <p:stCondLst>
                                                <p:cond delay="0"/>
                                              </p:stCondLst>
                                            </p:cTn>
                                            <p:tgtEl>
                                              <p:spTgt spid="91"/>
                                            </p:tgtEl>
                                            <p:attrNameLst>
                                              <p:attrName>style.visibility</p:attrName>
                                            </p:attrNameLst>
                                          </p:cBhvr>
                                          <p:to>
                                            <p:strVal val="visible"/>
                                          </p:to>
                                        </p:set>
                                        <p:animEffect transition="in" filter="wipe(up)">
                                          <p:cBhvr>
                                            <p:cTn id="39" dur="500"/>
                                            <p:tgtEl>
                                              <p:spTgt spid="91"/>
                                            </p:tgtEl>
                                          </p:cBhvr>
                                        </p:animEffect>
                                      </p:childTnLst>
                                    </p:cTn>
                                  </p:par>
                                </p:childTnLst>
                              </p:cTn>
                            </p:par>
                            <p:par>
                              <p:cTn id="40" fill="hold">
                                <p:stCondLst>
                                  <p:cond delay="3049"/>
                                </p:stCondLst>
                                <p:childTnLst>
                                  <p:par>
                                    <p:cTn id="41" presetID="22" presetClass="entr" presetSubtype="1" fill="hold" grpId="0" nodeType="after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wipe(up)">
                                          <p:cBhvr>
                                            <p:cTn id="43" dur="500"/>
                                            <p:tgtEl>
                                              <p:spTgt spid="90"/>
                                            </p:tgtEl>
                                          </p:cBhvr>
                                        </p:animEffect>
                                      </p:childTnLst>
                                    </p:cTn>
                                  </p:par>
                                </p:childTnLst>
                              </p:cTn>
                            </p:par>
                            <p:par>
                              <p:cTn id="44" fill="hold">
                                <p:stCondLst>
                                  <p:cond delay="3549"/>
                                </p:stCondLst>
                                <p:childTnLst>
                                  <p:par>
                                    <p:cTn id="45" presetID="42" presetClass="entr" presetSubtype="0" fill="hold" nodeType="afterEffect">
                                      <p:stCondLst>
                                        <p:cond delay="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childTnLst>
                              </p:cTn>
                            </p:par>
                            <p:par>
                              <p:cTn id="50" fill="hold">
                                <p:stCondLst>
                                  <p:cond delay="4549"/>
                                </p:stCondLst>
                                <p:childTnLst>
                                  <p:par>
                                    <p:cTn id="51" presetID="2" presetClass="entr" presetSubtype="6" fill="hold" grpId="0" nodeType="afterEffect" p14:presetBounceEnd="60000">
                                      <p:stCondLst>
                                        <p:cond delay="0"/>
                                      </p:stCondLst>
                                      <p:childTnLst>
                                        <p:set>
                                          <p:cBhvr>
                                            <p:cTn id="52" dur="1" fill="hold">
                                              <p:stCondLst>
                                                <p:cond delay="0"/>
                                              </p:stCondLst>
                                            </p:cTn>
                                            <p:tgtEl>
                                              <p:spTgt spid="107"/>
                                            </p:tgtEl>
                                            <p:attrNameLst>
                                              <p:attrName>style.visibility</p:attrName>
                                            </p:attrNameLst>
                                          </p:cBhvr>
                                          <p:to>
                                            <p:strVal val="visible"/>
                                          </p:to>
                                        </p:set>
                                        <p:anim calcmode="lin" valueType="num" p14:bounceEnd="60000">
                                          <p:cBhvr additive="base">
                                            <p:cTn id="53" dur="750" fill="hold"/>
                                            <p:tgtEl>
                                              <p:spTgt spid="107"/>
                                            </p:tgtEl>
                                            <p:attrNameLst>
                                              <p:attrName>ppt_x</p:attrName>
                                            </p:attrNameLst>
                                          </p:cBhvr>
                                          <p:tavLst>
                                            <p:tav tm="0">
                                              <p:val>
                                                <p:strVal val="1+#ppt_w/2"/>
                                              </p:val>
                                            </p:tav>
                                            <p:tav tm="100000">
                                              <p:val>
                                                <p:strVal val="#ppt_x"/>
                                              </p:val>
                                            </p:tav>
                                          </p:tavLst>
                                        </p:anim>
                                        <p:anim calcmode="lin" valueType="num" p14:bounceEnd="60000">
                                          <p:cBhvr additive="base">
                                            <p:cTn id="54" dur="75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103" grpId="0" bldLvl="0" animBg="1"/>
          <p:bldP spid="104" grpId="0" bldLvl="0" animBg="1"/>
          <p:bldP spid="107" grpId="0" bldLvl="0" animBg="1"/>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1000"/>
                                            <p:tgtEl>
                                              <p:spTgt spid="3"/>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p:tgtEl>
                                              <p:spTgt spid="8"/>
                                            </p:tgtEl>
                                            <p:attrNameLst>
                                              <p:attrName>ppt_x</p:attrName>
                                            </p:attrNameLst>
                                          </p:cBhvr>
                                          <p:tavLst>
                                            <p:tav tm="0">
                                              <p:val>
                                                <p:strVal val="#ppt_x-#ppt_w*1.125000"/>
                                              </p:val>
                                            </p:tav>
                                            <p:tav tm="100000">
                                              <p:val>
                                                <p:strVal val="#ppt_x"/>
                                              </p:val>
                                            </p:tav>
                                          </p:tavLst>
                                        </p:anim>
                                        <p:animEffect transition="in" filter="wipe(right)">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750"/>
                                            <p:tgtEl>
                                              <p:spTgt spid="2"/>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p:cTn id="19" dur="500" fill="hold"/>
                                            <p:tgtEl>
                                              <p:spTgt spid="103"/>
                                            </p:tgtEl>
                                            <p:attrNameLst>
                                              <p:attrName>ppt_w</p:attrName>
                                            </p:attrNameLst>
                                          </p:cBhvr>
                                          <p:tavLst>
                                            <p:tav tm="0">
                                              <p:val>
                                                <p:fltVal val="0"/>
                                              </p:val>
                                            </p:tav>
                                            <p:tav tm="100000">
                                              <p:val>
                                                <p:strVal val="#ppt_w"/>
                                              </p:val>
                                            </p:tav>
                                          </p:tavLst>
                                        </p:anim>
                                        <p:anim calcmode="lin" valueType="num">
                                          <p:cBhvr>
                                            <p:cTn id="20" dur="500" fill="hold"/>
                                            <p:tgtEl>
                                              <p:spTgt spid="103"/>
                                            </p:tgtEl>
                                            <p:attrNameLst>
                                              <p:attrName>ppt_h</p:attrName>
                                            </p:attrNameLst>
                                          </p:cBhvr>
                                          <p:tavLst>
                                            <p:tav tm="0">
                                              <p:val>
                                                <p:fltVal val="0"/>
                                              </p:val>
                                            </p:tav>
                                            <p:tav tm="100000">
                                              <p:val>
                                                <p:strVal val="#ppt_h"/>
                                              </p:val>
                                            </p:tav>
                                          </p:tavLst>
                                        </p:anim>
                                        <p:animEffect transition="in" filter="fade">
                                          <p:cBhvr>
                                            <p:cTn id="21" dur="500"/>
                                            <p:tgtEl>
                                              <p:spTgt spid="103"/>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104"/>
                                            </p:tgtEl>
                                            <p:attrNameLst>
                                              <p:attrName>style.visibility</p:attrName>
                                            </p:attrNameLst>
                                          </p:cBhvr>
                                          <p:to>
                                            <p:strVal val="visible"/>
                                          </p:to>
                                        </p:set>
                                        <p:anim calcmode="lin" valueType="num">
                                          <p:cBhvr>
                                            <p:cTn id="25" dur="500" fill="hold"/>
                                            <p:tgtEl>
                                              <p:spTgt spid="104"/>
                                            </p:tgtEl>
                                            <p:attrNameLst>
                                              <p:attrName>ppt_w</p:attrName>
                                            </p:attrNameLst>
                                          </p:cBhvr>
                                          <p:tavLst>
                                            <p:tav tm="0">
                                              <p:val>
                                                <p:fltVal val="0"/>
                                              </p:val>
                                            </p:tav>
                                            <p:tav tm="100000">
                                              <p:val>
                                                <p:strVal val="#ppt_w"/>
                                              </p:val>
                                            </p:tav>
                                          </p:tavLst>
                                        </p:anim>
                                        <p:anim calcmode="lin" valueType="num">
                                          <p:cBhvr>
                                            <p:cTn id="26" dur="500" fill="hold"/>
                                            <p:tgtEl>
                                              <p:spTgt spid="104"/>
                                            </p:tgtEl>
                                            <p:attrNameLst>
                                              <p:attrName>ppt_h</p:attrName>
                                            </p:attrNameLst>
                                          </p:cBhvr>
                                          <p:tavLst>
                                            <p:tav tm="0">
                                              <p:val>
                                                <p:fltVal val="0"/>
                                              </p:val>
                                            </p:tav>
                                            <p:tav tm="100000">
                                              <p:val>
                                                <p:strVal val="#ppt_h"/>
                                              </p:val>
                                            </p:tav>
                                          </p:tavLst>
                                        </p:anim>
                                        <p:animEffect transition="in" filter="fade">
                                          <p:cBhvr>
                                            <p:cTn id="27" dur="500"/>
                                            <p:tgtEl>
                                              <p:spTgt spid="104"/>
                                            </p:tgtEl>
                                          </p:cBhvr>
                                        </p:animEffect>
                                      </p:childTnLst>
                                    </p:cTn>
                                  </p:par>
                                </p:childTnLst>
                              </p:cTn>
                            </p:par>
                            <p:par>
                              <p:cTn id="28" fill="hold">
                                <p:stCondLst>
                                  <p:cond delay="30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96"/>
                                            </p:tgtEl>
                                            <p:attrNameLst>
                                              <p:attrName>ppt_y</p:attrName>
                                            </p:attrNameLst>
                                          </p:cBhvr>
                                          <p:tavLst>
                                            <p:tav tm="0">
                                              <p:val>
                                                <p:strVal val="#ppt_y"/>
                                              </p:val>
                                            </p:tav>
                                            <p:tav tm="100000">
                                              <p:val>
                                                <p:strVal val="#ppt_y"/>
                                              </p:val>
                                            </p:tav>
                                          </p:tavLst>
                                        </p:anim>
                                        <p:anim calcmode="lin" valueType="num">
                                          <p:cBhvr>
                                            <p:cTn id="33" dur="500" fill="hold"/>
                                            <p:tgtEl>
                                              <p:spTgt spid="96"/>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96"/>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96"/>
                                            </p:tgtEl>
                                          </p:cBhvr>
                                        </p:animEffect>
                                      </p:childTnLst>
                                    </p:cTn>
                                  </p:par>
                                </p:childTnLst>
                              </p:cTn>
                            </p:par>
                            <p:par>
                              <p:cTn id="36" fill="hold">
                                <p:stCondLst>
                                  <p:cond delay="2549"/>
                                </p:stCondLst>
                                <p:childTnLst>
                                  <p:par>
                                    <p:cTn id="37" presetID="22" presetClass="entr" presetSubtype="1" fill="hold" grpId="0" nodeType="afterEffect">
                                      <p:stCondLst>
                                        <p:cond delay="0"/>
                                      </p:stCondLst>
                                      <p:childTnLst>
                                        <p:set>
                                          <p:cBhvr>
                                            <p:cTn id="38" dur="1" fill="hold">
                                              <p:stCondLst>
                                                <p:cond delay="0"/>
                                              </p:stCondLst>
                                            </p:cTn>
                                            <p:tgtEl>
                                              <p:spTgt spid="91"/>
                                            </p:tgtEl>
                                            <p:attrNameLst>
                                              <p:attrName>style.visibility</p:attrName>
                                            </p:attrNameLst>
                                          </p:cBhvr>
                                          <p:to>
                                            <p:strVal val="visible"/>
                                          </p:to>
                                        </p:set>
                                        <p:animEffect transition="in" filter="wipe(up)">
                                          <p:cBhvr>
                                            <p:cTn id="39" dur="500"/>
                                            <p:tgtEl>
                                              <p:spTgt spid="91"/>
                                            </p:tgtEl>
                                          </p:cBhvr>
                                        </p:animEffect>
                                      </p:childTnLst>
                                    </p:cTn>
                                  </p:par>
                                </p:childTnLst>
                              </p:cTn>
                            </p:par>
                            <p:par>
                              <p:cTn id="40" fill="hold">
                                <p:stCondLst>
                                  <p:cond delay="3049"/>
                                </p:stCondLst>
                                <p:childTnLst>
                                  <p:par>
                                    <p:cTn id="41" presetID="22" presetClass="entr" presetSubtype="1" fill="hold" grpId="0" nodeType="after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wipe(up)">
                                          <p:cBhvr>
                                            <p:cTn id="43" dur="500"/>
                                            <p:tgtEl>
                                              <p:spTgt spid="90"/>
                                            </p:tgtEl>
                                          </p:cBhvr>
                                        </p:animEffect>
                                      </p:childTnLst>
                                    </p:cTn>
                                  </p:par>
                                </p:childTnLst>
                              </p:cTn>
                            </p:par>
                            <p:par>
                              <p:cTn id="44" fill="hold">
                                <p:stCondLst>
                                  <p:cond delay="3549"/>
                                </p:stCondLst>
                                <p:childTnLst>
                                  <p:par>
                                    <p:cTn id="45" presetID="42" presetClass="entr" presetSubtype="0" fill="hold" nodeType="afterEffect">
                                      <p:stCondLst>
                                        <p:cond delay="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childTnLst>
                              </p:cTn>
                            </p:par>
                            <p:par>
                              <p:cTn id="50" fill="hold">
                                <p:stCondLst>
                                  <p:cond delay="4549"/>
                                </p:stCondLst>
                                <p:childTnLst>
                                  <p:par>
                                    <p:cTn id="51" presetID="2" presetClass="entr" presetSubtype="6" fill="hold" grpId="0" nodeType="afterEffect">
                                      <p:stCondLst>
                                        <p:cond delay="0"/>
                                      </p:stCondLst>
                                      <p:childTnLst>
                                        <p:set>
                                          <p:cBhvr>
                                            <p:cTn id="52" dur="1" fill="hold">
                                              <p:stCondLst>
                                                <p:cond delay="0"/>
                                              </p:stCondLst>
                                            </p:cTn>
                                            <p:tgtEl>
                                              <p:spTgt spid="107"/>
                                            </p:tgtEl>
                                            <p:attrNameLst>
                                              <p:attrName>style.visibility</p:attrName>
                                            </p:attrNameLst>
                                          </p:cBhvr>
                                          <p:to>
                                            <p:strVal val="visible"/>
                                          </p:to>
                                        </p:set>
                                        <p:anim calcmode="lin" valueType="num">
                                          <p:cBhvr additive="base">
                                            <p:cTn id="53" dur="750" fill="hold"/>
                                            <p:tgtEl>
                                              <p:spTgt spid="107"/>
                                            </p:tgtEl>
                                            <p:attrNameLst>
                                              <p:attrName>ppt_x</p:attrName>
                                            </p:attrNameLst>
                                          </p:cBhvr>
                                          <p:tavLst>
                                            <p:tav tm="0">
                                              <p:val>
                                                <p:strVal val="1+#ppt_w/2"/>
                                              </p:val>
                                            </p:tav>
                                            <p:tav tm="100000">
                                              <p:val>
                                                <p:strVal val="#ppt_x"/>
                                              </p:val>
                                            </p:tav>
                                          </p:tavLst>
                                        </p:anim>
                                        <p:anim calcmode="lin" valueType="num">
                                          <p:cBhvr additive="base">
                                            <p:cTn id="54" dur="75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103" grpId="0" bldLvl="0" animBg="1"/>
          <p:bldP spid="104" grpId="0" bldLvl="0" animBg="1"/>
          <p:bldP spid="107" grpId="0" bldLvl="0" animBg="1"/>
          <p:bldP spid="8"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文本框 89"/>
          <p:cNvSpPr txBox="1"/>
          <p:nvPr/>
        </p:nvSpPr>
        <p:spPr>
          <a:xfrm>
            <a:off x="2098675" y="3648710"/>
            <a:ext cx="3947795" cy="1783715"/>
          </a:xfrm>
          <a:prstGeom prst="rect">
            <a:avLst/>
          </a:prstGeom>
        </p:spPr>
        <p:txBody>
          <a:bodyPr wrap="square">
            <a:spAutoFit/>
          </a:bodyPr>
          <a:lstStyle>
            <a:defPPr>
              <a:defRPr lang="zh-CN"/>
            </a:defPPr>
            <a:lvl1pPr indent="0">
              <a:lnSpc>
                <a:spcPts val="2200"/>
              </a:lnSpc>
              <a:buFont typeface="Wingdings" panose="05000000000000000000" pitchFamily="2" charset="2"/>
              <a:buNone/>
              <a:defRPr sz="1400">
                <a:latin typeface="庞中华简体 V2007" panose="02000600000000000000" pitchFamily="2" charset="-122"/>
                <a:ea typeface="庞中华简体 V2007" panose="02000600000000000000" pitchFamily="2" charset="-122"/>
                <a:cs typeface="庞中华简体 V2007" panose="02000600000000000000" pitchFamily="2" charset="-122"/>
              </a:defRPr>
            </a:lvl1pPr>
          </a:lstStyle>
          <a:p>
            <a:r>
              <a:rPr dirty="0">
                <a:latin typeface="微软雅黑" panose="020B0503020204020204" pitchFamily="34" charset="-122"/>
                <a:ea typeface="微软雅黑" panose="020B0503020204020204" pitchFamily="34" charset="-122"/>
                <a:cs typeface="微软雅黑" panose="020B0503020204020204" pitchFamily="34" charset="-122"/>
              </a:rPr>
              <a:t>分析1  选择红色的女包产品符合“告白”的气氛；</a:t>
            </a:r>
            <a:endParaRPr dirty="0">
              <a:latin typeface="微软雅黑" panose="020B0503020204020204" pitchFamily="34" charset="-122"/>
              <a:ea typeface="微软雅黑" panose="020B0503020204020204" pitchFamily="34" charset="-122"/>
              <a:cs typeface="微软雅黑" panose="020B0503020204020204" pitchFamily="34" charset="-122"/>
            </a:endParaRPr>
          </a:p>
          <a:p>
            <a:r>
              <a:rPr dirty="0">
                <a:latin typeface="微软雅黑" panose="020B0503020204020204" pitchFamily="34" charset="-122"/>
                <a:ea typeface="微软雅黑" panose="020B0503020204020204" pitchFamily="34" charset="-122"/>
                <a:cs typeface="微软雅黑" panose="020B0503020204020204" pitchFamily="34" charset="-122"/>
              </a:rPr>
              <a:t>分析2  添加方形框，使视觉焦点集中在文字和产品上，突出文字和产品；</a:t>
            </a:r>
            <a:endParaRPr dirty="0">
              <a:latin typeface="微软雅黑" panose="020B0503020204020204" pitchFamily="34" charset="-122"/>
              <a:ea typeface="微软雅黑" panose="020B0503020204020204" pitchFamily="34" charset="-122"/>
              <a:cs typeface="微软雅黑" panose="020B0503020204020204" pitchFamily="34" charset="-122"/>
            </a:endParaRPr>
          </a:p>
          <a:p>
            <a:r>
              <a:rPr dirty="0">
                <a:latin typeface="微软雅黑" panose="020B0503020204020204" pitchFamily="34" charset="-122"/>
                <a:ea typeface="微软雅黑" panose="020B0503020204020204" pitchFamily="34" charset="-122"/>
                <a:cs typeface="微软雅黑" panose="020B0503020204020204" pitchFamily="34" charset="-122"/>
              </a:rPr>
              <a:t>分析3  使用玫瑰花和玫瑰花瓣作为点缀，更好的衬托出广告图的主题。</a:t>
            </a:r>
            <a:endParaRPr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1" name="文本框 90"/>
          <p:cNvSpPr txBox="1"/>
          <p:nvPr/>
        </p:nvSpPr>
        <p:spPr>
          <a:xfrm>
            <a:off x="2098956" y="2317858"/>
            <a:ext cx="4025945" cy="937260"/>
          </a:xfrm>
          <a:prstGeom prst="rect">
            <a:avLst/>
          </a:prstGeom>
        </p:spPr>
        <p:txBody>
          <a:bodyPr wrap="square">
            <a:spAutoFit/>
          </a:bodyPr>
          <a:lstStyle>
            <a:defPPr>
              <a:defRPr lang="zh-CN"/>
            </a:defPPr>
            <a:lvl1pPr indent="0">
              <a:lnSpc>
                <a:spcPts val="2200"/>
              </a:lnSpc>
              <a:buFont typeface="Wingdings" panose="05000000000000000000" pitchFamily="2" charset="2"/>
              <a:buNone/>
              <a:defRPr sz="1400">
                <a:latin typeface="庞中华简体 V2007" panose="02000600000000000000" pitchFamily="2" charset="-122"/>
                <a:ea typeface="庞中华简体 V2007" panose="02000600000000000000" pitchFamily="2" charset="-122"/>
                <a:cs typeface="庞中华简体 V2007" panose="02000600000000000000" pitchFamily="2" charset="-122"/>
              </a:defRPr>
            </a:lvl1pPr>
          </a:lstStyle>
          <a:p>
            <a:r>
              <a:rPr dirty="0">
                <a:latin typeface="微软雅黑" panose="020B0503020204020204" pitchFamily="34" charset="-122"/>
                <a:ea typeface="微软雅黑" panose="020B0503020204020204" pitchFamily="34" charset="-122"/>
                <a:cs typeface="微软雅黑" panose="020B0503020204020204" pitchFamily="34" charset="-122"/>
              </a:rPr>
              <a:t>网络情人节:5月20日—5月21日</a:t>
            </a:r>
            <a:endParaRPr dirty="0">
              <a:latin typeface="微软雅黑" panose="020B0503020204020204" pitchFamily="34" charset="-122"/>
              <a:ea typeface="微软雅黑" panose="020B0503020204020204" pitchFamily="34" charset="-122"/>
              <a:cs typeface="微软雅黑" panose="020B0503020204020204" pitchFamily="34" charset="-122"/>
            </a:endParaRPr>
          </a:p>
          <a:p>
            <a:r>
              <a:rPr dirty="0">
                <a:latin typeface="微软雅黑" panose="020B0503020204020204" pitchFamily="34" charset="-122"/>
                <a:ea typeface="微软雅黑" panose="020B0503020204020204" pitchFamily="34" charset="-122"/>
                <a:cs typeface="微软雅黑" panose="020B0503020204020204" pitchFamily="34" charset="-122"/>
              </a:rPr>
              <a:t>网络情人节是信息时代的爱情节日，定于每年的5月20日和5月21日。</a:t>
            </a:r>
            <a:endParaRPr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 name="组合 1"/>
          <p:cNvGrpSpPr/>
          <p:nvPr/>
        </p:nvGrpSpPr>
        <p:grpSpPr>
          <a:xfrm>
            <a:off x="1738230" y="906683"/>
            <a:ext cx="130982" cy="5533585"/>
            <a:chOff x="1718141" y="495300"/>
            <a:chExt cx="130982" cy="5533585"/>
          </a:xfrm>
        </p:grpSpPr>
        <p:grpSp>
          <p:nvGrpSpPr>
            <p:cNvPr id="10" name="Group 4"/>
            <p:cNvGrpSpPr>
              <a:grpSpLocks noChangeAspect="1"/>
            </p:cNvGrpSpPr>
            <p:nvPr/>
          </p:nvGrpSpPr>
          <p:grpSpPr bwMode="auto">
            <a:xfrm rot="16200000">
              <a:off x="-166754" y="4013009"/>
              <a:ext cx="3900771" cy="130982"/>
              <a:chOff x="3" y="1"/>
              <a:chExt cx="1012" cy="199"/>
            </a:xfrm>
            <a:solidFill>
              <a:schemeClr val="tx1">
                <a:lumMod val="50000"/>
                <a:lumOff val="50000"/>
              </a:schemeClr>
            </a:solidFill>
          </p:grpSpPr>
          <p:sp>
            <p:nvSpPr>
              <p:cNvPr id="11" name="Freeform 5"/>
              <p:cNvSpPr/>
              <p:nvPr/>
            </p:nvSpPr>
            <p:spPr bwMode="auto">
              <a:xfrm>
                <a:off x="998" y="63"/>
                <a:ext cx="6" cy="5"/>
              </a:xfrm>
              <a:custGeom>
                <a:avLst/>
                <a:gdLst>
                  <a:gd name="T0" fmla="*/ 0 w 7"/>
                  <a:gd name="T1" fmla="*/ 2 h 6"/>
                  <a:gd name="T2" fmla="*/ 7 w 7"/>
                  <a:gd name="T3" fmla="*/ 2 h 6"/>
                  <a:gd name="T4" fmla="*/ 0 w 7"/>
                  <a:gd name="T5" fmla="*/ 2 h 6"/>
                </a:gdLst>
                <a:ahLst/>
                <a:cxnLst>
                  <a:cxn ang="0">
                    <a:pos x="T0" y="T1"/>
                  </a:cxn>
                  <a:cxn ang="0">
                    <a:pos x="T2" y="T3"/>
                  </a:cxn>
                  <a:cxn ang="0">
                    <a:pos x="T4" y="T5"/>
                  </a:cxn>
                </a:cxnLst>
                <a:rect l="0" t="0" r="r" b="b"/>
                <a:pathLst>
                  <a:path w="7" h="6">
                    <a:moveTo>
                      <a:pt x="0" y="2"/>
                    </a:moveTo>
                    <a:cubicBezTo>
                      <a:pt x="2" y="3"/>
                      <a:pt x="6" y="0"/>
                      <a:pt x="7" y="2"/>
                    </a:cubicBezTo>
                    <a:cubicBezTo>
                      <a:pt x="4" y="3"/>
                      <a:pt x="2" y="6"/>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6"/>
              <p:cNvSpPr/>
              <p:nvPr/>
            </p:nvSpPr>
            <p:spPr bwMode="auto">
              <a:xfrm>
                <a:off x="940" y="2"/>
                <a:ext cx="6" cy="5"/>
              </a:xfrm>
              <a:custGeom>
                <a:avLst/>
                <a:gdLst>
                  <a:gd name="T0" fmla="*/ 0 w 6"/>
                  <a:gd name="T1" fmla="*/ 3 h 5"/>
                  <a:gd name="T2" fmla="*/ 6 w 6"/>
                  <a:gd name="T3" fmla="*/ 3 h 5"/>
                  <a:gd name="T4" fmla="*/ 5 w 6"/>
                  <a:gd name="T5" fmla="*/ 5 h 5"/>
                  <a:gd name="T6" fmla="*/ 1 w 6"/>
                  <a:gd name="T7" fmla="*/ 5 h 5"/>
                  <a:gd name="T8" fmla="*/ 0 w 6"/>
                  <a:gd name="T9" fmla="*/ 3 h 5"/>
                </a:gdLst>
                <a:ahLst/>
                <a:cxnLst>
                  <a:cxn ang="0">
                    <a:pos x="T0" y="T1"/>
                  </a:cxn>
                  <a:cxn ang="0">
                    <a:pos x="T2" y="T3"/>
                  </a:cxn>
                  <a:cxn ang="0">
                    <a:pos x="T4" y="T5"/>
                  </a:cxn>
                  <a:cxn ang="0">
                    <a:pos x="T6" y="T7"/>
                  </a:cxn>
                  <a:cxn ang="0">
                    <a:pos x="T8" y="T9"/>
                  </a:cxn>
                </a:cxnLst>
                <a:rect l="0" t="0" r="r" b="b"/>
                <a:pathLst>
                  <a:path w="6" h="5">
                    <a:moveTo>
                      <a:pt x="0" y="3"/>
                    </a:moveTo>
                    <a:cubicBezTo>
                      <a:pt x="3" y="3"/>
                      <a:pt x="4" y="0"/>
                      <a:pt x="6" y="3"/>
                    </a:cubicBezTo>
                    <a:cubicBezTo>
                      <a:pt x="5" y="3"/>
                      <a:pt x="5" y="4"/>
                      <a:pt x="5" y="5"/>
                    </a:cubicBezTo>
                    <a:cubicBezTo>
                      <a:pt x="3" y="5"/>
                      <a:pt x="4" y="4"/>
                      <a:pt x="1" y="5"/>
                    </a:cubicBezTo>
                    <a:cubicBezTo>
                      <a:pt x="1" y="4"/>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7"/>
              <p:cNvSpPr/>
              <p:nvPr/>
            </p:nvSpPr>
            <p:spPr bwMode="auto">
              <a:xfrm>
                <a:off x="920" y="3"/>
                <a:ext cx="19" cy="6"/>
              </a:xfrm>
              <a:custGeom>
                <a:avLst/>
                <a:gdLst>
                  <a:gd name="T0" fmla="*/ 0 w 21"/>
                  <a:gd name="T1" fmla="*/ 6 h 7"/>
                  <a:gd name="T2" fmla="*/ 21 w 21"/>
                  <a:gd name="T3" fmla="*/ 2 h 7"/>
                  <a:gd name="T4" fmla="*/ 13 w 21"/>
                  <a:gd name="T5" fmla="*/ 6 h 7"/>
                  <a:gd name="T6" fmla="*/ 0 w 21"/>
                  <a:gd name="T7" fmla="*/ 6 h 7"/>
                </a:gdLst>
                <a:ahLst/>
                <a:cxnLst>
                  <a:cxn ang="0">
                    <a:pos x="T0" y="T1"/>
                  </a:cxn>
                  <a:cxn ang="0">
                    <a:pos x="T2" y="T3"/>
                  </a:cxn>
                  <a:cxn ang="0">
                    <a:pos x="T4" y="T5"/>
                  </a:cxn>
                  <a:cxn ang="0">
                    <a:pos x="T6" y="T7"/>
                  </a:cxn>
                </a:cxnLst>
                <a:rect l="0" t="0" r="r" b="b"/>
                <a:pathLst>
                  <a:path w="21" h="7">
                    <a:moveTo>
                      <a:pt x="0" y="6"/>
                    </a:moveTo>
                    <a:cubicBezTo>
                      <a:pt x="5" y="4"/>
                      <a:pt x="14" y="0"/>
                      <a:pt x="21" y="2"/>
                    </a:cubicBezTo>
                    <a:cubicBezTo>
                      <a:pt x="20" y="7"/>
                      <a:pt x="10" y="1"/>
                      <a:pt x="13" y="6"/>
                    </a:cubicBezTo>
                    <a:cubicBezTo>
                      <a:pt x="8" y="5"/>
                      <a:pt x="5" y="7"/>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8"/>
              <p:cNvSpPr/>
              <p:nvPr/>
            </p:nvSpPr>
            <p:spPr bwMode="auto">
              <a:xfrm>
                <a:off x="910" y="7"/>
                <a:ext cx="4" cy="5"/>
              </a:xfrm>
              <a:custGeom>
                <a:avLst/>
                <a:gdLst>
                  <a:gd name="T0" fmla="*/ 0 w 4"/>
                  <a:gd name="T1" fmla="*/ 3 h 6"/>
                  <a:gd name="T2" fmla="*/ 0 w 4"/>
                  <a:gd name="T3" fmla="*/ 0 h 6"/>
                  <a:gd name="T4" fmla="*/ 3 w 4"/>
                  <a:gd name="T5" fmla="*/ 1 h 6"/>
                  <a:gd name="T6" fmla="*/ 4 w 4"/>
                  <a:gd name="T7" fmla="*/ 3 h 6"/>
                  <a:gd name="T8" fmla="*/ 0 w 4"/>
                  <a:gd name="T9" fmla="*/ 3 h 6"/>
                </a:gdLst>
                <a:ahLst/>
                <a:cxnLst>
                  <a:cxn ang="0">
                    <a:pos x="T0" y="T1"/>
                  </a:cxn>
                  <a:cxn ang="0">
                    <a:pos x="T2" y="T3"/>
                  </a:cxn>
                  <a:cxn ang="0">
                    <a:pos x="T4" y="T5"/>
                  </a:cxn>
                  <a:cxn ang="0">
                    <a:pos x="T6" y="T7"/>
                  </a:cxn>
                  <a:cxn ang="0">
                    <a:pos x="T8" y="T9"/>
                  </a:cxn>
                </a:cxnLst>
                <a:rect l="0" t="0" r="r" b="b"/>
                <a:pathLst>
                  <a:path w="4" h="6">
                    <a:moveTo>
                      <a:pt x="0" y="3"/>
                    </a:moveTo>
                    <a:cubicBezTo>
                      <a:pt x="1" y="3"/>
                      <a:pt x="0" y="2"/>
                      <a:pt x="0" y="0"/>
                    </a:cubicBezTo>
                    <a:cubicBezTo>
                      <a:pt x="1" y="0"/>
                      <a:pt x="3" y="0"/>
                      <a:pt x="3" y="1"/>
                    </a:cubicBezTo>
                    <a:cubicBezTo>
                      <a:pt x="3" y="1"/>
                      <a:pt x="3" y="2"/>
                      <a:pt x="4" y="3"/>
                    </a:cubicBezTo>
                    <a:cubicBezTo>
                      <a:pt x="2" y="2"/>
                      <a:pt x="1" y="6"/>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9"/>
              <p:cNvSpPr/>
              <p:nvPr/>
            </p:nvSpPr>
            <p:spPr bwMode="auto">
              <a:xfrm>
                <a:off x="857" y="92"/>
                <a:ext cx="23" cy="5"/>
              </a:xfrm>
              <a:custGeom>
                <a:avLst/>
                <a:gdLst>
                  <a:gd name="T0" fmla="*/ 25 w 25"/>
                  <a:gd name="T1" fmla="*/ 4 h 6"/>
                  <a:gd name="T2" fmla="*/ 0 w 25"/>
                  <a:gd name="T3" fmla="*/ 5 h 6"/>
                  <a:gd name="T4" fmla="*/ 25 w 25"/>
                  <a:gd name="T5" fmla="*/ 4 h 6"/>
                </a:gdLst>
                <a:ahLst/>
                <a:cxnLst>
                  <a:cxn ang="0">
                    <a:pos x="T0" y="T1"/>
                  </a:cxn>
                  <a:cxn ang="0">
                    <a:pos x="T2" y="T3"/>
                  </a:cxn>
                  <a:cxn ang="0">
                    <a:pos x="T4" y="T5"/>
                  </a:cxn>
                </a:cxnLst>
                <a:rect l="0" t="0" r="r" b="b"/>
                <a:pathLst>
                  <a:path w="25" h="6">
                    <a:moveTo>
                      <a:pt x="25" y="4"/>
                    </a:moveTo>
                    <a:cubicBezTo>
                      <a:pt x="16" y="6"/>
                      <a:pt x="5" y="5"/>
                      <a:pt x="0" y="5"/>
                    </a:cubicBezTo>
                    <a:cubicBezTo>
                      <a:pt x="8" y="4"/>
                      <a:pt x="19" y="0"/>
                      <a:pt x="2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0"/>
              <p:cNvSpPr/>
              <p:nvPr/>
            </p:nvSpPr>
            <p:spPr bwMode="auto">
              <a:xfrm>
                <a:off x="847" y="73"/>
                <a:ext cx="26" cy="7"/>
              </a:xfrm>
              <a:custGeom>
                <a:avLst/>
                <a:gdLst>
                  <a:gd name="T0" fmla="*/ 0 w 29"/>
                  <a:gd name="T1" fmla="*/ 5 h 8"/>
                  <a:gd name="T2" fmla="*/ 29 w 29"/>
                  <a:gd name="T3" fmla="*/ 3 h 8"/>
                  <a:gd name="T4" fmla="*/ 0 w 29"/>
                  <a:gd name="T5" fmla="*/ 5 h 8"/>
                </a:gdLst>
                <a:ahLst/>
                <a:cxnLst>
                  <a:cxn ang="0">
                    <a:pos x="T0" y="T1"/>
                  </a:cxn>
                  <a:cxn ang="0">
                    <a:pos x="T2" y="T3"/>
                  </a:cxn>
                  <a:cxn ang="0">
                    <a:pos x="T4" y="T5"/>
                  </a:cxn>
                </a:cxnLst>
                <a:rect l="0" t="0" r="r" b="b"/>
                <a:pathLst>
                  <a:path w="29" h="8">
                    <a:moveTo>
                      <a:pt x="0" y="5"/>
                    </a:moveTo>
                    <a:cubicBezTo>
                      <a:pt x="8" y="3"/>
                      <a:pt x="23" y="0"/>
                      <a:pt x="29" y="3"/>
                    </a:cubicBezTo>
                    <a:cubicBezTo>
                      <a:pt x="16" y="4"/>
                      <a:pt x="10" y="8"/>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1"/>
              <p:cNvSpPr/>
              <p:nvPr/>
            </p:nvSpPr>
            <p:spPr bwMode="auto">
              <a:xfrm>
                <a:off x="839" y="84"/>
                <a:ext cx="11" cy="7"/>
              </a:xfrm>
              <a:custGeom>
                <a:avLst/>
                <a:gdLst>
                  <a:gd name="T0" fmla="*/ 13 w 13"/>
                  <a:gd name="T1" fmla="*/ 5 h 7"/>
                  <a:gd name="T2" fmla="*/ 10 w 13"/>
                  <a:gd name="T3" fmla="*/ 4 h 7"/>
                  <a:gd name="T4" fmla="*/ 13 w 13"/>
                  <a:gd name="T5" fmla="*/ 5 h 7"/>
                </a:gdLst>
                <a:ahLst/>
                <a:cxnLst>
                  <a:cxn ang="0">
                    <a:pos x="T0" y="T1"/>
                  </a:cxn>
                  <a:cxn ang="0">
                    <a:pos x="T2" y="T3"/>
                  </a:cxn>
                  <a:cxn ang="0">
                    <a:pos x="T4" y="T5"/>
                  </a:cxn>
                </a:cxnLst>
                <a:rect l="0" t="0" r="r" b="b"/>
                <a:pathLst>
                  <a:path w="13" h="7">
                    <a:moveTo>
                      <a:pt x="13" y="5"/>
                    </a:moveTo>
                    <a:cubicBezTo>
                      <a:pt x="11" y="5"/>
                      <a:pt x="10" y="5"/>
                      <a:pt x="10" y="4"/>
                    </a:cubicBezTo>
                    <a:cubicBezTo>
                      <a:pt x="0" y="7"/>
                      <a:pt x="12" y="0"/>
                      <a:pt x="1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2"/>
              <p:cNvSpPr/>
              <p:nvPr/>
            </p:nvSpPr>
            <p:spPr bwMode="auto">
              <a:xfrm>
                <a:off x="808" y="78"/>
                <a:ext cx="7" cy="6"/>
              </a:xfrm>
              <a:custGeom>
                <a:avLst/>
                <a:gdLst>
                  <a:gd name="T0" fmla="*/ 0 w 8"/>
                  <a:gd name="T1" fmla="*/ 4 h 7"/>
                  <a:gd name="T2" fmla="*/ 8 w 8"/>
                  <a:gd name="T3" fmla="*/ 4 h 7"/>
                  <a:gd name="T4" fmla="*/ 0 w 8"/>
                  <a:gd name="T5" fmla="*/ 4 h 7"/>
                </a:gdLst>
                <a:ahLst/>
                <a:cxnLst>
                  <a:cxn ang="0">
                    <a:pos x="T0" y="T1"/>
                  </a:cxn>
                  <a:cxn ang="0">
                    <a:pos x="T2" y="T3"/>
                  </a:cxn>
                  <a:cxn ang="0">
                    <a:pos x="T4" y="T5"/>
                  </a:cxn>
                </a:cxnLst>
                <a:rect l="0" t="0" r="r" b="b"/>
                <a:pathLst>
                  <a:path w="8" h="7">
                    <a:moveTo>
                      <a:pt x="0" y="4"/>
                    </a:moveTo>
                    <a:cubicBezTo>
                      <a:pt x="3" y="4"/>
                      <a:pt x="6" y="0"/>
                      <a:pt x="8" y="4"/>
                    </a:cubicBezTo>
                    <a:cubicBezTo>
                      <a:pt x="4" y="4"/>
                      <a:pt x="2" y="7"/>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3"/>
              <p:cNvSpPr/>
              <p:nvPr/>
            </p:nvSpPr>
            <p:spPr bwMode="auto">
              <a:xfrm>
                <a:off x="796" y="80"/>
                <a:ext cx="11" cy="5"/>
              </a:xfrm>
              <a:custGeom>
                <a:avLst/>
                <a:gdLst>
                  <a:gd name="T0" fmla="*/ 12 w 12"/>
                  <a:gd name="T1" fmla="*/ 3 h 6"/>
                  <a:gd name="T2" fmla="*/ 0 w 12"/>
                  <a:gd name="T3" fmla="*/ 3 h 6"/>
                  <a:gd name="T4" fmla="*/ 12 w 12"/>
                  <a:gd name="T5" fmla="*/ 3 h 6"/>
                </a:gdLst>
                <a:ahLst/>
                <a:cxnLst>
                  <a:cxn ang="0">
                    <a:pos x="T0" y="T1"/>
                  </a:cxn>
                  <a:cxn ang="0">
                    <a:pos x="T2" y="T3"/>
                  </a:cxn>
                  <a:cxn ang="0">
                    <a:pos x="T4" y="T5"/>
                  </a:cxn>
                </a:cxnLst>
                <a:rect l="0" t="0" r="r" b="b"/>
                <a:pathLst>
                  <a:path w="12" h="6">
                    <a:moveTo>
                      <a:pt x="12" y="3"/>
                    </a:moveTo>
                    <a:cubicBezTo>
                      <a:pt x="8" y="3"/>
                      <a:pt x="3" y="6"/>
                      <a:pt x="0" y="3"/>
                    </a:cubicBezTo>
                    <a:cubicBezTo>
                      <a:pt x="4" y="2"/>
                      <a:pt x="9" y="0"/>
                      <a:pt x="1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4"/>
              <p:cNvSpPr/>
              <p:nvPr/>
            </p:nvSpPr>
            <p:spPr bwMode="auto">
              <a:xfrm>
                <a:off x="775" y="1"/>
                <a:ext cx="13" cy="5"/>
              </a:xfrm>
              <a:custGeom>
                <a:avLst/>
                <a:gdLst>
                  <a:gd name="T0" fmla="*/ 0 w 15"/>
                  <a:gd name="T1" fmla="*/ 2 h 5"/>
                  <a:gd name="T2" fmla="*/ 15 w 15"/>
                  <a:gd name="T3" fmla="*/ 2 h 5"/>
                  <a:gd name="T4" fmla="*/ 0 w 15"/>
                  <a:gd name="T5" fmla="*/ 2 h 5"/>
                </a:gdLst>
                <a:ahLst/>
                <a:cxnLst>
                  <a:cxn ang="0">
                    <a:pos x="T0" y="T1"/>
                  </a:cxn>
                  <a:cxn ang="0">
                    <a:pos x="T2" y="T3"/>
                  </a:cxn>
                  <a:cxn ang="0">
                    <a:pos x="T4" y="T5"/>
                  </a:cxn>
                </a:cxnLst>
                <a:rect l="0" t="0" r="r" b="b"/>
                <a:pathLst>
                  <a:path w="15" h="5">
                    <a:moveTo>
                      <a:pt x="0" y="2"/>
                    </a:moveTo>
                    <a:cubicBezTo>
                      <a:pt x="6" y="2"/>
                      <a:pt x="10" y="0"/>
                      <a:pt x="15" y="2"/>
                    </a:cubicBezTo>
                    <a:cubicBezTo>
                      <a:pt x="10" y="2"/>
                      <a:pt x="3"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5"/>
              <p:cNvSpPr/>
              <p:nvPr/>
            </p:nvSpPr>
            <p:spPr bwMode="auto">
              <a:xfrm>
                <a:off x="780" y="89"/>
                <a:ext cx="14" cy="4"/>
              </a:xfrm>
              <a:custGeom>
                <a:avLst/>
                <a:gdLst>
                  <a:gd name="T0" fmla="*/ 0 w 16"/>
                  <a:gd name="T1" fmla="*/ 3 h 5"/>
                  <a:gd name="T2" fmla="*/ 16 w 16"/>
                  <a:gd name="T3" fmla="*/ 3 h 5"/>
                  <a:gd name="T4" fmla="*/ 0 w 16"/>
                  <a:gd name="T5" fmla="*/ 3 h 5"/>
                </a:gdLst>
                <a:ahLst/>
                <a:cxnLst>
                  <a:cxn ang="0">
                    <a:pos x="T0" y="T1"/>
                  </a:cxn>
                  <a:cxn ang="0">
                    <a:pos x="T2" y="T3"/>
                  </a:cxn>
                  <a:cxn ang="0">
                    <a:pos x="T4" y="T5"/>
                  </a:cxn>
                </a:cxnLst>
                <a:rect l="0" t="0" r="r" b="b"/>
                <a:pathLst>
                  <a:path w="16" h="5">
                    <a:moveTo>
                      <a:pt x="0" y="3"/>
                    </a:moveTo>
                    <a:cubicBezTo>
                      <a:pt x="6" y="3"/>
                      <a:pt x="13" y="0"/>
                      <a:pt x="16" y="3"/>
                    </a:cubicBezTo>
                    <a:cubicBezTo>
                      <a:pt x="10" y="3"/>
                      <a:pt x="4"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6"/>
              <p:cNvSpPr/>
              <p:nvPr/>
            </p:nvSpPr>
            <p:spPr bwMode="auto">
              <a:xfrm>
                <a:off x="780" y="102"/>
                <a:ext cx="10" cy="4"/>
              </a:xfrm>
              <a:custGeom>
                <a:avLst/>
                <a:gdLst>
                  <a:gd name="T0" fmla="*/ 10 w 11"/>
                  <a:gd name="T1" fmla="*/ 2 h 4"/>
                  <a:gd name="T2" fmla="*/ 1 w 11"/>
                  <a:gd name="T3" fmla="*/ 2 h 4"/>
                  <a:gd name="T4" fmla="*/ 10 w 11"/>
                  <a:gd name="T5" fmla="*/ 2 h 4"/>
                </a:gdLst>
                <a:ahLst/>
                <a:cxnLst>
                  <a:cxn ang="0">
                    <a:pos x="T0" y="T1"/>
                  </a:cxn>
                  <a:cxn ang="0">
                    <a:pos x="T2" y="T3"/>
                  </a:cxn>
                  <a:cxn ang="0">
                    <a:pos x="T4" y="T5"/>
                  </a:cxn>
                </a:cxnLst>
                <a:rect l="0" t="0" r="r" b="b"/>
                <a:pathLst>
                  <a:path w="11" h="4">
                    <a:moveTo>
                      <a:pt x="10" y="2"/>
                    </a:moveTo>
                    <a:cubicBezTo>
                      <a:pt x="7" y="2"/>
                      <a:pt x="0" y="4"/>
                      <a:pt x="1" y="2"/>
                    </a:cubicBezTo>
                    <a:cubicBezTo>
                      <a:pt x="4" y="2"/>
                      <a:pt x="11" y="0"/>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7"/>
              <p:cNvSpPr/>
              <p:nvPr/>
            </p:nvSpPr>
            <p:spPr bwMode="auto">
              <a:xfrm>
                <a:off x="763" y="90"/>
                <a:ext cx="12" cy="6"/>
              </a:xfrm>
              <a:custGeom>
                <a:avLst/>
                <a:gdLst>
                  <a:gd name="T0" fmla="*/ 14 w 14"/>
                  <a:gd name="T1" fmla="*/ 5 h 7"/>
                  <a:gd name="T2" fmla="*/ 11 w 14"/>
                  <a:gd name="T3" fmla="*/ 4 h 7"/>
                  <a:gd name="T4" fmla="*/ 14 w 14"/>
                  <a:gd name="T5" fmla="*/ 5 h 7"/>
                </a:gdLst>
                <a:ahLst/>
                <a:cxnLst>
                  <a:cxn ang="0">
                    <a:pos x="T0" y="T1"/>
                  </a:cxn>
                  <a:cxn ang="0">
                    <a:pos x="T2" y="T3"/>
                  </a:cxn>
                  <a:cxn ang="0">
                    <a:pos x="T4" y="T5"/>
                  </a:cxn>
                </a:cxnLst>
                <a:rect l="0" t="0" r="r" b="b"/>
                <a:pathLst>
                  <a:path w="14" h="7">
                    <a:moveTo>
                      <a:pt x="14" y="5"/>
                    </a:moveTo>
                    <a:cubicBezTo>
                      <a:pt x="13" y="5"/>
                      <a:pt x="12" y="5"/>
                      <a:pt x="11" y="4"/>
                    </a:cubicBezTo>
                    <a:cubicBezTo>
                      <a:pt x="0" y="7"/>
                      <a:pt x="11" y="0"/>
                      <a:pt x="1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8"/>
              <p:cNvSpPr/>
              <p:nvPr/>
            </p:nvSpPr>
            <p:spPr bwMode="auto">
              <a:xfrm>
                <a:off x="752" y="105"/>
                <a:ext cx="10" cy="5"/>
              </a:xfrm>
              <a:custGeom>
                <a:avLst/>
                <a:gdLst>
                  <a:gd name="T0" fmla="*/ 2 w 11"/>
                  <a:gd name="T1" fmla="*/ 3 h 5"/>
                  <a:gd name="T2" fmla="*/ 9 w 11"/>
                  <a:gd name="T3" fmla="*/ 3 h 5"/>
                  <a:gd name="T4" fmla="*/ 2 w 11"/>
                  <a:gd name="T5" fmla="*/ 3 h 5"/>
                </a:gdLst>
                <a:ahLst/>
                <a:cxnLst>
                  <a:cxn ang="0">
                    <a:pos x="T0" y="T1"/>
                  </a:cxn>
                  <a:cxn ang="0">
                    <a:pos x="T2" y="T3"/>
                  </a:cxn>
                  <a:cxn ang="0">
                    <a:pos x="T4" y="T5"/>
                  </a:cxn>
                </a:cxnLst>
                <a:rect l="0" t="0" r="r" b="b"/>
                <a:pathLst>
                  <a:path w="11" h="5">
                    <a:moveTo>
                      <a:pt x="2" y="3"/>
                    </a:moveTo>
                    <a:cubicBezTo>
                      <a:pt x="4" y="3"/>
                      <a:pt x="11" y="0"/>
                      <a:pt x="9" y="3"/>
                    </a:cubicBezTo>
                    <a:cubicBezTo>
                      <a:pt x="7" y="2"/>
                      <a:pt x="0" y="5"/>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9"/>
              <p:cNvSpPr/>
              <p:nvPr/>
            </p:nvSpPr>
            <p:spPr bwMode="auto">
              <a:xfrm>
                <a:off x="696" y="8"/>
                <a:ext cx="6" cy="4"/>
              </a:xfrm>
              <a:custGeom>
                <a:avLst/>
                <a:gdLst>
                  <a:gd name="T0" fmla="*/ 1 w 6"/>
                  <a:gd name="T1" fmla="*/ 0 h 4"/>
                  <a:gd name="T2" fmla="*/ 6 w 6"/>
                  <a:gd name="T3" fmla="*/ 2 h 4"/>
                  <a:gd name="T4" fmla="*/ 1 w 6"/>
                  <a:gd name="T5" fmla="*/ 0 h 4"/>
                </a:gdLst>
                <a:ahLst/>
                <a:cxnLst>
                  <a:cxn ang="0">
                    <a:pos x="T0" y="T1"/>
                  </a:cxn>
                  <a:cxn ang="0">
                    <a:pos x="T2" y="T3"/>
                  </a:cxn>
                  <a:cxn ang="0">
                    <a:pos x="T4" y="T5"/>
                  </a:cxn>
                </a:cxnLst>
                <a:rect l="0" t="0" r="r" b="b"/>
                <a:pathLst>
                  <a:path w="6" h="4">
                    <a:moveTo>
                      <a:pt x="1" y="0"/>
                    </a:moveTo>
                    <a:cubicBezTo>
                      <a:pt x="3" y="1"/>
                      <a:pt x="5" y="0"/>
                      <a:pt x="6" y="2"/>
                    </a:cubicBezTo>
                    <a:cubicBezTo>
                      <a:pt x="4" y="2"/>
                      <a:pt x="0" y="4"/>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0"/>
              <p:cNvSpPr/>
              <p:nvPr/>
            </p:nvSpPr>
            <p:spPr bwMode="auto">
              <a:xfrm>
                <a:off x="697" y="90"/>
                <a:ext cx="8" cy="5"/>
              </a:xfrm>
              <a:custGeom>
                <a:avLst/>
                <a:gdLst>
                  <a:gd name="T0" fmla="*/ 9 w 9"/>
                  <a:gd name="T1" fmla="*/ 2 h 6"/>
                  <a:gd name="T2" fmla="*/ 0 w 9"/>
                  <a:gd name="T3" fmla="*/ 2 h 6"/>
                  <a:gd name="T4" fmla="*/ 9 w 9"/>
                  <a:gd name="T5" fmla="*/ 2 h 6"/>
                </a:gdLst>
                <a:ahLst/>
                <a:cxnLst>
                  <a:cxn ang="0">
                    <a:pos x="T0" y="T1"/>
                  </a:cxn>
                  <a:cxn ang="0">
                    <a:pos x="T2" y="T3"/>
                  </a:cxn>
                  <a:cxn ang="0">
                    <a:pos x="T4" y="T5"/>
                  </a:cxn>
                </a:cxnLst>
                <a:rect l="0" t="0" r="r" b="b"/>
                <a:pathLst>
                  <a:path w="9" h="6">
                    <a:moveTo>
                      <a:pt x="9" y="2"/>
                    </a:moveTo>
                    <a:cubicBezTo>
                      <a:pt x="7" y="4"/>
                      <a:pt x="2" y="6"/>
                      <a:pt x="0" y="2"/>
                    </a:cubicBezTo>
                    <a:cubicBezTo>
                      <a:pt x="3" y="2"/>
                      <a:pt x="7"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
              <p:cNvSpPr/>
              <p:nvPr/>
            </p:nvSpPr>
            <p:spPr bwMode="auto">
              <a:xfrm>
                <a:off x="681" y="91"/>
                <a:ext cx="15" cy="4"/>
              </a:xfrm>
              <a:custGeom>
                <a:avLst/>
                <a:gdLst>
                  <a:gd name="T0" fmla="*/ 12 w 17"/>
                  <a:gd name="T1" fmla="*/ 5 h 5"/>
                  <a:gd name="T2" fmla="*/ 0 w 17"/>
                  <a:gd name="T3" fmla="*/ 3 h 5"/>
                  <a:gd name="T4" fmla="*/ 17 w 17"/>
                  <a:gd name="T5" fmla="*/ 3 h 5"/>
                  <a:gd name="T6" fmla="*/ 12 w 17"/>
                  <a:gd name="T7" fmla="*/ 5 h 5"/>
                </a:gdLst>
                <a:ahLst/>
                <a:cxnLst>
                  <a:cxn ang="0">
                    <a:pos x="T0" y="T1"/>
                  </a:cxn>
                  <a:cxn ang="0">
                    <a:pos x="T2" y="T3"/>
                  </a:cxn>
                  <a:cxn ang="0">
                    <a:pos x="T4" y="T5"/>
                  </a:cxn>
                  <a:cxn ang="0">
                    <a:pos x="T6" y="T7"/>
                  </a:cxn>
                </a:cxnLst>
                <a:rect l="0" t="0" r="r" b="b"/>
                <a:pathLst>
                  <a:path w="17" h="5">
                    <a:moveTo>
                      <a:pt x="12" y="5"/>
                    </a:moveTo>
                    <a:cubicBezTo>
                      <a:pt x="6" y="5"/>
                      <a:pt x="4" y="5"/>
                      <a:pt x="0" y="3"/>
                    </a:cubicBezTo>
                    <a:cubicBezTo>
                      <a:pt x="6" y="3"/>
                      <a:pt x="13" y="0"/>
                      <a:pt x="17" y="3"/>
                    </a:cubicBezTo>
                    <a:cubicBezTo>
                      <a:pt x="14" y="4"/>
                      <a:pt x="10" y="2"/>
                      <a:pt x="1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2"/>
              <p:cNvSpPr/>
              <p:nvPr/>
            </p:nvSpPr>
            <p:spPr bwMode="auto">
              <a:xfrm>
                <a:off x="643" y="3"/>
                <a:ext cx="23" cy="5"/>
              </a:xfrm>
              <a:custGeom>
                <a:avLst/>
                <a:gdLst>
                  <a:gd name="T0" fmla="*/ 0 w 26"/>
                  <a:gd name="T1" fmla="*/ 4 h 6"/>
                  <a:gd name="T2" fmla="*/ 26 w 26"/>
                  <a:gd name="T3" fmla="*/ 3 h 6"/>
                  <a:gd name="T4" fmla="*/ 0 w 26"/>
                  <a:gd name="T5" fmla="*/ 4 h 6"/>
                </a:gdLst>
                <a:ahLst/>
                <a:cxnLst>
                  <a:cxn ang="0">
                    <a:pos x="T0" y="T1"/>
                  </a:cxn>
                  <a:cxn ang="0">
                    <a:pos x="T2" y="T3"/>
                  </a:cxn>
                  <a:cxn ang="0">
                    <a:pos x="T4" y="T5"/>
                  </a:cxn>
                </a:cxnLst>
                <a:rect l="0" t="0" r="r" b="b"/>
                <a:pathLst>
                  <a:path w="26" h="6">
                    <a:moveTo>
                      <a:pt x="0" y="4"/>
                    </a:moveTo>
                    <a:cubicBezTo>
                      <a:pt x="10" y="3"/>
                      <a:pt x="21" y="0"/>
                      <a:pt x="26" y="3"/>
                    </a:cubicBezTo>
                    <a:cubicBezTo>
                      <a:pt x="18" y="6"/>
                      <a:pt x="8" y="5"/>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3"/>
              <p:cNvSpPr/>
              <p:nvPr/>
            </p:nvSpPr>
            <p:spPr bwMode="auto">
              <a:xfrm>
                <a:off x="656" y="12"/>
                <a:ext cx="9" cy="4"/>
              </a:xfrm>
              <a:custGeom>
                <a:avLst/>
                <a:gdLst>
                  <a:gd name="T0" fmla="*/ 10 w 10"/>
                  <a:gd name="T1" fmla="*/ 2 h 5"/>
                  <a:gd name="T2" fmla="*/ 0 w 10"/>
                  <a:gd name="T3" fmla="*/ 1 h 5"/>
                  <a:gd name="T4" fmla="*/ 10 w 10"/>
                  <a:gd name="T5" fmla="*/ 2 h 5"/>
                </a:gdLst>
                <a:ahLst/>
                <a:cxnLst>
                  <a:cxn ang="0">
                    <a:pos x="T0" y="T1"/>
                  </a:cxn>
                  <a:cxn ang="0">
                    <a:pos x="T2" y="T3"/>
                  </a:cxn>
                  <a:cxn ang="0">
                    <a:pos x="T4" y="T5"/>
                  </a:cxn>
                </a:cxnLst>
                <a:rect l="0" t="0" r="r" b="b"/>
                <a:pathLst>
                  <a:path w="10" h="5">
                    <a:moveTo>
                      <a:pt x="10" y="2"/>
                    </a:moveTo>
                    <a:cubicBezTo>
                      <a:pt x="7" y="3"/>
                      <a:pt x="4" y="5"/>
                      <a:pt x="0" y="1"/>
                    </a:cubicBezTo>
                    <a:cubicBezTo>
                      <a:pt x="3" y="3"/>
                      <a:pt x="8" y="0"/>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4"/>
              <p:cNvSpPr/>
              <p:nvPr/>
            </p:nvSpPr>
            <p:spPr bwMode="auto">
              <a:xfrm>
                <a:off x="621" y="96"/>
                <a:ext cx="40" cy="6"/>
              </a:xfrm>
              <a:custGeom>
                <a:avLst/>
                <a:gdLst>
                  <a:gd name="T0" fmla="*/ 0 w 45"/>
                  <a:gd name="T1" fmla="*/ 4 h 6"/>
                  <a:gd name="T2" fmla="*/ 45 w 45"/>
                  <a:gd name="T3" fmla="*/ 1 h 6"/>
                  <a:gd name="T4" fmla="*/ 0 w 45"/>
                  <a:gd name="T5" fmla="*/ 4 h 6"/>
                </a:gdLst>
                <a:ahLst/>
                <a:cxnLst>
                  <a:cxn ang="0">
                    <a:pos x="T0" y="T1"/>
                  </a:cxn>
                  <a:cxn ang="0">
                    <a:pos x="T2" y="T3"/>
                  </a:cxn>
                  <a:cxn ang="0">
                    <a:pos x="T4" y="T5"/>
                  </a:cxn>
                </a:cxnLst>
                <a:rect l="0" t="0" r="r" b="b"/>
                <a:pathLst>
                  <a:path w="45" h="6">
                    <a:moveTo>
                      <a:pt x="0" y="4"/>
                    </a:moveTo>
                    <a:cubicBezTo>
                      <a:pt x="13" y="2"/>
                      <a:pt x="27" y="0"/>
                      <a:pt x="45" y="1"/>
                    </a:cubicBezTo>
                    <a:cubicBezTo>
                      <a:pt x="29" y="3"/>
                      <a:pt x="13" y="6"/>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5"/>
              <p:cNvSpPr/>
              <p:nvPr/>
            </p:nvSpPr>
            <p:spPr bwMode="auto">
              <a:xfrm>
                <a:off x="633" y="13"/>
                <a:ext cx="4" cy="5"/>
              </a:xfrm>
              <a:custGeom>
                <a:avLst/>
                <a:gdLst>
                  <a:gd name="T0" fmla="*/ 0 w 5"/>
                  <a:gd name="T1" fmla="*/ 3 h 6"/>
                  <a:gd name="T2" fmla="*/ 2 w 5"/>
                  <a:gd name="T3" fmla="*/ 2 h 6"/>
                  <a:gd name="T4" fmla="*/ 1 w 5"/>
                  <a:gd name="T5" fmla="*/ 1 h 6"/>
                  <a:gd name="T6" fmla="*/ 5 w 5"/>
                  <a:gd name="T7" fmla="*/ 3 h 6"/>
                  <a:gd name="T8" fmla="*/ 0 w 5"/>
                  <a:gd name="T9" fmla="*/ 3 h 6"/>
                </a:gdLst>
                <a:ahLst/>
                <a:cxnLst>
                  <a:cxn ang="0">
                    <a:pos x="T0" y="T1"/>
                  </a:cxn>
                  <a:cxn ang="0">
                    <a:pos x="T2" y="T3"/>
                  </a:cxn>
                  <a:cxn ang="0">
                    <a:pos x="T4" y="T5"/>
                  </a:cxn>
                  <a:cxn ang="0">
                    <a:pos x="T6" y="T7"/>
                  </a:cxn>
                  <a:cxn ang="0">
                    <a:pos x="T8" y="T9"/>
                  </a:cxn>
                </a:cxnLst>
                <a:rect l="0" t="0" r="r" b="b"/>
                <a:pathLst>
                  <a:path w="5" h="6">
                    <a:moveTo>
                      <a:pt x="0" y="3"/>
                    </a:moveTo>
                    <a:cubicBezTo>
                      <a:pt x="1" y="3"/>
                      <a:pt x="2" y="3"/>
                      <a:pt x="2" y="2"/>
                    </a:cubicBezTo>
                    <a:cubicBezTo>
                      <a:pt x="2" y="2"/>
                      <a:pt x="1" y="2"/>
                      <a:pt x="1" y="1"/>
                    </a:cubicBezTo>
                    <a:cubicBezTo>
                      <a:pt x="3" y="0"/>
                      <a:pt x="5" y="1"/>
                      <a:pt x="5" y="3"/>
                    </a:cubicBezTo>
                    <a:cubicBezTo>
                      <a:pt x="4" y="5"/>
                      <a:pt x="0" y="6"/>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6"/>
              <p:cNvSpPr/>
              <p:nvPr/>
            </p:nvSpPr>
            <p:spPr bwMode="auto">
              <a:xfrm>
                <a:off x="628" y="15"/>
                <a:ext cx="4" cy="4"/>
              </a:xfrm>
              <a:custGeom>
                <a:avLst/>
                <a:gdLst>
                  <a:gd name="T0" fmla="*/ 0 w 5"/>
                  <a:gd name="T1" fmla="*/ 3 h 5"/>
                  <a:gd name="T2" fmla="*/ 5 w 5"/>
                  <a:gd name="T3" fmla="*/ 3 h 5"/>
                  <a:gd name="T4" fmla="*/ 0 w 5"/>
                  <a:gd name="T5" fmla="*/ 3 h 5"/>
                </a:gdLst>
                <a:ahLst/>
                <a:cxnLst>
                  <a:cxn ang="0">
                    <a:pos x="T0" y="T1"/>
                  </a:cxn>
                  <a:cxn ang="0">
                    <a:pos x="T2" y="T3"/>
                  </a:cxn>
                  <a:cxn ang="0">
                    <a:pos x="T4" y="T5"/>
                  </a:cxn>
                </a:cxnLst>
                <a:rect l="0" t="0" r="r" b="b"/>
                <a:pathLst>
                  <a:path w="5" h="5">
                    <a:moveTo>
                      <a:pt x="0" y="3"/>
                    </a:moveTo>
                    <a:cubicBezTo>
                      <a:pt x="2" y="2"/>
                      <a:pt x="4" y="0"/>
                      <a:pt x="5" y="3"/>
                    </a:cubicBezTo>
                    <a:cubicBezTo>
                      <a:pt x="4" y="3"/>
                      <a:pt x="1"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7"/>
              <p:cNvSpPr/>
              <p:nvPr/>
            </p:nvSpPr>
            <p:spPr bwMode="auto">
              <a:xfrm>
                <a:off x="619" y="15"/>
                <a:ext cx="8" cy="3"/>
              </a:xfrm>
              <a:custGeom>
                <a:avLst/>
                <a:gdLst>
                  <a:gd name="T0" fmla="*/ 9 w 9"/>
                  <a:gd name="T1" fmla="*/ 3 h 4"/>
                  <a:gd name="T2" fmla="*/ 0 w 9"/>
                  <a:gd name="T3" fmla="*/ 4 h 4"/>
                  <a:gd name="T4" fmla="*/ 9 w 9"/>
                  <a:gd name="T5" fmla="*/ 3 h 4"/>
                </a:gdLst>
                <a:ahLst/>
                <a:cxnLst>
                  <a:cxn ang="0">
                    <a:pos x="T0" y="T1"/>
                  </a:cxn>
                  <a:cxn ang="0">
                    <a:pos x="T2" y="T3"/>
                  </a:cxn>
                  <a:cxn ang="0">
                    <a:pos x="T4" y="T5"/>
                  </a:cxn>
                </a:cxnLst>
                <a:rect l="0" t="0" r="r" b="b"/>
                <a:pathLst>
                  <a:path w="9" h="4">
                    <a:moveTo>
                      <a:pt x="9" y="3"/>
                    </a:moveTo>
                    <a:cubicBezTo>
                      <a:pt x="8" y="4"/>
                      <a:pt x="3" y="3"/>
                      <a:pt x="0" y="4"/>
                    </a:cubicBezTo>
                    <a:cubicBezTo>
                      <a:pt x="0" y="0"/>
                      <a:pt x="9" y="1"/>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8"/>
              <p:cNvSpPr/>
              <p:nvPr/>
            </p:nvSpPr>
            <p:spPr bwMode="auto">
              <a:xfrm>
                <a:off x="596" y="8"/>
                <a:ext cx="7" cy="5"/>
              </a:xfrm>
              <a:custGeom>
                <a:avLst/>
                <a:gdLst>
                  <a:gd name="T0" fmla="*/ 7 w 7"/>
                  <a:gd name="T1" fmla="*/ 2 h 5"/>
                  <a:gd name="T2" fmla="*/ 0 w 7"/>
                  <a:gd name="T3" fmla="*/ 1 h 5"/>
                  <a:gd name="T4" fmla="*/ 7 w 7"/>
                  <a:gd name="T5" fmla="*/ 2 h 5"/>
                </a:gdLst>
                <a:ahLst/>
                <a:cxnLst>
                  <a:cxn ang="0">
                    <a:pos x="T0" y="T1"/>
                  </a:cxn>
                  <a:cxn ang="0">
                    <a:pos x="T2" y="T3"/>
                  </a:cxn>
                  <a:cxn ang="0">
                    <a:pos x="T4" y="T5"/>
                  </a:cxn>
                </a:cxnLst>
                <a:rect l="0" t="0" r="r" b="b"/>
                <a:pathLst>
                  <a:path w="7" h="5">
                    <a:moveTo>
                      <a:pt x="7" y="2"/>
                    </a:moveTo>
                    <a:cubicBezTo>
                      <a:pt x="5" y="4"/>
                      <a:pt x="0" y="5"/>
                      <a:pt x="0" y="1"/>
                    </a:cubicBezTo>
                    <a:cubicBezTo>
                      <a:pt x="3" y="1"/>
                      <a:pt x="5" y="0"/>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9"/>
              <p:cNvSpPr/>
              <p:nvPr/>
            </p:nvSpPr>
            <p:spPr bwMode="auto">
              <a:xfrm>
                <a:off x="579" y="17"/>
                <a:ext cx="14" cy="4"/>
              </a:xfrm>
              <a:custGeom>
                <a:avLst/>
                <a:gdLst>
                  <a:gd name="T0" fmla="*/ 16 w 16"/>
                  <a:gd name="T1" fmla="*/ 3 h 4"/>
                  <a:gd name="T2" fmla="*/ 10 w 16"/>
                  <a:gd name="T3" fmla="*/ 3 h 4"/>
                  <a:gd name="T4" fmla="*/ 16 w 16"/>
                  <a:gd name="T5" fmla="*/ 3 h 4"/>
                </a:gdLst>
                <a:ahLst/>
                <a:cxnLst>
                  <a:cxn ang="0">
                    <a:pos x="T0" y="T1"/>
                  </a:cxn>
                  <a:cxn ang="0">
                    <a:pos x="T2" y="T3"/>
                  </a:cxn>
                  <a:cxn ang="0">
                    <a:pos x="T4" y="T5"/>
                  </a:cxn>
                </a:cxnLst>
                <a:rect l="0" t="0" r="r" b="b"/>
                <a:pathLst>
                  <a:path w="16" h="4">
                    <a:moveTo>
                      <a:pt x="16" y="3"/>
                    </a:moveTo>
                    <a:cubicBezTo>
                      <a:pt x="12" y="4"/>
                      <a:pt x="12" y="3"/>
                      <a:pt x="10" y="3"/>
                    </a:cubicBezTo>
                    <a:cubicBezTo>
                      <a:pt x="0" y="3"/>
                      <a:pt x="14" y="0"/>
                      <a:pt x="1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0"/>
              <p:cNvSpPr/>
              <p:nvPr/>
            </p:nvSpPr>
            <p:spPr bwMode="auto">
              <a:xfrm>
                <a:off x="563" y="101"/>
                <a:ext cx="41" cy="5"/>
              </a:xfrm>
              <a:custGeom>
                <a:avLst/>
                <a:gdLst>
                  <a:gd name="T0" fmla="*/ 0 w 46"/>
                  <a:gd name="T1" fmla="*/ 6 h 6"/>
                  <a:gd name="T2" fmla="*/ 46 w 46"/>
                  <a:gd name="T3" fmla="*/ 2 h 6"/>
                  <a:gd name="T4" fmla="*/ 0 w 46"/>
                  <a:gd name="T5" fmla="*/ 6 h 6"/>
                </a:gdLst>
                <a:ahLst/>
                <a:cxnLst>
                  <a:cxn ang="0">
                    <a:pos x="T0" y="T1"/>
                  </a:cxn>
                  <a:cxn ang="0">
                    <a:pos x="T2" y="T3"/>
                  </a:cxn>
                  <a:cxn ang="0">
                    <a:pos x="T4" y="T5"/>
                  </a:cxn>
                </a:cxnLst>
                <a:rect l="0" t="0" r="r" b="b"/>
                <a:pathLst>
                  <a:path w="46" h="6">
                    <a:moveTo>
                      <a:pt x="0" y="6"/>
                    </a:moveTo>
                    <a:cubicBezTo>
                      <a:pt x="11" y="1"/>
                      <a:pt x="37" y="0"/>
                      <a:pt x="46" y="2"/>
                    </a:cubicBezTo>
                    <a:cubicBezTo>
                      <a:pt x="29" y="3"/>
                      <a:pt x="16" y="5"/>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1"/>
              <p:cNvSpPr/>
              <p:nvPr/>
            </p:nvSpPr>
            <p:spPr bwMode="auto">
              <a:xfrm>
                <a:off x="564" y="10"/>
                <a:ext cx="19" cy="4"/>
              </a:xfrm>
              <a:custGeom>
                <a:avLst/>
                <a:gdLst>
                  <a:gd name="T0" fmla="*/ 19 w 21"/>
                  <a:gd name="T1" fmla="*/ 3 h 4"/>
                  <a:gd name="T2" fmla="*/ 10 w 21"/>
                  <a:gd name="T3" fmla="*/ 3 h 4"/>
                  <a:gd name="T4" fmla="*/ 21 w 21"/>
                  <a:gd name="T5" fmla="*/ 1 h 4"/>
                  <a:gd name="T6" fmla="*/ 19 w 21"/>
                  <a:gd name="T7" fmla="*/ 3 h 4"/>
                </a:gdLst>
                <a:ahLst/>
                <a:cxnLst>
                  <a:cxn ang="0">
                    <a:pos x="T0" y="T1"/>
                  </a:cxn>
                  <a:cxn ang="0">
                    <a:pos x="T2" y="T3"/>
                  </a:cxn>
                  <a:cxn ang="0">
                    <a:pos x="T4" y="T5"/>
                  </a:cxn>
                  <a:cxn ang="0">
                    <a:pos x="T6" y="T7"/>
                  </a:cxn>
                </a:cxnLst>
                <a:rect l="0" t="0" r="r" b="b"/>
                <a:pathLst>
                  <a:path w="21" h="4">
                    <a:moveTo>
                      <a:pt x="19" y="3"/>
                    </a:moveTo>
                    <a:cubicBezTo>
                      <a:pt x="14" y="4"/>
                      <a:pt x="13" y="3"/>
                      <a:pt x="10" y="3"/>
                    </a:cubicBezTo>
                    <a:cubicBezTo>
                      <a:pt x="0" y="0"/>
                      <a:pt x="20" y="1"/>
                      <a:pt x="21" y="1"/>
                    </a:cubicBezTo>
                    <a:cubicBezTo>
                      <a:pt x="20" y="2"/>
                      <a:pt x="19" y="2"/>
                      <a:pt x="1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2"/>
              <p:cNvSpPr/>
              <p:nvPr/>
            </p:nvSpPr>
            <p:spPr bwMode="auto">
              <a:xfrm>
                <a:off x="558" y="19"/>
                <a:ext cx="7" cy="6"/>
              </a:xfrm>
              <a:custGeom>
                <a:avLst/>
                <a:gdLst>
                  <a:gd name="T0" fmla="*/ 0 w 8"/>
                  <a:gd name="T1" fmla="*/ 3 h 7"/>
                  <a:gd name="T2" fmla="*/ 8 w 8"/>
                  <a:gd name="T3" fmla="*/ 3 h 7"/>
                  <a:gd name="T4" fmla="*/ 0 w 8"/>
                  <a:gd name="T5" fmla="*/ 3 h 7"/>
                </a:gdLst>
                <a:ahLst/>
                <a:cxnLst>
                  <a:cxn ang="0">
                    <a:pos x="T0" y="T1"/>
                  </a:cxn>
                  <a:cxn ang="0">
                    <a:pos x="T2" y="T3"/>
                  </a:cxn>
                  <a:cxn ang="0">
                    <a:pos x="T4" y="T5"/>
                  </a:cxn>
                </a:cxnLst>
                <a:rect l="0" t="0" r="r" b="b"/>
                <a:pathLst>
                  <a:path w="8" h="7">
                    <a:moveTo>
                      <a:pt x="0" y="3"/>
                    </a:moveTo>
                    <a:cubicBezTo>
                      <a:pt x="4" y="4"/>
                      <a:pt x="6" y="0"/>
                      <a:pt x="8" y="3"/>
                    </a:cubicBezTo>
                    <a:cubicBezTo>
                      <a:pt x="6" y="3"/>
                      <a:pt x="0" y="7"/>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3"/>
              <p:cNvSpPr/>
              <p:nvPr/>
            </p:nvSpPr>
            <p:spPr bwMode="auto">
              <a:xfrm>
                <a:off x="522" y="13"/>
                <a:ext cx="33" cy="4"/>
              </a:xfrm>
              <a:custGeom>
                <a:avLst/>
                <a:gdLst>
                  <a:gd name="T0" fmla="*/ 22 w 38"/>
                  <a:gd name="T1" fmla="*/ 5 h 5"/>
                  <a:gd name="T2" fmla="*/ 0 w 38"/>
                  <a:gd name="T3" fmla="*/ 4 h 5"/>
                  <a:gd name="T4" fmla="*/ 38 w 38"/>
                  <a:gd name="T5" fmla="*/ 1 h 5"/>
                  <a:gd name="T6" fmla="*/ 22 w 38"/>
                  <a:gd name="T7" fmla="*/ 5 h 5"/>
                </a:gdLst>
                <a:ahLst/>
                <a:cxnLst>
                  <a:cxn ang="0">
                    <a:pos x="T0" y="T1"/>
                  </a:cxn>
                  <a:cxn ang="0">
                    <a:pos x="T2" y="T3"/>
                  </a:cxn>
                  <a:cxn ang="0">
                    <a:pos x="T4" y="T5"/>
                  </a:cxn>
                  <a:cxn ang="0">
                    <a:pos x="T6" y="T7"/>
                  </a:cxn>
                </a:cxnLst>
                <a:rect l="0" t="0" r="r" b="b"/>
                <a:pathLst>
                  <a:path w="38" h="5">
                    <a:moveTo>
                      <a:pt x="22" y="5"/>
                    </a:moveTo>
                    <a:cubicBezTo>
                      <a:pt x="14" y="5"/>
                      <a:pt x="5" y="5"/>
                      <a:pt x="0" y="4"/>
                    </a:cubicBezTo>
                    <a:cubicBezTo>
                      <a:pt x="15" y="3"/>
                      <a:pt x="24" y="0"/>
                      <a:pt x="38" y="1"/>
                    </a:cubicBezTo>
                    <a:cubicBezTo>
                      <a:pt x="32" y="2"/>
                      <a:pt x="27" y="4"/>
                      <a:pt x="2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4"/>
              <p:cNvSpPr/>
              <p:nvPr/>
            </p:nvSpPr>
            <p:spPr bwMode="auto">
              <a:xfrm>
                <a:off x="546" y="22"/>
                <a:ext cx="6" cy="3"/>
              </a:xfrm>
              <a:custGeom>
                <a:avLst/>
                <a:gdLst>
                  <a:gd name="T0" fmla="*/ 0 w 7"/>
                  <a:gd name="T1" fmla="*/ 2 h 4"/>
                  <a:gd name="T2" fmla="*/ 7 w 7"/>
                  <a:gd name="T3" fmla="*/ 3 h 4"/>
                  <a:gd name="T4" fmla="*/ 0 w 7"/>
                  <a:gd name="T5" fmla="*/ 2 h 4"/>
                </a:gdLst>
                <a:ahLst/>
                <a:cxnLst>
                  <a:cxn ang="0">
                    <a:pos x="T0" y="T1"/>
                  </a:cxn>
                  <a:cxn ang="0">
                    <a:pos x="T2" y="T3"/>
                  </a:cxn>
                  <a:cxn ang="0">
                    <a:pos x="T4" y="T5"/>
                  </a:cxn>
                </a:cxnLst>
                <a:rect l="0" t="0" r="r" b="b"/>
                <a:pathLst>
                  <a:path w="7" h="4">
                    <a:moveTo>
                      <a:pt x="0" y="2"/>
                    </a:moveTo>
                    <a:cubicBezTo>
                      <a:pt x="3" y="1"/>
                      <a:pt x="5" y="0"/>
                      <a:pt x="7" y="3"/>
                    </a:cubicBezTo>
                    <a:cubicBezTo>
                      <a:pt x="4" y="1"/>
                      <a:pt x="2"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5"/>
              <p:cNvSpPr/>
              <p:nvPr/>
            </p:nvSpPr>
            <p:spPr bwMode="auto">
              <a:xfrm>
                <a:off x="531" y="125"/>
                <a:ext cx="10" cy="3"/>
              </a:xfrm>
              <a:custGeom>
                <a:avLst/>
                <a:gdLst>
                  <a:gd name="T0" fmla="*/ 2 w 11"/>
                  <a:gd name="T1" fmla="*/ 2 h 4"/>
                  <a:gd name="T2" fmla="*/ 9 w 11"/>
                  <a:gd name="T3" fmla="*/ 2 h 4"/>
                  <a:gd name="T4" fmla="*/ 2 w 11"/>
                  <a:gd name="T5" fmla="*/ 2 h 4"/>
                </a:gdLst>
                <a:ahLst/>
                <a:cxnLst>
                  <a:cxn ang="0">
                    <a:pos x="T0" y="T1"/>
                  </a:cxn>
                  <a:cxn ang="0">
                    <a:pos x="T2" y="T3"/>
                  </a:cxn>
                  <a:cxn ang="0">
                    <a:pos x="T4" y="T5"/>
                  </a:cxn>
                </a:cxnLst>
                <a:rect l="0" t="0" r="r" b="b"/>
                <a:pathLst>
                  <a:path w="11" h="4">
                    <a:moveTo>
                      <a:pt x="2" y="2"/>
                    </a:moveTo>
                    <a:cubicBezTo>
                      <a:pt x="4" y="2"/>
                      <a:pt x="11" y="0"/>
                      <a:pt x="9" y="2"/>
                    </a:cubicBezTo>
                    <a:cubicBezTo>
                      <a:pt x="7" y="2"/>
                      <a:pt x="0" y="4"/>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36"/>
              <p:cNvSpPr/>
              <p:nvPr/>
            </p:nvSpPr>
            <p:spPr bwMode="auto">
              <a:xfrm>
                <a:off x="472" y="127"/>
                <a:ext cx="58" cy="8"/>
              </a:xfrm>
              <a:custGeom>
                <a:avLst/>
                <a:gdLst>
                  <a:gd name="T0" fmla="*/ 65 w 65"/>
                  <a:gd name="T1" fmla="*/ 1 h 9"/>
                  <a:gd name="T2" fmla="*/ 15 w 65"/>
                  <a:gd name="T3" fmla="*/ 5 h 9"/>
                  <a:gd name="T4" fmla="*/ 0 w 65"/>
                  <a:gd name="T5" fmla="*/ 4 h 9"/>
                  <a:gd name="T6" fmla="*/ 65 w 65"/>
                  <a:gd name="T7" fmla="*/ 1 h 9"/>
                </a:gdLst>
                <a:ahLst/>
                <a:cxnLst>
                  <a:cxn ang="0">
                    <a:pos x="T0" y="T1"/>
                  </a:cxn>
                  <a:cxn ang="0">
                    <a:pos x="T2" y="T3"/>
                  </a:cxn>
                  <a:cxn ang="0">
                    <a:pos x="T4" y="T5"/>
                  </a:cxn>
                  <a:cxn ang="0">
                    <a:pos x="T6" y="T7"/>
                  </a:cxn>
                </a:cxnLst>
                <a:rect l="0" t="0" r="r" b="b"/>
                <a:pathLst>
                  <a:path w="65" h="9">
                    <a:moveTo>
                      <a:pt x="65" y="1"/>
                    </a:moveTo>
                    <a:cubicBezTo>
                      <a:pt x="45" y="4"/>
                      <a:pt x="32" y="4"/>
                      <a:pt x="15" y="5"/>
                    </a:cubicBezTo>
                    <a:cubicBezTo>
                      <a:pt x="11" y="6"/>
                      <a:pt x="4" y="9"/>
                      <a:pt x="0" y="4"/>
                    </a:cubicBezTo>
                    <a:cubicBezTo>
                      <a:pt x="23" y="5"/>
                      <a:pt x="45" y="0"/>
                      <a:pt x="6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37"/>
              <p:cNvSpPr/>
              <p:nvPr/>
            </p:nvSpPr>
            <p:spPr bwMode="auto">
              <a:xfrm>
                <a:off x="512" y="107"/>
                <a:ext cx="15" cy="4"/>
              </a:xfrm>
              <a:custGeom>
                <a:avLst/>
                <a:gdLst>
                  <a:gd name="T0" fmla="*/ 17 w 17"/>
                  <a:gd name="T1" fmla="*/ 2 h 5"/>
                  <a:gd name="T2" fmla="*/ 0 w 17"/>
                  <a:gd name="T3" fmla="*/ 2 h 5"/>
                  <a:gd name="T4" fmla="*/ 17 w 17"/>
                  <a:gd name="T5" fmla="*/ 0 h 5"/>
                  <a:gd name="T6" fmla="*/ 17 w 17"/>
                  <a:gd name="T7" fmla="*/ 2 h 5"/>
                </a:gdLst>
                <a:ahLst/>
                <a:cxnLst>
                  <a:cxn ang="0">
                    <a:pos x="T0" y="T1"/>
                  </a:cxn>
                  <a:cxn ang="0">
                    <a:pos x="T2" y="T3"/>
                  </a:cxn>
                  <a:cxn ang="0">
                    <a:pos x="T4" y="T5"/>
                  </a:cxn>
                  <a:cxn ang="0">
                    <a:pos x="T6" y="T7"/>
                  </a:cxn>
                </a:cxnLst>
                <a:rect l="0" t="0" r="r" b="b"/>
                <a:pathLst>
                  <a:path w="17" h="5">
                    <a:moveTo>
                      <a:pt x="17" y="2"/>
                    </a:moveTo>
                    <a:cubicBezTo>
                      <a:pt x="11" y="1"/>
                      <a:pt x="4" y="5"/>
                      <a:pt x="0" y="2"/>
                    </a:cubicBezTo>
                    <a:cubicBezTo>
                      <a:pt x="6" y="0"/>
                      <a:pt x="10" y="1"/>
                      <a:pt x="17" y="0"/>
                    </a:cubicBezTo>
                    <a:cubicBezTo>
                      <a:pt x="17" y="1"/>
                      <a:pt x="17" y="2"/>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38"/>
              <p:cNvSpPr/>
              <p:nvPr/>
            </p:nvSpPr>
            <p:spPr bwMode="auto">
              <a:xfrm>
                <a:off x="510" y="24"/>
                <a:ext cx="4" cy="4"/>
              </a:xfrm>
              <a:custGeom>
                <a:avLst/>
                <a:gdLst>
                  <a:gd name="T0" fmla="*/ 5 w 5"/>
                  <a:gd name="T1" fmla="*/ 3 h 5"/>
                  <a:gd name="T2" fmla="*/ 0 w 5"/>
                  <a:gd name="T3" fmla="*/ 2 h 5"/>
                  <a:gd name="T4" fmla="*/ 5 w 5"/>
                  <a:gd name="T5" fmla="*/ 3 h 5"/>
                </a:gdLst>
                <a:ahLst/>
                <a:cxnLst>
                  <a:cxn ang="0">
                    <a:pos x="T0" y="T1"/>
                  </a:cxn>
                  <a:cxn ang="0">
                    <a:pos x="T2" y="T3"/>
                  </a:cxn>
                  <a:cxn ang="0">
                    <a:pos x="T4" y="T5"/>
                  </a:cxn>
                </a:cxnLst>
                <a:rect l="0" t="0" r="r" b="b"/>
                <a:pathLst>
                  <a:path w="5" h="5">
                    <a:moveTo>
                      <a:pt x="5" y="3"/>
                    </a:moveTo>
                    <a:cubicBezTo>
                      <a:pt x="3" y="4"/>
                      <a:pt x="0" y="5"/>
                      <a:pt x="0" y="2"/>
                    </a:cubicBezTo>
                    <a:cubicBezTo>
                      <a:pt x="1" y="0"/>
                      <a:pt x="4" y="2"/>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39"/>
              <p:cNvSpPr/>
              <p:nvPr/>
            </p:nvSpPr>
            <p:spPr bwMode="auto">
              <a:xfrm>
                <a:off x="495" y="15"/>
                <a:ext cx="12" cy="5"/>
              </a:xfrm>
              <a:custGeom>
                <a:avLst/>
                <a:gdLst>
                  <a:gd name="T0" fmla="*/ 13 w 14"/>
                  <a:gd name="T1" fmla="*/ 4 h 5"/>
                  <a:gd name="T2" fmla="*/ 9 w 14"/>
                  <a:gd name="T3" fmla="*/ 2 h 5"/>
                  <a:gd name="T4" fmla="*/ 13 w 14"/>
                  <a:gd name="T5" fmla="*/ 4 h 5"/>
                </a:gdLst>
                <a:ahLst/>
                <a:cxnLst>
                  <a:cxn ang="0">
                    <a:pos x="T0" y="T1"/>
                  </a:cxn>
                  <a:cxn ang="0">
                    <a:pos x="T2" y="T3"/>
                  </a:cxn>
                  <a:cxn ang="0">
                    <a:pos x="T4" y="T5"/>
                  </a:cxn>
                </a:cxnLst>
                <a:rect l="0" t="0" r="r" b="b"/>
                <a:pathLst>
                  <a:path w="14" h="5">
                    <a:moveTo>
                      <a:pt x="13" y="4"/>
                    </a:moveTo>
                    <a:cubicBezTo>
                      <a:pt x="9" y="5"/>
                      <a:pt x="0" y="4"/>
                      <a:pt x="9" y="2"/>
                    </a:cubicBezTo>
                    <a:cubicBezTo>
                      <a:pt x="9" y="4"/>
                      <a:pt x="14" y="0"/>
                      <a:pt x="1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0"/>
              <p:cNvSpPr/>
              <p:nvPr/>
            </p:nvSpPr>
            <p:spPr bwMode="auto">
              <a:xfrm>
                <a:off x="488" y="107"/>
                <a:ext cx="15" cy="6"/>
              </a:xfrm>
              <a:custGeom>
                <a:avLst/>
                <a:gdLst>
                  <a:gd name="T0" fmla="*/ 17 w 17"/>
                  <a:gd name="T1" fmla="*/ 3 h 7"/>
                  <a:gd name="T2" fmla="*/ 0 w 17"/>
                  <a:gd name="T3" fmla="*/ 3 h 7"/>
                  <a:gd name="T4" fmla="*/ 17 w 17"/>
                  <a:gd name="T5" fmla="*/ 3 h 7"/>
                </a:gdLst>
                <a:ahLst/>
                <a:cxnLst>
                  <a:cxn ang="0">
                    <a:pos x="T0" y="T1"/>
                  </a:cxn>
                  <a:cxn ang="0">
                    <a:pos x="T2" y="T3"/>
                  </a:cxn>
                  <a:cxn ang="0">
                    <a:pos x="T4" y="T5"/>
                  </a:cxn>
                </a:cxnLst>
                <a:rect l="0" t="0" r="r" b="b"/>
                <a:pathLst>
                  <a:path w="17" h="7">
                    <a:moveTo>
                      <a:pt x="17" y="3"/>
                    </a:moveTo>
                    <a:cubicBezTo>
                      <a:pt x="11" y="4"/>
                      <a:pt x="5" y="7"/>
                      <a:pt x="0" y="3"/>
                    </a:cubicBezTo>
                    <a:cubicBezTo>
                      <a:pt x="6" y="5"/>
                      <a:pt x="13" y="0"/>
                      <a:pt x="1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1"/>
              <p:cNvSpPr/>
              <p:nvPr/>
            </p:nvSpPr>
            <p:spPr bwMode="auto">
              <a:xfrm>
                <a:off x="476" y="110"/>
                <a:ext cx="6" cy="3"/>
              </a:xfrm>
              <a:custGeom>
                <a:avLst/>
                <a:gdLst>
                  <a:gd name="T0" fmla="*/ 0 w 7"/>
                  <a:gd name="T1" fmla="*/ 2 h 4"/>
                  <a:gd name="T2" fmla="*/ 7 w 7"/>
                  <a:gd name="T3" fmla="*/ 1 h 4"/>
                  <a:gd name="T4" fmla="*/ 0 w 7"/>
                  <a:gd name="T5" fmla="*/ 2 h 4"/>
                </a:gdLst>
                <a:ahLst/>
                <a:cxnLst>
                  <a:cxn ang="0">
                    <a:pos x="T0" y="T1"/>
                  </a:cxn>
                  <a:cxn ang="0">
                    <a:pos x="T2" y="T3"/>
                  </a:cxn>
                  <a:cxn ang="0">
                    <a:pos x="T4" y="T5"/>
                  </a:cxn>
                </a:cxnLst>
                <a:rect l="0" t="0" r="r" b="b"/>
                <a:pathLst>
                  <a:path w="7" h="4">
                    <a:moveTo>
                      <a:pt x="0" y="2"/>
                    </a:moveTo>
                    <a:cubicBezTo>
                      <a:pt x="1" y="1"/>
                      <a:pt x="6" y="0"/>
                      <a:pt x="7" y="1"/>
                    </a:cubicBezTo>
                    <a:cubicBezTo>
                      <a:pt x="6" y="3"/>
                      <a:pt x="1"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2"/>
              <p:cNvSpPr/>
              <p:nvPr/>
            </p:nvSpPr>
            <p:spPr bwMode="auto">
              <a:xfrm>
                <a:off x="431" y="27"/>
                <a:ext cx="37" cy="10"/>
              </a:xfrm>
              <a:custGeom>
                <a:avLst/>
                <a:gdLst>
                  <a:gd name="T0" fmla="*/ 0 w 42"/>
                  <a:gd name="T1" fmla="*/ 4 h 11"/>
                  <a:gd name="T2" fmla="*/ 42 w 42"/>
                  <a:gd name="T3" fmla="*/ 5 h 11"/>
                  <a:gd name="T4" fmla="*/ 0 w 42"/>
                  <a:gd name="T5" fmla="*/ 4 h 11"/>
                </a:gdLst>
                <a:ahLst/>
                <a:cxnLst>
                  <a:cxn ang="0">
                    <a:pos x="T0" y="T1"/>
                  </a:cxn>
                  <a:cxn ang="0">
                    <a:pos x="T2" y="T3"/>
                  </a:cxn>
                  <a:cxn ang="0">
                    <a:pos x="T4" y="T5"/>
                  </a:cxn>
                </a:cxnLst>
                <a:rect l="0" t="0" r="r" b="b"/>
                <a:pathLst>
                  <a:path w="42" h="11">
                    <a:moveTo>
                      <a:pt x="0" y="4"/>
                    </a:moveTo>
                    <a:cubicBezTo>
                      <a:pt x="12" y="8"/>
                      <a:pt x="31" y="0"/>
                      <a:pt x="42" y="5"/>
                    </a:cubicBezTo>
                    <a:cubicBezTo>
                      <a:pt x="27" y="4"/>
                      <a:pt x="12" y="1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3"/>
              <p:cNvSpPr/>
              <p:nvPr/>
            </p:nvSpPr>
            <p:spPr bwMode="auto">
              <a:xfrm>
                <a:off x="443" y="7"/>
                <a:ext cx="12" cy="3"/>
              </a:xfrm>
              <a:custGeom>
                <a:avLst/>
                <a:gdLst>
                  <a:gd name="T0" fmla="*/ 0 w 13"/>
                  <a:gd name="T1" fmla="*/ 2 h 4"/>
                  <a:gd name="T2" fmla="*/ 13 w 13"/>
                  <a:gd name="T3" fmla="*/ 2 h 4"/>
                  <a:gd name="T4" fmla="*/ 0 w 13"/>
                  <a:gd name="T5" fmla="*/ 2 h 4"/>
                </a:gdLst>
                <a:ahLst/>
                <a:cxnLst>
                  <a:cxn ang="0">
                    <a:pos x="T0" y="T1"/>
                  </a:cxn>
                  <a:cxn ang="0">
                    <a:pos x="T2" y="T3"/>
                  </a:cxn>
                  <a:cxn ang="0">
                    <a:pos x="T4" y="T5"/>
                  </a:cxn>
                </a:cxnLst>
                <a:rect l="0" t="0" r="r" b="b"/>
                <a:pathLst>
                  <a:path w="13" h="4">
                    <a:moveTo>
                      <a:pt x="0" y="2"/>
                    </a:moveTo>
                    <a:cubicBezTo>
                      <a:pt x="4" y="2"/>
                      <a:pt x="13" y="0"/>
                      <a:pt x="13" y="2"/>
                    </a:cubicBezTo>
                    <a:cubicBezTo>
                      <a:pt x="9" y="2"/>
                      <a:pt x="0"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4"/>
              <p:cNvSpPr/>
              <p:nvPr/>
            </p:nvSpPr>
            <p:spPr bwMode="auto">
              <a:xfrm>
                <a:off x="272" y="185"/>
                <a:ext cx="11" cy="2"/>
              </a:xfrm>
              <a:custGeom>
                <a:avLst/>
                <a:gdLst>
                  <a:gd name="T0" fmla="*/ 12 w 12"/>
                  <a:gd name="T1" fmla="*/ 1 h 2"/>
                  <a:gd name="T2" fmla="*/ 10 w 12"/>
                  <a:gd name="T3" fmla="*/ 0 h 2"/>
                  <a:gd name="T4" fmla="*/ 12 w 12"/>
                  <a:gd name="T5" fmla="*/ 1 h 2"/>
                </a:gdLst>
                <a:ahLst/>
                <a:cxnLst>
                  <a:cxn ang="0">
                    <a:pos x="T0" y="T1"/>
                  </a:cxn>
                  <a:cxn ang="0">
                    <a:pos x="T2" y="T3"/>
                  </a:cxn>
                  <a:cxn ang="0">
                    <a:pos x="T4" y="T5"/>
                  </a:cxn>
                </a:cxnLst>
                <a:rect l="0" t="0" r="r" b="b"/>
                <a:pathLst>
                  <a:path w="12" h="2">
                    <a:moveTo>
                      <a:pt x="12" y="1"/>
                    </a:moveTo>
                    <a:cubicBezTo>
                      <a:pt x="5" y="2"/>
                      <a:pt x="0" y="0"/>
                      <a:pt x="10" y="0"/>
                    </a:cubicBezTo>
                    <a:cubicBezTo>
                      <a:pt x="10" y="1"/>
                      <a:pt x="12" y="0"/>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5"/>
              <p:cNvSpPr/>
              <p:nvPr/>
            </p:nvSpPr>
            <p:spPr bwMode="auto">
              <a:xfrm>
                <a:off x="196" y="173"/>
                <a:ext cx="29" cy="5"/>
              </a:xfrm>
              <a:custGeom>
                <a:avLst/>
                <a:gdLst>
                  <a:gd name="T0" fmla="*/ 0 w 32"/>
                  <a:gd name="T1" fmla="*/ 2 h 5"/>
                  <a:gd name="T2" fmla="*/ 32 w 32"/>
                  <a:gd name="T3" fmla="*/ 1 h 5"/>
                  <a:gd name="T4" fmla="*/ 0 w 32"/>
                  <a:gd name="T5" fmla="*/ 2 h 5"/>
                </a:gdLst>
                <a:ahLst/>
                <a:cxnLst>
                  <a:cxn ang="0">
                    <a:pos x="T0" y="T1"/>
                  </a:cxn>
                  <a:cxn ang="0">
                    <a:pos x="T2" y="T3"/>
                  </a:cxn>
                  <a:cxn ang="0">
                    <a:pos x="T4" y="T5"/>
                  </a:cxn>
                </a:cxnLst>
                <a:rect l="0" t="0" r="r" b="b"/>
                <a:pathLst>
                  <a:path w="32" h="5">
                    <a:moveTo>
                      <a:pt x="0" y="2"/>
                    </a:moveTo>
                    <a:cubicBezTo>
                      <a:pt x="10" y="2"/>
                      <a:pt x="25" y="0"/>
                      <a:pt x="32" y="1"/>
                    </a:cubicBezTo>
                    <a:cubicBezTo>
                      <a:pt x="21" y="3"/>
                      <a:pt x="9"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46"/>
              <p:cNvSpPr/>
              <p:nvPr/>
            </p:nvSpPr>
            <p:spPr bwMode="auto">
              <a:xfrm>
                <a:off x="179" y="184"/>
                <a:ext cx="5" cy="4"/>
              </a:xfrm>
              <a:custGeom>
                <a:avLst/>
                <a:gdLst>
                  <a:gd name="T0" fmla="*/ 0 w 5"/>
                  <a:gd name="T1" fmla="*/ 1 h 4"/>
                  <a:gd name="T2" fmla="*/ 5 w 5"/>
                  <a:gd name="T3" fmla="*/ 2 h 4"/>
                  <a:gd name="T4" fmla="*/ 0 w 5"/>
                  <a:gd name="T5" fmla="*/ 1 h 4"/>
                </a:gdLst>
                <a:ahLst/>
                <a:cxnLst>
                  <a:cxn ang="0">
                    <a:pos x="T0" y="T1"/>
                  </a:cxn>
                  <a:cxn ang="0">
                    <a:pos x="T2" y="T3"/>
                  </a:cxn>
                  <a:cxn ang="0">
                    <a:pos x="T4" y="T5"/>
                  </a:cxn>
                </a:cxnLst>
                <a:rect l="0" t="0" r="r" b="b"/>
                <a:pathLst>
                  <a:path w="5" h="4">
                    <a:moveTo>
                      <a:pt x="0" y="1"/>
                    </a:moveTo>
                    <a:cubicBezTo>
                      <a:pt x="2" y="1"/>
                      <a:pt x="5" y="0"/>
                      <a:pt x="5" y="2"/>
                    </a:cubicBezTo>
                    <a:cubicBezTo>
                      <a:pt x="4" y="2"/>
                      <a:pt x="0"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47"/>
              <p:cNvSpPr/>
              <p:nvPr/>
            </p:nvSpPr>
            <p:spPr bwMode="auto">
              <a:xfrm>
                <a:off x="167" y="184"/>
                <a:ext cx="5" cy="4"/>
              </a:xfrm>
              <a:custGeom>
                <a:avLst/>
                <a:gdLst>
                  <a:gd name="T0" fmla="*/ 0 w 6"/>
                  <a:gd name="T1" fmla="*/ 1 h 4"/>
                  <a:gd name="T2" fmla="*/ 6 w 6"/>
                  <a:gd name="T3" fmla="*/ 2 h 4"/>
                  <a:gd name="T4" fmla="*/ 0 w 6"/>
                  <a:gd name="T5" fmla="*/ 1 h 4"/>
                </a:gdLst>
                <a:ahLst/>
                <a:cxnLst>
                  <a:cxn ang="0">
                    <a:pos x="T0" y="T1"/>
                  </a:cxn>
                  <a:cxn ang="0">
                    <a:pos x="T2" y="T3"/>
                  </a:cxn>
                  <a:cxn ang="0">
                    <a:pos x="T4" y="T5"/>
                  </a:cxn>
                </a:cxnLst>
                <a:rect l="0" t="0" r="r" b="b"/>
                <a:pathLst>
                  <a:path w="6" h="4">
                    <a:moveTo>
                      <a:pt x="0" y="1"/>
                    </a:moveTo>
                    <a:cubicBezTo>
                      <a:pt x="2" y="0"/>
                      <a:pt x="5" y="0"/>
                      <a:pt x="6" y="2"/>
                    </a:cubicBezTo>
                    <a:cubicBezTo>
                      <a:pt x="5" y="4"/>
                      <a:pt x="0"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8"/>
              <p:cNvSpPr/>
              <p:nvPr/>
            </p:nvSpPr>
            <p:spPr bwMode="auto">
              <a:xfrm>
                <a:off x="122" y="21"/>
                <a:ext cx="17" cy="5"/>
              </a:xfrm>
              <a:custGeom>
                <a:avLst/>
                <a:gdLst>
                  <a:gd name="T0" fmla="*/ 20 w 20"/>
                  <a:gd name="T1" fmla="*/ 3 h 6"/>
                  <a:gd name="T2" fmla="*/ 0 w 20"/>
                  <a:gd name="T3" fmla="*/ 3 h 6"/>
                  <a:gd name="T4" fmla="*/ 20 w 20"/>
                  <a:gd name="T5" fmla="*/ 3 h 6"/>
                </a:gdLst>
                <a:ahLst/>
                <a:cxnLst>
                  <a:cxn ang="0">
                    <a:pos x="T0" y="T1"/>
                  </a:cxn>
                  <a:cxn ang="0">
                    <a:pos x="T2" y="T3"/>
                  </a:cxn>
                  <a:cxn ang="0">
                    <a:pos x="T4" y="T5"/>
                  </a:cxn>
                </a:cxnLst>
                <a:rect l="0" t="0" r="r" b="b"/>
                <a:pathLst>
                  <a:path w="20" h="6">
                    <a:moveTo>
                      <a:pt x="20" y="3"/>
                    </a:moveTo>
                    <a:cubicBezTo>
                      <a:pt x="13" y="3"/>
                      <a:pt x="5" y="6"/>
                      <a:pt x="0" y="3"/>
                    </a:cubicBezTo>
                    <a:cubicBezTo>
                      <a:pt x="7" y="1"/>
                      <a:pt x="14" y="0"/>
                      <a:pt x="2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49"/>
              <p:cNvSpPr/>
              <p:nvPr/>
            </p:nvSpPr>
            <p:spPr bwMode="auto">
              <a:xfrm>
                <a:off x="122" y="32"/>
                <a:ext cx="9" cy="3"/>
              </a:xfrm>
              <a:custGeom>
                <a:avLst/>
                <a:gdLst>
                  <a:gd name="T0" fmla="*/ 1 w 10"/>
                  <a:gd name="T1" fmla="*/ 2 h 4"/>
                  <a:gd name="T2" fmla="*/ 9 w 10"/>
                  <a:gd name="T3" fmla="*/ 2 h 4"/>
                  <a:gd name="T4" fmla="*/ 1 w 10"/>
                  <a:gd name="T5" fmla="*/ 2 h 4"/>
                </a:gdLst>
                <a:ahLst/>
                <a:cxnLst>
                  <a:cxn ang="0">
                    <a:pos x="T0" y="T1"/>
                  </a:cxn>
                  <a:cxn ang="0">
                    <a:pos x="T2" y="T3"/>
                  </a:cxn>
                  <a:cxn ang="0">
                    <a:pos x="T4" y="T5"/>
                  </a:cxn>
                </a:cxnLst>
                <a:rect l="0" t="0" r="r" b="b"/>
                <a:pathLst>
                  <a:path w="10" h="4">
                    <a:moveTo>
                      <a:pt x="1" y="2"/>
                    </a:moveTo>
                    <a:cubicBezTo>
                      <a:pt x="3" y="2"/>
                      <a:pt x="10" y="0"/>
                      <a:pt x="9" y="2"/>
                    </a:cubicBezTo>
                    <a:cubicBezTo>
                      <a:pt x="7" y="2"/>
                      <a:pt x="0" y="4"/>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50"/>
              <p:cNvSpPr/>
              <p:nvPr/>
            </p:nvSpPr>
            <p:spPr bwMode="auto">
              <a:xfrm>
                <a:off x="120" y="177"/>
                <a:ext cx="23" cy="3"/>
              </a:xfrm>
              <a:custGeom>
                <a:avLst/>
                <a:gdLst>
                  <a:gd name="T0" fmla="*/ 26 w 26"/>
                  <a:gd name="T1" fmla="*/ 3 h 4"/>
                  <a:gd name="T2" fmla="*/ 0 w 26"/>
                  <a:gd name="T3" fmla="*/ 3 h 4"/>
                  <a:gd name="T4" fmla="*/ 26 w 26"/>
                  <a:gd name="T5" fmla="*/ 3 h 4"/>
                </a:gdLst>
                <a:ahLst/>
                <a:cxnLst>
                  <a:cxn ang="0">
                    <a:pos x="T0" y="T1"/>
                  </a:cxn>
                  <a:cxn ang="0">
                    <a:pos x="T2" y="T3"/>
                  </a:cxn>
                  <a:cxn ang="0">
                    <a:pos x="T4" y="T5"/>
                  </a:cxn>
                </a:cxnLst>
                <a:rect l="0" t="0" r="r" b="b"/>
                <a:pathLst>
                  <a:path w="26" h="4">
                    <a:moveTo>
                      <a:pt x="26" y="3"/>
                    </a:moveTo>
                    <a:cubicBezTo>
                      <a:pt x="16" y="4"/>
                      <a:pt x="7" y="4"/>
                      <a:pt x="0" y="3"/>
                    </a:cubicBezTo>
                    <a:cubicBezTo>
                      <a:pt x="9" y="2"/>
                      <a:pt x="17" y="0"/>
                      <a:pt x="2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51"/>
              <p:cNvSpPr/>
              <p:nvPr/>
            </p:nvSpPr>
            <p:spPr bwMode="auto">
              <a:xfrm>
                <a:off x="105" y="22"/>
                <a:ext cx="8" cy="4"/>
              </a:xfrm>
              <a:custGeom>
                <a:avLst/>
                <a:gdLst>
                  <a:gd name="T0" fmla="*/ 9 w 9"/>
                  <a:gd name="T1" fmla="*/ 4 h 5"/>
                  <a:gd name="T2" fmla="*/ 0 w 9"/>
                  <a:gd name="T3" fmla="*/ 4 h 5"/>
                  <a:gd name="T4" fmla="*/ 2 w 9"/>
                  <a:gd name="T5" fmla="*/ 3 h 5"/>
                  <a:gd name="T6" fmla="*/ 1 w 9"/>
                  <a:gd name="T7" fmla="*/ 1 h 5"/>
                  <a:gd name="T8" fmla="*/ 9 w 9"/>
                  <a:gd name="T9" fmla="*/ 4 h 5"/>
                </a:gdLst>
                <a:ahLst/>
                <a:cxnLst>
                  <a:cxn ang="0">
                    <a:pos x="T0" y="T1"/>
                  </a:cxn>
                  <a:cxn ang="0">
                    <a:pos x="T2" y="T3"/>
                  </a:cxn>
                  <a:cxn ang="0">
                    <a:pos x="T4" y="T5"/>
                  </a:cxn>
                  <a:cxn ang="0">
                    <a:pos x="T6" y="T7"/>
                  </a:cxn>
                  <a:cxn ang="0">
                    <a:pos x="T8" y="T9"/>
                  </a:cxn>
                </a:cxnLst>
                <a:rect l="0" t="0" r="r" b="b"/>
                <a:pathLst>
                  <a:path w="9" h="5">
                    <a:moveTo>
                      <a:pt x="9" y="4"/>
                    </a:moveTo>
                    <a:cubicBezTo>
                      <a:pt x="6" y="5"/>
                      <a:pt x="2" y="5"/>
                      <a:pt x="0" y="4"/>
                    </a:cubicBezTo>
                    <a:cubicBezTo>
                      <a:pt x="0" y="3"/>
                      <a:pt x="1" y="3"/>
                      <a:pt x="2" y="3"/>
                    </a:cubicBezTo>
                    <a:cubicBezTo>
                      <a:pt x="2" y="2"/>
                      <a:pt x="1" y="2"/>
                      <a:pt x="1" y="1"/>
                    </a:cubicBezTo>
                    <a:cubicBezTo>
                      <a:pt x="5" y="0"/>
                      <a:pt x="7" y="2"/>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52"/>
              <p:cNvSpPr/>
              <p:nvPr/>
            </p:nvSpPr>
            <p:spPr bwMode="auto">
              <a:xfrm>
                <a:off x="12" y="32"/>
                <a:ext cx="8" cy="6"/>
              </a:xfrm>
              <a:custGeom>
                <a:avLst/>
                <a:gdLst>
                  <a:gd name="T0" fmla="*/ 0 w 9"/>
                  <a:gd name="T1" fmla="*/ 3 h 7"/>
                  <a:gd name="T2" fmla="*/ 9 w 9"/>
                  <a:gd name="T3" fmla="*/ 2 h 7"/>
                  <a:gd name="T4" fmla="*/ 0 w 9"/>
                  <a:gd name="T5" fmla="*/ 3 h 7"/>
                </a:gdLst>
                <a:ahLst/>
                <a:cxnLst>
                  <a:cxn ang="0">
                    <a:pos x="T0" y="T1"/>
                  </a:cxn>
                  <a:cxn ang="0">
                    <a:pos x="T2" y="T3"/>
                  </a:cxn>
                  <a:cxn ang="0">
                    <a:pos x="T4" y="T5"/>
                  </a:cxn>
                </a:cxnLst>
                <a:rect l="0" t="0" r="r" b="b"/>
                <a:pathLst>
                  <a:path w="9" h="7">
                    <a:moveTo>
                      <a:pt x="0" y="3"/>
                    </a:moveTo>
                    <a:cubicBezTo>
                      <a:pt x="1" y="1"/>
                      <a:pt x="7" y="0"/>
                      <a:pt x="9" y="2"/>
                    </a:cubicBezTo>
                    <a:cubicBezTo>
                      <a:pt x="6" y="2"/>
                      <a:pt x="2" y="7"/>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53"/>
              <p:cNvSpPr>
                <a:spLocks noEditPoints="1"/>
              </p:cNvSpPr>
              <p:nvPr/>
            </p:nvSpPr>
            <p:spPr bwMode="auto">
              <a:xfrm>
                <a:off x="3" y="7"/>
                <a:ext cx="1012" cy="193"/>
              </a:xfrm>
              <a:custGeom>
                <a:avLst/>
                <a:gdLst>
                  <a:gd name="T0" fmla="*/ 31 w 1136"/>
                  <a:gd name="T1" fmla="*/ 36 h 215"/>
                  <a:gd name="T2" fmla="*/ 7 w 1136"/>
                  <a:gd name="T3" fmla="*/ 55 h 215"/>
                  <a:gd name="T4" fmla="*/ 7 w 1136"/>
                  <a:gd name="T5" fmla="*/ 74 h 215"/>
                  <a:gd name="T6" fmla="*/ 10 w 1136"/>
                  <a:gd name="T7" fmla="*/ 105 h 215"/>
                  <a:gd name="T8" fmla="*/ 4 w 1136"/>
                  <a:gd name="T9" fmla="*/ 126 h 215"/>
                  <a:gd name="T10" fmla="*/ 23 w 1136"/>
                  <a:gd name="T11" fmla="*/ 142 h 215"/>
                  <a:gd name="T12" fmla="*/ 17 w 1136"/>
                  <a:gd name="T13" fmla="*/ 164 h 215"/>
                  <a:gd name="T14" fmla="*/ 29 w 1136"/>
                  <a:gd name="T15" fmla="*/ 199 h 215"/>
                  <a:gd name="T16" fmla="*/ 95 w 1136"/>
                  <a:gd name="T17" fmla="*/ 215 h 215"/>
                  <a:gd name="T18" fmla="*/ 63 w 1136"/>
                  <a:gd name="T19" fmla="*/ 188 h 215"/>
                  <a:gd name="T20" fmla="*/ 256 w 1136"/>
                  <a:gd name="T21" fmla="*/ 175 h 215"/>
                  <a:gd name="T22" fmla="*/ 301 w 1136"/>
                  <a:gd name="T23" fmla="*/ 160 h 215"/>
                  <a:gd name="T24" fmla="*/ 426 w 1136"/>
                  <a:gd name="T25" fmla="*/ 144 h 215"/>
                  <a:gd name="T26" fmla="*/ 440 w 1136"/>
                  <a:gd name="T27" fmla="*/ 140 h 215"/>
                  <a:gd name="T28" fmla="*/ 392 w 1136"/>
                  <a:gd name="T29" fmla="*/ 135 h 215"/>
                  <a:gd name="T30" fmla="*/ 367 w 1136"/>
                  <a:gd name="T31" fmla="*/ 126 h 215"/>
                  <a:gd name="T32" fmla="*/ 274 w 1136"/>
                  <a:gd name="T33" fmla="*/ 120 h 215"/>
                  <a:gd name="T34" fmla="*/ 479 w 1136"/>
                  <a:gd name="T35" fmla="*/ 94 h 215"/>
                  <a:gd name="T36" fmla="*/ 519 w 1136"/>
                  <a:gd name="T37" fmla="*/ 93 h 215"/>
                  <a:gd name="T38" fmla="*/ 778 w 1136"/>
                  <a:gd name="T39" fmla="*/ 58 h 215"/>
                  <a:gd name="T40" fmla="*/ 830 w 1136"/>
                  <a:gd name="T41" fmla="*/ 62 h 215"/>
                  <a:gd name="T42" fmla="*/ 913 w 1136"/>
                  <a:gd name="T43" fmla="*/ 53 h 215"/>
                  <a:gd name="T44" fmla="*/ 895 w 1136"/>
                  <a:gd name="T45" fmla="*/ 48 h 215"/>
                  <a:gd name="T46" fmla="*/ 1049 w 1136"/>
                  <a:gd name="T47" fmla="*/ 16 h 215"/>
                  <a:gd name="T48" fmla="*/ 1097 w 1136"/>
                  <a:gd name="T49" fmla="*/ 6 h 215"/>
                  <a:gd name="T50" fmla="*/ 723 w 1136"/>
                  <a:gd name="T51" fmla="*/ 36 h 215"/>
                  <a:gd name="T52" fmla="*/ 672 w 1136"/>
                  <a:gd name="T53" fmla="*/ 38 h 215"/>
                  <a:gd name="T54" fmla="*/ 855 w 1136"/>
                  <a:gd name="T55" fmla="*/ 21 h 215"/>
                  <a:gd name="T56" fmla="*/ 881 w 1136"/>
                  <a:gd name="T57" fmla="*/ 15 h 215"/>
                  <a:gd name="T58" fmla="*/ 885 w 1136"/>
                  <a:gd name="T59" fmla="*/ 11 h 215"/>
                  <a:gd name="T60" fmla="*/ 854 w 1136"/>
                  <a:gd name="T61" fmla="*/ 19 h 215"/>
                  <a:gd name="T62" fmla="*/ 745 w 1136"/>
                  <a:gd name="T63" fmla="*/ 23 h 215"/>
                  <a:gd name="T64" fmla="*/ 728 w 1136"/>
                  <a:gd name="T65" fmla="*/ 19 h 215"/>
                  <a:gd name="T66" fmla="*/ 799 w 1136"/>
                  <a:gd name="T67" fmla="*/ 14 h 215"/>
                  <a:gd name="T68" fmla="*/ 771 w 1136"/>
                  <a:gd name="T69" fmla="*/ 13 h 215"/>
                  <a:gd name="T70" fmla="*/ 749 w 1136"/>
                  <a:gd name="T71" fmla="*/ 15 h 215"/>
                  <a:gd name="T72" fmla="*/ 678 w 1136"/>
                  <a:gd name="T73" fmla="*/ 25 h 215"/>
                  <a:gd name="T74" fmla="*/ 660 w 1136"/>
                  <a:gd name="T75" fmla="*/ 28 h 215"/>
                  <a:gd name="T76" fmla="*/ 639 w 1136"/>
                  <a:gd name="T77" fmla="*/ 24 h 215"/>
                  <a:gd name="T78" fmla="*/ 561 w 1136"/>
                  <a:gd name="T79" fmla="*/ 31 h 215"/>
                  <a:gd name="T80" fmla="*/ 488 w 1136"/>
                  <a:gd name="T81" fmla="*/ 33 h 215"/>
                  <a:gd name="T82" fmla="*/ 436 w 1136"/>
                  <a:gd name="T83" fmla="*/ 35 h 215"/>
                  <a:gd name="T84" fmla="*/ 430 w 1136"/>
                  <a:gd name="T85" fmla="*/ 32 h 215"/>
                  <a:gd name="T86" fmla="*/ 478 w 1136"/>
                  <a:gd name="T87" fmla="*/ 19 h 215"/>
                  <a:gd name="T88" fmla="*/ 230 w 1136"/>
                  <a:gd name="T89" fmla="*/ 27 h 215"/>
                  <a:gd name="T90" fmla="*/ 106 w 1136"/>
                  <a:gd name="T91" fmla="*/ 29 h 215"/>
                  <a:gd name="T92" fmla="*/ 95 w 1136"/>
                  <a:gd name="T93" fmla="*/ 20 h 215"/>
                  <a:gd name="T94" fmla="*/ 784 w 1136"/>
                  <a:gd name="T95" fmla="*/ 13 h 215"/>
                  <a:gd name="T96" fmla="*/ 893 w 1136"/>
                  <a:gd name="T97" fmla="*/ 46 h 215"/>
                  <a:gd name="T98" fmla="*/ 638 w 1136"/>
                  <a:gd name="T99" fmla="*/ 46 h 215"/>
                  <a:gd name="T100" fmla="*/ 648 w 1136"/>
                  <a:gd name="T101" fmla="*/ 40 h 215"/>
                  <a:gd name="T102" fmla="*/ 626 w 1136"/>
                  <a:gd name="T103" fmla="*/ 32 h 215"/>
                  <a:gd name="T104" fmla="*/ 575 w 1136"/>
                  <a:gd name="T105" fmla="*/ 3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36" h="215">
                    <a:moveTo>
                      <a:pt x="25" y="23"/>
                    </a:moveTo>
                    <a:cubicBezTo>
                      <a:pt x="26" y="28"/>
                      <a:pt x="32" y="25"/>
                      <a:pt x="32" y="31"/>
                    </a:cubicBezTo>
                    <a:cubicBezTo>
                      <a:pt x="35" y="30"/>
                      <a:pt x="35" y="26"/>
                      <a:pt x="40" y="27"/>
                    </a:cubicBezTo>
                    <a:cubicBezTo>
                      <a:pt x="44" y="34"/>
                      <a:pt x="33" y="32"/>
                      <a:pt x="31" y="36"/>
                    </a:cubicBezTo>
                    <a:cubicBezTo>
                      <a:pt x="28" y="34"/>
                      <a:pt x="34" y="34"/>
                      <a:pt x="32" y="31"/>
                    </a:cubicBezTo>
                    <a:cubicBezTo>
                      <a:pt x="29" y="27"/>
                      <a:pt x="23" y="34"/>
                      <a:pt x="27" y="37"/>
                    </a:cubicBezTo>
                    <a:cubicBezTo>
                      <a:pt x="17" y="37"/>
                      <a:pt x="7" y="42"/>
                      <a:pt x="0" y="48"/>
                    </a:cubicBezTo>
                    <a:cubicBezTo>
                      <a:pt x="1" y="52"/>
                      <a:pt x="6" y="51"/>
                      <a:pt x="7" y="55"/>
                    </a:cubicBezTo>
                    <a:cubicBezTo>
                      <a:pt x="8" y="59"/>
                      <a:pt x="5" y="57"/>
                      <a:pt x="3" y="58"/>
                    </a:cubicBezTo>
                    <a:cubicBezTo>
                      <a:pt x="4" y="60"/>
                      <a:pt x="3" y="62"/>
                      <a:pt x="6" y="63"/>
                    </a:cubicBezTo>
                    <a:cubicBezTo>
                      <a:pt x="2" y="67"/>
                      <a:pt x="1" y="68"/>
                      <a:pt x="2" y="74"/>
                    </a:cubicBezTo>
                    <a:cubicBezTo>
                      <a:pt x="4" y="73"/>
                      <a:pt x="6" y="73"/>
                      <a:pt x="7" y="74"/>
                    </a:cubicBezTo>
                    <a:cubicBezTo>
                      <a:pt x="9" y="81"/>
                      <a:pt x="7" y="84"/>
                      <a:pt x="6" y="89"/>
                    </a:cubicBezTo>
                    <a:cubicBezTo>
                      <a:pt x="7" y="93"/>
                      <a:pt x="10" y="94"/>
                      <a:pt x="10" y="98"/>
                    </a:cubicBezTo>
                    <a:cubicBezTo>
                      <a:pt x="10" y="99"/>
                      <a:pt x="9" y="97"/>
                      <a:pt x="8" y="98"/>
                    </a:cubicBezTo>
                    <a:cubicBezTo>
                      <a:pt x="10" y="101"/>
                      <a:pt x="9" y="102"/>
                      <a:pt x="10" y="105"/>
                    </a:cubicBezTo>
                    <a:cubicBezTo>
                      <a:pt x="9" y="107"/>
                      <a:pt x="5" y="105"/>
                      <a:pt x="4" y="108"/>
                    </a:cubicBezTo>
                    <a:cubicBezTo>
                      <a:pt x="4" y="111"/>
                      <a:pt x="6" y="110"/>
                      <a:pt x="8" y="111"/>
                    </a:cubicBezTo>
                    <a:cubicBezTo>
                      <a:pt x="7" y="120"/>
                      <a:pt x="15" y="116"/>
                      <a:pt x="15" y="123"/>
                    </a:cubicBezTo>
                    <a:cubicBezTo>
                      <a:pt x="13" y="127"/>
                      <a:pt x="8" y="121"/>
                      <a:pt x="4" y="126"/>
                    </a:cubicBezTo>
                    <a:cubicBezTo>
                      <a:pt x="5" y="132"/>
                      <a:pt x="8" y="129"/>
                      <a:pt x="12" y="131"/>
                    </a:cubicBezTo>
                    <a:cubicBezTo>
                      <a:pt x="11" y="133"/>
                      <a:pt x="11" y="135"/>
                      <a:pt x="12" y="137"/>
                    </a:cubicBezTo>
                    <a:cubicBezTo>
                      <a:pt x="13" y="133"/>
                      <a:pt x="17" y="134"/>
                      <a:pt x="21" y="135"/>
                    </a:cubicBezTo>
                    <a:cubicBezTo>
                      <a:pt x="20" y="138"/>
                      <a:pt x="22" y="140"/>
                      <a:pt x="23" y="142"/>
                    </a:cubicBezTo>
                    <a:cubicBezTo>
                      <a:pt x="20" y="143"/>
                      <a:pt x="13" y="143"/>
                      <a:pt x="10" y="140"/>
                    </a:cubicBezTo>
                    <a:cubicBezTo>
                      <a:pt x="9" y="142"/>
                      <a:pt x="13" y="146"/>
                      <a:pt x="14" y="148"/>
                    </a:cubicBezTo>
                    <a:cubicBezTo>
                      <a:pt x="12" y="150"/>
                      <a:pt x="13" y="154"/>
                      <a:pt x="10" y="155"/>
                    </a:cubicBezTo>
                    <a:cubicBezTo>
                      <a:pt x="11" y="159"/>
                      <a:pt x="15" y="160"/>
                      <a:pt x="17" y="164"/>
                    </a:cubicBezTo>
                    <a:cubicBezTo>
                      <a:pt x="16" y="167"/>
                      <a:pt x="15" y="168"/>
                      <a:pt x="13" y="172"/>
                    </a:cubicBezTo>
                    <a:cubicBezTo>
                      <a:pt x="15" y="178"/>
                      <a:pt x="19" y="180"/>
                      <a:pt x="24" y="181"/>
                    </a:cubicBezTo>
                    <a:cubicBezTo>
                      <a:pt x="26" y="186"/>
                      <a:pt x="20" y="185"/>
                      <a:pt x="21" y="189"/>
                    </a:cubicBezTo>
                    <a:cubicBezTo>
                      <a:pt x="24" y="190"/>
                      <a:pt x="22" y="198"/>
                      <a:pt x="29" y="199"/>
                    </a:cubicBezTo>
                    <a:cubicBezTo>
                      <a:pt x="29" y="200"/>
                      <a:pt x="28" y="201"/>
                      <a:pt x="26" y="201"/>
                    </a:cubicBezTo>
                    <a:cubicBezTo>
                      <a:pt x="27" y="204"/>
                      <a:pt x="29" y="200"/>
                      <a:pt x="31" y="200"/>
                    </a:cubicBezTo>
                    <a:cubicBezTo>
                      <a:pt x="34" y="201"/>
                      <a:pt x="34" y="205"/>
                      <a:pt x="36" y="205"/>
                    </a:cubicBezTo>
                    <a:cubicBezTo>
                      <a:pt x="56" y="208"/>
                      <a:pt x="74" y="213"/>
                      <a:pt x="95" y="215"/>
                    </a:cubicBezTo>
                    <a:cubicBezTo>
                      <a:pt x="99" y="211"/>
                      <a:pt x="116" y="211"/>
                      <a:pt x="125" y="209"/>
                    </a:cubicBezTo>
                    <a:cubicBezTo>
                      <a:pt x="107" y="209"/>
                      <a:pt x="93" y="204"/>
                      <a:pt x="76" y="202"/>
                    </a:cubicBezTo>
                    <a:cubicBezTo>
                      <a:pt x="87" y="192"/>
                      <a:pt x="106" y="196"/>
                      <a:pt x="120" y="192"/>
                    </a:cubicBezTo>
                    <a:cubicBezTo>
                      <a:pt x="100" y="191"/>
                      <a:pt x="83" y="191"/>
                      <a:pt x="63" y="188"/>
                    </a:cubicBezTo>
                    <a:cubicBezTo>
                      <a:pt x="67" y="184"/>
                      <a:pt x="74" y="187"/>
                      <a:pt x="80" y="187"/>
                    </a:cubicBezTo>
                    <a:cubicBezTo>
                      <a:pt x="127" y="183"/>
                      <a:pt x="177" y="183"/>
                      <a:pt x="220" y="175"/>
                    </a:cubicBezTo>
                    <a:cubicBezTo>
                      <a:pt x="222" y="175"/>
                      <a:pt x="222" y="176"/>
                      <a:pt x="221" y="176"/>
                    </a:cubicBezTo>
                    <a:cubicBezTo>
                      <a:pt x="230" y="175"/>
                      <a:pt x="249" y="172"/>
                      <a:pt x="256" y="175"/>
                    </a:cubicBezTo>
                    <a:cubicBezTo>
                      <a:pt x="254" y="173"/>
                      <a:pt x="257" y="174"/>
                      <a:pt x="258" y="173"/>
                    </a:cubicBezTo>
                    <a:cubicBezTo>
                      <a:pt x="253" y="167"/>
                      <a:pt x="247" y="173"/>
                      <a:pt x="244" y="173"/>
                    </a:cubicBezTo>
                    <a:cubicBezTo>
                      <a:pt x="234" y="174"/>
                      <a:pt x="219" y="169"/>
                      <a:pt x="207" y="171"/>
                    </a:cubicBezTo>
                    <a:cubicBezTo>
                      <a:pt x="230" y="162"/>
                      <a:pt x="268" y="166"/>
                      <a:pt x="301" y="160"/>
                    </a:cubicBezTo>
                    <a:cubicBezTo>
                      <a:pt x="288" y="156"/>
                      <a:pt x="273" y="161"/>
                      <a:pt x="257" y="160"/>
                    </a:cubicBezTo>
                    <a:cubicBezTo>
                      <a:pt x="298" y="156"/>
                      <a:pt x="341" y="152"/>
                      <a:pt x="381" y="150"/>
                    </a:cubicBezTo>
                    <a:cubicBezTo>
                      <a:pt x="431" y="146"/>
                      <a:pt x="479" y="145"/>
                      <a:pt x="526" y="138"/>
                    </a:cubicBezTo>
                    <a:cubicBezTo>
                      <a:pt x="493" y="139"/>
                      <a:pt x="460" y="144"/>
                      <a:pt x="426" y="144"/>
                    </a:cubicBezTo>
                    <a:cubicBezTo>
                      <a:pt x="369" y="145"/>
                      <a:pt x="307" y="157"/>
                      <a:pt x="250" y="153"/>
                    </a:cubicBezTo>
                    <a:cubicBezTo>
                      <a:pt x="306" y="148"/>
                      <a:pt x="359" y="147"/>
                      <a:pt x="415" y="141"/>
                    </a:cubicBezTo>
                    <a:cubicBezTo>
                      <a:pt x="417" y="139"/>
                      <a:pt x="409" y="141"/>
                      <a:pt x="407" y="141"/>
                    </a:cubicBezTo>
                    <a:cubicBezTo>
                      <a:pt x="413" y="138"/>
                      <a:pt x="434" y="134"/>
                      <a:pt x="440" y="140"/>
                    </a:cubicBezTo>
                    <a:cubicBezTo>
                      <a:pt x="444" y="133"/>
                      <a:pt x="449" y="138"/>
                      <a:pt x="455" y="138"/>
                    </a:cubicBezTo>
                    <a:cubicBezTo>
                      <a:pt x="454" y="137"/>
                      <a:pt x="453" y="137"/>
                      <a:pt x="451" y="137"/>
                    </a:cubicBezTo>
                    <a:cubicBezTo>
                      <a:pt x="453" y="132"/>
                      <a:pt x="462" y="137"/>
                      <a:pt x="464" y="131"/>
                    </a:cubicBezTo>
                    <a:cubicBezTo>
                      <a:pt x="438" y="132"/>
                      <a:pt x="416" y="134"/>
                      <a:pt x="392" y="135"/>
                    </a:cubicBezTo>
                    <a:cubicBezTo>
                      <a:pt x="437" y="127"/>
                      <a:pt x="476" y="126"/>
                      <a:pt x="513" y="119"/>
                    </a:cubicBezTo>
                    <a:cubicBezTo>
                      <a:pt x="509" y="118"/>
                      <a:pt x="503" y="120"/>
                      <a:pt x="501" y="117"/>
                    </a:cubicBezTo>
                    <a:cubicBezTo>
                      <a:pt x="467" y="123"/>
                      <a:pt x="428" y="125"/>
                      <a:pt x="391" y="125"/>
                    </a:cubicBezTo>
                    <a:cubicBezTo>
                      <a:pt x="383" y="125"/>
                      <a:pt x="375" y="126"/>
                      <a:pt x="367" y="126"/>
                    </a:cubicBezTo>
                    <a:cubicBezTo>
                      <a:pt x="324" y="129"/>
                      <a:pt x="282" y="131"/>
                      <a:pt x="242" y="133"/>
                    </a:cubicBezTo>
                    <a:cubicBezTo>
                      <a:pt x="246" y="129"/>
                      <a:pt x="256" y="131"/>
                      <a:pt x="258" y="130"/>
                    </a:cubicBezTo>
                    <a:cubicBezTo>
                      <a:pt x="252" y="130"/>
                      <a:pt x="253" y="127"/>
                      <a:pt x="248" y="126"/>
                    </a:cubicBezTo>
                    <a:cubicBezTo>
                      <a:pt x="256" y="123"/>
                      <a:pt x="265" y="121"/>
                      <a:pt x="274" y="120"/>
                    </a:cubicBezTo>
                    <a:cubicBezTo>
                      <a:pt x="288" y="118"/>
                      <a:pt x="305" y="121"/>
                      <a:pt x="314" y="114"/>
                    </a:cubicBezTo>
                    <a:cubicBezTo>
                      <a:pt x="350" y="113"/>
                      <a:pt x="379" y="106"/>
                      <a:pt x="410" y="104"/>
                    </a:cubicBezTo>
                    <a:cubicBezTo>
                      <a:pt x="411" y="102"/>
                      <a:pt x="413" y="103"/>
                      <a:pt x="411" y="101"/>
                    </a:cubicBezTo>
                    <a:cubicBezTo>
                      <a:pt x="432" y="99"/>
                      <a:pt x="457" y="98"/>
                      <a:pt x="479" y="94"/>
                    </a:cubicBezTo>
                    <a:cubicBezTo>
                      <a:pt x="483" y="93"/>
                      <a:pt x="486" y="92"/>
                      <a:pt x="490" y="95"/>
                    </a:cubicBezTo>
                    <a:cubicBezTo>
                      <a:pt x="494" y="93"/>
                      <a:pt x="502" y="90"/>
                      <a:pt x="503" y="94"/>
                    </a:cubicBezTo>
                    <a:cubicBezTo>
                      <a:pt x="506" y="94"/>
                      <a:pt x="508" y="93"/>
                      <a:pt x="509" y="91"/>
                    </a:cubicBezTo>
                    <a:cubicBezTo>
                      <a:pt x="512" y="92"/>
                      <a:pt x="515" y="95"/>
                      <a:pt x="519" y="93"/>
                    </a:cubicBezTo>
                    <a:cubicBezTo>
                      <a:pt x="542" y="83"/>
                      <a:pt x="587" y="82"/>
                      <a:pt x="617" y="79"/>
                    </a:cubicBezTo>
                    <a:cubicBezTo>
                      <a:pt x="625" y="79"/>
                      <a:pt x="630" y="80"/>
                      <a:pt x="633" y="75"/>
                    </a:cubicBezTo>
                    <a:cubicBezTo>
                      <a:pt x="609" y="73"/>
                      <a:pt x="587" y="80"/>
                      <a:pt x="564" y="75"/>
                    </a:cubicBezTo>
                    <a:cubicBezTo>
                      <a:pt x="635" y="69"/>
                      <a:pt x="712" y="63"/>
                      <a:pt x="778" y="58"/>
                    </a:cubicBezTo>
                    <a:cubicBezTo>
                      <a:pt x="767" y="64"/>
                      <a:pt x="749" y="64"/>
                      <a:pt x="737" y="64"/>
                    </a:cubicBezTo>
                    <a:cubicBezTo>
                      <a:pt x="740" y="66"/>
                      <a:pt x="736" y="68"/>
                      <a:pt x="738" y="68"/>
                    </a:cubicBezTo>
                    <a:cubicBezTo>
                      <a:pt x="771" y="72"/>
                      <a:pt x="802" y="60"/>
                      <a:pt x="827" y="65"/>
                    </a:cubicBezTo>
                    <a:cubicBezTo>
                      <a:pt x="830" y="65"/>
                      <a:pt x="825" y="62"/>
                      <a:pt x="830" y="62"/>
                    </a:cubicBezTo>
                    <a:cubicBezTo>
                      <a:pt x="833" y="65"/>
                      <a:pt x="833" y="62"/>
                      <a:pt x="834" y="64"/>
                    </a:cubicBezTo>
                    <a:cubicBezTo>
                      <a:pt x="836" y="63"/>
                      <a:pt x="836" y="63"/>
                      <a:pt x="837" y="60"/>
                    </a:cubicBezTo>
                    <a:cubicBezTo>
                      <a:pt x="838" y="63"/>
                      <a:pt x="840" y="61"/>
                      <a:pt x="840" y="63"/>
                    </a:cubicBezTo>
                    <a:cubicBezTo>
                      <a:pt x="854" y="58"/>
                      <a:pt x="893" y="57"/>
                      <a:pt x="913" y="53"/>
                    </a:cubicBezTo>
                    <a:cubicBezTo>
                      <a:pt x="913" y="50"/>
                      <a:pt x="910" y="51"/>
                      <a:pt x="908" y="51"/>
                    </a:cubicBezTo>
                    <a:cubicBezTo>
                      <a:pt x="908" y="48"/>
                      <a:pt x="913" y="50"/>
                      <a:pt x="914" y="52"/>
                    </a:cubicBezTo>
                    <a:cubicBezTo>
                      <a:pt x="912" y="48"/>
                      <a:pt x="919" y="50"/>
                      <a:pt x="921" y="48"/>
                    </a:cubicBezTo>
                    <a:cubicBezTo>
                      <a:pt x="915" y="46"/>
                      <a:pt x="904" y="49"/>
                      <a:pt x="895" y="48"/>
                    </a:cubicBezTo>
                    <a:cubicBezTo>
                      <a:pt x="942" y="40"/>
                      <a:pt x="1002" y="36"/>
                      <a:pt x="1041" y="27"/>
                    </a:cubicBezTo>
                    <a:cubicBezTo>
                      <a:pt x="1035" y="24"/>
                      <a:pt x="1029" y="25"/>
                      <a:pt x="1022" y="25"/>
                    </a:cubicBezTo>
                    <a:cubicBezTo>
                      <a:pt x="1032" y="21"/>
                      <a:pt x="1041" y="22"/>
                      <a:pt x="1052" y="19"/>
                    </a:cubicBezTo>
                    <a:cubicBezTo>
                      <a:pt x="1051" y="17"/>
                      <a:pt x="1049" y="19"/>
                      <a:pt x="1049" y="16"/>
                    </a:cubicBezTo>
                    <a:cubicBezTo>
                      <a:pt x="1069" y="14"/>
                      <a:pt x="1093" y="8"/>
                      <a:pt x="1113" y="6"/>
                    </a:cubicBezTo>
                    <a:cubicBezTo>
                      <a:pt x="1116" y="4"/>
                      <a:pt x="1116" y="2"/>
                      <a:pt x="1117" y="2"/>
                    </a:cubicBezTo>
                    <a:cubicBezTo>
                      <a:pt x="1123" y="5"/>
                      <a:pt x="1128" y="3"/>
                      <a:pt x="1136" y="1"/>
                    </a:cubicBezTo>
                    <a:cubicBezTo>
                      <a:pt x="1124" y="2"/>
                      <a:pt x="1109" y="0"/>
                      <a:pt x="1097" y="6"/>
                    </a:cubicBezTo>
                    <a:cubicBezTo>
                      <a:pt x="1064" y="2"/>
                      <a:pt x="1021" y="10"/>
                      <a:pt x="981" y="15"/>
                    </a:cubicBezTo>
                    <a:cubicBezTo>
                      <a:pt x="933" y="21"/>
                      <a:pt x="885" y="23"/>
                      <a:pt x="843" y="29"/>
                    </a:cubicBezTo>
                    <a:cubicBezTo>
                      <a:pt x="840" y="29"/>
                      <a:pt x="842" y="27"/>
                      <a:pt x="839" y="26"/>
                    </a:cubicBezTo>
                    <a:cubicBezTo>
                      <a:pt x="804" y="29"/>
                      <a:pt x="762" y="34"/>
                      <a:pt x="723" y="36"/>
                    </a:cubicBezTo>
                    <a:cubicBezTo>
                      <a:pt x="723" y="39"/>
                      <a:pt x="721" y="36"/>
                      <a:pt x="721" y="39"/>
                    </a:cubicBezTo>
                    <a:cubicBezTo>
                      <a:pt x="716" y="41"/>
                      <a:pt x="709" y="40"/>
                      <a:pt x="702" y="41"/>
                    </a:cubicBezTo>
                    <a:cubicBezTo>
                      <a:pt x="691" y="42"/>
                      <a:pt x="679" y="47"/>
                      <a:pt x="677" y="38"/>
                    </a:cubicBezTo>
                    <a:cubicBezTo>
                      <a:pt x="676" y="36"/>
                      <a:pt x="673" y="38"/>
                      <a:pt x="672" y="38"/>
                    </a:cubicBezTo>
                    <a:cubicBezTo>
                      <a:pt x="687" y="34"/>
                      <a:pt x="700" y="35"/>
                      <a:pt x="712" y="35"/>
                    </a:cubicBezTo>
                    <a:cubicBezTo>
                      <a:pt x="722" y="33"/>
                      <a:pt x="735" y="31"/>
                      <a:pt x="746" y="31"/>
                    </a:cubicBezTo>
                    <a:cubicBezTo>
                      <a:pt x="749" y="31"/>
                      <a:pt x="757" y="34"/>
                      <a:pt x="758" y="29"/>
                    </a:cubicBezTo>
                    <a:cubicBezTo>
                      <a:pt x="791" y="26"/>
                      <a:pt x="821" y="24"/>
                      <a:pt x="855" y="21"/>
                    </a:cubicBezTo>
                    <a:cubicBezTo>
                      <a:pt x="857" y="18"/>
                      <a:pt x="857" y="19"/>
                      <a:pt x="859" y="17"/>
                    </a:cubicBezTo>
                    <a:cubicBezTo>
                      <a:pt x="863" y="23"/>
                      <a:pt x="873" y="17"/>
                      <a:pt x="881" y="18"/>
                    </a:cubicBezTo>
                    <a:cubicBezTo>
                      <a:pt x="881" y="16"/>
                      <a:pt x="878" y="18"/>
                      <a:pt x="877" y="18"/>
                    </a:cubicBezTo>
                    <a:cubicBezTo>
                      <a:pt x="877" y="16"/>
                      <a:pt x="881" y="17"/>
                      <a:pt x="881" y="15"/>
                    </a:cubicBezTo>
                    <a:cubicBezTo>
                      <a:pt x="882" y="15"/>
                      <a:pt x="882" y="18"/>
                      <a:pt x="883" y="18"/>
                    </a:cubicBezTo>
                    <a:cubicBezTo>
                      <a:pt x="897" y="15"/>
                      <a:pt x="907" y="17"/>
                      <a:pt x="925" y="12"/>
                    </a:cubicBezTo>
                    <a:cubicBezTo>
                      <a:pt x="924" y="9"/>
                      <a:pt x="924" y="10"/>
                      <a:pt x="924" y="7"/>
                    </a:cubicBezTo>
                    <a:cubicBezTo>
                      <a:pt x="915" y="10"/>
                      <a:pt x="901" y="8"/>
                      <a:pt x="885" y="11"/>
                    </a:cubicBezTo>
                    <a:cubicBezTo>
                      <a:pt x="883" y="10"/>
                      <a:pt x="885" y="14"/>
                      <a:pt x="883" y="14"/>
                    </a:cubicBezTo>
                    <a:cubicBezTo>
                      <a:pt x="881" y="14"/>
                      <a:pt x="882" y="12"/>
                      <a:pt x="883" y="12"/>
                    </a:cubicBezTo>
                    <a:cubicBezTo>
                      <a:pt x="872" y="13"/>
                      <a:pt x="866" y="12"/>
                      <a:pt x="853" y="15"/>
                    </a:cubicBezTo>
                    <a:cubicBezTo>
                      <a:pt x="852" y="17"/>
                      <a:pt x="853" y="18"/>
                      <a:pt x="854" y="19"/>
                    </a:cubicBezTo>
                    <a:cubicBezTo>
                      <a:pt x="852" y="19"/>
                      <a:pt x="852" y="17"/>
                      <a:pt x="852" y="14"/>
                    </a:cubicBezTo>
                    <a:cubicBezTo>
                      <a:pt x="832" y="18"/>
                      <a:pt x="812" y="15"/>
                      <a:pt x="787" y="19"/>
                    </a:cubicBezTo>
                    <a:cubicBezTo>
                      <a:pt x="786" y="19"/>
                      <a:pt x="787" y="21"/>
                      <a:pt x="787" y="21"/>
                    </a:cubicBezTo>
                    <a:cubicBezTo>
                      <a:pt x="772" y="23"/>
                      <a:pt x="757" y="19"/>
                      <a:pt x="745" y="23"/>
                    </a:cubicBezTo>
                    <a:cubicBezTo>
                      <a:pt x="743" y="24"/>
                      <a:pt x="743" y="25"/>
                      <a:pt x="744" y="25"/>
                    </a:cubicBezTo>
                    <a:cubicBezTo>
                      <a:pt x="728" y="27"/>
                      <a:pt x="712" y="22"/>
                      <a:pt x="699" y="27"/>
                    </a:cubicBezTo>
                    <a:cubicBezTo>
                      <a:pt x="708" y="20"/>
                      <a:pt x="717" y="23"/>
                      <a:pt x="729" y="20"/>
                    </a:cubicBezTo>
                    <a:cubicBezTo>
                      <a:pt x="729" y="19"/>
                      <a:pt x="728" y="20"/>
                      <a:pt x="728" y="19"/>
                    </a:cubicBezTo>
                    <a:cubicBezTo>
                      <a:pt x="732" y="18"/>
                      <a:pt x="730" y="20"/>
                      <a:pt x="733" y="21"/>
                    </a:cubicBezTo>
                    <a:cubicBezTo>
                      <a:pt x="747" y="18"/>
                      <a:pt x="753" y="20"/>
                      <a:pt x="766" y="17"/>
                    </a:cubicBezTo>
                    <a:cubicBezTo>
                      <a:pt x="766" y="15"/>
                      <a:pt x="768" y="19"/>
                      <a:pt x="766" y="15"/>
                    </a:cubicBezTo>
                    <a:cubicBezTo>
                      <a:pt x="777" y="17"/>
                      <a:pt x="789" y="17"/>
                      <a:pt x="799" y="14"/>
                    </a:cubicBezTo>
                    <a:cubicBezTo>
                      <a:pt x="798" y="11"/>
                      <a:pt x="791" y="16"/>
                      <a:pt x="790" y="12"/>
                    </a:cubicBezTo>
                    <a:cubicBezTo>
                      <a:pt x="791" y="10"/>
                      <a:pt x="796" y="12"/>
                      <a:pt x="796" y="9"/>
                    </a:cubicBezTo>
                    <a:cubicBezTo>
                      <a:pt x="787" y="9"/>
                      <a:pt x="777" y="7"/>
                      <a:pt x="767" y="12"/>
                    </a:cubicBezTo>
                    <a:cubicBezTo>
                      <a:pt x="767" y="15"/>
                      <a:pt x="770" y="13"/>
                      <a:pt x="771" y="13"/>
                    </a:cubicBezTo>
                    <a:cubicBezTo>
                      <a:pt x="771" y="15"/>
                      <a:pt x="767" y="14"/>
                      <a:pt x="766" y="14"/>
                    </a:cubicBezTo>
                    <a:cubicBezTo>
                      <a:pt x="763" y="8"/>
                      <a:pt x="755" y="14"/>
                      <a:pt x="746" y="13"/>
                    </a:cubicBezTo>
                    <a:cubicBezTo>
                      <a:pt x="746" y="14"/>
                      <a:pt x="747" y="15"/>
                      <a:pt x="747" y="15"/>
                    </a:cubicBezTo>
                    <a:cubicBezTo>
                      <a:pt x="748" y="15"/>
                      <a:pt x="748" y="15"/>
                      <a:pt x="749" y="15"/>
                    </a:cubicBezTo>
                    <a:cubicBezTo>
                      <a:pt x="748" y="15"/>
                      <a:pt x="748" y="15"/>
                      <a:pt x="747" y="15"/>
                    </a:cubicBezTo>
                    <a:cubicBezTo>
                      <a:pt x="722" y="13"/>
                      <a:pt x="712" y="16"/>
                      <a:pt x="684" y="18"/>
                    </a:cubicBezTo>
                    <a:cubicBezTo>
                      <a:pt x="687" y="22"/>
                      <a:pt x="695" y="19"/>
                      <a:pt x="702" y="18"/>
                    </a:cubicBezTo>
                    <a:cubicBezTo>
                      <a:pt x="693" y="20"/>
                      <a:pt x="687" y="23"/>
                      <a:pt x="678" y="25"/>
                    </a:cubicBezTo>
                    <a:cubicBezTo>
                      <a:pt x="683" y="27"/>
                      <a:pt x="692" y="22"/>
                      <a:pt x="696" y="25"/>
                    </a:cubicBezTo>
                    <a:cubicBezTo>
                      <a:pt x="685" y="29"/>
                      <a:pt x="672" y="27"/>
                      <a:pt x="661" y="28"/>
                    </a:cubicBezTo>
                    <a:cubicBezTo>
                      <a:pt x="666" y="25"/>
                      <a:pt x="673" y="27"/>
                      <a:pt x="677" y="25"/>
                    </a:cubicBezTo>
                    <a:cubicBezTo>
                      <a:pt x="672" y="24"/>
                      <a:pt x="662" y="20"/>
                      <a:pt x="660" y="28"/>
                    </a:cubicBezTo>
                    <a:cubicBezTo>
                      <a:pt x="655" y="29"/>
                      <a:pt x="653" y="27"/>
                      <a:pt x="651" y="24"/>
                    </a:cubicBezTo>
                    <a:cubicBezTo>
                      <a:pt x="641" y="30"/>
                      <a:pt x="626" y="22"/>
                      <a:pt x="619" y="32"/>
                    </a:cubicBezTo>
                    <a:cubicBezTo>
                      <a:pt x="613" y="25"/>
                      <a:pt x="603" y="35"/>
                      <a:pt x="596" y="27"/>
                    </a:cubicBezTo>
                    <a:cubicBezTo>
                      <a:pt x="607" y="27"/>
                      <a:pt x="625" y="25"/>
                      <a:pt x="639" y="24"/>
                    </a:cubicBezTo>
                    <a:cubicBezTo>
                      <a:pt x="636" y="19"/>
                      <a:pt x="618" y="22"/>
                      <a:pt x="613" y="25"/>
                    </a:cubicBezTo>
                    <a:cubicBezTo>
                      <a:pt x="595" y="21"/>
                      <a:pt x="586" y="27"/>
                      <a:pt x="563" y="28"/>
                    </a:cubicBezTo>
                    <a:cubicBezTo>
                      <a:pt x="567" y="33"/>
                      <a:pt x="573" y="26"/>
                      <a:pt x="575" y="31"/>
                    </a:cubicBezTo>
                    <a:cubicBezTo>
                      <a:pt x="571" y="35"/>
                      <a:pt x="566" y="29"/>
                      <a:pt x="561" y="31"/>
                    </a:cubicBezTo>
                    <a:cubicBezTo>
                      <a:pt x="561" y="29"/>
                      <a:pt x="563" y="30"/>
                      <a:pt x="562" y="27"/>
                    </a:cubicBezTo>
                    <a:cubicBezTo>
                      <a:pt x="550" y="28"/>
                      <a:pt x="535" y="31"/>
                      <a:pt x="521" y="32"/>
                    </a:cubicBezTo>
                    <a:cubicBezTo>
                      <a:pt x="515" y="32"/>
                      <a:pt x="513" y="31"/>
                      <a:pt x="506" y="33"/>
                    </a:cubicBezTo>
                    <a:cubicBezTo>
                      <a:pt x="500" y="34"/>
                      <a:pt x="493" y="31"/>
                      <a:pt x="488" y="33"/>
                    </a:cubicBezTo>
                    <a:cubicBezTo>
                      <a:pt x="486" y="34"/>
                      <a:pt x="484" y="36"/>
                      <a:pt x="482" y="37"/>
                    </a:cubicBezTo>
                    <a:cubicBezTo>
                      <a:pt x="479" y="38"/>
                      <a:pt x="478" y="34"/>
                      <a:pt x="477" y="38"/>
                    </a:cubicBezTo>
                    <a:cubicBezTo>
                      <a:pt x="472" y="33"/>
                      <a:pt x="447" y="39"/>
                      <a:pt x="435" y="38"/>
                    </a:cubicBezTo>
                    <a:cubicBezTo>
                      <a:pt x="437" y="37"/>
                      <a:pt x="437" y="35"/>
                      <a:pt x="436" y="35"/>
                    </a:cubicBezTo>
                    <a:cubicBezTo>
                      <a:pt x="430" y="38"/>
                      <a:pt x="420" y="36"/>
                      <a:pt x="412" y="36"/>
                    </a:cubicBezTo>
                    <a:cubicBezTo>
                      <a:pt x="412" y="33"/>
                      <a:pt x="414" y="34"/>
                      <a:pt x="416" y="34"/>
                    </a:cubicBezTo>
                    <a:cubicBezTo>
                      <a:pt x="416" y="33"/>
                      <a:pt x="415" y="33"/>
                      <a:pt x="414" y="32"/>
                    </a:cubicBezTo>
                    <a:cubicBezTo>
                      <a:pt x="421" y="32"/>
                      <a:pt x="424" y="30"/>
                      <a:pt x="430" y="32"/>
                    </a:cubicBezTo>
                    <a:cubicBezTo>
                      <a:pt x="428" y="29"/>
                      <a:pt x="439" y="29"/>
                      <a:pt x="440" y="25"/>
                    </a:cubicBezTo>
                    <a:cubicBezTo>
                      <a:pt x="443" y="26"/>
                      <a:pt x="444" y="28"/>
                      <a:pt x="447" y="28"/>
                    </a:cubicBezTo>
                    <a:cubicBezTo>
                      <a:pt x="447" y="25"/>
                      <a:pt x="444" y="27"/>
                      <a:pt x="443" y="25"/>
                    </a:cubicBezTo>
                    <a:cubicBezTo>
                      <a:pt x="450" y="23"/>
                      <a:pt x="466" y="22"/>
                      <a:pt x="478" y="19"/>
                    </a:cubicBezTo>
                    <a:cubicBezTo>
                      <a:pt x="471" y="17"/>
                      <a:pt x="459" y="18"/>
                      <a:pt x="450" y="19"/>
                    </a:cubicBezTo>
                    <a:cubicBezTo>
                      <a:pt x="424" y="21"/>
                      <a:pt x="399" y="20"/>
                      <a:pt x="373" y="23"/>
                    </a:cubicBezTo>
                    <a:cubicBezTo>
                      <a:pt x="344" y="26"/>
                      <a:pt x="314" y="25"/>
                      <a:pt x="280" y="28"/>
                    </a:cubicBezTo>
                    <a:cubicBezTo>
                      <a:pt x="280" y="23"/>
                      <a:pt x="242" y="26"/>
                      <a:pt x="230" y="27"/>
                    </a:cubicBezTo>
                    <a:cubicBezTo>
                      <a:pt x="197" y="28"/>
                      <a:pt x="152" y="30"/>
                      <a:pt x="119" y="32"/>
                    </a:cubicBezTo>
                    <a:cubicBezTo>
                      <a:pt x="121" y="30"/>
                      <a:pt x="125" y="31"/>
                      <a:pt x="128" y="30"/>
                    </a:cubicBezTo>
                    <a:cubicBezTo>
                      <a:pt x="122" y="29"/>
                      <a:pt x="111" y="30"/>
                      <a:pt x="103" y="31"/>
                    </a:cubicBezTo>
                    <a:cubicBezTo>
                      <a:pt x="103" y="29"/>
                      <a:pt x="105" y="30"/>
                      <a:pt x="106" y="29"/>
                    </a:cubicBezTo>
                    <a:cubicBezTo>
                      <a:pt x="102" y="26"/>
                      <a:pt x="98" y="29"/>
                      <a:pt x="92" y="28"/>
                    </a:cubicBezTo>
                    <a:cubicBezTo>
                      <a:pt x="95" y="24"/>
                      <a:pt x="102" y="26"/>
                      <a:pt x="106" y="25"/>
                    </a:cubicBezTo>
                    <a:cubicBezTo>
                      <a:pt x="105" y="21"/>
                      <a:pt x="98" y="24"/>
                      <a:pt x="94" y="23"/>
                    </a:cubicBezTo>
                    <a:cubicBezTo>
                      <a:pt x="94" y="21"/>
                      <a:pt x="98" y="22"/>
                      <a:pt x="95" y="20"/>
                    </a:cubicBezTo>
                    <a:cubicBezTo>
                      <a:pt x="103" y="20"/>
                      <a:pt x="106" y="20"/>
                      <a:pt x="112" y="18"/>
                    </a:cubicBezTo>
                    <a:cubicBezTo>
                      <a:pt x="86" y="15"/>
                      <a:pt x="48" y="17"/>
                      <a:pt x="25" y="23"/>
                    </a:cubicBezTo>
                    <a:close/>
                    <a:moveTo>
                      <a:pt x="778" y="12"/>
                    </a:moveTo>
                    <a:cubicBezTo>
                      <a:pt x="778" y="15"/>
                      <a:pt x="783" y="10"/>
                      <a:pt x="784" y="13"/>
                    </a:cubicBezTo>
                    <a:cubicBezTo>
                      <a:pt x="782" y="15"/>
                      <a:pt x="777" y="14"/>
                      <a:pt x="778" y="12"/>
                    </a:cubicBezTo>
                    <a:close/>
                    <a:moveTo>
                      <a:pt x="893" y="46"/>
                    </a:moveTo>
                    <a:cubicBezTo>
                      <a:pt x="894" y="47"/>
                      <a:pt x="895" y="49"/>
                      <a:pt x="894" y="47"/>
                    </a:cubicBezTo>
                    <a:cubicBezTo>
                      <a:pt x="885" y="49"/>
                      <a:pt x="885" y="47"/>
                      <a:pt x="893" y="46"/>
                    </a:cubicBezTo>
                    <a:close/>
                    <a:moveTo>
                      <a:pt x="206" y="171"/>
                    </a:moveTo>
                    <a:cubicBezTo>
                      <a:pt x="204" y="171"/>
                      <a:pt x="199" y="172"/>
                      <a:pt x="196" y="171"/>
                    </a:cubicBezTo>
                    <a:cubicBezTo>
                      <a:pt x="200" y="170"/>
                      <a:pt x="202" y="169"/>
                      <a:pt x="206" y="171"/>
                    </a:cubicBezTo>
                    <a:close/>
                    <a:moveTo>
                      <a:pt x="638" y="46"/>
                    </a:moveTo>
                    <a:cubicBezTo>
                      <a:pt x="636" y="48"/>
                      <a:pt x="632" y="47"/>
                      <a:pt x="632" y="46"/>
                    </a:cubicBezTo>
                    <a:cubicBezTo>
                      <a:pt x="633" y="46"/>
                      <a:pt x="633" y="45"/>
                      <a:pt x="633" y="44"/>
                    </a:cubicBezTo>
                    <a:cubicBezTo>
                      <a:pt x="635" y="44"/>
                      <a:pt x="637" y="43"/>
                      <a:pt x="638" y="46"/>
                    </a:cubicBezTo>
                    <a:close/>
                    <a:moveTo>
                      <a:pt x="648" y="40"/>
                    </a:moveTo>
                    <a:cubicBezTo>
                      <a:pt x="646" y="39"/>
                      <a:pt x="643" y="41"/>
                      <a:pt x="640" y="40"/>
                    </a:cubicBezTo>
                    <a:cubicBezTo>
                      <a:pt x="643" y="38"/>
                      <a:pt x="646" y="38"/>
                      <a:pt x="648" y="40"/>
                    </a:cubicBezTo>
                    <a:close/>
                    <a:moveTo>
                      <a:pt x="620" y="31"/>
                    </a:moveTo>
                    <a:cubicBezTo>
                      <a:pt x="622" y="30"/>
                      <a:pt x="625" y="29"/>
                      <a:pt x="626" y="32"/>
                    </a:cubicBezTo>
                    <a:cubicBezTo>
                      <a:pt x="623" y="33"/>
                      <a:pt x="621" y="35"/>
                      <a:pt x="620" y="31"/>
                    </a:cubicBezTo>
                    <a:close/>
                    <a:moveTo>
                      <a:pt x="575" y="30"/>
                    </a:moveTo>
                    <a:cubicBezTo>
                      <a:pt x="582" y="28"/>
                      <a:pt x="593" y="29"/>
                      <a:pt x="595" y="29"/>
                    </a:cubicBezTo>
                    <a:cubicBezTo>
                      <a:pt x="587" y="30"/>
                      <a:pt x="580" y="36"/>
                      <a:pt x="575" y="30"/>
                    </a:cubicBezTo>
                    <a:close/>
                    <a:moveTo>
                      <a:pt x="116" y="32"/>
                    </a:moveTo>
                    <a:cubicBezTo>
                      <a:pt x="115" y="32"/>
                      <a:pt x="113" y="32"/>
                      <a:pt x="112" y="32"/>
                    </a:cubicBezTo>
                    <a:cubicBezTo>
                      <a:pt x="101" y="34"/>
                      <a:pt x="121" y="30"/>
                      <a:pt x="116"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54"/>
              <p:cNvSpPr/>
              <p:nvPr/>
            </p:nvSpPr>
            <p:spPr bwMode="auto">
              <a:xfrm>
                <a:off x="947" y="2"/>
                <a:ext cx="7" cy="5"/>
              </a:xfrm>
              <a:custGeom>
                <a:avLst/>
                <a:gdLst>
                  <a:gd name="T0" fmla="*/ 8 w 8"/>
                  <a:gd name="T1" fmla="*/ 3 h 5"/>
                  <a:gd name="T2" fmla="*/ 0 w 8"/>
                  <a:gd name="T3" fmla="*/ 5 h 5"/>
                  <a:gd name="T4" fmla="*/ 8 w 8"/>
                  <a:gd name="T5" fmla="*/ 3 h 5"/>
                </a:gdLst>
                <a:ahLst/>
                <a:cxnLst>
                  <a:cxn ang="0">
                    <a:pos x="T0" y="T1"/>
                  </a:cxn>
                  <a:cxn ang="0">
                    <a:pos x="T2" y="T3"/>
                  </a:cxn>
                  <a:cxn ang="0">
                    <a:pos x="T4" y="T5"/>
                  </a:cxn>
                </a:cxnLst>
                <a:rect l="0" t="0" r="r" b="b"/>
                <a:pathLst>
                  <a:path w="8" h="5">
                    <a:moveTo>
                      <a:pt x="8" y="3"/>
                    </a:moveTo>
                    <a:cubicBezTo>
                      <a:pt x="5" y="2"/>
                      <a:pt x="2" y="4"/>
                      <a:pt x="0" y="5"/>
                    </a:cubicBezTo>
                    <a:cubicBezTo>
                      <a:pt x="0" y="0"/>
                      <a:pt x="6" y="1"/>
                      <a:pt x="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55"/>
              <p:cNvSpPr/>
              <p:nvPr/>
            </p:nvSpPr>
            <p:spPr bwMode="auto">
              <a:xfrm>
                <a:off x="914" y="5"/>
                <a:ext cx="6" cy="4"/>
              </a:xfrm>
              <a:custGeom>
                <a:avLst/>
                <a:gdLst>
                  <a:gd name="T0" fmla="*/ 3 w 6"/>
                  <a:gd name="T1" fmla="*/ 3 h 5"/>
                  <a:gd name="T2" fmla="*/ 2 w 6"/>
                  <a:gd name="T3" fmla="*/ 3 h 5"/>
                  <a:gd name="T4" fmla="*/ 0 w 6"/>
                  <a:gd name="T5" fmla="*/ 2 h 5"/>
                  <a:gd name="T6" fmla="*/ 6 w 6"/>
                  <a:gd name="T7" fmla="*/ 3 h 5"/>
                  <a:gd name="T8" fmla="*/ 3 w 6"/>
                  <a:gd name="T9" fmla="*/ 3 h 5"/>
                </a:gdLst>
                <a:ahLst/>
                <a:cxnLst>
                  <a:cxn ang="0">
                    <a:pos x="T0" y="T1"/>
                  </a:cxn>
                  <a:cxn ang="0">
                    <a:pos x="T2" y="T3"/>
                  </a:cxn>
                  <a:cxn ang="0">
                    <a:pos x="T4" y="T5"/>
                  </a:cxn>
                  <a:cxn ang="0">
                    <a:pos x="T6" y="T7"/>
                  </a:cxn>
                  <a:cxn ang="0">
                    <a:pos x="T8" y="T9"/>
                  </a:cxn>
                </a:cxnLst>
                <a:rect l="0" t="0" r="r" b="b"/>
                <a:pathLst>
                  <a:path w="6" h="5">
                    <a:moveTo>
                      <a:pt x="3" y="3"/>
                    </a:moveTo>
                    <a:cubicBezTo>
                      <a:pt x="5" y="1"/>
                      <a:pt x="3" y="3"/>
                      <a:pt x="2" y="3"/>
                    </a:cubicBezTo>
                    <a:cubicBezTo>
                      <a:pt x="2" y="2"/>
                      <a:pt x="0" y="3"/>
                      <a:pt x="0" y="2"/>
                    </a:cubicBezTo>
                    <a:cubicBezTo>
                      <a:pt x="2" y="2"/>
                      <a:pt x="5" y="0"/>
                      <a:pt x="6" y="3"/>
                    </a:cubicBezTo>
                    <a:cubicBezTo>
                      <a:pt x="4" y="3"/>
                      <a:pt x="4" y="5"/>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56"/>
              <p:cNvSpPr/>
              <p:nvPr/>
            </p:nvSpPr>
            <p:spPr bwMode="auto">
              <a:xfrm>
                <a:off x="875" y="7"/>
                <a:ext cx="33" cy="8"/>
              </a:xfrm>
              <a:custGeom>
                <a:avLst/>
                <a:gdLst>
                  <a:gd name="T0" fmla="*/ 32 w 37"/>
                  <a:gd name="T1" fmla="*/ 2 h 9"/>
                  <a:gd name="T2" fmla="*/ 32 w 37"/>
                  <a:gd name="T3" fmla="*/ 5 h 9"/>
                  <a:gd name="T4" fmla="*/ 28 w 37"/>
                  <a:gd name="T5" fmla="*/ 4 h 9"/>
                  <a:gd name="T6" fmla="*/ 16 w 37"/>
                  <a:gd name="T7" fmla="*/ 4 h 9"/>
                  <a:gd name="T8" fmla="*/ 0 w 37"/>
                  <a:gd name="T9" fmla="*/ 8 h 9"/>
                  <a:gd name="T10" fmla="*/ 1 w 37"/>
                  <a:gd name="T11" fmla="*/ 5 h 9"/>
                  <a:gd name="T12" fmla="*/ 37 w 37"/>
                  <a:gd name="T13" fmla="*/ 2 h 9"/>
                  <a:gd name="T14" fmla="*/ 32 w 37"/>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9">
                    <a:moveTo>
                      <a:pt x="32" y="2"/>
                    </a:moveTo>
                    <a:cubicBezTo>
                      <a:pt x="32" y="3"/>
                      <a:pt x="32" y="4"/>
                      <a:pt x="32" y="5"/>
                    </a:cubicBezTo>
                    <a:cubicBezTo>
                      <a:pt x="30" y="4"/>
                      <a:pt x="25" y="8"/>
                      <a:pt x="28" y="4"/>
                    </a:cubicBezTo>
                    <a:cubicBezTo>
                      <a:pt x="24" y="6"/>
                      <a:pt x="20" y="7"/>
                      <a:pt x="16" y="4"/>
                    </a:cubicBezTo>
                    <a:cubicBezTo>
                      <a:pt x="11" y="9"/>
                      <a:pt x="2" y="6"/>
                      <a:pt x="0" y="8"/>
                    </a:cubicBezTo>
                    <a:cubicBezTo>
                      <a:pt x="3" y="7"/>
                      <a:pt x="0" y="5"/>
                      <a:pt x="1" y="5"/>
                    </a:cubicBezTo>
                    <a:cubicBezTo>
                      <a:pt x="11" y="3"/>
                      <a:pt x="26" y="0"/>
                      <a:pt x="37" y="2"/>
                    </a:cubicBezTo>
                    <a:cubicBezTo>
                      <a:pt x="35" y="3"/>
                      <a:pt x="34" y="6"/>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57"/>
              <p:cNvSpPr/>
              <p:nvPr/>
            </p:nvSpPr>
            <p:spPr bwMode="auto">
              <a:xfrm>
                <a:off x="908" y="8"/>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58"/>
              <p:cNvSpPr/>
              <p:nvPr/>
            </p:nvSpPr>
            <p:spPr bwMode="auto">
              <a:xfrm>
                <a:off x="755" y="84"/>
                <a:ext cx="18" cy="4"/>
              </a:xfrm>
              <a:custGeom>
                <a:avLst/>
                <a:gdLst>
                  <a:gd name="T0" fmla="*/ 0 w 20"/>
                  <a:gd name="T1" fmla="*/ 4 h 4"/>
                  <a:gd name="T2" fmla="*/ 20 w 20"/>
                  <a:gd name="T3" fmla="*/ 2 h 4"/>
                  <a:gd name="T4" fmla="*/ 0 w 20"/>
                  <a:gd name="T5" fmla="*/ 4 h 4"/>
                </a:gdLst>
                <a:ahLst/>
                <a:cxnLst>
                  <a:cxn ang="0">
                    <a:pos x="T0" y="T1"/>
                  </a:cxn>
                  <a:cxn ang="0">
                    <a:pos x="T2" y="T3"/>
                  </a:cxn>
                  <a:cxn ang="0">
                    <a:pos x="T4" y="T5"/>
                  </a:cxn>
                </a:cxnLst>
                <a:rect l="0" t="0" r="r" b="b"/>
                <a:pathLst>
                  <a:path w="20" h="4">
                    <a:moveTo>
                      <a:pt x="0" y="4"/>
                    </a:moveTo>
                    <a:cubicBezTo>
                      <a:pt x="8" y="0"/>
                      <a:pt x="13" y="0"/>
                      <a:pt x="20" y="2"/>
                    </a:cubicBezTo>
                    <a:cubicBezTo>
                      <a:pt x="12" y="2"/>
                      <a:pt x="9"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59"/>
              <p:cNvSpPr/>
              <p:nvPr/>
            </p:nvSpPr>
            <p:spPr bwMode="auto">
              <a:xfrm>
                <a:off x="726" y="7"/>
                <a:ext cx="7" cy="3"/>
              </a:xfrm>
              <a:custGeom>
                <a:avLst/>
                <a:gdLst>
                  <a:gd name="T0" fmla="*/ 0 w 7"/>
                  <a:gd name="T1" fmla="*/ 0 h 3"/>
                  <a:gd name="T2" fmla="*/ 7 w 7"/>
                  <a:gd name="T3" fmla="*/ 1 h 3"/>
                  <a:gd name="T4" fmla="*/ 0 w 7"/>
                  <a:gd name="T5" fmla="*/ 0 h 3"/>
                </a:gdLst>
                <a:ahLst/>
                <a:cxnLst>
                  <a:cxn ang="0">
                    <a:pos x="T0" y="T1"/>
                  </a:cxn>
                  <a:cxn ang="0">
                    <a:pos x="T2" y="T3"/>
                  </a:cxn>
                  <a:cxn ang="0">
                    <a:pos x="T4" y="T5"/>
                  </a:cxn>
                </a:cxnLst>
                <a:rect l="0" t="0" r="r" b="b"/>
                <a:pathLst>
                  <a:path w="7" h="3">
                    <a:moveTo>
                      <a:pt x="0" y="0"/>
                    </a:moveTo>
                    <a:cubicBezTo>
                      <a:pt x="3" y="0"/>
                      <a:pt x="5" y="0"/>
                      <a:pt x="7" y="1"/>
                    </a:cubicBezTo>
                    <a:cubicBezTo>
                      <a:pt x="3" y="0"/>
                      <a:pt x="3"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60"/>
              <p:cNvSpPr/>
              <p:nvPr/>
            </p:nvSpPr>
            <p:spPr bwMode="auto">
              <a:xfrm>
                <a:off x="691" y="2"/>
                <a:ext cx="8" cy="3"/>
              </a:xfrm>
              <a:custGeom>
                <a:avLst/>
                <a:gdLst>
                  <a:gd name="T0" fmla="*/ 9 w 9"/>
                  <a:gd name="T1" fmla="*/ 1 h 3"/>
                  <a:gd name="T2" fmla="*/ 0 w 9"/>
                  <a:gd name="T3" fmla="*/ 1 h 3"/>
                  <a:gd name="T4" fmla="*/ 9 w 9"/>
                  <a:gd name="T5" fmla="*/ 1 h 3"/>
                </a:gdLst>
                <a:ahLst/>
                <a:cxnLst>
                  <a:cxn ang="0">
                    <a:pos x="T0" y="T1"/>
                  </a:cxn>
                  <a:cxn ang="0">
                    <a:pos x="T2" y="T3"/>
                  </a:cxn>
                  <a:cxn ang="0">
                    <a:pos x="T4" y="T5"/>
                  </a:cxn>
                </a:cxnLst>
                <a:rect l="0" t="0" r="r" b="b"/>
                <a:pathLst>
                  <a:path w="9" h="3">
                    <a:moveTo>
                      <a:pt x="9" y="1"/>
                    </a:moveTo>
                    <a:cubicBezTo>
                      <a:pt x="7" y="3"/>
                      <a:pt x="1" y="1"/>
                      <a:pt x="0" y="1"/>
                    </a:cubicBezTo>
                    <a:cubicBezTo>
                      <a:pt x="2" y="0"/>
                      <a:pt x="6"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61"/>
              <p:cNvSpPr/>
              <p:nvPr/>
            </p:nvSpPr>
            <p:spPr bwMode="auto">
              <a:xfrm>
                <a:off x="633" y="6"/>
                <a:ext cx="8" cy="3"/>
              </a:xfrm>
              <a:custGeom>
                <a:avLst/>
                <a:gdLst>
                  <a:gd name="T0" fmla="*/ 0 w 9"/>
                  <a:gd name="T1" fmla="*/ 1 h 4"/>
                  <a:gd name="T2" fmla="*/ 9 w 9"/>
                  <a:gd name="T3" fmla="*/ 2 h 4"/>
                  <a:gd name="T4" fmla="*/ 0 w 9"/>
                  <a:gd name="T5" fmla="*/ 1 h 4"/>
                </a:gdLst>
                <a:ahLst/>
                <a:cxnLst>
                  <a:cxn ang="0">
                    <a:pos x="T0" y="T1"/>
                  </a:cxn>
                  <a:cxn ang="0">
                    <a:pos x="T2" y="T3"/>
                  </a:cxn>
                  <a:cxn ang="0">
                    <a:pos x="T4" y="T5"/>
                  </a:cxn>
                </a:cxnLst>
                <a:rect l="0" t="0" r="r" b="b"/>
                <a:pathLst>
                  <a:path w="9" h="4">
                    <a:moveTo>
                      <a:pt x="0" y="1"/>
                    </a:moveTo>
                    <a:cubicBezTo>
                      <a:pt x="5" y="1"/>
                      <a:pt x="7" y="0"/>
                      <a:pt x="9" y="2"/>
                    </a:cubicBezTo>
                    <a:cubicBezTo>
                      <a:pt x="6" y="2"/>
                      <a:pt x="2"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62"/>
              <p:cNvSpPr/>
              <p:nvPr/>
            </p:nvSpPr>
            <p:spPr bwMode="auto">
              <a:xfrm>
                <a:off x="604" y="7"/>
                <a:ext cx="19" cy="4"/>
              </a:xfrm>
              <a:custGeom>
                <a:avLst/>
                <a:gdLst>
                  <a:gd name="T0" fmla="*/ 0 w 21"/>
                  <a:gd name="T1" fmla="*/ 2 h 4"/>
                  <a:gd name="T2" fmla="*/ 21 w 21"/>
                  <a:gd name="T3" fmla="*/ 1 h 4"/>
                  <a:gd name="T4" fmla="*/ 0 w 21"/>
                  <a:gd name="T5" fmla="*/ 2 h 4"/>
                </a:gdLst>
                <a:ahLst/>
                <a:cxnLst>
                  <a:cxn ang="0">
                    <a:pos x="T0" y="T1"/>
                  </a:cxn>
                  <a:cxn ang="0">
                    <a:pos x="T2" y="T3"/>
                  </a:cxn>
                  <a:cxn ang="0">
                    <a:pos x="T4" y="T5"/>
                  </a:cxn>
                </a:cxnLst>
                <a:rect l="0" t="0" r="r" b="b"/>
                <a:pathLst>
                  <a:path w="21" h="4">
                    <a:moveTo>
                      <a:pt x="0" y="2"/>
                    </a:moveTo>
                    <a:cubicBezTo>
                      <a:pt x="6" y="0"/>
                      <a:pt x="16" y="0"/>
                      <a:pt x="21" y="1"/>
                    </a:cubicBezTo>
                    <a:cubicBezTo>
                      <a:pt x="14" y="3"/>
                      <a:pt x="7"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63"/>
              <p:cNvSpPr/>
              <p:nvPr/>
            </p:nvSpPr>
            <p:spPr bwMode="auto">
              <a:xfrm>
                <a:off x="574" y="22"/>
                <a:ext cx="38" cy="7"/>
              </a:xfrm>
              <a:custGeom>
                <a:avLst/>
                <a:gdLst>
                  <a:gd name="T0" fmla="*/ 0 w 42"/>
                  <a:gd name="T1" fmla="*/ 5 h 8"/>
                  <a:gd name="T2" fmla="*/ 25 w 42"/>
                  <a:gd name="T3" fmla="*/ 4 h 8"/>
                  <a:gd name="T4" fmla="*/ 42 w 42"/>
                  <a:gd name="T5" fmla="*/ 4 h 8"/>
                  <a:gd name="T6" fmla="*/ 9 w 42"/>
                  <a:gd name="T7" fmla="*/ 5 h 8"/>
                  <a:gd name="T8" fmla="*/ 0 w 42"/>
                  <a:gd name="T9" fmla="*/ 5 h 8"/>
                </a:gdLst>
                <a:ahLst/>
                <a:cxnLst>
                  <a:cxn ang="0">
                    <a:pos x="T0" y="T1"/>
                  </a:cxn>
                  <a:cxn ang="0">
                    <a:pos x="T2" y="T3"/>
                  </a:cxn>
                  <a:cxn ang="0">
                    <a:pos x="T4" y="T5"/>
                  </a:cxn>
                  <a:cxn ang="0">
                    <a:pos x="T6" y="T7"/>
                  </a:cxn>
                  <a:cxn ang="0">
                    <a:pos x="T8" y="T9"/>
                  </a:cxn>
                </a:cxnLst>
                <a:rect l="0" t="0" r="r" b="b"/>
                <a:pathLst>
                  <a:path w="42" h="8">
                    <a:moveTo>
                      <a:pt x="0" y="5"/>
                    </a:moveTo>
                    <a:cubicBezTo>
                      <a:pt x="7" y="5"/>
                      <a:pt x="22" y="1"/>
                      <a:pt x="25" y="4"/>
                    </a:cubicBezTo>
                    <a:cubicBezTo>
                      <a:pt x="30" y="3"/>
                      <a:pt x="39" y="0"/>
                      <a:pt x="42" y="4"/>
                    </a:cubicBezTo>
                    <a:cubicBezTo>
                      <a:pt x="32" y="5"/>
                      <a:pt x="15" y="7"/>
                      <a:pt x="9" y="5"/>
                    </a:cubicBezTo>
                    <a:cubicBezTo>
                      <a:pt x="8" y="7"/>
                      <a:pt x="2" y="8"/>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64"/>
              <p:cNvSpPr/>
              <p:nvPr/>
            </p:nvSpPr>
            <p:spPr bwMode="auto">
              <a:xfrm>
                <a:off x="605" y="98"/>
                <a:ext cx="16" cy="6"/>
              </a:xfrm>
              <a:custGeom>
                <a:avLst/>
                <a:gdLst>
                  <a:gd name="T0" fmla="*/ 0 w 18"/>
                  <a:gd name="T1" fmla="*/ 2 h 7"/>
                  <a:gd name="T2" fmla="*/ 18 w 18"/>
                  <a:gd name="T3" fmla="*/ 3 h 7"/>
                  <a:gd name="T4" fmla="*/ 0 w 18"/>
                  <a:gd name="T5" fmla="*/ 2 h 7"/>
                </a:gdLst>
                <a:ahLst/>
                <a:cxnLst>
                  <a:cxn ang="0">
                    <a:pos x="T0" y="T1"/>
                  </a:cxn>
                  <a:cxn ang="0">
                    <a:pos x="T2" y="T3"/>
                  </a:cxn>
                  <a:cxn ang="0">
                    <a:pos x="T4" y="T5"/>
                  </a:cxn>
                </a:cxnLst>
                <a:rect l="0" t="0" r="r" b="b"/>
                <a:pathLst>
                  <a:path w="18" h="7">
                    <a:moveTo>
                      <a:pt x="0" y="2"/>
                    </a:moveTo>
                    <a:cubicBezTo>
                      <a:pt x="5" y="3"/>
                      <a:pt x="11" y="0"/>
                      <a:pt x="18" y="3"/>
                    </a:cubicBezTo>
                    <a:cubicBezTo>
                      <a:pt x="12" y="3"/>
                      <a:pt x="0" y="7"/>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65"/>
              <p:cNvSpPr/>
              <p:nvPr/>
            </p:nvSpPr>
            <p:spPr bwMode="auto">
              <a:xfrm>
                <a:off x="514" y="16"/>
                <a:ext cx="4" cy="4"/>
              </a:xfrm>
              <a:custGeom>
                <a:avLst/>
                <a:gdLst>
                  <a:gd name="T0" fmla="*/ 5 w 5"/>
                  <a:gd name="T1" fmla="*/ 2 h 4"/>
                  <a:gd name="T2" fmla="*/ 3 w 5"/>
                  <a:gd name="T3" fmla="*/ 4 h 4"/>
                  <a:gd name="T4" fmla="*/ 0 w 5"/>
                  <a:gd name="T5" fmla="*/ 1 h 4"/>
                  <a:gd name="T6" fmla="*/ 5 w 5"/>
                  <a:gd name="T7" fmla="*/ 2 h 4"/>
                </a:gdLst>
                <a:ahLst/>
                <a:cxnLst>
                  <a:cxn ang="0">
                    <a:pos x="T0" y="T1"/>
                  </a:cxn>
                  <a:cxn ang="0">
                    <a:pos x="T2" y="T3"/>
                  </a:cxn>
                  <a:cxn ang="0">
                    <a:pos x="T4" y="T5"/>
                  </a:cxn>
                  <a:cxn ang="0">
                    <a:pos x="T6" y="T7"/>
                  </a:cxn>
                </a:cxnLst>
                <a:rect l="0" t="0" r="r" b="b"/>
                <a:pathLst>
                  <a:path w="5" h="4">
                    <a:moveTo>
                      <a:pt x="5" y="2"/>
                    </a:moveTo>
                    <a:cubicBezTo>
                      <a:pt x="4" y="2"/>
                      <a:pt x="4" y="4"/>
                      <a:pt x="3" y="4"/>
                    </a:cubicBezTo>
                    <a:cubicBezTo>
                      <a:pt x="3" y="2"/>
                      <a:pt x="0" y="3"/>
                      <a:pt x="0" y="1"/>
                    </a:cubicBezTo>
                    <a:cubicBezTo>
                      <a:pt x="0" y="0"/>
                      <a:pt x="5" y="0"/>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66"/>
              <p:cNvSpPr/>
              <p:nvPr/>
            </p:nvSpPr>
            <p:spPr bwMode="auto">
              <a:xfrm>
                <a:off x="475" y="27"/>
                <a:ext cx="13" cy="4"/>
              </a:xfrm>
              <a:custGeom>
                <a:avLst/>
                <a:gdLst>
                  <a:gd name="T0" fmla="*/ 14 w 14"/>
                  <a:gd name="T1" fmla="*/ 3 h 4"/>
                  <a:gd name="T2" fmla="*/ 0 w 14"/>
                  <a:gd name="T3" fmla="*/ 2 h 4"/>
                  <a:gd name="T4" fmla="*/ 14 w 14"/>
                  <a:gd name="T5" fmla="*/ 3 h 4"/>
                </a:gdLst>
                <a:ahLst/>
                <a:cxnLst>
                  <a:cxn ang="0">
                    <a:pos x="T0" y="T1"/>
                  </a:cxn>
                  <a:cxn ang="0">
                    <a:pos x="T2" y="T3"/>
                  </a:cxn>
                  <a:cxn ang="0">
                    <a:pos x="T4" y="T5"/>
                  </a:cxn>
                </a:cxnLst>
                <a:rect l="0" t="0" r="r" b="b"/>
                <a:pathLst>
                  <a:path w="14" h="4">
                    <a:moveTo>
                      <a:pt x="14" y="3"/>
                    </a:moveTo>
                    <a:cubicBezTo>
                      <a:pt x="7" y="2"/>
                      <a:pt x="5" y="4"/>
                      <a:pt x="0" y="2"/>
                    </a:cubicBezTo>
                    <a:cubicBezTo>
                      <a:pt x="5" y="2"/>
                      <a:pt x="11" y="0"/>
                      <a:pt x="1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67"/>
              <p:cNvSpPr/>
              <p:nvPr/>
            </p:nvSpPr>
            <p:spPr bwMode="auto">
              <a:xfrm>
                <a:off x="430" y="22"/>
                <a:ext cx="12" cy="4"/>
              </a:xfrm>
              <a:custGeom>
                <a:avLst/>
                <a:gdLst>
                  <a:gd name="T0" fmla="*/ 0 w 14"/>
                  <a:gd name="T1" fmla="*/ 2 h 5"/>
                  <a:gd name="T2" fmla="*/ 13 w 14"/>
                  <a:gd name="T3" fmla="*/ 0 h 5"/>
                  <a:gd name="T4" fmla="*/ 14 w 14"/>
                  <a:gd name="T5" fmla="*/ 3 h 5"/>
                  <a:gd name="T6" fmla="*/ 0 w 14"/>
                  <a:gd name="T7" fmla="*/ 2 h 5"/>
                </a:gdLst>
                <a:ahLst/>
                <a:cxnLst>
                  <a:cxn ang="0">
                    <a:pos x="T0" y="T1"/>
                  </a:cxn>
                  <a:cxn ang="0">
                    <a:pos x="T2" y="T3"/>
                  </a:cxn>
                  <a:cxn ang="0">
                    <a:pos x="T4" y="T5"/>
                  </a:cxn>
                  <a:cxn ang="0">
                    <a:pos x="T6" y="T7"/>
                  </a:cxn>
                </a:cxnLst>
                <a:rect l="0" t="0" r="r" b="b"/>
                <a:pathLst>
                  <a:path w="14" h="5">
                    <a:moveTo>
                      <a:pt x="0" y="2"/>
                    </a:moveTo>
                    <a:cubicBezTo>
                      <a:pt x="5" y="1"/>
                      <a:pt x="9" y="1"/>
                      <a:pt x="13" y="0"/>
                    </a:cubicBezTo>
                    <a:cubicBezTo>
                      <a:pt x="13" y="1"/>
                      <a:pt x="14" y="1"/>
                      <a:pt x="14" y="3"/>
                    </a:cubicBezTo>
                    <a:cubicBezTo>
                      <a:pt x="11" y="3"/>
                      <a:pt x="2"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68"/>
              <p:cNvSpPr/>
              <p:nvPr/>
            </p:nvSpPr>
            <p:spPr bwMode="auto">
              <a:xfrm>
                <a:off x="441" y="2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69"/>
              <p:cNvSpPr/>
              <p:nvPr/>
            </p:nvSpPr>
            <p:spPr bwMode="auto">
              <a:xfrm>
                <a:off x="441" y="20"/>
                <a:ext cx="24" cy="5"/>
              </a:xfrm>
              <a:custGeom>
                <a:avLst/>
                <a:gdLst>
                  <a:gd name="T0" fmla="*/ 0 w 27"/>
                  <a:gd name="T1" fmla="*/ 2 h 6"/>
                  <a:gd name="T2" fmla="*/ 27 w 27"/>
                  <a:gd name="T3" fmla="*/ 0 h 6"/>
                  <a:gd name="T4" fmla="*/ 0 w 27"/>
                  <a:gd name="T5" fmla="*/ 2 h 6"/>
                </a:gdLst>
                <a:ahLst/>
                <a:cxnLst>
                  <a:cxn ang="0">
                    <a:pos x="T0" y="T1"/>
                  </a:cxn>
                  <a:cxn ang="0">
                    <a:pos x="T2" y="T3"/>
                  </a:cxn>
                  <a:cxn ang="0">
                    <a:pos x="T4" y="T5"/>
                  </a:cxn>
                </a:cxnLst>
                <a:rect l="0" t="0" r="r" b="b"/>
                <a:pathLst>
                  <a:path w="27" h="6">
                    <a:moveTo>
                      <a:pt x="0" y="2"/>
                    </a:moveTo>
                    <a:cubicBezTo>
                      <a:pt x="10" y="1"/>
                      <a:pt x="18" y="1"/>
                      <a:pt x="27" y="0"/>
                    </a:cubicBezTo>
                    <a:cubicBezTo>
                      <a:pt x="19" y="6"/>
                      <a:pt x="7"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70"/>
              <p:cNvSpPr/>
              <p:nvPr/>
            </p:nvSpPr>
            <p:spPr bwMode="auto">
              <a:xfrm>
                <a:off x="380" y="102"/>
                <a:ext cx="12" cy="2"/>
              </a:xfrm>
              <a:custGeom>
                <a:avLst/>
                <a:gdLst>
                  <a:gd name="T0" fmla="*/ 12 w 14"/>
                  <a:gd name="T1" fmla="*/ 1 h 3"/>
                  <a:gd name="T2" fmla="*/ 9 w 14"/>
                  <a:gd name="T3" fmla="*/ 2 h 3"/>
                  <a:gd name="T4" fmla="*/ 4 w 14"/>
                  <a:gd name="T5" fmla="*/ 2 h 3"/>
                  <a:gd name="T6" fmla="*/ 14 w 14"/>
                  <a:gd name="T7" fmla="*/ 1 h 3"/>
                  <a:gd name="T8" fmla="*/ 12 w 14"/>
                  <a:gd name="T9" fmla="*/ 1 h 3"/>
                </a:gdLst>
                <a:ahLst/>
                <a:cxnLst>
                  <a:cxn ang="0">
                    <a:pos x="T0" y="T1"/>
                  </a:cxn>
                  <a:cxn ang="0">
                    <a:pos x="T2" y="T3"/>
                  </a:cxn>
                  <a:cxn ang="0">
                    <a:pos x="T4" y="T5"/>
                  </a:cxn>
                  <a:cxn ang="0">
                    <a:pos x="T6" y="T7"/>
                  </a:cxn>
                  <a:cxn ang="0">
                    <a:pos x="T8" y="T9"/>
                  </a:cxn>
                </a:cxnLst>
                <a:rect l="0" t="0" r="r" b="b"/>
                <a:pathLst>
                  <a:path w="14" h="3">
                    <a:moveTo>
                      <a:pt x="12" y="1"/>
                    </a:moveTo>
                    <a:cubicBezTo>
                      <a:pt x="11" y="1"/>
                      <a:pt x="10" y="2"/>
                      <a:pt x="9" y="2"/>
                    </a:cubicBezTo>
                    <a:cubicBezTo>
                      <a:pt x="7" y="0"/>
                      <a:pt x="7" y="3"/>
                      <a:pt x="4" y="2"/>
                    </a:cubicBezTo>
                    <a:cubicBezTo>
                      <a:pt x="0" y="0"/>
                      <a:pt x="11" y="0"/>
                      <a:pt x="14" y="1"/>
                    </a:cubicBezTo>
                    <a:cubicBezTo>
                      <a:pt x="14" y="1"/>
                      <a:pt x="13" y="1"/>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71"/>
              <p:cNvSpPr/>
              <p:nvPr/>
            </p:nvSpPr>
            <p:spPr bwMode="auto">
              <a:xfrm>
                <a:off x="357" y="102"/>
                <a:ext cx="10" cy="5"/>
              </a:xfrm>
              <a:custGeom>
                <a:avLst/>
                <a:gdLst>
                  <a:gd name="T0" fmla="*/ 11 w 11"/>
                  <a:gd name="T1" fmla="*/ 3 h 6"/>
                  <a:gd name="T2" fmla="*/ 0 w 11"/>
                  <a:gd name="T3" fmla="*/ 3 h 6"/>
                  <a:gd name="T4" fmla="*/ 11 w 11"/>
                  <a:gd name="T5" fmla="*/ 3 h 6"/>
                </a:gdLst>
                <a:ahLst/>
                <a:cxnLst>
                  <a:cxn ang="0">
                    <a:pos x="T0" y="T1"/>
                  </a:cxn>
                  <a:cxn ang="0">
                    <a:pos x="T2" y="T3"/>
                  </a:cxn>
                  <a:cxn ang="0">
                    <a:pos x="T4" y="T5"/>
                  </a:cxn>
                </a:cxnLst>
                <a:rect l="0" t="0" r="r" b="b"/>
                <a:pathLst>
                  <a:path w="11" h="6">
                    <a:moveTo>
                      <a:pt x="11" y="3"/>
                    </a:moveTo>
                    <a:cubicBezTo>
                      <a:pt x="8" y="4"/>
                      <a:pt x="0" y="6"/>
                      <a:pt x="0" y="3"/>
                    </a:cubicBezTo>
                    <a:cubicBezTo>
                      <a:pt x="3" y="4"/>
                      <a:pt x="7" y="0"/>
                      <a:pt x="1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72"/>
              <p:cNvSpPr/>
              <p:nvPr/>
            </p:nvSpPr>
            <p:spPr bwMode="auto">
              <a:xfrm>
                <a:off x="340" y="171"/>
                <a:ext cx="8" cy="5"/>
              </a:xfrm>
              <a:custGeom>
                <a:avLst/>
                <a:gdLst>
                  <a:gd name="T0" fmla="*/ 9 w 9"/>
                  <a:gd name="T1" fmla="*/ 4 h 5"/>
                  <a:gd name="T2" fmla="*/ 0 w 9"/>
                  <a:gd name="T3" fmla="*/ 4 h 5"/>
                  <a:gd name="T4" fmla="*/ 9 w 9"/>
                  <a:gd name="T5" fmla="*/ 4 h 5"/>
                </a:gdLst>
                <a:ahLst/>
                <a:cxnLst>
                  <a:cxn ang="0">
                    <a:pos x="T0" y="T1"/>
                  </a:cxn>
                  <a:cxn ang="0">
                    <a:pos x="T2" y="T3"/>
                  </a:cxn>
                  <a:cxn ang="0">
                    <a:pos x="T4" y="T5"/>
                  </a:cxn>
                </a:cxnLst>
                <a:rect l="0" t="0" r="r" b="b"/>
                <a:pathLst>
                  <a:path w="9" h="5">
                    <a:moveTo>
                      <a:pt x="9" y="4"/>
                    </a:moveTo>
                    <a:cubicBezTo>
                      <a:pt x="5" y="3"/>
                      <a:pt x="3" y="5"/>
                      <a:pt x="0" y="4"/>
                    </a:cubicBezTo>
                    <a:cubicBezTo>
                      <a:pt x="4" y="3"/>
                      <a:pt x="7" y="0"/>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73"/>
              <p:cNvSpPr/>
              <p:nvPr/>
            </p:nvSpPr>
            <p:spPr bwMode="auto">
              <a:xfrm>
                <a:off x="273" y="157"/>
                <a:ext cx="7" cy="6"/>
              </a:xfrm>
              <a:custGeom>
                <a:avLst/>
                <a:gdLst>
                  <a:gd name="T0" fmla="*/ 3 w 8"/>
                  <a:gd name="T1" fmla="*/ 2 h 7"/>
                  <a:gd name="T2" fmla="*/ 8 w 8"/>
                  <a:gd name="T3" fmla="*/ 3 h 7"/>
                  <a:gd name="T4" fmla="*/ 3 w 8"/>
                  <a:gd name="T5" fmla="*/ 4 h 7"/>
                  <a:gd name="T6" fmla="*/ 4 w 8"/>
                  <a:gd name="T7" fmla="*/ 5 h 7"/>
                  <a:gd name="T8" fmla="*/ 0 w 8"/>
                  <a:gd name="T9" fmla="*/ 5 h 7"/>
                  <a:gd name="T10" fmla="*/ 3 w 8"/>
                  <a:gd name="T11" fmla="*/ 2 h 7"/>
                </a:gdLst>
                <a:ahLst/>
                <a:cxnLst>
                  <a:cxn ang="0">
                    <a:pos x="T0" y="T1"/>
                  </a:cxn>
                  <a:cxn ang="0">
                    <a:pos x="T2" y="T3"/>
                  </a:cxn>
                  <a:cxn ang="0">
                    <a:pos x="T4" y="T5"/>
                  </a:cxn>
                  <a:cxn ang="0">
                    <a:pos x="T6" y="T7"/>
                  </a:cxn>
                  <a:cxn ang="0">
                    <a:pos x="T8" y="T9"/>
                  </a:cxn>
                  <a:cxn ang="0">
                    <a:pos x="T10" y="T11"/>
                  </a:cxn>
                </a:cxnLst>
                <a:rect l="0" t="0" r="r" b="b"/>
                <a:pathLst>
                  <a:path w="8" h="7">
                    <a:moveTo>
                      <a:pt x="3" y="2"/>
                    </a:moveTo>
                    <a:cubicBezTo>
                      <a:pt x="6" y="2"/>
                      <a:pt x="6" y="0"/>
                      <a:pt x="8" y="3"/>
                    </a:cubicBezTo>
                    <a:cubicBezTo>
                      <a:pt x="5" y="3"/>
                      <a:pt x="4" y="2"/>
                      <a:pt x="3" y="4"/>
                    </a:cubicBezTo>
                    <a:cubicBezTo>
                      <a:pt x="4" y="4"/>
                      <a:pt x="4" y="4"/>
                      <a:pt x="4" y="5"/>
                    </a:cubicBezTo>
                    <a:cubicBezTo>
                      <a:pt x="3" y="5"/>
                      <a:pt x="0" y="7"/>
                      <a:pt x="0" y="5"/>
                    </a:cubicBezTo>
                    <a:cubicBezTo>
                      <a:pt x="2" y="5"/>
                      <a:pt x="3" y="4"/>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74"/>
              <p:cNvSpPr/>
              <p:nvPr/>
            </p:nvSpPr>
            <p:spPr bwMode="auto">
              <a:xfrm>
                <a:off x="239" y="157"/>
                <a:ext cx="12" cy="5"/>
              </a:xfrm>
              <a:custGeom>
                <a:avLst/>
                <a:gdLst>
                  <a:gd name="T0" fmla="*/ 12 w 13"/>
                  <a:gd name="T1" fmla="*/ 5 h 6"/>
                  <a:gd name="T2" fmla="*/ 0 w 13"/>
                  <a:gd name="T3" fmla="*/ 6 h 6"/>
                  <a:gd name="T4" fmla="*/ 7 w 13"/>
                  <a:gd name="T5" fmla="*/ 4 h 6"/>
                  <a:gd name="T6" fmla="*/ 7 w 13"/>
                  <a:gd name="T7" fmla="*/ 2 h 6"/>
                  <a:gd name="T8" fmla="*/ 12 w 13"/>
                  <a:gd name="T9" fmla="*/ 5 h 6"/>
                </a:gdLst>
                <a:ahLst/>
                <a:cxnLst>
                  <a:cxn ang="0">
                    <a:pos x="T0" y="T1"/>
                  </a:cxn>
                  <a:cxn ang="0">
                    <a:pos x="T2" y="T3"/>
                  </a:cxn>
                  <a:cxn ang="0">
                    <a:pos x="T4" y="T5"/>
                  </a:cxn>
                  <a:cxn ang="0">
                    <a:pos x="T6" y="T7"/>
                  </a:cxn>
                  <a:cxn ang="0">
                    <a:pos x="T8" y="T9"/>
                  </a:cxn>
                </a:cxnLst>
                <a:rect l="0" t="0" r="r" b="b"/>
                <a:pathLst>
                  <a:path w="13" h="6">
                    <a:moveTo>
                      <a:pt x="12" y="5"/>
                    </a:moveTo>
                    <a:cubicBezTo>
                      <a:pt x="8" y="5"/>
                      <a:pt x="4" y="6"/>
                      <a:pt x="0" y="6"/>
                    </a:cubicBezTo>
                    <a:cubicBezTo>
                      <a:pt x="0" y="1"/>
                      <a:pt x="5" y="4"/>
                      <a:pt x="7" y="4"/>
                    </a:cubicBezTo>
                    <a:cubicBezTo>
                      <a:pt x="7" y="3"/>
                      <a:pt x="6" y="3"/>
                      <a:pt x="7" y="2"/>
                    </a:cubicBezTo>
                    <a:cubicBezTo>
                      <a:pt x="7" y="5"/>
                      <a:pt x="13" y="0"/>
                      <a:pt x="1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75"/>
              <p:cNvSpPr/>
              <p:nvPr/>
            </p:nvSpPr>
            <p:spPr bwMode="auto">
              <a:xfrm>
                <a:off x="204" y="188"/>
                <a:ext cx="9" cy="3"/>
              </a:xfrm>
              <a:custGeom>
                <a:avLst/>
                <a:gdLst>
                  <a:gd name="T0" fmla="*/ 7 w 10"/>
                  <a:gd name="T1" fmla="*/ 4 h 4"/>
                  <a:gd name="T2" fmla="*/ 1 w 10"/>
                  <a:gd name="T3" fmla="*/ 2 h 4"/>
                  <a:gd name="T4" fmla="*/ 7 w 10"/>
                  <a:gd name="T5" fmla="*/ 4 h 4"/>
                </a:gdLst>
                <a:ahLst/>
                <a:cxnLst>
                  <a:cxn ang="0">
                    <a:pos x="T0" y="T1"/>
                  </a:cxn>
                  <a:cxn ang="0">
                    <a:pos x="T2" y="T3"/>
                  </a:cxn>
                  <a:cxn ang="0">
                    <a:pos x="T4" y="T5"/>
                  </a:cxn>
                </a:cxnLst>
                <a:rect l="0" t="0" r="r" b="b"/>
                <a:pathLst>
                  <a:path w="10" h="4">
                    <a:moveTo>
                      <a:pt x="7" y="4"/>
                    </a:moveTo>
                    <a:cubicBezTo>
                      <a:pt x="7" y="3"/>
                      <a:pt x="0" y="4"/>
                      <a:pt x="1" y="2"/>
                    </a:cubicBezTo>
                    <a:cubicBezTo>
                      <a:pt x="2" y="3"/>
                      <a:pt x="10" y="0"/>
                      <a:pt x="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76"/>
              <p:cNvSpPr/>
              <p:nvPr/>
            </p:nvSpPr>
            <p:spPr bwMode="auto">
              <a:xfrm>
                <a:off x="71" y="185"/>
                <a:ext cx="12" cy="3"/>
              </a:xfrm>
              <a:custGeom>
                <a:avLst/>
                <a:gdLst>
                  <a:gd name="T0" fmla="*/ 14 w 14"/>
                  <a:gd name="T1" fmla="*/ 2 h 3"/>
                  <a:gd name="T2" fmla="*/ 14 w 14"/>
                  <a:gd name="T3" fmla="*/ 2 h 3"/>
                </a:gdLst>
                <a:ahLst/>
                <a:cxnLst>
                  <a:cxn ang="0">
                    <a:pos x="T0" y="T1"/>
                  </a:cxn>
                  <a:cxn ang="0">
                    <a:pos x="T2" y="T3"/>
                  </a:cxn>
                </a:cxnLst>
                <a:rect l="0" t="0" r="r" b="b"/>
                <a:pathLst>
                  <a:path w="14" h="3">
                    <a:moveTo>
                      <a:pt x="14" y="2"/>
                    </a:moveTo>
                    <a:cubicBezTo>
                      <a:pt x="0" y="3"/>
                      <a:pt x="14" y="0"/>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77"/>
              <p:cNvSpPr/>
              <p:nvPr/>
            </p:nvSpPr>
            <p:spPr bwMode="auto">
              <a:xfrm>
                <a:off x="827" y="10"/>
                <a:ext cx="49" cy="8"/>
              </a:xfrm>
              <a:custGeom>
                <a:avLst/>
                <a:gdLst>
                  <a:gd name="T0" fmla="*/ 52 w 55"/>
                  <a:gd name="T1" fmla="*/ 5 h 9"/>
                  <a:gd name="T2" fmla="*/ 50 w 55"/>
                  <a:gd name="T3" fmla="*/ 1 h 9"/>
                  <a:gd name="T4" fmla="*/ 51 w 55"/>
                  <a:gd name="T5" fmla="*/ 5 h 9"/>
                  <a:gd name="T6" fmla="*/ 46 w 55"/>
                  <a:gd name="T7" fmla="*/ 3 h 9"/>
                  <a:gd name="T8" fmla="*/ 43 w 55"/>
                  <a:gd name="T9" fmla="*/ 4 h 9"/>
                  <a:gd name="T10" fmla="*/ 0 w 55"/>
                  <a:gd name="T11" fmla="*/ 9 h 9"/>
                  <a:gd name="T12" fmla="*/ 0 w 55"/>
                  <a:gd name="T13" fmla="*/ 5 h 9"/>
                  <a:gd name="T14" fmla="*/ 21 w 55"/>
                  <a:gd name="T15" fmla="*/ 5 h 9"/>
                  <a:gd name="T16" fmla="*/ 25 w 55"/>
                  <a:gd name="T17" fmla="*/ 2 h 9"/>
                  <a:gd name="T18" fmla="*/ 54 w 55"/>
                  <a:gd name="T19" fmla="*/ 0 h 9"/>
                  <a:gd name="T20" fmla="*/ 52 w 55"/>
                  <a:gd name="T2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9">
                    <a:moveTo>
                      <a:pt x="52" y="5"/>
                    </a:moveTo>
                    <a:cubicBezTo>
                      <a:pt x="52" y="3"/>
                      <a:pt x="51" y="1"/>
                      <a:pt x="50" y="1"/>
                    </a:cubicBezTo>
                    <a:cubicBezTo>
                      <a:pt x="50" y="4"/>
                      <a:pt x="49" y="3"/>
                      <a:pt x="51" y="5"/>
                    </a:cubicBezTo>
                    <a:cubicBezTo>
                      <a:pt x="48" y="6"/>
                      <a:pt x="47" y="4"/>
                      <a:pt x="46" y="3"/>
                    </a:cubicBezTo>
                    <a:cubicBezTo>
                      <a:pt x="46" y="8"/>
                      <a:pt x="43" y="4"/>
                      <a:pt x="43" y="4"/>
                    </a:cubicBezTo>
                    <a:cubicBezTo>
                      <a:pt x="34" y="9"/>
                      <a:pt x="9" y="9"/>
                      <a:pt x="0" y="9"/>
                    </a:cubicBezTo>
                    <a:cubicBezTo>
                      <a:pt x="0" y="8"/>
                      <a:pt x="0" y="7"/>
                      <a:pt x="0" y="5"/>
                    </a:cubicBezTo>
                    <a:cubicBezTo>
                      <a:pt x="8" y="4"/>
                      <a:pt x="19" y="2"/>
                      <a:pt x="21" y="5"/>
                    </a:cubicBezTo>
                    <a:cubicBezTo>
                      <a:pt x="20" y="3"/>
                      <a:pt x="23" y="2"/>
                      <a:pt x="25" y="2"/>
                    </a:cubicBezTo>
                    <a:cubicBezTo>
                      <a:pt x="33" y="1"/>
                      <a:pt x="48" y="1"/>
                      <a:pt x="54" y="0"/>
                    </a:cubicBezTo>
                    <a:cubicBezTo>
                      <a:pt x="55" y="3"/>
                      <a:pt x="53" y="3"/>
                      <a:pt x="5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78"/>
              <p:cNvSpPr/>
              <p:nvPr/>
            </p:nvSpPr>
            <p:spPr bwMode="auto">
              <a:xfrm>
                <a:off x="715" y="12"/>
                <a:ext cx="26" cy="9"/>
              </a:xfrm>
              <a:custGeom>
                <a:avLst/>
                <a:gdLst>
                  <a:gd name="T0" fmla="*/ 5 w 29"/>
                  <a:gd name="T1" fmla="*/ 4 h 10"/>
                  <a:gd name="T2" fmla="*/ 2 w 29"/>
                  <a:gd name="T3" fmla="*/ 5 h 10"/>
                  <a:gd name="T4" fmla="*/ 29 w 29"/>
                  <a:gd name="T5" fmla="*/ 2 h 10"/>
                  <a:gd name="T6" fmla="*/ 1 w 29"/>
                  <a:gd name="T7" fmla="*/ 10 h 10"/>
                  <a:gd name="T8" fmla="*/ 5 w 29"/>
                  <a:gd name="T9" fmla="*/ 4 h 10"/>
                </a:gdLst>
                <a:ahLst/>
                <a:cxnLst>
                  <a:cxn ang="0">
                    <a:pos x="T0" y="T1"/>
                  </a:cxn>
                  <a:cxn ang="0">
                    <a:pos x="T2" y="T3"/>
                  </a:cxn>
                  <a:cxn ang="0">
                    <a:pos x="T4" y="T5"/>
                  </a:cxn>
                  <a:cxn ang="0">
                    <a:pos x="T6" y="T7"/>
                  </a:cxn>
                  <a:cxn ang="0">
                    <a:pos x="T8" y="T9"/>
                  </a:cxn>
                </a:cxnLst>
                <a:rect l="0" t="0" r="r" b="b"/>
                <a:pathLst>
                  <a:path w="29" h="10">
                    <a:moveTo>
                      <a:pt x="5" y="4"/>
                    </a:moveTo>
                    <a:cubicBezTo>
                      <a:pt x="4" y="4"/>
                      <a:pt x="3" y="7"/>
                      <a:pt x="2" y="5"/>
                    </a:cubicBezTo>
                    <a:cubicBezTo>
                      <a:pt x="5" y="2"/>
                      <a:pt x="23" y="0"/>
                      <a:pt x="29" y="2"/>
                    </a:cubicBezTo>
                    <a:cubicBezTo>
                      <a:pt x="22" y="5"/>
                      <a:pt x="14" y="10"/>
                      <a:pt x="1" y="10"/>
                    </a:cubicBezTo>
                    <a:cubicBezTo>
                      <a:pt x="0" y="6"/>
                      <a:pt x="6" y="8"/>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79"/>
              <p:cNvSpPr/>
              <p:nvPr/>
            </p:nvSpPr>
            <p:spPr bwMode="auto">
              <a:xfrm>
                <a:off x="704" y="88"/>
                <a:ext cx="23" cy="6"/>
              </a:xfrm>
              <a:custGeom>
                <a:avLst/>
                <a:gdLst>
                  <a:gd name="T0" fmla="*/ 15 w 26"/>
                  <a:gd name="T1" fmla="*/ 3 h 7"/>
                  <a:gd name="T2" fmla="*/ 14 w 26"/>
                  <a:gd name="T3" fmla="*/ 3 h 7"/>
                  <a:gd name="T4" fmla="*/ 10 w 26"/>
                  <a:gd name="T5" fmla="*/ 3 h 7"/>
                  <a:gd name="T6" fmla="*/ 26 w 26"/>
                  <a:gd name="T7" fmla="*/ 1 h 7"/>
                  <a:gd name="T8" fmla="*/ 15 w 26"/>
                  <a:gd name="T9" fmla="*/ 3 h 7"/>
                </a:gdLst>
                <a:ahLst/>
                <a:cxnLst>
                  <a:cxn ang="0">
                    <a:pos x="T0" y="T1"/>
                  </a:cxn>
                  <a:cxn ang="0">
                    <a:pos x="T2" y="T3"/>
                  </a:cxn>
                  <a:cxn ang="0">
                    <a:pos x="T4" y="T5"/>
                  </a:cxn>
                  <a:cxn ang="0">
                    <a:pos x="T6" y="T7"/>
                  </a:cxn>
                  <a:cxn ang="0">
                    <a:pos x="T8" y="T9"/>
                  </a:cxn>
                </a:cxnLst>
                <a:rect l="0" t="0" r="r" b="b"/>
                <a:pathLst>
                  <a:path w="26" h="7">
                    <a:moveTo>
                      <a:pt x="15" y="3"/>
                    </a:moveTo>
                    <a:cubicBezTo>
                      <a:pt x="16" y="7"/>
                      <a:pt x="11" y="5"/>
                      <a:pt x="14" y="3"/>
                    </a:cubicBezTo>
                    <a:cubicBezTo>
                      <a:pt x="9" y="4"/>
                      <a:pt x="0" y="4"/>
                      <a:pt x="10" y="3"/>
                    </a:cubicBezTo>
                    <a:cubicBezTo>
                      <a:pt x="15" y="3"/>
                      <a:pt x="22" y="0"/>
                      <a:pt x="26" y="1"/>
                    </a:cubicBezTo>
                    <a:cubicBezTo>
                      <a:pt x="24" y="4"/>
                      <a:pt x="18" y="6"/>
                      <a:pt x="1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80"/>
              <p:cNvSpPr/>
              <p:nvPr/>
            </p:nvSpPr>
            <p:spPr bwMode="auto">
              <a:xfrm>
                <a:off x="565" y="77"/>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81"/>
              <p:cNvSpPr>
                <a:spLocks noEditPoints="1"/>
              </p:cNvSpPr>
              <p:nvPr/>
            </p:nvSpPr>
            <p:spPr bwMode="auto">
              <a:xfrm>
                <a:off x="567" y="66"/>
                <a:ext cx="93" cy="11"/>
              </a:xfrm>
              <a:custGeom>
                <a:avLst/>
                <a:gdLst>
                  <a:gd name="T0" fmla="*/ 88 w 104"/>
                  <a:gd name="T1" fmla="*/ 4 h 13"/>
                  <a:gd name="T2" fmla="*/ 79 w 104"/>
                  <a:gd name="T3" fmla="*/ 5 h 13"/>
                  <a:gd name="T4" fmla="*/ 78 w 104"/>
                  <a:gd name="T5" fmla="*/ 2 h 13"/>
                  <a:gd name="T6" fmla="*/ 66 w 104"/>
                  <a:gd name="T7" fmla="*/ 3 h 13"/>
                  <a:gd name="T8" fmla="*/ 73 w 104"/>
                  <a:gd name="T9" fmla="*/ 4 h 13"/>
                  <a:gd name="T10" fmla="*/ 31 w 104"/>
                  <a:gd name="T11" fmla="*/ 3 h 13"/>
                  <a:gd name="T12" fmla="*/ 32 w 104"/>
                  <a:gd name="T13" fmla="*/ 5 h 13"/>
                  <a:gd name="T14" fmla="*/ 2 w 104"/>
                  <a:gd name="T15" fmla="*/ 8 h 13"/>
                  <a:gd name="T16" fmla="*/ 0 w 104"/>
                  <a:gd name="T17" fmla="*/ 13 h 13"/>
                  <a:gd name="T18" fmla="*/ 103 w 104"/>
                  <a:gd name="T19" fmla="*/ 5 h 13"/>
                  <a:gd name="T20" fmla="*/ 102 w 104"/>
                  <a:gd name="T21" fmla="*/ 0 h 13"/>
                  <a:gd name="T22" fmla="*/ 87 w 104"/>
                  <a:gd name="T23" fmla="*/ 1 h 13"/>
                  <a:gd name="T24" fmla="*/ 88 w 104"/>
                  <a:gd name="T25" fmla="*/ 4 h 13"/>
                  <a:gd name="T26" fmla="*/ 89 w 104"/>
                  <a:gd name="T27" fmla="*/ 3 h 13"/>
                  <a:gd name="T28" fmla="*/ 97 w 104"/>
                  <a:gd name="T29" fmla="*/ 4 h 13"/>
                  <a:gd name="T30" fmla="*/ 89 w 104"/>
                  <a:gd name="T31"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3">
                    <a:moveTo>
                      <a:pt x="88" y="4"/>
                    </a:moveTo>
                    <a:cubicBezTo>
                      <a:pt x="85" y="4"/>
                      <a:pt x="82" y="5"/>
                      <a:pt x="79" y="5"/>
                    </a:cubicBezTo>
                    <a:cubicBezTo>
                      <a:pt x="78" y="5"/>
                      <a:pt x="78" y="3"/>
                      <a:pt x="78" y="2"/>
                    </a:cubicBezTo>
                    <a:cubicBezTo>
                      <a:pt x="74" y="4"/>
                      <a:pt x="71" y="2"/>
                      <a:pt x="66" y="3"/>
                    </a:cubicBezTo>
                    <a:cubicBezTo>
                      <a:pt x="67" y="6"/>
                      <a:pt x="70" y="4"/>
                      <a:pt x="73" y="4"/>
                    </a:cubicBezTo>
                    <a:cubicBezTo>
                      <a:pt x="63" y="8"/>
                      <a:pt x="44" y="4"/>
                      <a:pt x="31" y="3"/>
                    </a:cubicBezTo>
                    <a:cubicBezTo>
                      <a:pt x="31" y="4"/>
                      <a:pt x="32" y="4"/>
                      <a:pt x="32" y="5"/>
                    </a:cubicBezTo>
                    <a:cubicBezTo>
                      <a:pt x="25" y="7"/>
                      <a:pt x="13" y="8"/>
                      <a:pt x="2" y="8"/>
                    </a:cubicBezTo>
                    <a:cubicBezTo>
                      <a:pt x="0" y="8"/>
                      <a:pt x="1" y="12"/>
                      <a:pt x="0" y="13"/>
                    </a:cubicBezTo>
                    <a:cubicBezTo>
                      <a:pt x="31" y="13"/>
                      <a:pt x="76" y="7"/>
                      <a:pt x="103" y="5"/>
                    </a:cubicBezTo>
                    <a:cubicBezTo>
                      <a:pt x="104" y="2"/>
                      <a:pt x="102" y="3"/>
                      <a:pt x="102" y="0"/>
                    </a:cubicBezTo>
                    <a:cubicBezTo>
                      <a:pt x="96" y="1"/>
                      <a:pt x="95" y="1"/>
                      <a:pt x="87" y="1"/>
                    </a:cubicBezTo>
                    <a:cubicBezTo>
                      <a:pt x="87" y="3"/>
                      <a:pt x="88" y="3"/>
                      <a:pt x="88" y="4"/>
                    </a:cubicBezTo>
                    <a:close/>
                    <a:moveTo>
                      <a:pt x="89" y="3"/>
                    </a:moveTo>
                    <a:cubicBezTo>
                      <a:pt x="92" y="3"/>
                      <a:pt x="96" y="1"/>
                      <a:pt x="97" y="4"/>
                    </a:cubicBezTo>
                    <a:cubicBezTo>
                      <a:pt x="94" y="4"/>
                      <a:pt x="91" y="5"/>
                      <a:pt x="8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82"/>
              <p:cNvSpPr/>
              <p:nvPr/>
            </p:nvSpPr>
            <p:spPr bwMode="auto">
              <a:xfrm>
                <a:off x="532" y="104"/>
                <a:ext cx="22" cy="6"/>
              </a:xfrm>
              <a:custGeom>
                <a:avLst/>
                <a:gdLst>
                  <a:gd name="T0" fmla="*/ 0 w 24"/>
                  <a:gd name="T1" fmla="*/ 4 h 6"/>
                  <a:gd name="T2" fmla="*/ 24 w 24"/>
                  <a:gd name="T3" fmla="*/ 1 h 6"/>
                  <a:gd name="T4" fmla="*/ 0 w 24"/>
                  <a:gd name="T5" fmla="*/ 4 h 6"/>
                </a:gdLst>
                <a:ahLst/>
                <a:cxnLst>
                  <a:cxn ang="0">
                    <a:pos x="T0" y="T1"/>
                  </a:cxn>
                  <a:cxn ang="0">
                    <a:pos x="T2" y="T3"/>
                  </a:cxn>
                  <a:cxn ang="0">
                    <a:pos x="T4" y="T5"/>
                  </a:cxn>
                </a:cxnLst>
                <a:rect l="0" t="0" r="r" b="b"/>
                <a:pathLst>
                  <a:path w="24" h="6">
                    <a:moveTo>
                      <a:pt x="0" y="4"/>
                    </a:moveTo>
                    <a:cubicBezTo>
                      <a:pt x="8" y="1"/>
                      <a:pt x="17" y="0"/>
                      <a:pt x="24" y="1"/>
                    </a:cubicBezTo>
                    <a:cubicBezTo>
                      <a:pt x="16" y="4"/>
                      <a:pt x="6" y="6"/>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92" name="直接连接符 91"/>
            <p:cNvCxnSpPr/>
            <p:nvPr/>
          </p:nvCxnSpPr>
          <p:spPr>
            <a:xfrm>
              <a:off x="1777165" y="495300"/>
              <a:ext cx="0" cy="4580523"/>
            </a:xfrm>
            <a:prstGeom prst="line">
              <a:avLst/>
            </a:prstGeom>
            <a:ln w="69850" cap="rnd">
              <a:solidFill>
                <a:schemeClr val="tx1">
                  <a:lumMod val="50000"/>
                  <a:lumOff val="50000"/>
                </a:schemeClr>
              </a:solidFill>
              <a:miter lim="400000"/>
            </a:ln>
            <a:effectLst/>
          </p:spPr>
        </p:cxnSp>
      </p:grpSp>
      <p:sp>
        <p:nvSpPr>
          <p:cNvPr id="96" name="文本框 95"/>
          <p:cNvSpPr txBox="1"/>
          <p:nvPr/>
        </p:nvSpPr>
        <p:spPr>
          <a:xfrm>
            <a:off x="2098957" y="2001711"/>
            <a:ext cx="3947536" cy="398780"/>
          </a:xfrm>
          <a:prstGeom prst="rect">
            <a:avLst/>
          </a:prstGeom>
          <a:noFill/>
        </p:spPr>
        <p:txBody>
          <a:bodyPr wrap="square" rtlCol="0">
            <a:spAutoFit/>
          </a:bodyPr>
          <a:lstStyle/>
          <a:p>
            <a:pPr algn="just"/>
            <a:r>
              <a:rPr lang="zh-CN" altLang="en-US" sz="2000" b="1" dirty="0">
                <a:latin typeface="庞中华简体 V2007" panose="02000600000000000000" pitchFamily="2" charset="-122"/>
                <a:ea typeface="庞中华简体 V2007" panose="02000600000000000000" pitchFamily="2" charset="-122"/>
                <a:cs typeface="庞中华简体 V2007" panose="02000600000000000000" pitchFamily="2" charset="-122"/>
              </a:rPr>
              <a:t>包罗万象皮具店</a:t>
            </a:r>
            <a:endParaRPr lang="zh-CN" altLang="en-US" sz="2000" b="1" dirty="0">
              <a:latin typeface="庞中华简体 V2007" panose="02000600000000000000" pitchFamily="2" charset="-122"/>
              <a:ea typeface="庞中华简体 V2007" panose="02000600000000000000" pitchFamily="2" charset="-122"/>
              <a:cs typeface="庞中华简体 V2007" panose="02000600000000000000" pitchFamily="2" charset="-122"/>
            </a:endParaRPr>
          </a:p>
        </p:txBody>
      </p:sp>
      <p:sp>
        <p:nvSpPr>
          <p:cNvPr id="103" name="矩形 102"/>
          <p:cNvSpPr/>
          <p:nvPr/>
        </p:nvSpPr>
        <p:spPr>
          <a:xfrm>
            <a:off x="1672364" y="2073498"/>
            <a:ext cx="254157" cy="25400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52525"/>
              </a:solidFill>
            </a:endParaRPr>
          </a:p>
        </p:txBody>
      </p:sp>
      <p:sp>
        <p:nvSpPr>
          <p:cNvPr id="104" name="矩形 103"/>
          <p:cNvSpPr/>
          <p:nvPr/>
        </p:nvSpPr>
        <p:spPr>
          <a:xfrm>
            <a:off x="1658541" y="4169015"/>
            <a:ext cx="254157" cy="25400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52525"/>
              </a:solidFill>
            </a:endParaRPr>
          </a:p>
        </p:txBody>
      </p:sp>
      <p:sp>
        <p:nvSpPr>
          <p:cNvPr id="107" name="矩形 106"/>
          <p:cNvSpPr/>
          <p:nvPr/>
        </p:nvSpPr>
        <p:spPr>
          <a:xfrm>
            <a:off x="6406513" y="2904263"/>
            <a:ext cx="4369612" cy="291123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8" name="图片 107" descr="C:\Users\Administrator\Desktop\余乐\美工教材\六改\节日活动\520表白季海报(皮具）.jpg520表白季海报(皮具）"/>
          <p:cNvPicPr>
            <a:picLocks noChangeAspect="1"/>
          </p:cNvPicPr>
          <p:nvPr/>
        </p:nvPicPr>
        <p:blipFill>
          <a:blip r:embed="rId1"/>
          <a:srcRect/>
          <a:stretch>
            <a:fillRect/>
          </a:stretch>
        </p:blipFill>
        <p:spPr>
          <a:xfrm>
            <a:off x="6546850" y="3218180"/>
            <a:ext cx="4729480" cy="2217420"/>
          </a:xfrm>
          <a:prstGeom prst="rect">
            <a:avLst/>
          </a:prstGeom>
          <a:effectLst>
            <a:outerShdw blurRad="139700" dist="190500" dir="2700000" algn="tl" rotWithShape="0">
              <a:prstClr val="black">
                <a:alpha val="40000"/>
              </a:prstClr>
            </a:outerShdw>
          </a:effectLst>
        </p:spPr>
      </p:pic>
      <p:grpSp>
        <p:nvGrpSpPr>
          <p:cNvPr id="3" name="组合 2"/>
          <p:cNvGrpSpPr/>
          <p:nvPr/>
        </p:nvGrpSpPr>
        <p:grpSpPr>
          <a:xfrm>
            <a:off x="0" y="260350"/>
            <a:ext cx="680085" cy="431800"/>
            <a:chOff x="0" y="410"/>
            <a:chExt cx="1071" cy="680"/>
          </a:xfrm>
        </p:grpSpPr>
        <p:sp>
          <p:nvSpPr>
            <p:cNvPr id="4" name="Rectangle 3      (向天歌演示原创作品：www.TopPPT.cn)"/>
            <p:cNvSpPr/>
            <p:nvPr/>
          </p:nvSpPr>
          <p:spPr>
            <a:xfrm>
              <a:off x="0" y="410"/>
              <a:ext cx="642"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5" name="Rectangle 4      (向天歌演示原创作品：www.TopPPT.cn)"/>
            <p:cNvSpPr/>
            <p:nvPr/>
          </p:nvSpPr>
          <p:spPr>
            <a:xfrm>
              <a:off x="755" y="410"/>
              <a:ext cx="113"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6" name="Rectangle 5      (向天歌演示原创作品：www.TopPPT.cn)"/>
            <p:cNvSpPr/>
            <p:nvPr/>
          </p:nvSpPr>
          <p:spPr>
            <a:xfrm>
              <a:off x="971" y="731"/>
              <a:ext cx="100" cy="35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8" name="TextBox 6      (向天歌演示原创作品：www.TopPPT.cn)"/>
          <p:cNvSpPr txBox="1"/>
          <p:nvPr/>
        </p:nvSpPr>
        <p:spPr>
          <a:xfrm>
            <a:off x="680085" y="375920"/>
            <a:ext cx="248158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美工-项目应用实战</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1000"/>
                                            <p:tgtEl>
                                              <p:spTgt spid="3"/>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p:tgtEl>
                                              <p:spTgt spid="8"/>
                                            </p:tgtEl>
                                            <p:attrNameLst>
                                              <p:attrName>ppt_x</p:attrName>
                                            </p:attrNameLst>
                                          </p:cBhvr>
                                          <p:tavLst>
                                            <p:tav tm="0">
                                              <p:val>
                                                <p:strVal val="#ppt_x-#ppt_w*1.125000"/>
                                              </p:val>
                                            </p:tav>
                                            <p:tav tm="100000">
                                              <p:val>
                                                <p:strVal val="#ppt_x"/>
                                              </p:val>
                                            </p:tav>
                                          </p:tavLst>
                                        </p:anim>
                                        <p:animEffect transition="in" filter="wipe(right)">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750"/>
                                            <p:tgtEl>
                                              <p:spTgt spid="2"/>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p:cTn id="19" dur="500" fill="hold"/>
                                            <p:tgtEl>
                                              <p:spTgt spid="103"/>
                                            </p:tgtEl>
                                            <p:attrNameLst>
                                              <p:attrName>ppt_w</p:attrName>
                                            </p:attrNameLst>
                                          </p:cBhvr>
                                          <p:tavLst>
                                            <p:tav tm="0">
                                              <p:val>
                                                <p:fltVal val="0"/>
                                              </p:val>
                                            </p:tav>
                                            <p:tav tm="100000">
                                              <p:val>
                                                <p:strVal val="#ppt_w"/>
                                              </p:val>
                                            </p:tav>
                                          </p:tavLst>
                                        </p:anim>
                                        <p:anim calcmode="lin" valueType="num">
                                          <p:cBhvr>
                                            <p:cTn id="20" dur="500" fill="hold"/>
                                            <p:tgtEl>
                                              <p:spTgt spid="103"/>
                                            </p:tgtEl>
                                            <p:attrNameLst>
                                              <p:attrName>ppt_h</p:attrName>
                                            </p:attrNameLst>
                                          </p:cBhvr>
                                          <p:tavLst>
                                            <p:tav tm="0">
                                              <p:val>
                                                <p:fltVal val="0"/>
                                              </p:val>
                                            </p:tav>
                                            <p:tav tm="100000">
                                              <p:val>
                                                <p:strVal val="#ppt_h"/>
                                              </p:val>
                                            </p:tav>
                                          </p:tavLst>
                                        </p:anim>
                                        <p:animEffect transition="in" filter="fade">
                                          <p:cBhvr>
                                            <p:cTn id="21" dur="500"/>
                                            <p:tgtEl>
                                              <p:spTgt spid="103"/>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104"/>
                                            </p:tgtEl>
                                            <p:attrNameLst>
                                              <p:attrName>style.visibility</p:attrName>
                                            </p:attrNameLst>
                                          </p:cBhvr>
                                          <p:to>
                                            <p:strVal val="visible"/>
                                          </p:to>
                                        </p:set>
                                        <p:anim calcmode="lin" valueType="num">
                                          <p:cBhvr>
                                            <p:cTn id="25" dur="500" fill="hold"/>
                                            <p:tgtEl>
                                              <p:spTgt spid="104"/>
                                            </p:tgtEl>
                                            <p:attrNameLst>
                                              <p:attrName>ppt_w</p:attrName>
                                            </p:attrNameLst>
                                          </p:cBhvr>
                                          <p:tavLst>
                                            <p:tav tm="0">
                                              <p:val>
                                                <p:fltVal val="0"/>
                                              </p:val>
                                            </p:tav>
                                            <p:tav tm="100000">
                                              <p:val>
                                                <p:strVal val="#ppt_w"/>
                                              </p:val>
                                            </p:tav>
                                          </p:tavLst>
                                        </p:anim>
                                        <p:anim calcmode="lin" valueType="num">
                                          <p:cBhvr>
                                            <p:cTn id="26" dur="500" fill="hold"/>
                                            <p:tgtEl>
                                              <p:spTgt spid="104"/>
                                            </p:tgtEl>
                                            <p:attrNameLst>
                                              <p:attrName>ppt_h</p:attrName>
                                            </p:attrNameLst>
                                          </p:cBhvr>
                                          <p:tavLst>
                                            <p:tav tm="0">
                                              <p:val>
                                                <p:fltVal val="0"/>
                                              </p:val>
                                            </p:tav>
                                            <p:tav tm="100000">
                                              <p:val>
                                                <p:strVal val="#ppt_h"/>
                                              </p:val>
                                            </p:tav>
                                          </p:tavLst>
                                        </p:anim>
                                        <p:animEffect transition="in" filter="fade">
                                          <p:cBhvr>
                                            <p:cTn id="27" dur="500"/>
                                            <p:tgtEl>
                                              <p:spTgt spid="104"/>
                                            </p:tgtEl>
                                          </p:cBhvr>
                                        </p:animEffect>
                                      </p:childTnLst>
                                    </p:cTn>
                                  </p:par>
                                </p:childTnLst>
                              </p:cTn>
                            </p:par>
                            <p:par>
                              <p:cTn id="28" fill="hold">
                                <p:stCondLst>
                                  <p:cond delay="30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96"/>
                                            </p:tgtEl>
                                            <p:attrNameLst>
                                              <p:attrName>ppt_y</p:attrName>
                                            </p:attrNameLst>
                                          </p:cBhvr>
                                          <p:tavLst>
                                            <p:tav tm="0">
                                              <p:val>
                                                <p:strVal val="#ppt_y"/>
                                              </p:val>
                                            </p:tav>
                                            <p:tav tm="100000">
                                              <p:val>
                                                <p:strVal val="#ppt_y"/>
                                              </p:val>
                                            </p:tav>
                                          </p:tavLst>
                                        </p:anim>
                                        <p:anim calcmode="lin" valueType="num">
                                          <p:cBhvr>
                                            <p:cTn id="33" dur="500" fill="hold"/>
                                            <p:tgtEl>
                                              <p:spTgt spid="96"/>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96"/>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96"/>
                                            </p:tgtEl>
                                          </p:cBhvr>
                                        </p:animEffect>
                                      </p:childTnLst>
                                    </p:cTn>
                                  </p:par>
                                </p:childTnLst>
                              </p:cTn>
                            </p:par>
                            <p:par>
                              <p:cTn id="36" fill="hold">
                                <p:stCondLst>
                                  <p:cond delay="2549"/>
                                </p:stCondLst>
                                <p:childTnLst>
                                  <p:par>
                                    <p:cTn id="37" presetID="22" presetClass="entr" presetSubtype="1" fill="hold" grpId="0" nodeType="afterEffect">
                                      <p:stCondLst>
                                        <p:cond delay="0"/>
                                      </p:stCondLst>
                                      <p:childTnLst>
                                        <p:set>
                                          <p:cBhvr>
                                            <p:cTn id="38" dur="1" fill="hold">
                                              <p:stCondLst>
                                                <p:cond delay="0"/>
                                              </p:stCondLst>
                                            </p:cTn>
                                            <p:tgtEl>
                                              <p:spTgt spid="91"/>
                                            </p:tgtEl>
                                            <p:attrNameLst>
                                              <p:attrName>style.visibility</p:attrName>
                                            </p:attrNameLst>
                                          </p:cBhvr>
                                          <p:to>
                                            <p:strVal val="visible"/>
                                          </p:to>
                                        </p:set>
                                        <p:animEffect transition="in" filter="wipe(up)">
                                          <p:cBhvr>
                                            <p:cTn id="39" dur="500"/>
                                            <p:tgtEl>
                                              <p:spTgt spid="91"/>
                                            </p:tgtEl>
                                          </p:cBhvr>
                                        </p:animEffect>
                                      </p:childTnLst>
                                    </p:cTn>
                                  </p:par>
                                </p:childTnLst>
                              </p:cTn>
                            </p:par>
                            <p:par>
                              <p:cTn id="40" fill="hold">
                                <p:stCondLst>
                                  <p:cond delay="3049"/>
                                </p:stCondLst>
                                <p:childTnLst>
                                  <p:par>
                                    <p:cTn id="41" presetID="22" presetClass="entr" presetSubtype="1" fill="hold" grpId="0" nodeType="after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wipe(up)">
                                          <p:cBhvr>
                                            <p:cTn id="43" dur="500"/>
                                            <p:tgtEl>
                                              <p:spTgt spid="90"/>
                                            </p:tgtEl>
                                          </p:cBhvr>
                                        </p:animEffect>
                                      </p:childTnLst>
                                    </p:cTn>
                                  </p:par>
                                </p:childTnLst>
                              </p:cTn>
                            </p:par>
                            <p:par>
                              <p:cTn id="44" fill="hold">
                                <p:stCondLst>
                                  <p:cond delay="3549"/>
                                </p:stCondLst>
                                <p:childTnLst>
                                  <p:par>
                                    <p:cTn id="45" presetID="42" presetClass="entr" presetSubtype="0" fill="hold" nodeType="afterEffect">
                                      <p:stCondLst>
                                        <p:cond delay="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childTnLst>
                              </p:cTn>
                            </p:par>
                            <p:par>
                              <p:cTn id="50" fill="hold">
                                <p:stCondLst>
                                  <p:cond delay="4549"/>
                                </p:stCondLst>
                                <p:childTnLst>
                                  <p:par>
                                    <p:cTn id="51" presetID="2" presetClass="entr" presetSubtype="6" fill="hold" grpId="0" nodeType="afterEffect" p14:presetBounceEnd="60000">
                                      <p:stCondLst>
                                        <p:cond delay="0"/>
                                      </p:stCondLst>
                                      <p:childTnLst>
                                        <p:set>
                                          <p:cBhvr>
                                            <p:cTn id="52" dur="1" fill="hold">
                                              <p:stCondLst>
                                                <p:cond delay="0"/>
                                              </p:stCondLst>
                                            </p:cTn>
                                            <p:tgtEl>
                                              <p:spTgt spid="107"/>
                                            </p:tgtEl>
                                            <p:attrNameLst>
                                              <p:attrName>style.visibility</p:attrName>
                                            </p:attrNameLst>
                                          </p:cBhvr>
                                          <p:to>
                                            <p:strVal val="visible"/>
                                          </p:to>
                                        </p:set>
                                        <p:anim calcmode="lin" valueType="num" p14:bounceEnd="60000">
                                          <p:cBhvr additive="base">
                                            <p:cTn id="53" dur="750" fill="hold"/>
                                            <p:tgtEl>
                                              <p:spTgt spid="107"/>
                                            </p:tgtEl>
                                            <p:attrNameLst>
                                              <p:attrName>ppt_x</p:attrName>
                                            </p:attrNameLst>
                                          </p:cBhvr>
                                          <p:tavLst>
                                            <p:tav tm="0">
                                              <p:val>
                                                <p:strVal val="1+#ppt_w/2"/>
                                              </p:val>
                                            </p:tav>
                                            <p:tav tm="100000">
                                              <p:val>
                                                <p:strVal val="#ppt_x"/>
                                              </p:val>
                                            </p:tav>
                                          </p:tavLst>
                                        </p:anim>
                                        <p:anim calcmode="lin" valueType="num" p14:bounceEnd="60000">
                                          <p:cBhvr additive="base">
                                            <p:cTn id="54" dur="75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103" grpId="0" bldLvl="0" animBg="1"/>
          <p:bldP spid="104" grpId="0" bldLvl="0" animBg="1"/>
          <p:bldP spid="107" grpId="0" bldLvl="0" animBg="1"/>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1000"/>
                                            <p:tgtEl>
                                              <p:spTgt spid="3"/>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p:tgtEl>
                                              <p:spTgt spid="8"/>
                                            </p:tgtEl>
                                            <p:attrNameLst>
                                              <p:attrName>ppt_x</p:attrName>
                                            </p:attrNameLst>
                                          </p:cBhvr>
                                          <p:tavLst>
                                            <p:tav tm="0">
                                              <p:val>
                                                <p:strVal val="#ppt_x-#ppt_w*1.125000"/>
                                              </p:val>
                                            </p:tav>
                                            <p:tav tm="100000">
                                              <p:val>
                                                <p:strVal val="#ppt_x"/>
                                              </p:val>
                                            </p:tav>
                                          </p:tavLst>
                                        </p:anim>
                                        <p:animEffect transition="in" filter="wipe(right)">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750"/>
                                            <p:tgtEl>
                                              <p:spTgt spid="2"/>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p:cTn id="19" dur="500" fill="hold"/>
                                            <p:tgtEl>
                                              <p:spTgt spid="103"/>
                                            </p:tgtEl>
                                            <p:attrNameLst>
                                              <p:attrName>ppt_w</p:attrName>
                                            </p:attrNameLst>
                                          </p:cBhvr>
                                          <p:tavLst>
                                            <p:tav tm="0">
                                              <p:val>
                                                <p:fltVal val="0"/>
                                              </p:val>
                                            </p:tav>
                                            <p:tav tm="100000">
                                              <p:val>
                                                <p:strVal val="#ppt_w"/>
                                              </p:val>
                                            </p:tav>
                                          </p:tavLst>
                                        </p:anim>
                                        <p:anim calcmode="lin" valueType="num">
                                          <p:cBhvr>
                                            <p:cTn id="20" dur="500" fill="hold"/>
                                            <p:tgtEl>
                                              <p:spTgt spid="103"/>
                                            </p:tgtEl>
                                            <p:attrNameLst>
                                              <p:attrName>ppt_h</p:attrName>
                                            </p:attrNameLst>
                                          </p:cBhvr>
                                          <p:tavLst>
                                            <p:tav tm="0">
                                              <p:val>
                                                <p:fltVal val="0"/>
                                              </p:val>
                                            </p:tav>
                                            <p:tav tm="100000">
                                              <p:val>
                                                <p:strVal val="#ppt_h"/>
                                              </p:val>
                                            </p:tav>
                                          </p:tavLst>
                                        </p:anim>
                                        <p:animEffect transition="in" filter="fade">
                                          <p:cBhvr>
                                            <p:cTn id="21" dur="500"/>
                                            <p:tgtEl>
                                              <p:spTgt spid="103"/>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104"/>
                                            </p:tgtEl>
                                            <p:attrNameLst>
                                              <p:attrName>style.visibility</p:attrName>
                                            </p:attrNameLst>
                                          </p:cBhvr>
                                          <p:to>
                                            <p:strVal val="visible"/>
                                          </p:to>
                                        </p:set>
                                        <p:anim calcmode="lin" valueType="num">
                                          <p:cBhvr>
                                            <p:cTn id="25" dur="500" fill="hold"/>
                                            <p:tgtEl>
                                              <p:spTgt spid="104"/>
                                            </p:tgtEl>
                                            <p:attrNameLst>
                                              <p:attrName>ppt_w</p:attrName>
                                            </p:attrNameLst>
                                          </p:cBhvr>
                                          <p:tavLst>
                                            <p:tav tm="0">
                                              <p:val>
                                                <p:fltVal val="0"/>
                                              </p:val>
                                            </p:tav>
                                            <p:tav tm="100000">
                                              <p:val>
                                                <p:strVal val="#ppt_w"/>
                                              </p:val>
                                            </p:tav>
                                          </p:tavLst>
                                        </p:anim>
                                        <p:anim calcmode="lin" valueType="num">
                                          <p:cBhvr>
                                            <p:cTn id="26" dur="500" fill="hold"/>
                                            <p:tgtEl>
                                              <p:spTgt spid="104"/>
                                            </p:tgtEl>
                                            <p:attrNameLst>
                                              <p:attrName>ppt_h</p:attrName>
                                            </p:attrNameLst>
                                          </p:cBhvr>
                                          <p:tavLst>
                                            <p:tav tm="0">
                                              <p:val>
                                                <p:fltVal val="0"/>
                                              </p:val>
                                            </p:tav>
                                            <p:tav tm="100000">
                                              <p:val>
                                                <p:strVal val="#ppt_h"/>
                                              </p:val>
                                            </p:tav>
                                          </p:tavLst>
                                        </p:anim>
                                        <p:animEffect transition="in" filter="fade">
                                          <p:cBhvr>
                                            <p:cTn id="27" dur="500"/>
                                            <p:tgtEl>
                                              <p:spTgt spid="104"/>
                                            </p:tgtEl>
                                          </p:cBhvr>
                                        </p:animEffect>
                                      </p:childTnLst>
                                    </p:cTn>
                                  </p:par>
                                </p:childTnLst>
                              </p:cTn>
                            </p:par>
                            <p:par>
                              <p:cTn id="28" fill="hold">
                                <p:stCondLst>
                                  <p:cond delay="30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96"/>
                                            </p:tgtEl>
                                            <p:attrNameLst>
                                              <p:attrName>ppt_y</p:attrName>
                                            </p:attrNameLst>
                                          </p:cBhvr>
                                          <p:tavLst>
                                            <p:tav tm="0">
                                              <p:val>
                                                <p:strVal val="#ppt_y"/>
                                              </p:val>
                                            </p:tav>
                                            <p:tav tm="100000">
                                              <p:val>
                                                <p:strVal val="#ppt_y"/>
                                              </p:val>
                                            </p:tav>
                                          </p:tavLst>
                                        </p:anim>
                                        <p:anim calcmode="lin" valueType="num">
                                          <p:cBhvr>
                                            <p:cTn id="33" dur="500" fill="hold"/>
                                            <p:tgtEl>
                                              <p:spTgt spid="96"/>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96"/>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96"/>
                                            </p:tgtEl>
                                          </p:cBhvr>
                                        </p:animEffect>
                                      </p:childTnLst>
                                    </p:cTn>
                                  </p:par>
                                </p:childTnLst>
                              </p:cTn>
                            </p:par>
                            <p:par>
                              <p:cTn id="36" fill="hold">
                                <p:stCondLst>
                                  <p:cond delay="2549"/>
                                </p:stCondLst>
                                <p:childTnLst>
                                  <p:par>
                                    <p:cTn id="37" presetID="22" presetClass="entr" presetSubtype="1" fill="hold" grpId="0" nodeType="afterEffect">
                                      <p:stCondLst>
                                        <p:cond delay="0"/>
                                      </p:stCondLst>
                                      <p:childTnLst>
                                        <p:set>
                                          <p:cBhvr>
                                            <p:cTn id="38" dur="1" fill="hold">
                                              <p:stCondLst>
                                                <p:cond delay="0"/>
                                              </p:stCondLst>
                                            </p:cTn>
                                            <p:tgtEl>
                                              <p:spTgt spid="91"/>
                                            </p:tgtEl>
                                            <p:attrNameLst>
                                              <p:attrName>style.visibility</p:attrName>
                                            </p:attrNameLst>
                                          </p:cBhvr>
                                          <p:to>
                                            <p:strVal val="visible"/>
                                          </p:to>
                                        </p:set>
                                        <p:animEffect transition="in" filter="wipe(up)">
                                          <p:cBhvr>
                                            <p:cTn id="39" dur="500"/>
                                            <p:tgtEl>
                                              <p:spTgt spid="91"/>
                                            </p:tgtEl>
                                          </p:cBhvr>
                                        </p:animEffect>
                                      </p:childTnLst>
                                    </p:cTn>
                                  </p:par>
                                </p:childTnLst>
                              </p:cTn>
                            </p:par>
                            <p:par>
                              <p:cTn id="40" fill="hold">
                                <p:stCondLst>
                                  <p:cond delay="3049"/>
                                </p:stCondLst>
                                <p:childTnLst>
                                  <p:par>
                                    <p:cTn id="41" presetID="22" presetClass="entr" presetSubtype="1" fill="hold" grpId="0" nodeType="after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wipe(up)">
                                          <p:cBhvr>
                                            <p:cTn id="43" dur="500"/>
                                            <p:tgtEl>
                                              <p:spTgt spid="90"/>
                                            </p:tgtEl>
                                          </p:cBhvr>
                                        </p:animEffect>
                                      </p:childTnLst>
                                    </p:cTn>
                                  </p:par>
                                </p:childTnLst>
                              </p:cTn>
                            </p:par>
                            <p:par>
                              <p:cTn id="44" fill="hold">
                                <p:stCondLst>
                                  <p:cond delay="3549"/>
                                </p:stCondLst>
                                <p:childTnLst>
                                  <p:par>
                                    <p:cTn id="45" presetID="42" presetClass="entr" presetSubtype="0" fill="hold" nodeType="afterEffect">
                                      <p:stCondLst>
                                        <p:cond delay="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childTnLst>
                              </p:cTn>
                            </p:par>
                            <p:par>
                              <p:cTn id="50" fill="hold">
                                <p:stCondLst>
                                  <p:cond delay="4549"/>
                                </p:stCondLst>
                                <p:childTnLst>
                                  <p:par>
                                    <p:cTn id="51" presetID="2" presetClass="entr" presetSubtype="6" fill="hold" grpId="0" nodeType="afterEffect">
                                      <p:stCondLst>
                                        <p:cond delay="0"/>
                                      </p:stCondLst>
                                      <p:childTnLst>
                                        <p:set>
                                          <p:cBhvr>
                                            <p:cTn id="52" dur="1" fill="hold">
                                              <p:stCondLst>
                                                <p:cond delay="0"/>
                                              </p:stCondLst>
                                            </p:cTn>
                                            <p:tgtEl>
                                              <p:spTgt spid="107"/>
                                            </p:tgtEl>
                                            <p:attrNameLst>
                                              <p:attrName>style.visibility</p:attrName>
                                            </p:attrNameLst>
                                          </p:cBhvr>
                                          <p:to>
                                            <p:strVal val="visible"/>
                                          </p:to>
                                        </p:set>
                                        <p:anim calcmode="lin" valueType="num">
                                          <p:cBhvr additive="base">
                                            <p:cTn id="53" dur="750" fill="hold"/>
                                            <p:tgtEl>
                                              <p:spTgt spid="107"/>
                                            </p:tgtEl>
                                            <p:attrNameLst>
                                              <p:attrName>ppt_x</p:attrName>
                                            </p:attrNameLst>
                                          </p:cBhvr>
                                          <p:tavLst>
                                            <p:tav tm="0">
                                              <p:val>
                                                <p:strVal val="1+#ppt_w/2"/>
                                              </p:val>
                                            </p:tav>
                                            <p:tav tm="100000">
                                              <p:val>
                                                <p:strVal val="#ppt_x"/>
                                              </p:val>
                                            </p:tav>
                                          </p:tavLst>
                                        </p:anim>
                                        <p:anim calcmode="lin" valueType="num">
                                          <p:cBhvr additive="base">
                                            <p:cTn id="54" dur="75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103" grpId="0" bldLvl="0" animBg="1"/>
          <p:bldP spid="104" grpId="0" bldLvl="0" animBg="1"/>
          <p:bldP spid="107" grpId="0" bldLvl="0" animBg="1"/>
          <p:bldP spid="8"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文本框 89"/>
          <p:cNvSpPr txBox="1"/>
          <p:nvPr/>
        </p:nvSpPr>
        <p:spPr>
          <a:xfrm>
            <a:off x="2098675" y="3648710"/>
            <a:ext cx="3947795" cy="1783715"/>
          </a:xfrm>
          <a:prstGeom prst="rect">
            <a:avLst/>
          </a:prstGeom>
        </p:spPr>
        <p:txBody>
          <a:bodyPr wrap="square">
            <a:spAutoFit/>
          </a:bodyPr>
          <a:lstStyle>
            <a:defPPr>
              <a:defRPr lang="zh-CN"/>
            </a:defPPr>
            <a:lvl1pPr indent="0">
              <a:lnSpc>
                <a:spcPts val="2200"/>
              </a:lnSpc>
              <a:buFont typeface="Wingdings" panose="05000000000000000000" pitchFamily="2" charset="2"/>
              <a:buNone/>
              <a:defRPr sz="1400">
                <a:latin typeface="庞中华简体 V2007" panose="02000600000000000000" pitchFamily="2" charset="-122"/>
                <a:ea typeface="庞中华简体 V2007" panose="02000600000000000000" pitchFamily="2" charset="-122"/>
                <a:cs typeface="庞中华简体 V2007" panose="02000600000000000000" pitchFamily="2" charset="-122"/>
              </a:defRPr>
            </a:lvl1pPr>
          </a:lstStyle>
          <a:p>
            <a:r>
              <a:rPr dirty="0">
                <a:latin typeface="微软雅黑" panose="020B0503020204020204" pitchFamily="34" charset="-122"/>
                <a:ea typeface="微软雅黑" panose="020B0503020204020204" pitchFamily="34" charset="-122"/>
                <a:cs typeface="微软雅黑" panose="020B0503020204020204" pitchFamily="34" charset="-122"/>
              </a:rPr>
              <a:t>分析1  将文字房子黄金分割线上，使用白色填充，使得文字更为突出；</a:t>
            </a:r>
            <a:endParaRPr dirty="0">
              <a:latin typeface="微软雅黑" panose="020B0503020204020204" pitchFamily="34" charset="-122"/>
              <a:ea typeface="微软雅黑" panose="020B0503020204020204" pitchFamily="34" charset="-122"/>
              <a:cs typeface="微软雅黑" panose="020B0503020204020204" pitchFamily="34" charset="-122"/>
            </a:endParaRPr>
          </a:p>
          <a:p>
            <a:r>
              <a:rPr dirty="0">
                <a:latin typeface="微软雅黑" panose="020B0503020204020204" pitchFamily="34" charset="-122"/>
                <a:ea typeface="微软雅黑" panose="020B0503020204020204" pitchFamily="34" charset="-122"/>
                <a:cs typeface="微软雅黑" panose="020B0503020204020204" pitchFamily="34" charset="-122"/>
              </a:rPr>
              <a:t>分析2  将产品放在一个一个色块制成的平面上，制造出画面的空间感，使得画面看起来更宽广；</a:t>
            </a:r>
            <a:endParaRPr dirty="0">
              <a:latin typeface="微软雅黑" panose="020B0503020204020204" pitchFamily="34" charset="-122"/>
              <a:ea typeface="微软雅黑" panose="020B0503020204020204" pitchFamily="34" charset="-122"/>
              <a:cs typeface="微软雅黑" panose="020B0503020204020204" pitchFamily="34" charset="-122"/>
            </a:endParaRPr>
          </a:p>
          <a:p>
            <a:r>
              <a:rPr dirty="0">
                <a:latin typeface="微软雅黑" panose="020B0503020204020204" pitchFamily="34" charset="-122"/>
                <a:ea typeface="微软雅黑" panose="020B0503020204020204" pitchFamily="34" charset="-122"/>
                <a:cs typeface="微软雅黑" panose="020B0503020204020204" pitchFamily="34" charset="-122"/>
              </a:rPr>
              <a:t>分析3  粉蓝色的配色突显少女心，与产品相呼应。</a:t>
            </a:r>
            <a:endParaRPr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1" name="文本框 90"/>
          <p:cNvSpPr txBox="1"/>
          <p:nvPr/>
        </p:nvSpPr>
        <p:spPr>
          <a:xfrm>
            <a:off x="2098956" y="2317858"/>
            <a:ext cx="4025945" cy="1219835"/>
          </a:xfrm>
          <a:prstGeom prst="rect">
            <a:avLst/>
          </a:prstGeom>
        </p:spPr>
        <p:txBody>
          <a:bodyPr wrap="square">
            <a:spAutoFit/>
          </a:bodyPr>
          <a:lstStyle>
            <a:defPPr>
              <a:defRPr lang="zh-CN"/>
            </a:defPPr>
            <a:lvl1pPr indent="0">
              <a:lnSpc>
                <a:spcPts val="2200"/>
              </a:lnSpc>
              <a:buFont typeface="Wingdings" panose="05000000000000000000" pitchFamily="2" charset="2"/>
              <a:buNone/>
              <a:defRPr sz="1400">
                <a:latin typeface="庞中华简体 V2007" panose="02000600000000000000" pitchFamily="2" charset="-122"/>
                <a:ea typeface="庞中华简体 V2007" panose="02000600000000000000" pitchFamily="2" charset="-122"/>
                <a:cs typeface="庞中华简体 V2007" panose="02000600000000000000" pitchFamily="2" charset="-122"/>
              </a:defRPr>
            </a:lvl1pPr>
          </a:lstStyle>
          <a:p>
            <a:r>
              <a:rPr dirty="0">
                <a:latin typeface="微软雅黑" panose="020B0503020204020204" pitchFamily="34" charset="-122"/>
                <a:ea typeface="微软雅黑" panose="020B0503020204020204" pitchFamily="34" charset="-122"/>
                <a:cs typeface="微软雅黑" panose="020B0503020204020204" pitchFamily="34" charset="-122"/>
              </a:rPr>
              <a:t>年末大促：12月左右</a:t>
            </a:r>
            <a:endParaRPr dirty="0">
              <a:latin typeface="微软雅黑" panose="020B0503020204020204" pitchFamily="34" charset="-122"/>
              <a:ea typeface="微软雅黑" panose="020B0503020204020204" pitchFamily="34" charset="-122"/>
              <a:cs typeface="微软雅黑" panose="020B0503020204020204" pitchFamily="34" charset="-122"/>
            </a:endParaRPr>
          </a:p>
          <a:p>
            <a:r>
              <a:rPr dirty="0">
                <a:latin typeface="微软雅黑" panose="020B0503020204020204" pitchFamily="34" charset="-122"/>
                <a:ea typeface="微软雅黑" panose="020B0503020204020204" pitchFamily="34" charset="-122"/>
                <a:cs typeface="微软雅黑" panose="020B0503020204020204" pitchFamily="34" charset="-122"/>
              </a:rPr>
              <a:t>在每年快结束的时候（过年前），多数店铺都会搞促销活动，目的是将店铺中大量的货物清仓，以便在来年进新货。</a:t>
            </a:r>
            <a:endParaRPr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 name="组合 1"/>
          <p:cNvGrpSpPr/>
          <p:nvPr/>
        </p:nvGrpSpPr>
        <p:grpSpPr>
          <a:xfrm>
            <a:off x="1738230" y="906683"/>
            <a:ext cx="130982" cy="5533585"/>
            <a:chOff x="1718141" y="495300"/>
            <a:chExt cx="130982" cy="5533585"/>
          </a:xfrm>
        </p:grpSpPr>
        <p:grpSp>
          <p:nvGrpSpPr>
            <p:cNvPr id="10" name="Group 4"/>
            <p:cNvGrpSpPr>
              <a:grpSpLocks noChangeAspect="1"/>
            </p:cNvGrpSpPr>
            <p:nvPr/>
          </p:nvGrpSpPr>
          <p:grpSpPr bwMode="auto">
            <a:xfrm rot="16200000">
              <a:off x="-166754" y="4013009"/>
              <a:ext cx="3900771" cy="130982"/>
              <a:chOff x="3" y="1"/>
              <a:chExt cx="1012" cy="199"/>
            </a:xfrm>
            <a:solidFill>
              <a:schemeClr val="tx1">
                <a:lumMod val="50000"/>
                <a:lumOff val="50000"/>
              </a:schemeClr>
            </a:solidFill>
          </p:grpSpPr>
          <p:sp>
            <p:nvSpPr>
              <p:cNvPr id="11" name="Freeform 5"/>
              <p:cNvSpPr/>
              <p:nvPr/>
            </p:nvSpPr>
            <p:spPr bwMode="auto">
              <a:xfrm>
                <a:off x="998" y="63"/>
                <a:ext cx="6" cy="5"/>
              </a:xfrm>
              <a:custGeom>
                <a:avLst/>
                <a:gdLst>
                  <a:gd name="T0" fmla="*/ 0 w 7"/>
                  <a:gd name="T1" fmla="*/ 2 h 6"/>
                  <a:gd name="T2" fmla="*/ 7 w 7"/>
                  <a:gd name="T3" fmla="*/ 2 h 6"/>
                  <a:gd name="T4" fmla="*/ 0 w 7"/>
                  <a:gd name="T5" fmla="*/ 2 h 6"/>
                </a:gdLst>
                <a:ahLst/>
                <a:cxnLst>
                  <a:cxn ang="0">
                    <a:pos x="T0" y="T1"/>
                  </a:cxn>
                  <a:cxn ang="0">
                    <a:pos x="T2" y="T3"/>
                  </a:cxn>
                  <a:cxn ang="0">
                    <a:pos x="T4" y="T5"/>
                  </a:cxn>
                </a:cxnLst>
                <a:rect l="0" t="0" r="r" b="b"/>
                <a:pathLst>
                  <a:path w="7" h="6">
                    <a:moveTo>
                      <a:pt x="0" y="2"/>
                    </a:moveTo>
                    <a:cubicBezTo>
                      <a:pt x="2" y="3"/>
                      <a:pt x="6" y="0"/>
                      <a:pt x="7" y="2"/>
                    </a:cubicBezTo>
                    <a:cubicBezTo>
                      <a:pt x="4" y="3"/>
                      <a:pt x="2" y="6"/>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6"/>
              <p:cNvSpPr/>
              <p:nvPr/>
            </p:nvSpPr>
            <p:spPr bwMode="auto">
              <a:xfrm>
                <a:off x="940" y="2"/>
                <a:ext cx="6" cy="5"/>
              </a:xfrm>
              <a:custGeom>
                <a:avLst/>
                <a:gdLst>
                  <a:gd name="T0" fmla="*/ 0 w 6"/>
                  <a:gd name="T1" fmla="*/ 3 h 5"/>
                  <a:gd name="T2" fmla="*/ 6 w 6"/>
                  <a:gd name="T3" fmla="*/ 3 h 5"/>
                  <a:gd name="T4" fmla="*/ 5 w 6"/>
                  <a:gd name="T5" fmla="*/ 5 h 5"/>
                  <a:gd name="T6" fmla="*/ 1 w 6"/>
                  <a:gd name="T7" fmla="*/ 5 h 5"/>
                  <a:gd name="T8" fmla="*/ 0 w 6"/>
                  <a:gd name="T9" fmla="*/ 3 h 5"/>
                </a:gdLst>
                <a:ahLst/>
                <a:cxnLst>
                  <a:cxn ang="0">
                    <a:pos x="T0" y="T1"/>
                  </a:cxn>
                  <a:cxn ang="0">
                    <a:pos x="T2" y="T3"/>
                  </a:cxn>
                  <a:cxn ang="0">
                    <a:pos x="T4" y="T5"/>
                  </a:cxn>
                  <a:cxn ang="0">
                    <a:pos x="T6" y="T7"/>
                  </a:cxn>
                  <a:cxn ang="0">
                    <a:pos x="T8" y="T9"/>
                  </a:cxn>
                </a:cxnLst>
                <a:rect l="0" t="0" r="r" b="b"/>
                <a:pathLst>
                  <a:path w="6" h="5">
                    <a:moveTo>
                      <a:pt x="0" y="3"/>
                    </a:moveTo>
                    <a:cubicBezTo>
                      <a:pt x="3" y="3"/>
                      <a:pt x="4" y="0"/>
                      <a:pt x="6" y="3"/>
                    </a:cubicBezTo>
                    <a:cubicBezTo>
                      <a:pt x="5" y="3"/>
                      <a:pt x="5" y="4"/>
                      <a:pt x="5" y="5"/>
                    </a:cubicBezTo>
                    <a:cubicBezTo>
                      <a:pt x="3" y="5"/>
                      <a:pt x="4" y="4"/>
                      <a:pt x="1" y="5"/>
                    </a:cubicBezTo>
                    <a:cubicBezTo>
                      <a:pt x="1" y="4"/>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7"/>
              <p:cNvSpPr/>
              <p:nvPr/>
            </p:nvSpPr>
            <p:spPr bwMode="auto">
              <a:xfrm>
                <a:off x="920" y="3"/>
                <a:ext cx="19" cy="6"/>
              </a:xfrm>
              <a:custGeom>
                <a:avLst/>
                <a:gdLst>
                  <a:gd name="T0" fmla="*/ 0 w 21"/>
                  <a:gd name="T1" fmla="*/ 6 h 7"/>
                  <a:gd name="T2" fmla="*/ 21 w 21"/>
                  <a:gd name="T3" fmla="*/ 2 h 7"/>
                  <a:gd name="T4" fmla="*/ 13 w 21"/>
                  <a:gd name="T5" fmla="*/ 6 h 7"/>
                  <a:gd name="T6" fmla="*/ 0 w 21"/>
                  <a:gd name="T7" fmla="*/ 6 h 7"/>
                </a:gdLst>
                <a:ahLst/>
                <a:cxnLst>
                  <a:cxn ang="0">
                    <a:pos x="T0" y="T1"/>
                  </a:cxn>
                  <a:cxn ang="0">
                    <a:pos x="T2" y="T3"/>
                  </a:cxn>
                  <a:cxn ang="0">
                    <a:pos x="T4" y="T5"/>
                  </a:cxn>
                  <a:cxn ang="0">
                    <a:pos x="T6" y="T7"/>
                  </a:cxn>
                </a:cxnLst>
                <a:rect l="0" t="0" r="r" b="b"/>
                <a:pathLst>
                  <a:path w="21" h="7">
                    <a:moveTo>
                      <a:pt x="0" y="6"/>
                    </a:moveTo>
                    <a:cubicBezTo>
                      <a:pt x="5" y="4"/>
                      <a:pt x="14" y="0"/>
                      <a:pt x="21" y="2"/>
                    </a:cubicBezTo>
                    <a:cubicBezTo>
                      <a:pt x="20" y="7"/>
                      <a:pt x="10" y="1"/>
                      <a:pt x="13" y="6"/>
                    </a:cubicBezTo>
                    <a:cubicBezTo>
                      <a:pt x="8" y="5"/>
                      <a:pt x="5" y="7"/>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8"/>
              <p:cNvSpPr/>
              <p:nvPr/>
            </p:nvSpPr>
            <p:spPr bwMode="auto">
              <a:xfrm>
                <a:off x="910" y="7"/>
                <a:ext cx="4" cy="5"/>
              </a:xfrm>
              <a:custGeom>
                <a:avLst/>
                <a:gdLst>
                  <a:gd name="T0" fmla="*/ 0 w 4"/>
                  <a:gd name="T1" fmla="*/ 3 h 6"/>
                  <a:gd name="T2" fmla="*/ 0 w 4"/>
                  <a:gd name="T3" fmla="*/ 0 h 6"/>
                  <a:gd name="T4" fmla="*/ 3 w 4"/>
                  <a:gd name="T5" fmla="*/ 1 h 6"/>
                  <a:gd name="T6" fmla="*/ 4 w 4"/>
                  <a:gd name="T7" fmla="*/ 3 h 6"/>
                  <a:gd name="T8" fmla="*/ 0 w 4"/>
                  <a:gd name="T9" fmla="*/ 3 h 6"/>
                </a:gdLst>
                <a:ahLst/>
                <a:cxnLst>
                  <a:cxn ang="0">
                    <a:pos x="T0" y="T1"/>
                  </a:cxn>
                  <a:cxn ang="0">
                    <a:pos x="T2" y="T3"/>
                  </a:cxn>
                  <a:cxn ang="0">
                    <a:pos x="T4" y="T5"/>
                  </a:cxn>
                  <a:cxn ang="0">
                    <a:pos x="T6" y="T7"/>
                  </a:cxn>
                  <a:cxn ang="0">
                    <a:pos x="T8" y="T9"/>
                  </a:cxn>
                </a:cxnLst>
                <a:rect l="0" t="0" r="r" b="b"/>
                <a:pathLst>
                  <a:path w="4" h="6">
                    <a:moveTo>
                      <a:pt x="0" y="3"/>
                    </a:moveTo>
                    <a:cubicBezTo>
                      <a:pt x="1" y="3"/>
                      <a:pt x="0" y="2"/>
                      <a:pt x="0" y="0"/>
                    </a:cubicBezTo>
                    <a:cubicBezTo>
                      <a:pt x="1" y="0"/>
                      <a:pt x="3" y="0"/>
                      <a:pt x="3" y="1"/>
                    </a:cubicBezTo>
                    <a:cubicBezTo>
                      <a:pt x="3" y="1"/>
                      <a:pt x="3" y="2"/>
                      <a:pt x="4" y="3"/>
                    </a:cubicBezTo>
                    <a:cubicBezTo>
                      <a:pt x="2" y="2"/>
                      <a:pt x="1" y="6"/>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9"/>
              <p:cNvSpPr/>
              <p:nvPr/>
            </p:nvSpPr>
            <p:spPr bwMode="auto">
              <a:xfrm>
                <a:off x="857" y="92"/>
                <a:ext cx="23" cy="5"/>
              </a:xfrm>
              <a:custGeom>
                <a:avLst/>
                <a:gdLst>
                  <a:gd name="T0" fmla="*/ 25 w 25"/>
                  <a:gd name="T1" fmla="*/ 4 h 6"/>
                  <a:gd name="T2" fmla="*/ 0 w 25"/>
                  <a:gd name="T3" fmla="*/ 5 h 6"/>
                  <a:gd name="T4" fmla="*/ 25 w 25"/>
                  <a:gd name="T5" fmla="*/ 4 h 6"/>
                </a:gdLst>
                <a:ahLst/>
                <a:cxnLst>
                  <a:cxn ang="0">
                    <a:pos x="T0" y="T1"/>
                  </a:cxn>
                  <a:cxn ang="0">
                    <a:pos x="T2" y="T3"/>
                  </a:cxn>
                  <a:cxn ang="0">
                    <a:pos x="T4" y="T5"/>
                  </a:cxn>
                </a:cxnLst>
                <a:rect l="0" t="0" r="r" b="b"/>
                <a:pathLst>
                  <a:path w="25" h="6">
                    <a:moveTo>
                      <a:pt x="25" y="4"/>
                    </a:moveTo>
                    <a:cubicBezTo>
                      <a:pt x="16" y="6"/>
                      <a:pt x="5" y="5"/>
                      <a:pt x="0" y="5"/>
                    </a:cubicBezTo>
                    <a:cubicBezTo>
                      <a:pt x="8" y="4"/>
                      <a:pt x="19" y="0"/>
                      <a:pt x="2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0"/>
              <p:cNvSpPr/>
              <p:nvPr/>
            </p:nvSpPr>
            <p:spPr bwMode="auto">
              <a:xfrm>
                <a:off x="847" y="73"/>
                <a:ext cx="26" cy="7"/>
              </a:xfrm>
              <a:custGeom>
                <a:avLst/>
                <a:gdLst>
                  <a:gd name="T0" fmla="*/ 0 w 29"/>
                  <a:gd name="T1" fmla="*/ 5 h 8"/>
                  <a:gd name="T2" fmla="*/ 29 w 29"/>
                  <a:gd name="T3" fmla="*/ 3 h 8"/>
                  <a:gd name="T4" fmla="*/ 0 w 29"/>
                  <a:gd name="T5" fmla="*/ 5 h 8"/>
                </a:gdLst>
                <a:ahLst/>
                <a:cxnLst>
                  <a:cxn ang="0">
                    <a:pos x="T0" y="T1"/>
                  </a:cxn>
                  <a:cxn ang="0">
                    <a:pos x="T2" y="T3"/>
                  </a:cxn>
                  <a:cxn ang="0">
                    <a:pos x="T4" y="T5"/>
                  </a:cxn>
                </a:cxnLst>
                <a:rect l="0" t="0" r="r" b="b"/>
                <a:pathLst>
                  <a:path w="29" h="8">
                    <a:moveTo>
                      <a:pt x="0" y="5"/>
                    </a:moveTo>
                    <a:cubicBezTo>
                      <a:pt x="8" y="3"/>
                      <a:pt x="23" y="0"/>
                      <a:pt x="29" y="3"/>
                    </a:cubicBezTo>
                    <a:cubicBezTo>
                      <a:pt x="16" y="4"/>
                      <a:pt x="10" y="8"/>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1"/>
              <p:cNvSpPr/>
              <p:nvPr/>
            </p:nvSpPr>
            <p:spPr bwMode="auto">
              <a:xfrm>
                <a:off x="839" y="84"/>
                <a:ext cx="11" cy="7"/>
              </a:xfrm>
              <a:custGeom>
                <a:avLst/>
                <a:gdLst>
                  <a:gd name="T0" fmla="*/ 13 w 13"/>
                  <a:gd name="T1" fmla="*/ 5 h 7"/>
                  <a:gd name="T2" fmla="*/ 10 w 13"/>
                  <a:gd name="T3" fmla="*/ 4 h 7"/>
                  <a:gd name="T4" fmla="*/ 13 w 13"/>
                  <a:gd name="T5" fmla="*/ 5 h 7"/>
                </a:gdLst>
                <a:ahLst/>
                <a:cxnLst>
                  <a:cxn ang="0">
                    <a:pos x="T0" y="T1"/>
                  </a:cxn>
                  <a:cxn ang="0">
                    <a:pos x="T2" y="T3"/>
                  </a:cxn>
                  <a:cxn ang="0">
                    <a:pos x="T4" y="T5"/>
                  </a:cxn>
                </a:cxnLst>
                <a:rect l="0" t="0" r="r" b="b"/>
                <a:pathLst>
                  <a:path w="13" h="7">
                    <a:moveTo>
                      <a:pt x="13" y="5"/>
                    </a:moveTo>
                    <a:cubicBezTo>
                      <a:pt x="11" y="5"/>
                      <a:pt x="10" y="5"/>
                      <a:pt x="10" y="4"/>
                    </a:cubicBezTo>
                    <a:cubicBezTo>
                      <a:pt x="0" y="7"/>
                      <a:pt x="12" y="0"/>
                      <a:pt x="1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2"/>
              <p:cNvSpPr/>
              <p:nvPr/>
            </p:nvSpPr>
            <p:spPr bwMode="auto">
              <a:xfrm>
                <a:off x="808" y="78"/>
                <a:ext cx="7" cy="6"/>
              </a:xfrm>
              <a:custGeom>
                <a:avLst/>
                <a:gdLst>
                  <a:gd name="T0" fmla="*/ 0 w 8"/>
                  <a:gd name="T1" fmla="*/ 4 h 7"/>
                  <a:gd name="T2" fmla="*/ 8 w 8"/>
                  <a:gd name="T3" fmla="*/ 4 h 7"/>
                  <a:gd name="T4" fmla="*/ 0 w 8"/>
                  <a:gd name="T5" fmla="*/ 4 h 7"/>
                </a:gdLst>
                <a:ahLst/>
                <a:cxnLst>
                  <a:cxn ang="0">
                    <a:pos x="T0" y="T1"/>
                  </a:cxn>
                  <a:cxn ang="0">
                    <a:pos x="T2" y="T3"/>
                  </a:cxn>
                  <a:cxn ang="0">
                    <a:pos x="T4" y="T5"/>
                  </a:cxn>
                </a:cxnLst>
                <a:rect l="0" t="0" r="r" b="b"/>
                <a:pathLst>
                  <a:path w="8" h="7">
                    <a:moveTo>
                      <a:pt x="0" y="4"/>
                    </a:moveTo>
                    <a:cubicBezTo>
                      <a:pt x="3" y="4"/>
                      <a:pt x="6" y="0"/>
                      <a:pt x="8" y="4"/>
                    </a:cubicBezTo>
                    <a:cubicBezTo>
                      <a:pt x="4" y="4"/>
                      <a:pt x="2" y="7"/>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3"/>
              <p:cNvSpPr/>
              <p:nvPr/>
            </p:nvSpPr>
            <p:spPr bwMode="auto">
              <a:xfrm>
                <a:off x="796" y="80"/>
                <a:ext cx="11" cy="5"/>
              </a:xfrm>
              <a:custGeom>
                <a:avLst/>
                <a:gdLst>
                  <a:gd name="T0" fmla="*/ 12 w 12"/>
                  <a:gd name="T1" fmla="*/ 3 h 6"/>
                  <a:gd name="T2" fmla="*/ 0 w 12"/>
                  <a:gd name="T3" fmla="*/ 3 h 6"/>
                  <a:gd name="T4" fmla="*/ 12 w 12"/>
                  <a:gd name="T5" fmla="*/ 3 h 6"/>
                </a:gdLst>
                <a:ahLst/>
                <a:cxnLst>
                  <a:cxn ang="0">
                    <a:pos x="T0" y="T1"/>
                  </a:cxn>
                  <a:cxn ang="0">
                    <a:pos x="T2" y="T3"/>
                  </a:cxn>
                  <a:cxn ang="0">
                    <a:pos x="T4" y="T5"/>
                  </a:cxn>
                </a:cxnLst>
                <a:rect l="0" t="0" r="r" b="b"/>
                <a:pathLst>
                  <a:path w="12" h="6">
                    <a:moveTo>
                      <a:pt x="12" y="3"/>
                    </a:moveTo>
                    <a:cubicBezTo>
                      <a:pt x="8" y="3"/>
                      <a:pt x="3" y="6"/>
                      <a:pt x="0" y="3"/>
                    </a:cubicBezTo>
                    <a:cubicBezTo>
                      <a:pt x="4" y="2"/>
                      <a:pt x="9" y="0"/>
                      <a:pt x="1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4"/>
              <p:cNvSpPr/>
              <p:nvPr/>
            </p:nvSpPr>
            <p:spPr bwMode="auto">
              <a:xfrm>
                <a:off x="775" y="1"/>
                <a:ext cx="13" cy="5"/>
              </a:xfrm>
              <a:custGeom>
                <a:avLst/>
                <a:gdLst>
                  <a:gd name="T0" fmla="*/ 0 w 15"/>
                  <a:gd name="T1" fmla="*/ 2 h 5"/>
                  <a:gd name="T2" fmla="*/ 15 w 15"/>
                  <a:gd name="T3" fmla="*/ 2 h 5"/>
                  <a:gd name="T4" fmla="*/ 0 w 15"/>
                  <a:gd name="T5" fmla="*/ 2 h 5"/>
                </a:gdLst>
                <a:ahLst/>
                <a:cxnLst>
                  <a:cxn ang="0">
                    <a:pos x="T0" y="T1"/>
                  </a:cxn>
                  <a:cxn ang="0">
                    <a:pos x="T2" y="T3"/>
                  </a:cxn>
                  <a:cxn ang="0">
                    <a:pos x="T4" y="T5"/>
                  </a:cxn>
                </a:cxnLst>
                <a:rect l="0" t="0" r="r" b="b"/>
                <a:pathLst>
                  <a:path w="15" h="5">
                    <a:moveTo>
                      <a:pt x="0" y="2"/>
                    </a:moveTo>
                    <a:cubicBezTo>
                      <a:pt x="6" y="2"/>
                      <a:pt x="10" y="0"/>
                      <a:pt x="15" y="2"/>
                    </a:cubicBezTo>
                    <a:cubicBezTo>
                      <a:pt x="10" y="2"/>
                      <a:pt x="3"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5"/>
              <p:cNvSpPr/>
              <p:nvPr/>
            </p:nvSpPr>
            <p:spPr bwMode="auto">
              <a:xfrm>
                <a:off x="780" y="89"/>
                <a:ext cx="14" cy="4"/>
              </a:xfrm>
              <a:custGeom>
                <a:avLst/>
                <a:gdLst>
                  <a:gd name="T0" fmla="*/ 0 w 16"/>
                  <a:gd name="T1" fmla="*/ 3 h 5"/>
                  <a:gd name="T2" fmla="*/ 16 w 16"/>
                  <a:gd name="T3" fmla="*/ 3 h 5"/>
                  <a:gd name="T4" fmla="*/ 0 w 16"/>
                  <a:gd name="T5" fmla="*/ 3 h 5"/>
                </a:gdLst>
                <a:ahLst/>
                <a:cxnLst>
                  <a:cxn ang="0">
                    <a:pos x="T0" y="T1"/>
                  </a:cxn>
                  <a:cxn ang="0">
                    <a:pos x="T2" y="T3"/>
                  </a:cxn>
                  <a:cxn ang="0">
                    <a:pos x="T4" y="T5"/>
                  </a:cxn>
                </a:cxnLst>
                <a:rect l="0" t="0" r="r" b="b"/>
                <a:pathLst>
                  <a:path w="16" h="5">
                    <a:moveTo>
                      <a:pt x="0" y="3"/>
                    </a:moveTo>
                    <a:cubicBezTo>
                      <a:pt x="6" y="3"/>
                      <a:pt x="13" y="0"/>
                      <a:pt x="16" y="3"/>
                    </a:cubicBezTo>
                    <a:cubicBezTo>
                      <a:pt x="10" y="3"/>
                      <a:pt x="4"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6"/>
              <p:cNvSpPr/>
              <p:nvPr/>
            </p:nvSpPr>
            <p:spPr bwMode="auto">
              <a:xfrm>
                <a:off x="780" y="102"/>
                <a:ext cx="10" cy="4"/>
              </a:xfrm>
              <a:custGeom>
                <a:avLst/>
                <a:gdLst>
                  <a:gd name="T0" fmla="*/ 10 w 11"/>
                  <a:gd name="T1" fmla="*/ 2 h 4"/>
                  <a:gd name="T2" fmla="*/ 1 w 11"/>
                  <a:gd name="T3" fmla="*/ 2 h 4"/>
                  <a:gd name="T4" fmla="*/ 10 w 11"/>
                  <a:gd name="T5" fmla="*/ 2 h 4"/>
                </a:gdLst>
                <a:ahLst/>
                <a:cxnLst>
                  <a:cxn ang="0">
                    <a:pos x="T0" y="T1"/>
                  </a:cxn>
                  <a:cxn ang="0">
                    <a:pos x="T2" y="T3"/>
                  </a:cxn>
                  <a:cxn ang="0">
                    <a:pos x="T4" y="T5"/>
                  </a:cxn>
                </a:cxnLst>
                <a:rect l="0" t="0" r="r" b="b"/>
                <a:pathLst>
                  <a:path w="11" h="4">
                    <a:moveTo>
                      <a:pt x="10" y="2"/>
                    </a:moveTo>
                    <a:cubicBezTo>
                      <a:pt x="7" y="2"/>
                      <a:pt x="0" y="4"/>
                      <a:pt x="1" y="2"/>
                    </a:cubicBezTo>
                    <a:cubicBezTo>
                      <a:pt x="4" y="2"/>
                      <a:pt x="11" y="0"/>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7"/>
              <p:cNvSpPr/>
              <p:nvPr/>
            </p:nvSpPr>
            <p:spPr bwMode="auto">
              <a:xfrm>
                <a:off x="763" y="90"/>
                <a:ext cx="12" cy="6"/>
              </a:xfrm>
              <a:custGeom>
                <a:avLst/>
                <a:gdLst>
                  <a:gd name="T0" fmla="*/ 14 w 14"/>
                  <a:gd name="T1" fmla="*/ 5 h 7"/>
                  <a:gd name="T2" fmla="*/ 11 w 14"/>
                  <a:gd name="T3" fmla="*/ 4 h 7"/>
                  <a:gd name="T4" fmla="*/ 14 w 14"/>
                  <a:gd name="T5" fmla="*/ 5 h 7"/>
                </a:gdLst>
                <a:ahLst/>
                <a:cxnLst>
                  <a:cxn ang="0">
                    <a:pos x="T0" y="T1"/>
                  </a:cxn>
                  <a:cxn ang="0">
                    <a:pos x="T2" y="T3"/>
                  </a:cxn>
                  <a:cxn ang="0">
                    <a:pos x="T4" y="T5"/>
                  </a:cxn>
                </a:cxnLst>
                <a:rect l="0" t="0" r="r" b="b"/>
                <a:pathLst>
                  <a:path w="14" h="7">
                    <a:moveTo>
                      <a:pt x="14" y="5"/>
                    </a:moveTo>
                    <a:cubicBezTo>
                      <a:pt x="13" y="5"/>
                      <a:pt x="12" y="5"/>
                      <a:pt x="11" y="4"/>
                    </a:cubicBezTo>
                    <a:cubicBezTo>
                      <a:pt x="0" y="7"/>
                      <a:pt x="11" y="0"/>
                      <a:pt x="1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8"/>
              <p:cNvSpPr/>
              <p:nvPr/>
            </p:nvSpPr>
            <p:spPr bwMode="auto">
              <a:xfrm>
                <a:off x="752" y="105"/>
                <a:ext cx="10" cy="5"/>
              </a:xfrm>
              <a:custGeom>
                <a:avLst/>
                <a:gdLst>
                  <a:gd name="T0" fmla="*/ 2 w 11"/>
                  <a:gd name="T1" fmla="*/ 3 h 5"/>
                  <a:gd name="T2" fmla="*/ 9 w 11"/>
                  <a:gd name="T3" fmla="*/ 3 h 5"/>
                  <a:gd name="T4" fmla="*/ 2 w 11"/>
                  <a:gd name="T5" fmla="*/ 3 h 5"/>
                </a:gdLst>
                <a:ahLst/>
                <a:cxnLst>
                  <a:cxn ang="0">
                    <a:pos x="T0" y="T1"/>
                  </a:cxn>
                  <a:cxn ang="0">
                    <a:pos x="T2" y="T3"/>
                  </a:cxn>
                  <a:cxn ang="0">
                    <a:pos x="T4" y="T5"/>
                  </a:cxn>
                </a:cxnLst>
                <a:rect l="0" t="0" r="r" b="b"/>
                <a:pathLst>
                  <a:path w="11" h="5">
                    <a:moveTo>
                      <a:pt x="2" y="3"/>
                    </a:moveTo>
                    <a:cubicBezTo>
                      <a:pt x="4" y="3"/>
                      <a:pt x="11" y="0"/>
                      <a:pt x="9" y="3"/>
                    </a:cubicBezTo>
                    <a:cubicBezTo>
                      <a:pt x="7" y="2"/>
                      <a:pt x="0" y="5"/>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9"/>
              <p:cNvSpPr/>
              <p:nvPr/>
            </p:nvSpPr>
            <p:spPr bwMode="auto">
              <a:xfrm>
                <a:off x="696" y="8"/>
                <a:ext cx="6" cy="4"/>
              </a:xfrm>
              <a:custGeom>
                <a:avLst/>
                <a:gdLst>
                  <a:gd name="T0" fmla="*/ 1 w 6"/>
                  <a:gd name="T1" fmla="*/ 0 h 4"/>
                  <a:gd name="T2" fmla="*/ 6 w 6"/>
                  <a:gd name="T3" fmla="*/ 2 h 4"/>
                  <a:gd name="T4" fmla="*/ 1 w 6"/>
                  <a:gd name="T5" fmla="*/ 0 h 4"/>
                </a:gdLst>
                <a:ahLst/>
                <a:cxnLst>
                  <a:cxn ang="0">
                    <a:pos x="T0" y="T1"/>
                  </a:cxn>
                  <a:cxn ang="0">
                    <a:pos x="T2" y="T3"/>
                  </a:cxn>
                  <a:cxn ang="0">
                    <a:pos x="T4" y="T5"/>
                  </a:cxn>
                </a:cxnLst>
                <a:rect l="0" t="0" r="r" b="b"/>
                <a:pathLst>
                  <a:path w="6" h="4">
                    <a:moveTo>
                      <a:pt x="1" y="0"/>
                    </a:moveTo>
                    <a:cubicBezTo>
                      <a:pt x="3" y="1"/>
                      <a:pt x="5" y="0"/>
                      <a:pt x="6" y="2"/>
                    </a:cubicBezTo>
                    <a:cubicBezTo>
                      <a:pt x="4" y="2"/>
                      <a:pt x="0" y="4"/>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0"/>
              <p:cNvSpPr/>
              <p:nvPr/>
            </p:nvSpPr>
            <p:spPr bwMode="auto">
              <a:xfrm>
                <a:off x="697" y="90"/>
                <a:ext cx="8" cy="5"/>
              </a:xfrm>
              <a:custGeom>
                <a:avLst/>
                <a:gdLst>
                  <a:gd name="T0" fmla="*/ 9 w 9"/>
                  <a:gd name="T1" fmla="*/ 2 h 6"/>
                  <a:gd name="T2" fmla="*/ 0 w 9"/>
                  <a:gd name="T3" fmla="*/ 2 h 6"/>
                  <a:gd name="T4" fmla="*/ 9 w 9"/>
                  <a:gd name="T5" fmla="*/ 2 h 6"/>
                </a:gdLst>
                <a:ahLst/>
                <a:cxnLst>
                  <a:cxn ang="0">
                    <a:pos x="T0" y="T1"/>
                  </a:cxn>
                  <a:cxn ang="0">
                    <a:pos x="T2" y="T3"/>
                  </a:cxn>
                  <a:cxn ang="0">
                    <a:pos x="T4" y="T5"/>
                  </a:cxn>
                </a:cxnLst>
                <a:rect l="0" t="0" r="r" b="b"/>
                <a:pathLst>
                  <a:path w="9" h="6">
                    <a:moveTo>
                      <a:pt x="9" y="2"/>
                    </a:moveTo>
                    <a:cubicBezTo>
                      <a:pt x="7" y="4"/>
                      <a:pt x="2" y="6"/>
                      <a:pt x="0" y="2"/>
                    </a:cubicBezTo>
                    <a:cubicBezTo>
                      <a:pt x="3" y="2"/>
                      <a:pt x="7" y="0"/>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
              <p:cNvSpPr/>
              <p:nvPr/>
            </p:nvSpPr>
            <p:spPr bwMode="auto">
              <a:xfrm>
                <a:off x="681" y="91"/>
                <a:ext cx="15" cy="4"/>
              </a:xfrm>
              <a:custGeom>
                <a:avLst/>
                <a:gdLst>
                  <a:gd name="T0" fmla="*/ 12 w 17"/>
                  <a:gd name="T1" fmla="*/ 5 h 5"/>
                  <a:gd name="T2" fmla="*/ 0 w 17"/>
                  <a:gd name="T3" fmla="*/ 3 h 5"/>
                  <a:gd name="T4" fmla="*/ 17 w 17"/>
                  <a:gd name="T5" fmla="*/ 3 h 5"/>
                  <a:gd name="T6" fmla="*/ 12 w 17"/>
                  <a:gd name="T7" fmla="*/ 5 h 5"/>
                </a:gdLst>
                <a:ahLst/>
                <a:cxnLst>
                  <a:cxn ang="0">
                    <a:pos x="T0" y="T1"/>
                  </a:cxn>
                  <a:cxn ang="0">
                    <a:pos x="T2" y="T3"/>
                  </a:cxn>
                  <a:cxn ang="0">
                    <a:pos x="T4" y="T5"/>
                  </a:cxn>
                  <a:cxn ang="0">
                    <a:pos x="T6" y="T7"/>
                  </a:cxn>
                </a:cxnLst>
                <a:rect l="0" t="0" r="r" b="b"/>
                <a:pathLst>
                  <a:path w="17" h="5">
                    <a:moveTo>
                      <a:pt x="12" y="5"/>
                    </a:moveTo>
                    <a:cubicBezTo>
                      <a:pt x="6" y="5"/>
                      <a:pt x="4" y="5"/>
                      <a:pt x="0" y="3"/>
                    </a:cubicBezTo>
                    <a:cubicBezTo>
                      <a:pt x="6" y="3"/>
                      <a:pt x="13" y="0"/>
                      <a:pt x="17" y="3"/>
                    </a:cubicBezTo>
                    <a:cubicBezTo>
                      <a:pt x="14" y="4"/>
                      <a:pt x="10" y="2"/>
                      <a:pt x="1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2"/>
              <p:cNvSpPr/>
              <p:nvPr/>
            </p:nvSpPr>
            <p:spPr bwMode="auto">
              <a:xfrm>
                <a:off x="643" y="3"/>
                <a:ext cx="23" cy="5"/>
              </a:xfrm>
              <a:custGeom>
                <a:avLst/>
                <a:gdLst>
                  <a:gd name="T0" fmla="*/ 0 w 26"/>
                  <a:gd name="T1" fmla="*/ 4 h 6"/>
                  <a:gd name="T2" fmla="*/ 26 w 26"/>
                  <a:gd name="T3" fmla="*/ 3 h 6"/>
                  <a:gd name="T4" fmla="*/ 0 w 26"/>
                  <a:gd name="T5" fmla="*/ 4 h 6"/>
                </a:gdLst>
                <a:ahLst/>
                <a:cxnLst>
                  <a:cxn ang="0">
                    <a:pos x="T0" y="T1"/>
                  </a:cxn>
                  <a:cxn ang="0">
                    <a:pos x="T2" y="T3"/>
                  </a:cxn>
                  <a:cxn ang="0">
                    <a:pos x="T4" y="T5"/>
                  </a:cxn>
                </a:cxnLst>
                <a:rect l="0" t="0" r="r" b="b"/>
                <a:pathLst>
                  <a:path w="26" h="6">
                    <a:moveTo>
                      <a:pt x="0" y="4"/>
                    </a:moveTo>
                    <a:cubicBezTo>
                      <a:pt x="10" y="3"/>
                      <a:pt x="21" y="0"/>
                      <a:pt x="26" y="3"/>
                    </a:cubicBezTo>
                    <a:cubicBezTo>
                      <a:pt x="18" y="6"/>
                      <a:pt x="8" y="5"/>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3"/>
              <p:cNvSpPr/>
              <p:nvPr/>
            </p:nvSpPr>
            <p:spPr bwMode="auto">
              <a:xfrm>
                <a:off x="656" y="12"/>
                <a:ext cx="9" cy="4"/>
              </a:xfrm>
              <a:custGeom>
                <a:avLst/>
                <a:gdLst>
                  <a:gd name="T0" fmla="*/ 10 w 10"/>
                  <a:gd name="T1" fmla="*/ 2 h 5"/>
                  <a:gd name="T2" fmla="*/ 0 w 10"/>
                  <a:gd name="T3" fmla="*/ 1 h 5"/>
                  <a:gd name="T4" fmla="*/ 10 w 10"/>
                  <a:gd name="T5" fmla="*/ 2 h 5"/>
                </a:gdLst>
                <a:ahLst/>
                <a:cxnLst>
                  <a:cxn ang="0">
                    <a:pos x="T0" y="T1"/>
                  </a:cxn>
                  <a:cxn ang="0">
                    <a:pos x="T2" y="T3"/>
                  </a:cxn>
                  <a:cxn ang="0">
                    <a:pos x="T4" y="T5"/>
                  </a:cxn>
                </a:cxnLst>
                <a:rect l="0" t="0" r="r" b="b"/>
                <a:pathLst>
                  <a:path w="10" h="5">
                    <a:moveTo>
                      <a:pt x="10" y="2"/>
                    </a:moveTo>
                    <a:cubicBezTo>
                      <a:pt x="7" y="3"/>
                      <a:pt x="4" y="5"/>
                      <a:pt x="0" y="1"/>
                    </a:cubicBezTo>
                    <a:cubicBezTo>
                      <a:pt x="3" y="3"/>
                      <a:pt x="8" y="0"/>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4"/>
              <p:cNvSpPr/>
              <p:nvPr/>
            </p:nvSpPr>
            <p:spPr bwMode="auto">
              <a:xfrm>
                <a:off x="621" y="96"/>
                <a:ext cx="40" cy="6"/>
              </a:xfrm>
              <a:custGeom>
                <a:avLst/>
                <a:gdLst>
                  <a:gd name="T0" fmla="*/ 0 w 45"/>
                  <a:gd name="T1" fmla="*/ 4 h 6"/>
                  <a:gd name="T2" fmla="*/ 45 w 45"/>
                  <a:gd name="T3" fmla="*/ 1 h 6"/>
                  <a:gd name="T4" fmla="*/ 0 w 45"/>
                  <a:gd name="T5" fmla="*/ 4 h 6"/>
                </a:gdLst>
                <a:ahLst/>
                <a:cxnLst>
                  <a:cxn ang="0">
                    <a:pos x="T0" y="T1"/>
                  </a:cxn>
                  <a:cxn ang="0">
                    <a:pos x="T2" y="T3"/>
                  </a:cxn>
                  <a:cxn ang="0">
                    <a:pos x="T4" y="T5"/>
                  </a:cxn>
                </a:cxnLst>
                <a:rect l="0" t="0" r="r" b="b"/>
                <a:pathLst>
                  <a:path w="45" h="6">
                    <a:moveTo>
                      <a:pt x="0" y="4"/>
                    </a:moveTo>
                    <a:cubicBezTo>
                      <a:pt x="13" y="2"/>
                      <a:pt x="27" y="0"/>
                      <a:pt x="45" y="1"/>
                    </a:cubicBezTo>
                    <a:cubicBezTo>
                      <a:pt x="29" y="3"/>
                      <a:pt x="13" y="6"/>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5"/>
              <p:cNvSpPr/>
              <p:nvPr/>
            </p:nvSpPr>
            <p:spPr bwMode="auto">
              <a:xfrm>
                <a:off x="633" y="13"/>
                <a:ext cx="4" cy="5"/>
              </a:xfrm>
              <a:custGeom>
                <a:avLst/>
                <a:gdLst>
                  <a:gd name="T0" fmla="*/ 0 w 5"/>
                  <a:gd name="T1" fmla="*/ 3 h 6"/>
                  <a:gd name="T2" fmla="*/ 2 w 5"/>
                  <a:gd name="T3" fmla="*/ 2 h 6"/>
                  <a:gd name="T4" fmla="*/ 1 w 5"/>
                  <a:gd name="T5" fmla="*/ 1 h 6"/>
                  <a:gd name="T6" fmla="*/ 5 w 5"/>
                  <a:gd name="T7" fmla="*/ 3 h 6"/>
                  <a:gd name="T8" fmla="*/ 0 w 5"/>
                  <a:gd name="T9" fmla="*/ 3 h 6"/>
                </a:gdLst>
                <a:ahLst/>
                <a:cxnLst>
                  <a:cxn ang="0">
                    <a:pos x="T0" y="T1"/>
                  </a:cxn>
                  <a:cxn ang="0">
                    <a:pos x="T2" y="T3"/>
                  </a:cxn>
                  <a:cxn ang="0">
                    <a:pos x="T4" y="T5"/>
                  </a:cxn>
                  <a:cxn ang="0">
                    <a:pos x="T6" y="T7"/>
                  </a:cxn>
                  <a:cxn ang="0">
                    <a:pos x="T8" y="T9"/>
                  </a:cxn>
                </a:cxnLst>
                <a:rect l="0" t="0" r="r" b="b"/>
                <a:pathLst>
                  <a:path w="5" h="6">
                    <a:moveTo>
                      <a:pt x="0" y="3"/>
                    </a:moveTo>
                    <a:cubicBezTo>
                      <a:pt x="1" y="3"/>
                      <a:pt x="2" y="3"/>
                      <a:pt x="2" y="2"/>
                    </a:cubicBezTo>
                    <a:cubicBezTo>
                      <a:pt x="2" y="2"/>
                      <a:pt x="1" y="2"/>
                      <a:pt x="1" y="1"/>
                    </a:cubicBezTo>
                    <a:cubicBezTo>
                      <a:pt x="3" y="0"/>
                      <a:pt x="5" y="1"/>
                      <a:pt x="5" y="3"/>
                    </a:cubicBezTo>
                    <a:cubicBezTo>
                      <a:pt x="4" y="5"/>
                      <a:pt x="0" y="6"/>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6"/>
              <p:cNvSpPr/>
              <p:nvPr/>
            </p:nvSpPr>
            <p:spPr bwMode="auto">
              <a:xfrm>
                <a:off x="628" y="15"/>
                <a:ext cx="4" cy="4"/>
              </a:xfrm>
              <a:custGeom>
                <a:avLst/>
                <a:gdLst>
                  <a:gd name="T0" fmla="*/ 0 w 5"/>
                  <a:gd name="T1" fmla="*/ 3 h 5"/>
                  <a:gd name="T2" fmla="*/ 5 w 5"/>
                  <a:gd name="T3" fmla="*/ 3 h 5"/>
                  <a:gd name="T4" fmla="*/ 0 w 5"/>
                  <a:gd name="T5" fmla="*/ 3 h 5"/>
                </a:gdLst>
                <a:ahLst/>
                <a:cxnLst>
                  <a:cxn ang="0">
                    <a:pos x="T0" y="T1"/>
                  </a:cxn>
                  <a:cxn ang="0">
                    <a:pos x="T2" y="T3"/>
                  </a:cxn>
                  <a:cxn ang="0">
                    <a:pos x="T4" y="T5"/>
                  </a:cxn>
                </a:cxnLst>
                <a:rect l="0" t="0" r="r" b="b"/>
                <a:pathLst>
                  <a:path w="5" h="5">
                    <a:moveTo>
                      <a:pt x="0" y="3"/>
                    </a:moveTo>
                    <a:cubicBezTo>
                      <a:pt x="2" y="2"/>
                      <a:pt x="4" y="0"/>
                      <a:pt x="5" y="3"/>
                    </a:cubicBezTo>
                    <a:cubicBezTo>
                      <a:pt x="4" y="3"/>
                      <a:pt x="1"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7"/>
              <p:cNvSpPr/>
              <p:nvPr/>
            </p:nvSpPr>
            <p:spPr bwMode="auto">
              <a:xfrm>
                <a:off x="619" y="15"/>
                <a:ext cx="8" cy="3"/>
              </a:xfrm>
              <a:custGeom>
                <a:avLst/>
                <a:gdLst>
                  <a:gd name="T0" fmla="*/ 9 w 9"/>
                  <a:gd name="T1" fmla="*/ 3 h 4"/>
                  <a:gd name="T2" fmla="*/ 0 w 9"/>
                  <a:gd name="T3" fmla="*/ 4 h 4"/>
                  <a:gd name="T4" fmla="*/ 9 w 9"/>
                  <a:gd name="T5" fmla="*/ 3 h 4"/>
                </a:gdLst>
                <a:ahLst/>
                <a:cxnLst>
                  <a:cxn ang="0">
                    <a:pos x="T0" y="T1"/>
                  </a:cxn>
                  <a:cxn ang="0">
                    <a:pos x="T2" y="T3"/>
                  </a:cxn>
                  <a:cxn ang="0">
                    <a:pos x="T4" y="T5"/>
                  </a:cxn>
                </a:cxnLst>
                <a:rect l="0" t="0" r="r" b="b"/>
                <a:pathLst>
                  <a:path w="9" h="4">
                    <a:moveTo>
                      <a:pt x="9" y="3"/>
                    </a:moveTo>
                    <a:cubicBezTo>
                      <a:pt x="8" y="4"/>
                      <a:pt x="3" y="3"/>
                      <a:pt x="0" y="4"/>
                    </a:cubicBezTo>
                    <a:cubicBezTo>
                      <a:pt x="0" y="0"/>
                      <a:pt x="9" y="1"/>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8"/>
              <p:cNvSpPr/>
              <p:nvPr/>
            </p:nvSpPr>
            <p:spPr bwMode="auto">
              <a:xfrm>
                <a:off x="596" y="8"/>
                <a:ext cx="7" cy="5"/>
              </a:xfrm>
              <a:custGeom>
                <a:avLst/>
                <a:gdLst>
                  <a:gd name="T0" fmla="*/ 7 w 7"/>
                  <a:gd name="T1" fmla="*/ 2 h 5"/>
                  <a:gd name="T2" fmla="*/ 0 w 7"/>
                  <a:gd name="T3" fmla="*/ 1 h 5"/>
                  <a:gd name="T4" fmla="*/ 7 w 7"/>
                  <a:gd name="T5" fmla="*/ 2 h 5"/>
                </a:gdLst>
                <a:ahLst/>
                <a:cxnLst>
                  <a:cxn ang="0">
                    <a:pos x="T0" y="T1"/>
                  </a:cxn>
                  <a:cxn ang="0">
                    <a:pos x="T2" y="T3"/>
                  </a:cxn>
                  <a:cxn ang="0">
                    <a:pos x="T4" y="T5"/>
                  </a:cxn>
                </a:cxnLst>
                <a:rect l="0" t="0" r="r" b="b"/>
                <a:pathLst>
                  <a:path w="7" h="5">
                    <a:moveTo>
                      <a:pt x="7" y="2"/>
                    </a:moveTo>
                    <a:cubicBezTo>
                      <a:pt x="5" y="4"/>
                      <a:pt x="0" y="5"/>
                      <a:pt x="0" y="1"/>
                    </a:cubicBezTo>
                    <a:cubicBezTo>
                      <a:pt x="3" y="1"/>
                      <a:pt x="5" y="0"/>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9"/>
              <p:cNvSpPr/>
              <p:nvPr/>
            </p:nvSpPr>
            <p:spPr bwMode="auto">
              <a:xfrm>
                <a:off x="579" y="17"/>
                <a:ext cx="14" cy="4"/>
              </a:xfrm>
              <a:custGeom>
                <a:avLst/>
                <a:gdLst>
                  <a:gd name="T0" fmla="*/ 16 w 16"/>
                  <a:gd name="T1" fmla="*/ 3 h 4"/>
                  <a:gd name="T2" fmla="*/ 10 w 16"/>
                  <a:gd name="T3" fmla="*/ 3 h 4"/>
                  <a:gd name="T4" fmla="*/ 16 w 16"/>
                  <a:gd name="T5" fmla="*/ 3 h 4"/>
                </a:gdLst>
                <a:ahLst/>
                <a:cxnLst>
                  <a:cxn ang="0">
                    <a:pos x="T0" y="T1"/>
                  </a:cxn>
                  <a:cxn ang="0">
                    <a:pos x="T2" y="T3"/>
                  </a:cxn>
                  <a:cxn ang="0">
                    <a:pos x="T4" y="T5"/>
                  </a:cxn>
                </a:cxnLst>
                <a:rect l="0" t="0" r="r" b="b"/>
                <a:pathLst>
                  <a:path w="16" h="4">
                    <a:moveTo>
                      <a:pt x="16" y="3"/>
                    </a:moveTo>
                    <a:cubicBezTo>
                      <a:pt x="12" y="4"/>
                      <a:pt x="12" y="3"/>
                      <a:pt x="10" y="3"/>
                    </a:cubicBezTo>
                    <a:cubicBezTo>
                      <a:pt x="0" y="3"/>
                      <a:pt x="14" y="0"/>
                      <a:pt x="1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0"/>
              <p:cNvSpPr/>
              <p:nvPr/>
            </p:nvSpPr>
            <p:spPr bwMode="auto">
              <a:xfrm>
                <a:off x="563" y="101"/>
                <a:ext cx="41" cy="5"/>
              </a:xfrm>
              <a:custGeom>
                <a:avLst/>
                <a:gdLst>
                  <a:gd name="T0" fmla="*/ 0 w 46"/>
                  <a:gd name="T1" fmla="*/ 6 h 6"/>
                  <a:gd name="T2" fmla="*/ 46 w 46"/>
                  <a:gd name="T3" fmla="*/ 2 h 6"/>
                  <a:gd name="T4" fmla="*/ 0 w 46"/>
                  <a:gd name="T5" fmla="*/ 6 h 6"/>
                </a:gdLst>
                <a:ahLst/>
                <a:cxnLst>
                  <a:cxn ang="0">
                    <a:pos x="T0" y="T1"/>
                  </a:cxn>
                  <a:cxn ang="0">
                    <a:pos x="T2" y="T3"/>
                  </a:cxn>
                  <a:cxn ang="0">
                    <a:pos x="T4" y="T5"/>
                  </a:cxn>
                </a:cxnLst>
                <a:rect l="0" t="0" r="r" b="b"/>
                <a:pathLst>
                  <a:path w="46" h="6">
                    <a:moveTo>
                      <a:pt x="0" y="6"/>
                    </a:moveTo>
                    <a:cubicBezTo>
                      <a:pt x="11" y="1"/>
                      <a:pt x="37" y="0"/>
                      <a:pt x="46" y="2"/>
                    </a:cubicBezTo>
                    <a:cubicBezTo>
                      <a:pt x="29" y="3"/>
                      <a:pt x="16" y="5"/>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1"/>
              <p:cNvSpPr/>
              <p:nvPr/>
            </p:nvSpPr>
            <p:spPr bwMode="auto">
              <a:xfrm>
                <a:off x="564" y="10"/>
                <a:ext cx="19" cy="4"/>
              </a:xfrm>
              <a:custGeom>
                <a:avLst/>
                <a:gdLst>
                  <a:gd name="T0" fmla="*/ 19 w 21"/>
                  <a:gd name="T1" fmla="*/ 3 h 4"/>
                  <a:gd name="T2" fmla="*/ 10 w 21"/>
                  <a:gd name="T3" fmla="*/ 3 h 4"/>
                  <a:gd name="T4" fmla="*/ 21 w 21"/>
                  <a:gd name="T5" fmla="*/ 1 h 4"/>
                  <a:gd name="T6" fmla="*/ 19 w 21"/>
                  <a:gd name="T7" fmla="*/ 3 h 4"/>
                </a:gdLst>
                <a:ahLst/>
                <a:cxnLst>
                  <a:cxn ang="0">
                    <a:pos x="T0" y="T1"/>
                  </a:cxn>
                  <a:cxn ang="0">
                    <a:pos x="T2" y="T3"/>
                  </a:cxn>
                  <a:cxn ang="0">
                    <a:pos x="T4" y="T5"/>
                  </a:cxn>
                  <a:cxn ang="0">
                    <a:pos x="T6" y="T7"/>
                  </a:cxn>
                </a:cxnLst>
                <a:rect l="0" t="0" r="r" b="b"/>
                <a:pathLst>
                  <a:path w="21" h="4">
                    <a:moveTo>
                      <a:pt x="19" y="3"/>
                    </a:moveTo>
                    <a:cubicBezTo>
                      <a:pt x="14" y="4"/>
                      <a:pt x="13" y="3"/>
                      <a:pt x="10" y="3"/>
                    </a:cubicBezTo>
                    <a:cubicBezTo>
                      <a:pt x="0" y="0"/>
                      <a:pt x="20" y="1"/>
                      <a:pt x="21" y="1"/>
                    </a:cubicBezTo>
                    <a:cubicBezTo>
                      <a:pt x="20" y="2"/>
                      <a:pt x="19" y="2"/>
                      <a:pt x="1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2"/>
              <p:cNvSpPr/>
              <p:nvPr/>
            </p:nvSpPr>
            <p:spPr bwMode="auto">
              <a:xfrm>
                <a:off x="558" y="19"/>
                <a:ext cx="7" cy="6"/>
              </a:xfrm>
              <a:custGeom>
                <a:avLst/>
                <a:gdLst>
                  <a:gd name="T0" fmla="*/ 0 w 8"/>
                  <a:gd name="T1" fmla="*/ 3 h 7"/>
                  <a:gd name="T2" fmla="*/ 8 w 8"/>
                  <a:gd name="T3" fmla="*/ 3 h 7"/>
                  <a:gd name="T4" fmla="*/ 0 w 8"/>
                  <a:gd name="T5" fmla="*/ 3 h 7"/>
                </a:gdLst>
                <a:ahLst/>
                <a:cxnLst>
                  <a:cxn ang="0">
                    <a:pos x="T0" y="T1"/>
                  </a:cxn>
                  <a:cxn ang="0">
                    <a:pos x="T2" y="T3"/>
                  </a:cxn>
                  <a:cxn ang="0">
                    <a:pos x="T4" y="T5"/>
                  </a:cxn>
                </a:cxnLst>
                <a:rect l="0" t="0" r="r" b="b"/>
                <a:pathLst>
                  <a:path w="8" h="7">
                    <a:moveTo>
                      <a:pt x="0" y="3"/>
                    </a:moveTo>
                    <a:cubicBezTo>
                      <a:pt x="4" y="4"/>
                      <a:pt x="6" y="0"/>
                      <a:pt x="8" y="3"/>
                    </a:cubicBezTo>
                    <a:cubicBezTo>
                      <a:pt x="6" y="3"/>
                      <a:pt x="0" y="7"/>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3"/>
              <p:cNvSpPr/>
              <p:nvPr/>
            </p:nvSpPr>
            <p:spPr bwMode="auto">
              <a:xfrm>
                <a:off x="522" y="13"/>
                <a:ext cx="33" cy="4"/>
              </a:xfrm>
              <a:custGeom>
                <a:avLst/>
                <a:gdLst>
                  <a:gd name="T0" fmla="*/ 22 w 38"/>
                  <a:gd name="T1" fmla="*/ 5 h 5"/>
                  <a:gd name="T2" fmla="*/ 0 w 38"/>
                  <a:gd name="T3" fmla="*/ 4 h 5"/>
                  <a:gd name="T4" fmla="*/ 38 w 38"/>
                  <a:gd name="T5" fmla="*/ 1 h 5"/>
                  <a:gd name="T6" fmla="*/ 22 w 38"/>
                  <a:gd name="T7" fmla="*/ 5 h 5"/>
                </a:gdLst>
                <a:ahLst/>
                <a:cxnLst>
                  <a:cxn ang="0">
                    <a:pos x="T0" y="T1"/>
                  </a:cxn>
                  <a:cxn ang="0">
                    <a:pos x="T2" y="T3"/>
                  </a:cxn>
                  <a:cxn ang="0">
                    <a:pos x="T4" y="T5"/>
                  </a:cxn>
                  <a:cxn ang="0">
                    <a:pos x="T6" y="T7"/>
                  </a:cxn>
                </a:cxnLst>
                <a:rect l="0" t="0" r="r" b="b"/>
                <a:pathLst>
                  <a:path w="38" h="5">
                    <a:moveTo>
                      <a:pt x="22" y="5"/>
                    </a:moveTo>
                    <a:cubicBezTo>
                      <a:pt x="14" y="5"/>
                      <a:pt x="5" y="5"/>
                      <a:pt x="0" y="4"/>
                    </a:cubicBezTo>
                    <a:cubicBezTo>
                      <a:pt x="15" y="3"/>
                      <a:pt x="24" y="0"/>
                      <a:pt x="38" y="1"/>
                    </a:cubicBezTo>
                    <a:cubicBezTo>
                      <a:pt x="32" y="2"/>
                      <a:pt x="27" y="4"/>
                      <a:pt x="2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4"/>
              <p:cNvSpPr/>
              <p:nvPr/>
            </p:nvSpPr>
            <p:spPr bwMode="auto">
              <a:xfrm>
                <a:off x="546" y="22"/>
                <a:ext cx="6" cy="3"/>
              </a:xfrm>
              <a:custGeom>
                <a:avLst/>
                <a:gdLst>
                  <a:gd name="T0" fmla="*/ 0 w 7"/>
                  <a:gd name="T1" fmla="*/ 2 h 4"/>
                  <a:gd name="T2" fmla="*/ 7 w 7"/>
                  <a:gd name="T3" fmla="*/ 3 h 4"/>
                  <a:gd name="T4" fmla="*/ 0 w 7"/>
                  <a:gd name="T5" fmla="*/ 2 h 4"/>
                </a:gdLst>
                <a:ahLst/>
                <a:cxnLst>
                  <a:cxn ang="0">
                    <a:pos x="T0" y="T1"/>
                  </a:cxn>
                  <a:cxn ang="0">
                    <a:pos x="T2" y="T3"/>
                  </a:cxn>
                  <a:cxn ang="0">
                    <a:pos x="T4" y="T5"/>
                  </a:cxn>
                </a:cxnLst>
                <a:rect l="0" t="0" r="r" b="b"/>
                <a:pathLst>
                  <a:path w="7" h="4">
                    <a:moveTo>
                      <a:pt x="0" y="2"/>
                    </a:moveTo>
                    <a:cubicBezTo>
                      <a:pt x="3" y="1"/>
                      <a:pt x="5" y="0"/>
                      <a:pt x="7" y="3"/>
                    </a:cubicBezTo>
                    <a:cubicBezTo>
                      <a:pt x="4" y="1"/>
                      <a:pt x="2"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5"/>
              <p:cNvSpPr/>
              <p:nvPr/>
            </p:nvSpPr>
            <p:spPr bwMode="auto">
              <a:xfrm>
                <a:off x="531" y="125"/>
                <a:ext cx="10" cy="3"/>
              </a:xfrm>
              <a:custGeom>
                <a:avLst/>
                <a:gdLst>
                  <a:gd name="T0" fmla="*/ 2 w 11"/>
                  <a:gd name="T1" fmla="*/ 2 h 4"/>
                  <a:gd name="T2" fmla="*/ 9 w 11"/>
                  <a:gd name="T3" fmla="*/ 2 h 4"/>
                  <a:gd name="T4" fmla="*/ 2 w 11"/>
                  <a:gd name="T5" fmla="*/ 2 h 4"/>
                </a:gdLst>
                <a:ahLst/>
                <a:cxnLst>
                  <a:cxn ang="0">
                    <a:pos x="T0" y="T1"/>
                  </a:cxn>
                  <a:cxn ang="0">
                    <a:pos x="T2" y="T3"/>
                  </a:cxn>
                  <a:cxn ang="0">
                    <a:pos x="T4" y="T5"/>
                  </a:cxn>
                </a:cxnLst>
                <a:rect l="0" t="0" r="r" b="b"/>
                <a:pathLst>
                  <a:path w="11" h="4">
                    <a:moveTo>
                      <a:pt x="2" y="2"/>
                    </a:moveTo>
                    <a:cubicBezTo>
                      <a:pt x="4" y="2"/>
                      <a:pt x="11" y="0"/>
                      <a:pt x="9" y="2"/>
                    </a:cubicBezTo>
                    <a:cubicBezTo>
                      <a:pt x="7" y="2"/>
                      <a:pt x="0" y="4"/>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36"/>
              <p:cNvSpPr/>
              <p:nvPr/>
            </p:nvSpPr>
            <p:spPr bwMode="auto">
              <a:xfrm>
                <a:off x="472" y="127"/>
                <a:ext cx="58" cy="8"/>
              </a:xfrm>
              <a:custGeom>
                <a:avLst/>
                <a:gdLst>
                  <a:gd name="T0" fmla="*/ 65 w 65"/>
                  <a:gd name="T1" fmla="*/ 1 h 9"/>
                  <a:gd name="T2" fmla="*/ 15 w 65"/>
                  <a:gd name="T3" fmla="*/ 5 h 9"/>
                  <a:gd name="T4" fmla="*/ 0 w 65"/>
                  <a:gd name="T5" fmla="*/ 4 h 9"/>
                  <a:gd name="T6" fmla="*/ 65 w 65"/>
                  <a:gd name="T7" fmla="*/ 1 h 9"/>
                </a:gdLst>
                <a:ahLst/>
                <a:cxnLst>
                  <a:cxn ang="0">
                    <a:pos x="T0" y="T1"/>
                  </a:cxn>
                  <a:cxn ang="0">
                    <a:pos x="T2" y="T3"/>
                  </a:cxn>
                  <a:cxn ang="0">
                    <a:pos x="T4" y="T5"/>
                  </a:cxn>
                  <a:cxn ang="0">
                    <a:pos x="T6" y="T7"/>
                  </a:cxn>
                </a:cxnLst>
                <a:rect l="0" t="0" r="r" b="b"/>
                <a:pathLst>
                  <a:path w="65" h="9">
                    <a:moveTo>
                      <a:pt x="65" y="1"/>
                    </a:moveTo>
                    <a:cubicBezTo>
                      <a:pt x="45" y="4"/>
                      <a:pt x="32" y="4"/>
                      <a:pt x="15" y="5"/>
                    </a:cubicBezTo>
                    <a:cubicBezTo>
                      <a:pt x="11" y="6"/>
                      <a:pt x="4" y="9"/>
                      <a:pt x="0" y="4"/>
                    </a:cubicBezTo>
                    <a:cubicBezTo>
                      <a:pt x="23" y="5"/>
                      <a:pt x="45" y="0"/>
                      <a:pt x="6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37"/>
              <p:cNvSpPr/>
              <p:nvPr/>
            </p:nvSpPr>
            <p:spPr bwMode="auto">
              <a:xfrm>
                <a:off x="512" y="107"/>
                <a:ext cx="15" cy="4"/>
              </a:xfrm>
              <a:custGeom>
                <a:avLst/>
                <a:gdLst>
                  <a:gd name="T0" fmla="*/ 17 w 17"/>
                  <a:gd name="T1" fmla="*/ 2 h 5"/>
                  <a:gd name="T2" fmla="*/ 0 w 17"/>
                  <a:gd name="T3" fmla="*/ 2 h 5"/>
                  <a:gd name="T4" fmla="*/ 17 w 17"/>
                  <a:gd name="T5" fmla="*/ 0 h 5"/>
                  <a:gd name="T6" fmla="*/ 17 w 17"/>
                  <a:gd name="T7" fmla="*/ 2 h 5"/>
                </a:gdLst>
                <a:ahLst/>
                <a:cxnLst>
                  <a:cxn ang="0">
                    <a:pos x="T0" y="T1"/>
                  </a:cxn>
                  <a:cxn ang="0">
                    <a:pos x="T2" y="T3"/>
                  </a:cxn>
                  <a:cxn ang="0">
                    <a:pos x="T4" y="T5"/>
                  </a:cxn>
                  <a:cxn ang="0">
                    <a:pos x="T6" y="T7"/>
                  </a:cxn>
                </a:cxnLst>
                <a:rect l="0" t="0" r="r" b="b"/>
                <a:pathLst>
                  <a:path w="17" h="5">
                    <a:moveTo>
                      <a:pt x="17" y="2"/>
                    </a:moveTo>
                    <a:cubicBezTo>
                      <a:pt x="11" y="1"/>
                      <a:pt x="4" y="5"/>
                      <a:pt x="0" y="2"/>
                    </a:cubicBezTo>
                    <a:cubicBezTo>
                      <a:pt x="6" y="0"/>
                      <a:pt x="10" y="1"/>
                      <a:pt x="17" y="0"/>
                    </a:cubicBezTo>
                    <a:cubicBezTo>
                      <a:pt x="17" y="1"/>
                      <a:pt x="17" y="2"/>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38"/>
              <p:cNvSpPr/>
              <p:nvPr/>
            </p:nvSpPr>
            <p:spPr bwMode="auto">
              <a:xfrm>
                <a:off x="510" y="24"/>
                <a:ext cx="4" cy="4"/>
              </a:xfrm>
              <a:custGeom>
                <a:avLst/>
                <a:gdLst>
                  <a:gd name="T0" fmla="*/ 5 w 5"/>
                  <a:gd name="T1" fmla="*/ 3 h 5"/>
                  <a:gd name="T2" fmla="*/ 0 w 5"/>
                  <a:gd name="T3" fmla="*/ 2 h 5"/>
                  <a:gd name="T4" fmla="*/ 5 w 5"/>
                  <a:gd name="T5" fmla="*/ 3 h 5"/>
                </a:gdLst>
                <a:ahLst/>
                <a:cxnLst>
                  <a:cxn ang="0">
                    <a:pos x="T0" y="T1"/>
                  </a:cxn>
                  <a:cxn ang="0">
                    <a:pos x="T2" y="T3"/>
                  </a:cxn>
                  <a:cxn ang="0">
                    <a:pos x="T4" y="T5"/>
                  </a:cxn>
                </a:cxnLst>
                <a:rect l="0" t="0" r="r" b="b"/>
                <a:pathLst>
                  <a:path w="5" h="5">
                    <a:moveTo>
                      <a:pt x="5" y="3"/>
                    </a:moveTo>
                    <a:cubicBezTo>
                      <a:pt x="3" y="4"/>
                      <a:pt x="0" y="5"/>
                      <a:pt x="0" y="2"/>
                    </a:cubicBezTo>
                    <a:cubicBezTo>
                      <a:pt x="1" y="0"/>
                      <a:pt x="4" y="2"/>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39"/>
              <p:cNvSpPr/>
              <p:nvPr/>
            </p:nvSpPr>
            <p:spPr bwMode="auto">
              <a:xfrm>
                <a:off x="495" y="15"/>
                <a:ext cx="12" cy="5"/>
              </a:xfrm>
              <a:custGeom>
                <a:avLst/>
                <a:gdLst>
                  <a:gd name="T0" fmla="*/ 13 w 14"/>
                  <a:gd name="T1" fmla="*/ 4 h 5"/>
                  <a:gd name="T2" fmla="*/ 9 w 14"/>
                  <a:gd name="T3" fmla="*/ 2 h 5"/>
                  <a:gd name="T4" fmla="*/ 13 w 14"/>
                  <a:gd name="T5" fmla="*/ 4 h 5"/>
                </a:gdLst>
                <a:ahLst/>
                <a:cxnLst>
                  <a:cxn ang="0">
                    <a:pos x="T0" y="T1"/>
                  </a:cxn>
                  <a:cxn ang="0">
                    <a:pos x="T2" y="T3"/>
                  </a:cxn>
                  <a:cxn ang="0">
                    <a:pos x="T4" y="T5"/>
                  </a:cxn>
                </a:cxnLst>
                <a:rect l="0" t="0" r="r" b="b"/>
                <a:pathLst>
                  <a:path w="14" h="5">
                    <a:moveTo>
                      <a:pt x="13" y="4"/>
                    </a:moveTo>
                    <a:cubicBezTo>
                      <a:pt x="9" y="5"/>
                      <a:pt x="0" y="4"/>
                      <a:pt x="9" y="2"/>
                    </a:cubicBezTo>
                    <a:cubicBezTo>
                      <a:pt x="9" y="4"/>
                      <a:pt x="14" y="0"/>
                      <a:pt x="1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0"/>
              <p:cNvSpPr/>
              <p:nvPr/>
            </p:nvSpPr>
            <p:spPr bwMode="auto">
              <a:xfrm>
                <a:off x="488" y="107"/>
                <a:ext cx="15" cy="6"/>
              </a:xfrm>
              <a:custGeom>
                <a:avLst/>
                <a:gdLst>
                  <a:gd name="T0" fmla="*/ 17 w 17"/>
                  <a:gd name="T1" fmla="*/ 3 h 7"/>
                  <a:gd name="T2" fmla="*/ 0 w 17"/>
                  <a:gd name="T3" fmla="*/ 3 h 7"/>
                  <a:gd name="T4" fmla="*/ 17 w 17"/>
                  <a:gd name="T5" fmla="*/ 3 h 7"/>
                </a:gdLst>
                <a:ahLst/>
                <a:cxnLst>
                  <a:cxn ang="0">
                    <a:pos x="T0" y="T1"/>
                  </a:cxn>
                  <a:cxn ang="0">
                    <a:pos x="T2" y="T3"/>
                  </a:cxn>
                  <a:cxn ang="0">
                    <a:pos x="T4" y="T5"/>
                  </a:cxn>
                </a:cxnLst>
                <a:rect l="0" t="0" r="r" b="b"/>
                <a:pathLst>
                  <a:path w="17" h="7">
                    <a:moveTo>
                      <a:pt x="17" y="3"/>
                    </a:moveTo>
                    <a:cubicBezTo>
                      <a:pt x="11" y="4"/>
                      <a:pt x="5" y="7"/>
                      <a:pt x="0" y="3"/>
                    </a:cubicBezTo>
                    <a:cubicBezTo>
                      <a:pt x="6" y="5"/>
                      <a:pt x="13" y="0"/>
                      <a:pt x="1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1"/>
              <p:cNvSpPr/>
              <p:nvPr/>
            </p:nvSpPr>
            <p:spPr bwMode="auto">
              <a:xfrm>
                <a:off x="476" y="110"/>
                <a:ext cx="6" cy="3"/>
              </a:xfrm>
              <a:custGeom>
                <a:avLst/>
                <a:gdLst>
                  <a:gd name="T0" fmla="*/ 0 w 7"/>
                  <a:gd name="T1" fmla="*/ 2 h 4"/>
                  <a:gd name="T2" fmla="*/ 7 w 7"/>
                  <a:gd name="T3" fmla="*/ 1 h 4"/>
                  <a:gd name="T4" fmla="*/ 0 w 7"/>
                  <a:gd name="T5" fmla="*/ 2 h 4"/>
                </a:gdLst>
                <a:ahLst/>
                <a:cxnLst>
                  <a:cxn ang="0">
                    <a:pos x="T0" y="T1"/>
                  </a:cxn>
                  <a:cxn ang="0">
                    <a:pos x="T2" y="T3"/>
                  </a:cxn>
                  <a:cxn ang="0">
                    <a:pos x="T4" y="T5"/>
                  </a:cxn>
                </a:cxnLst>
                <a:rect l="0" t="0" r="r" b="b"/>
                <a:pathLst>
                  <a:path w="7" h="4">
                    <a:moveTo>
                      <a:pt x="0" y="2"/>
                    </a:moveTo>
                    <a:cubicBezTo>
                      <a:pt x="1" y="1"/>
                      <a:pt x="6" y="0"/>
                      <a:pt x="7" y="1"/>
                    </a:cubicBezTo>
                    <a:cubicBezTo>
                      <a:pt x="6" y="3"/>
                      <a:pt x="1"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2"/>
              <p:cNvSpPr/>
              <p:nvPr/>
            </p:nvSpPr>
            <p:spPr bwMode="auto">
              <a:xfrm>
                <a:off x="431" y="27"/>
                <a:ext cx="37" cy="10"/>
              </a:xfrm>
              <a:custGeom>
                <a:avLst/>
                <a:gdLst>
                  <a:gd name="T0" fmla="*/ 0 w 42"/>
                  <a:gd name="T1" fmla="*/ 4 h 11"/>
                  <a:gd name="T2" fmla="*/ 42 w 42"/>
                  <a:gd name="T3" fmla="*/ 5 h 11"/>
                  <a:gd name="T4" fmla="*/ 0 w 42"/>
                  <a:gd name="T5" fmla="*/ 4 h 11"/>
                </a:gdLst>
                <a:ahLst/>
                <a:cxnLst>
                  <a:cxn ang="0">
                    <a:pos x="T0" y="T1"/>
                  </a:cxn>
                  <a:cxn ang="0">
                    <a:pos x="T2" y="T3"/>
                  </a:cxn>
                  <a:cxn ang="0">
                    <a:pos x="T4" y="T5"/>
                  </a:cxn>
                </a:cxnLst>
                <a:rect l="0" t="0" r="r" b="b"/>
                <a:pathLst>
                  <a:path w="42" h="11">
                    <a:moveTo>
                      <a:pt x="0" y="4"/>
                    </a:moveTo>
                    <a:cubicBezTo>
                      <a:pt x="12" y="8"/>
                      <a:pt x="31" y="0"/>
                      <a:pt x="42" y="5"/>
                    </a:cubicBezTo>
                    <a:cubicBezTo>
                      <a:pt x="27" y="4"/>
                      <a:pt x="12" y="1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3"/>
              <p:cNvSpPr/>
              <p:nvPr/>
            </p:nvSpPr>
            <p:spPr bwMode="auto">
              <a:xfrm>
                <a:off x="443" y="7"/>
                <a:ext cx="12" cy="3"/>
              </a:xfrm>
              <a:custGeom>
                <a:avLst/>
                <a:gdLst>
                  <a:gd name="T0" fmla="*/ 0 w 13"/>
                  <a:gd name="T1" fmla="*/ 2 h 4"/>
                  <a:gd name="T2" fmla="*/ 13 w 13"/>
                  <a:gd name="T3" fmla="*/ 2 h 4"/>
                  <a:gd name="T4" fmla="*/ 0 w 13"/>
                  <a:gd name="T5" fmla="*/ 2 h 4"/>
                </a:gdLst>
                <a:ahLst/>
                <a:cxnLst>
                  <a:cxn ang="0">
                    <a:pos x="T0" y="T1"/>
                  </a:cxn>
                  <a:cxn ang="0">
                    <a:pos x="T2" y="T3"/>
                  </a:cxn>
                  <a:cxn ang="0">
                    <a:pos x="T4" y="T5"/>
                  </a:cxn>
                </a:cxnLst>
                <a:rect l="0" t="0" r="r" b="b"/>
                <a:pathLst>
                  <a:path w="13" h="4">
                    <a:moveTo>
                      <a:pt x="0" y="2"/>
                    </a:moveTo>
                    <a:cubicBezTo>
                      <a:pt x="4" y="2"/>
                      <a:pt x="13" y="0"/>
                      <a:pt x="13" y="2"/>
                    </a:cubicBezTo>
                    <a:cubicBezTo>
                      <a:pt x="9" y="2"/>
                      <a:pt x="0"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4"/>
              <p:cNvSpPr/>
              <p:nvPr/>
            </p:nvSpPr>
            <p:spPr bwMode="auto">
              <a:xfrm>
                <a:off x="272" y="185"/>
                <a:ext cx="11" cy="2"/>
              </a:xfrm>
              <a:custGeom>
                <a:avLst/>
                <a:gdLst>
                  <a:gd name="T0" fmla="*/ 12 w 12"/>
                  <a:gd name="T1" fmla="*/ 1 h 2"/>
                  <a:gd name="T2" fmla="*/ 10 w 12"/>
                  <a:gd name="T3" fmla="*/ 0 h 2"/>
                  <a:gd name="T4" fmla="*/ 12 w 12"/>
                  <a:gd name="T5" fmla="*/ 1 h 2"/>
                </a:gdLst>
                <a:ahLst/>
                <a:cxnLst>
                  <a:cxn ang="0">
                    <a:pos x="T0" y="T1"/>
                  </a:cxn>
                  <a:cxn ang="0">
                    <a:pos x="T2" y="T3"/>
                  </a:cxn>
                  <a:cxn ang="0">
                    <a:pos x="T4" y="T5"/>
                  </a:cxn>
                </a:cxnLst>
                <a:rect l="0" t="0" r="r" b="b"/>
                <a:pathLst>
                  <a:path w="12" h="2">
                    <a:moveTo>
                      <a:pt x="12" y="1"/>
                    </a:moveTo>
                    <a:cubicBezTo>
                      <a:pt x="5" y="2"/>
                      <a:pt x="0" y="0"/>
                      <a:pt x="10" y="0"/>
                    </a:cubicBezTo>
                    <a:cubicBezTo>
                      <a:pt x="10" y="1"/>
                      <a:pt x="12" y="0"/>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5"/>
              <p:cNvSpPr/>
              <p:nvPr/>
            </p:nvSpPr>
            <p:spPr bwMode="auto">
              <a:xfrm>
                <a:off x="196" y="173"/>
                <a:ext cx="29" cy="5"/>
              </a:xfrm>
              <a:custGeom>
                <a:avLst/>
                <a:gdLst>
                  <a:gd name="T0" fmla="*/ 0 w 32"/>
                  <a:gd name="T1" fmla="*/ 2 h 5"/>
                  <a:gd name="T2" fmla="*/ 32 w 32"/>
                  <a:gd name="T3" fmla="*/ 1 h 5"/>
                  <a:gd name="T4" fmla="*/ 0 w 32"/>
                  <a:gd name="T5" fmla="*/ 2 h 5"/>
                </a:gdLst>
                <a:ahLst/>
                <a:cxnLst>
                  <a:cxn ang="0">
                    <a:pos x="T0" y="T1"/>
                  </a:cxn>
                  <a:cxn ang="0">
                    <a:pos x="T2" y="T3"/>
                  </a:cxn>
                  <a:cxn ang="0">
                    <a:pos x="T4" y="T5"/>
                  </a:cxn>
                </a:cxnLst>
                <a:rect l="0" t="0" r="r" b="b"/>
                <a:pathLst>
                  <a:path w="32" h="5">
                    <a:moveTo>
                      <a:pt x="0" y="2"/>
                    </a:moveTo>
                    <a:cubicBezTo>
                      <a:pt x="10" y="2"/>
                      <a:pt x="25" y="0"/>
                      <a:pt x="32" y="1"/>
                    </a:cubicBezTo>
                    <a:cubicBezTo>
                      <a:pt x="21" y="3"/>
                      <a:pt x="9"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46"/>
              <p:cNvSpPr/>
              <p:nvPr/>
            </p:nvSpPr>
            <p:spPr bwMode="auto">
              <a:xfrm>
                <a:off x="179" y="184"/>
                <a:ext cx="5" cy="4"/>
              </a:xfrm>
              <a:custGeom>
                <a:avLst/>
                <a:gdLst>
                  <a:gd name="T0" fmla="*/ 0 w 5"/>
                  <a:gd name="T1" fmla="*/ 1 h 4"/>
                  <a:gd name="T2" fmla="*/ 5 w 5"/>
                  <a:gd name="T3" fmla="*/ 2 h 4"/>
                  <a:gd name="T4" fmla="*/ 0 w 5"/>
                  <a:gd name="T5" fmla="*/ 1 h 4"/>
                </a:gdLst>
                <a:ahLst/>
                <a:cxnLst>
                  <a:cxn ang="0">
                    <a:pos x="T0" y="T1"/>
                  </a:cxn>
                  <a:cxn ang="0">
                    <a:pos x="T2" y="T3"/>
                  </a:cxn>
                  <a:cxn ang="0">
                    <a:pos x="T4" y="T5"/>
                  </a:cxn>
                </a:cxnLst>
                <a:rect l="0" t="0" r="r" b="b"/>
                <a:pathLst>
                  <a:path w="5" h="4">
                    <a:moveTo>
                      <a:pt x="0" y="1"/>
                    </a:moveTo>
                    <a:cubicBezTo>
                      <a:pt x="2" y="1"/>
                      <a:pt x="5" y="0"/>
                      <a:pt x="5" y="2"/>
                    </a:cubicBezTo>
                    <a:cubicBezTo>
                      <a:pt x="4" y="2"/>
                      <a:pt x="0"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47"/>
              <p:cNvSpPr/>
              <p:nvPr/>
            </p:nvSpPr>
            <p:spPr bwMode="auto">
              <a:xfrm>
                <a:off x="167" y="184"/>
                <a:ext cx="5" cy="4"/>
              </a:xfrm>
              <a:custGeom>
                <a:avLst/>
                <a:gdLst>
                  <a:gd name="T0" fmla="*/ 0 w 6"/>
                  <a:gd name="T1" fmla="*/ 1 h 4"/>
                  <a:gd name="T2" fmla="*/ 6 w 6"/>
                  <a:gd name="T3" fmla="*/ 2 h 4"/>
                  <a:gd name="T4" fmla="*/ 0 w 6"/>
                  <a:gd name="T5" fmla="*/ 1 h 4"/>
                </a:gdLst>
                <a:ahLst/>
                <a:cxnLst>
                  <a:cxn ang="0">
                    <a:pos x="T0" y="T1"/>
                  </a:cxn>
                  <a:cxn ang="0">
                    <a:pos x="T2" y="T3"/>
                  </a:cxn>
                  <a:cxn ang="0">
                    <a:pos x="T4" y="T5"/>
                  </a:cxn>
                </a:cxnLst>
                <a:rect l="0" t="0" r="r" b="b"/>
                <a:pathLst>
                  <a:path w="6" h="4">
                    <a:moveTo>
                      <a:pt x="0" y="1"/>
                    </a:moveTo>
                    <a:cubicBezTo>
                      <a:pt x="2" y="0"/>
                      <a:pt x="5" y="0"/>
                      <a:pt x="6" y="2"/>
                    </a:cubicBezTo>
                    <a:cubicBezTo>
                      <a:pt x="5" y="4"/>
                      <a:pt x="0"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8"/>
              <p:cNvSpPr/>
              <p:nvPr/>
            </p:nvSpPr>
            <p:spPr bwMode="auto">
              <a:xfrm>
                <a:off x="122" y="21"/>
                <a:ext cx="17" cy="5"/>
              </a:xfrm>
              <a:custGeom>
                <a:avLst/>
                <a:gdLst>
                  <a:gd name="T0" fmla="*/ 20 w 20"/>
                  <a:gd name="T1" fmla="*/ 3 h 6"/>
                  <a:gd name="T2" fmla="*/ 0 w 20"/>
                  <a:gd name="T3" fmla="*/ 3 h 6"/>
                  <a:gd name="T4" fmla="*/ 20 w 20"/>
                  <a:gd name="T5" fmla="*/ 3 h 6"/>
                </a:gdLst>
                <a:ahLst/>
                <a:cxnLst>
                  <a:cxn ang="0">
                    <a:pos x="T0" y="T1"/>
                  </a:cxn>
                  <a:cxn ang="0">
                    <a:pos x="T2" y="T3"/>
                  </a:cxn>
                  <a:cxn ang="0">
                    <a:pos x="T4" y="T5"/>
                  </a:cxn>
                </a:cxnLst>
                <a:rect l="0" t="0" r="r" b="b"/>
                <a:pathLst>
                  <a:path w="20" h="6">
                    <a:moveTo>
                      <a:pt x="20" y="3"/>
                    </a:moveTo>
                    <a:cubicBezTo>
                      <a:pt x="13" y="3"/>
                      <a:pt x="5" y="6"/>
                      <a:pt x="0" y="3"/>
                    </a:cubicBezTo>
                    <a:cubicBezTo>
                      <a:pt x="7" y="1"/>
                      <a:pt x="14" y="0"/>
                      <a:pt x="2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49"/>
              <p:cNvSpPr/>
              <p:nvPr/>
            </p:nvSpPr>
            <p:spPr bwMode="auto">
              <a:xfrm>
                <a:off x="122" y="32"/>
                <a:ext cx="9" cy="3"/>
              </a:xfrm>
              <a:custGeom>
                <a:avLst/>
                <a:gdLst>
                  <a:gd name="T0" fmla="*/ 1 w 10"/>
                  <a:gd name="T1" fmla="*/ 2 h 4"/>
                  <a:gd name="T2" fmla="*/ 9 w 10"/>
                  <a:gd name="T3" fmla="*/ 2 h 4"/>
                  <a:gd name="T4" fmla="*/ 1 w 10"/>
                  <a:gd name="T5" fmla="*/ 2 h 4"/>
                </a:gdLst>
                <a:ahLst/>
                <a:cxnLst>
                  <a:cxn ang="0">
                    <a:pos x="T0" y="T1"/>
                  </a:cxn>
                  <a:cxn ang="0">
                    <a:pos x="T2" y="T3"/>
                  </a:cxn>
                  <a:cxn ang="0">
                    <a:pos x="T4" y="T5"/>
                  </a:cxn>
                </a:cxnLst>
                <a:rect l="0" t="0" r="r" b="b"/>
                <a:pathLst>
                  <a:path w="10" h="4">
                    <a:moveTo>
                      <a:pt x="1" y="2"/>
                    </a:moveTo>
                    <a:cubicBezTo>
                      <a:pt x="3" y="2"/>
                      <a:pt x="10" y="0"/>
                      <a:pt x="9" y="2"/>
                    </a:cubicBezTo>
                    <a:cubicBezTo>
                      <a:pt x="7" y="2"/>
                      <a:pt x="0" y="4"/>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50"/>
              <p:cNvSpPr/>
              <p:nvPr/>
            </p:nvSpPr>
            <p:spPr bwMode="auto">
              <a:xfrm>
                <a:off x="120" y="177"/>
                <a:ext cx="23" cy="3"/>
              </a:xfrm>
              <a:custGeom>
                <a:avLst/>
                <a:gdLst>
                  <a:gd name="T0" fmla="*/ 26 w 26"/>
                  <a:gd name="T1" fmla="*/ 3 h 4"/>
                  <a:gd name="T2" fmla="*/ 0 w 26"/>
                  <a:gd name="T3" fmla="*/ 3 h 4"/>
                  <a:gd name="T4" fmla="*/ 26 w 26"/>
                  <a:gd name="T5" fmla="*/ 3 h 4"/>
                </a:gdLst>
                <a:ahLst/>
                <a:cxnLst>
                  <a:cxn ang="0">
                    <a:pos x="T0" y="T1"/>
                  </a:cxn>
                  <a:cxn ang="0">
                    <a:pos x="T2" y="T3"/>
                  </a:cxn>
                  <a:cxn ang="0">
                    <a:pos x="T4" y="T5"/>
                  </a:cxn>
                </a:cxnLst>
                <a:rect l="0" t="0" r="r" b="b"/>
                <a:pathLst>
                  <a:path w="26" h="4">
                    <a:moveTo>
                      <a:pt x="26" y="3"/>
                    </a:moveTo>
                    <a:cubicBezTo>
                      <a:pt x="16" y="4"/>
                      <a:pt x="7" y="4"/>
                      <a:pt x="0" y="3"/>
                    </a:cubicBezTo>
                    <a:cubicBezTo>
                      <a:pt x="9" y="2"/>
                      <a:pt x="17" y="0"/>
                      <a:pt x="2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51"/>
              <p:cNvSpPr/>
              <p:nvPr/>
            </p:nvSpPr>
            <p:spPr bwMode="auto">
              <a:xfrm>
                <a:off x="105" y="22"/>
                <a:ext cx="8" cy="4"/>
              </a:xfrm>
              <a:custGeom>
                <a:avLst/>
                <a:gdLst>
                  <a:gd name="T0" fmla="*/ 9 w 9"/>
                  <a:gd name="T1" fmla="*/ 4 h 5"/>
                  <a:gd name="T2" fmla="*/ 0 w 9"/>
                  <a:gd name="T3" fmla="*/ 4 h 5"/>
                  <a:gd name="T4" fmla="*/ 2 w 9"/>
                  <a:gd name="T5" fmla="*/ 3 h 5"/>
                  <a:gd name="T6" fmla="*/ 1 w 9"/>
                  <a:gd name="T7" fmla="*/ 1 h 5"/>
                  <a:gd name="T8" fmla="*/ 9 w 9"/>
                  <a:gd name="T9" fmla="*/ 4 h 5"/>
                </a:gdLst>
                <a:ahLst/>
                <a:cxnLst>
                  <a:cxn ang="0">
                    <a:pos x="T0" y="T1"/>
                  </a:cxn>
                  <a:cxn ang="0">
                    <a:pos x="T2" y="T3"/>
                  </a:cxn>
                  <a:cxn ang="0">
                    <a:pos x="T4" y="T5"/>
                  </a:cxn>
                  <a:cxn ang="0">
                    <a:pos x="T6" y="T7"/>
                  </a:cxn>
                  <a:cxn ang="0">
                    <a:pos x="T8" y="T9"/>
                  </a:cxn>
                </a:cxnLst>
                <a:rect l="0" t="0" r="r" b="b"/>
                <a:pathLst>
                  <a:path w="9" h="5">
                    <a:moveTo>
                      <a:pt x="9" y="4"/>
                    </a:moveTo>
                    <a:cubicBezTo>
                      <a:pt x="6" y="5"/>
                      <a:pt x="2" y="5"/>
                      <a:pt x="0" y="4"/>
                    </a:cubicBezTo>
                    <a:cubicBezTo>
                      <a:pt x="0" y="3"/>
                      <a:pt x="1" y="3"/>
                      <a:pt x="2" y="3"/>
                    </a:cubicBezTo>
                    <a:cubicBezTo>
                      <a:pt x="2" y="2"/>
                      <a:pt x="1" y="2"/>
                      <a:pt x="1" y="1"/>
                    </a:cubicBezTo>
                    <a:cubicBezTo>
                      <a:pt x="5" y="0"/>
                      <a:pt x="7" y="2"/>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52"/>
              <p:cNvSpPr/>
              <p:nvPr/>
            </p:nvSpPr>
            <p:spPr bwMode="auto">
              <a:xfrm>
                <a:off x="12" y="32"/>
                <a:ext cx="8" cy="6"/>
              </a:xfrm>
              <a:custGeom>
                <a:avLst/>
                <a:gdLst>
                  <a:gd name="T0" fmla="*/ 0 w 9"/>
                  <a:gd name="T1" fmla="*/ 3 h 7"/>
                  <a:gd name="T2" fmla="*/ 9 w 9"/>
                  <a:gd name="T3" fmla="*/ 2 h 7"/>
                  <a:gd name="T4" fmla="*/ 0 w 9"/>
                  <a:gd name="T5" fmla="*/ 3 h 7"/>
                </a:gdLst>
                <a:ahLst/>
                <a:cxnLst>
                  <a:cxn ang="0">
                    <a:pos x="T0" y="T1"/>
                  </a:cxn>
                  <a:cxn ang="0">
                    <a:pos x="T2" y="T3"/>
                  </a:cxn>
                  <a:cxn ang="0">
                    <a:pos x="T4" y="T5"/>
                  </a:cxn>
                </a:cxnLst>
                <a:rect l="0" t="0" r="r" b="b"/>
                <a:pathLst>
                  <a:path w="9" h="7">
                    <a:moveTo>
                      <a:pt x="0" y="3"/>
                    </a:moveTo>
                    <a:cubicBezTo>
                      <a:pt x="1" y="1"/>
                      <a:pt x="7" y="0"/>
                      <a:pt x="9" y="2"/>
                    </a:cubicBezTo>
                    <a:cubicBezTo>
                      <a:pt x="6" y="2"/>
                      <a:pt x="2" y="7"/>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53"/>
              <p:cNvSpPr>
                <a:spLocks noEditPoints="1"/>
              </p:cNvSpPr>
              <p:nvPr/>
            </p:nvSpPr>
            <p:spPr bwMode="auto">
              <a:xfrm>
                <a:off x="3" y="7"/>
                <a:ext cx="1012" cy="193"/>
              </a:xfrm>
              <a:custGeom>
                <a:avLst/>
                <a:gdLst>
                  <a:gd name="T0" fmla="*/ 31 w 1136"/>
                  <a:gd name="T1" fmla="*/ 36 h 215"/>
                  <a:gd name="T2" fmla="*/ 7 w 1136"/>
                  <a:gd name="T3" fmla="*/ 55 h 215"/>
                  <a:gd name="T4" fmla="*/ 7 w 1136"/>
                  <a:gd name="T5" fmla="*/ 74 h 215"/>
                  <a:gd name="T6" fmla="*/ 10 w 1136"/>
                  <a:gd name="T7" fmla="*/ 105 h 215"/>
                  <a:gd name="T8" fmla="*/ 4 w 1136"/>
                  <a:gd name="T9" fmla="*/ 126 h 215"/>
                  <a:gd name="T10" fmla="*/ 23 w 1136"/>
                  <a:gd name="T11" fmla="*/ 142 h 215"/>
                  <a:gd name="T12" fmla="*/ 17 w 1136"/>
                  <a:gd name="T13" fmla="*/ 164 h 215"/>
                  <a:gd name="T14" fmla="*/ 29 w 1136"/>
                  <a:gd name="T15" fmla="*/ 199 h 215"/>
                  <a:gd name="T16" fmla="*/ 95 w 1136"/>
                  <a:gd name="T17" fmla="*/ 215 h 215"/>
                  <a:gd name="T18" fmla="*/ 63 w 1136"/>
                  <a:gd name="T19" fmla="*/ 188 h 215"/>
                  <a:gd name="T20" fmla="*/ 256 w 1136"/>
                  <a:gd name="T21" fmla="*/ 175 h 215"/>
                  <a:gd name="T22" fmla="*/ 301 w 1136"/>
                  <a:gd name="T23" fmla="*/ 160 h 215"/>
                  <a:gd name="T24" fmla="*/ 426 w 1136"/>
                  <a:gd name="T25" fmla="*/ 144 h 215"/>
                  <a:gd name="T26" fmla="*/ 440 w 1136"/>
                  <a:gd name="T27" fmla="*/ 140 h 215"/>
                  <a:gd name="T28" fmla="*/ 392 w 1136"/>
                  <a:gd name="T29" fmla="*/ 135 h 215"/>
                  <a:gd name="T30" fmla="*/ 367 w 1136"/>
                  <a:gd name="T31" fmla="*/ 126 h 215"/>
                  <a:gd name="T32" fmla="*/ 274 w 1136"/>
                  <a:gd name="T33" fmla="*/ 120 h 215"/>
                  <a:gd name="T34" fmla="*/ 479 w 1136"/>
                  <a:gd name="T35" fmla="*/ 94 h 215"/>
                  <a:gd name="T36" fmla="*/ 519 w 1136"/>
                  <a:gd name="T37" fmla="*/ 93 h 215"/>
                  <a:gd name="T38" fmla="*/ 778 w 1136"/>
                  <a:gd name="T39" fmla="*/ 58 h 215"/>
                  <a:gd name="T40" fmla="*/ 830 w 1136"/>
                  <a:gd name="T41" fmla="*/ 62 h 215"/>
                  <a:gd name="T42" fmla="*/ 913 w 1136"/>
                  <a:gd name="T43" fmla="*/ 53 h 215"/>
                  <a:gd name="T44" fmla="*/ 895 w 1136"/>
                  <a:gd name="T45" fmla="*/ 48 h 215"/>
                  <a:gd name="T46" fmla="*/ 1049 w 1136"/>
                  <a:gd name="T47" fmla="*/ 16 h 215"/>
                  <a:gd name="T48" fmla="*/ 1097 w 1136"/>
                  <a:gd name="T49" fmla="*/ 6 h 215"/>
                  <a:gd name="T50" fmla="*/ 723 w 1136"/>
                  <a:gd name="T51" fmla="*/ 36 h 215"/>
                  <a:gd name="T52" fmla="*/ 672 w 1136"/>
                  <a:gd name="T53" fmla="*/ 38 h 215"/>
                  <a:gd name="T54" fmla="*/ 855 w 1136"/>
                  <a:gd name="T55" fmla="*/ 21 h 215"/>
                  <a:gd name="T56" fmla="*/ 881 w 1136"/>
                  <a:gd name="T57" fmla="*/ 15 h 215"/>
                  <a:gd name="T58" fmla="*/ 885 w 1136"/>
                  <a:gd name="T59" fmla="*/ 11 h 215"/>
                  <a:gd name="T60" fmla="*/ 854 w 1136"/>
                  <a:gd name="T61" fmla="*/ 19 h 215"/>
                  <a:gd name="T62" fmla="*/ 745 w 1136"/>
                  <a:gd name="T63" fmla="*/ 23 h 215"/>
                  <a:gd name="T64" fmla="*/ 728 w 1136"/>
                  <a:gd name="T65" fmla="*/ 19 h 215"/>
                  <a:gd name="T66" fmla="*/ 799 w 1136"/>
                  <a:gd name="T67" fmla="*/ 14 h 215"/>
                  <a:gd name="T68" fmla="*/ 771 w 1136"/>
                  <a:gd name="T69" fmla="*/ 13 h 215"/>
                  <a:gd name="T70" fmla="*/ 749 w 1136"/>
                  <a:gd name="T71" fmla="*/ 15 h 215"/>
                  <a:gd name="T72" fmla="*/ 678 w 1136"/>
                  <a:gd name="T73" fmla="*/ 25 h 215"/>
                  <a:gd name="T74" fmla="*/ 660 w 1136"/>
                  <a:gd name="T75" fmla="*/ 28 h 215"/>
                  <a:gd name="T76" fmla="*/ 639 w 1136"/>
                  <a:gd name="T77" fmla="*/ 24 h 215"/>
                  <a:gd name="T78" fmla="*/ 561 w 1136"/>
                  <a:gd name="T79" fmla="*/ 31 h 215"/>
                  <a:gd name="T80" fmla="*/ 488 w 1136"/>
                  <a:gd name="T81" fmla="*/ 33 h 215"/>
                  <a:gd name="T82" fmla="*/ 436 w 1136"/>
                  <a:gd name="T83" fmla="*/ 35 h 215"/>
                  <a:gd name="T84" fmla="*/ 430 w 1136"/>
                  <a:gd name="T85" fmla="*/ 32 h 215"/>
                  <a:gd name="T86" fmla="*/ 478 w 1136"/>
                  <a:gd name="T87" fmla="*/ 19 h 215"/>
                  <a:gd name="T88" fmla="*/ 230 w 1136"/>
                  <a:gd name="T89" fmla="*/ 27 h 215"/>
                  <a:gd name="T90" fmla="*/ 106 w 1136"/>
                  <a:gd name="T91" fmla="*/ 29 h 215"/>
                  <a:gd name="T92" fmla="*/ 95 w 1136"/>
                  <a:gd name="T93" fmla="*/ 20 h 215"/>
                  <a:gd name="T94" fmla="*/ 784 w 1136"/>
                  <a:gd name="T95" fmla="*/ 13 h 215"/>
                  <a:gd name="T96" fmla="*/ 893 w 1136"/>
                  <a:gd name="T97" fmla="*/ 46 h 215"/>
                  <a:gd name="T98" fmla="*/ 638 w 1136"/>
                  <a:gd name="T99" fmla="*/ 46 h 215"/>
                  <a:gd name="T100" fmla="*/ 648 w 1136"/>
                  <a:gd name="T101" fmla="*/ 40 h 215"/>
                  <a:gd name="T102" fmla="*/ 626 w 1136"/>
                  <a:gd name="T103" fmla="*/ 32 h 215"/>
                  <a:gd name="T104" fmla="*/ 575 w 1136"/>
                  <a:gd name="T105" fmla="*/ 3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36" h="215">
                    <a:moveTo>
                      <a:pt x="25" y="23"/>
                    </a:moveTo>
                    <a:cubicBezTo>
                      <a:pt x="26" y="28"/>
                      <a:pt x="32" y="25"/>
                      <a:pt x="32" y="31"/>
                    </a:cubicBezTo>
                    <a:cubicBezTo>
                      <a:pt x="35" y="30"/>
                      <a:pt x="35" y="26"/>
                      <a:pt x="40" y="27"/>
                    </a:cubicBezTo>
                    <a:cubicBezTo>
                      <a:pt x="44" y="34"/>
                      <a:pt x="33" y="32"/>
                      <a:pt x="31" y="36"/>
                    </a:cubicBezTo>
                    <a:cubicBezTo>
                      <a:pt x="28" y="34"/>
                      <a:pt x="34" y="34"/>
                      <a:pt x="32" y="31"/>
                    </a:cubicBezTo>
                    <a:cubicBezTo>
                      <a:pt x="29" y="27"/>
                      <a:pt x="23" y="34"/>
                      <a:pt x="27" y="37"/>
                    </a:cubicBezTo>
                    <a:cubicBezTo>
                      <a:pt x="17" y="37"/>
                      <a:pt x="7" y="42"/>
                      <a:pt x="0" y="48"/>
                    </a:cubicBezTo>
                    <a:cubicBezTo>
                      <a:pt x="1" y="52"/>
                      <a:pt x="6" y="51"/>
                      <a:pt x="7" y="55"/>
                    </a:cubicBezTo>
                    <a:cubicBezTo>
                      <a:pt x="8" y="59"/>
                      <a:pt x="5" y="57"/>
                      <a:pt x="3" y="58"/>
                    </a:cubicBezTo>
                    <a:cubicBezTo>
                      <a:pt x="4" y="60"/>
                      <a:pt x="3" y="62"/>
                      <a:pt x="6" y="63"/>
                    </a:cubicBezTo>
                    <a:cubicBezTo>
                      <a:pt x="2" y="67"/>
                      <a:pt x="1" y="68"/>
                      <a:pt x="2" y="74"/>
                    </a:cubicBezTo>
                    <a:cubicBezTo>
                      <a:pt x="4" y="73"/>
                      <a:pt x="6" y="73"/>
                      <a:pt x="7" y="74"/>
                    </a:cubicBezTo>
                    <a:cubicBezTo>
                      <a:pt x="9" y="81"/>
                      <a:pt x="7" y="84"/>
                      <a:pt x="6" y="89"/>
                    </a:cubicBezTo>
                    <a:cubicBezTo>
                      <a:pt x="7" y="93"/>
                      <a:pt x="10" y="94"/>
                      <a:pt x="10" y="98"/>
                    </a:cubicBezTo>
                    <a:cubicBezTo>
                      <a:pt x="10" y="99"/>
                      <a:pt x="9" y="97"/>
                      <a:pt x="8" y="98"/>
                    </a:cubicBezTo>
                    <a:cubicBezTo>
                      <a:pt x="10" y="101"/>
                      <a:pt x="9" y="102"/>
                      <a:pt x="10" y="105"/>
                    </a:cubicBezTo>
                    <a:cubicBezTo>
                      <a:pt x="9" y="107"/>
                      <a:pt x="5" y="105"/>
                      <a:pt x="4" y="108"/>
                    </a:cubicBezTo>
                    <a:cubicBezTo>
                      <a:pt x="4" y="111"/>
                      <a:pt x="6" y="110"/>
                      <a:pt x="8" y="111"/>
                    </a:cubicBezTo>
                    <a:cubicBezTo>
                      <a:pt x="7" y="120"/>
                      <a:pt x="15" y="116"/>
                      <a:pt x="15" y="123"/>
                    </a:cubicBezTo>
                    <a:cubicBezTo>
                      <a:pt x="13" y="127"/>
                      <a:pt x="8" y="121"/>
                      <a:pt x="4" y="126"/>
                    </a:cubicBezTo>
                    <a:cubicBezTo>
                      <a:pt x="5" y="132"/>
                      <a:pt x="8" y="129"/>
                      <a:pt x="12" y="131"/>
                    </a:cubicBezTo>
                    <a:cubicBezTo>
                      <a:pt x="11" y="133"/>
                      <a:pt x="11" y="135"/>
                      <a:pt x="12" y="137"/>
                    </a:cubicBezTo>
                    <a:cubicBezTo>
                      <a:pt x="13" y="133"/>
                      <a:pt x="17" y="134"/>
                      <a:pt x="21" y="135"/>
                    </a:cubicBezTo>
                    <a:cubicBezTo>
                      <a:pt x="20" y="138"/>
                      <a:pt x="22" y="140"/>
                      <a:pt x="23" y="142"/>
                    </a:cubicBezTo>
                    <a:cubicBezTo>
                      <a:pt x="20" y="143"/>
                      <a:pt x="13" y="143"/>
                      <a:pt x="10" y="140"/>
                    </a:cubicBezTo>
                    <a:cubicBezTo>
                      <a:pt x="9" y="142"/>
                      <a:pt x="13" y="146"/>
                      <a:pt x="14" y="148"/>
                    </a:cubicBezTo>
                    <a:cubicBezTo>
                      <a:pt x="12" y="150"/>
                      <a:pt x="13" y="154"/>
                      <a:pt x="10" y="155"/>
                    </a:cubicBezTo>
                    <a:cubicBezTo>
                      <a:pt x="11" y="159"/>
                      <a:pt x="15" y="160"/>
                      <a:pt x="17" y="164"/>
                    </a:cubicBezTo>
                    <a:cubicBezTo>
                      <a:pt x="16" y="167"/>
                      <a:pt x="15" y="168"/>
                      <a:pt x="13" y="172"/>
                    </a:cubicBezTo>
                    <a:cubicBezTo>
                      <a:pt x="15" y="178"/>
                      <a:pt x="19" y="180"/>
                      <a:pt x="24" y="181"/>
                    </a:cubicBezTo>
                    <a:cubicBezTo>
                      <a:pt x="26" y="186"/>
                      <a:pt x="20" y="185"/>
                      <a:pt x="21" y="189"/>
                    </a:cubicBezTo>
                    <a:cubicBezTo>
                      <a:pt x="24" y="190"/>
                      <a:pt x="22" y="198"/>
                      <a:pt x="29" y="199"/>
                    </a:cubicBezTo>
                    <a:cubicBezTo>
                      <a:pt x="29" y="200"/>
                      <a:pt x="28" y="201"/>
                      <a:pt x="26" y="201"/>
                    </a:cubicBezTo>
                    <a:cubicBezTo>
                      <a:pt x="27" y="204"/>
                      <a:pt x="29" y="200"/>
                      <a:pt x="31" y="200"/>
                    </a:cubicBezTo>
                    <a:cubicBezTo>
                      <a:pt x="34" y="201"/>
                      <a:pt x="34" y="205"/>
                      <a:pt x="36" y="205"/>
                    </a:cubicBezTo>
                    <a:cubicBezTo>
                      <a:pt x="56" y="208"/>
                      <a:pt x="74" y="213"/>
                      <a:pt x="95" y="215"/>
                    </a:cubicBezTo>
                    <a:cubicBezTo>
                      <a:pt x="99" y="211"/>
                      <a:pt x="116" y="211"/>
                      <a:pt x="125" y="209"/>
                    </a:cubicBezTo>
                    <a:cubicBezTo>
                      <a:pt x="107" y="209"/>
                      <a:pt x="93" y="204"/>
                      <a:pt x="76" y="202"/>
                    </a:cubicBezTo>
                    <a:cubicBezTo>
                      <a:pt x="87" y="192"/>
                      <a:pt x="106" y="196"/>
                      <a:pt x="120" y="192"/>
                    </a:cubicBezTo>
                    <a:cubicBezTo>
                      <a:pt x="100" y="191"/>
                      <a:pt x="83" y="191"/>
                      <a:pt x="63" y="188"/>
                    </a:cubicBezTo>
                    <a:cubicBezTo>
                      <a:pt x="67" y="184"/>
                      <a:pt x="74" y="187"/>
                      <a:pt x="80" y="187"/>
                    </a:cubicBezTo>
                    <a:cubicBezTo>
                      <a:pt x="127" y="183"/>
                      <a:pt x="177" y="183"/>
                      <a:pt x="220" y="175"/>
                    </a:cubicBezTo>
                    <a:cubicBezTo>
                      <a:pt x="222" y="175"/>
                      <a:pt x="222" y="176"/>
                      <a:pt x="221" y="176"/>
                    </a:cubicBezTo>
                    <a:cubicBezTo>
                      <a:pt x="230" y="175"/>
                      <a:pt x="249" y="172"/>
                      <a:pt x="256" y="175"/>
                    </a:cubicBezTo>
                    <a:cubicBezTo>
                      <a:pt x="254" y="173"/>
                      <a:pt x="257" y="174"/>
                      <a:pt x="258" y="173"/>
                    </a:cubicBezTo>
                    <a:cubicBezTo>
                      <a:pt x="253" y="167"/>
                      <a:pt x="247" y="173"/>
                      <a:pt x="244" y="173"/>
                    </a:cubicBezTo>
                    <a:cubicBezTo>
                      <a:pt x="234" y="174"/>
                      <a:pt x="219" y="169"/>
                      <a:pt x="207" y="171"/>
                    </a:cubicBezTo>
                    <a:cubicBezTo>
                      <a:pt x="230" y="162"/>
                      <a:pt x="268" y="166"/>
                      <a:pt x="301" y="160"/>
                    </a:cubicBezTo>
                    <a:cubicBezTo>
                      <a:pt x="288" y="156"/>
                      <a:pt x="273" y="161"/>
                      <a:pt x="257" y="160"/>
                    </a:cubicBezTo>
                    <a:cubicBezTo>
                      <a:pt x="298" y="156"/>
                      <a:pt x="341" y="152"/>
                      <a:pt x="381" y="150"/>
                    </a:cubicBezTo>
                    <a:cubicBezTo>
                      <a:pt x="431" y="146"/>
                      <a:pt x="479" y="145"/>
                      <a:pt x="526" y="138"/>
                    </a:cubicBezTo>
                    <a:cubicBezTo>
                      <a:pt x="493" y="139"/>
                      <a:pt x="460" y="144"/>
                      <a:pt x="426" y="144"/>
                    </a:cubicBezTo>
                    <a:cubicBezTo>
                      <a:pt x="369" y="145"/>
                      <a:pt x="307" y="157"/>
                      <a:pt x="250" y="153"/>
                    </a:cubicBezTo>
                    <a:cubicBezTo>
                      <a:pt x="306" y="148"/>
                      <a:pt x="359" y="147"/>
                      <a:pt x="415" y="141"/>
                    </a:cubicBezTo>
                    <a:cubicBezTo>
                      <a:pt x="417" y="139"/>
                      <a:pt x="409" y="141"/>
                      <a:pt x="407" y="141"/>
                    </a:cubicBezTo>
                    <a:cubicBezTo>
                      <a:pt x="413" y="138"/>
                      <a:pt x="434" y="134"/>
                      <a:pt x="440" y="140"/>
                    </a:cubicBezTo>
                    <a:cubicBezTo>
                      <a:pt x="444" y="133"/>
                      <a:pt x="449" y="138"/>
                      <a:pt x="455" y="138"/>
                    </a:cubicBezTo>
                    <a:cubicBezTo>
                      <a:pt x="454" y="137"/>
                      <a:pt x="453" y="137"/>
                      <a:pt x="451" y="137"/>
                    </a:cubicBezTo>
                    <a:cubicBezTo>
                      <a:pt x="453" y="132"/>
                      <a:pt x="462" y="137"/>
                      <a:pt x="464" y="131"/>
                    </a:cubicBezTo>
                    <a:cubicBezTo>
                      <a:pt x="438" y="132"/>
                      <a:pt x="416" y="134"/>
                      <a:pt x="392" y="135"/>
                    </a:cubicBezTo>
                    <a:cubicBezTo>
                      <a:pt x="437" y="127"/>
                      <a:pt x="476" y="126"/>
                      <a:pt x="513" y="119"/>
                    </a:cubicBezTo>
                    <a:cubicBezTo>
                      <a:pt x="509" y="118"/>
                      <a:pt x="503" y="120"/>
                      <a:pt x="501" y="117"/>
                    </a:cubicBezTo>
                    <a:cubicBezTo>
                      <a:pt x="467" y="123"/>
                      <a:pt x="428" y="125"/>
                      <a:pt x="391" y="125"/>
                    </a:cubicBezTo>
                    <a:cubicBezTo>
                      <a:pt x="383" y="125"/>
                      <a:pt x="375" y="126"/>
                      <a:pt x="367" y="126"/>
                    </a:cubicBezTo>
                    <a:cubicBezTo>
                      <a:pt x="324" y="129"/>
                      <a:pt x="282" y="131"/>
                      <a:pt x="242" y="133"/>
                    </a:cubicBezTo>
                    <a:cubicBezTo>
                      <a:pt x="246" y="129"/>
                      <a:pt x="256" y="131"/>
                      <a:pt x="258" y="130"/>
                    </a:cubicBezTo>
                    <a:cubicBezTo>
                      <a:pt x="252" y="130"/>
                      <a:pt x="253" y="127"/>
                      <a:pt x="248" y="126"/>
                    </a:cubicBezTo>
                    <a:cubicBezTo>
                      <a:pt x="256" y="123"/>
                      <a:pt x="265" y="121"/>
                      <a:pt x="274" y="120"/>
                    </a:cubicBezTo>
                    <a:cubicBezTo>
                      <a:pt x="288" y="118"/>
                      <a:pt x="305" y="121"/>
                      <a:pt x="314" y="114"/>
                    </a:cubicBezTo>
                    <a:cubicBezTo>
                      <a:pt x="350" y="113"/>
                      <a:pt x="379" y="106"/>
                      <a:pt x="410" y="104"/>
                    </a:cubicBezTo>
                    <a:cubicBezTo>
                      <a:pt x="411" y="102"/>
                      <a:pt x="413" y="103"/>
                      <a:pt x="411" y="101"/>
                    </a:cubicBezTo>
                    <a:cubicBezTo>
                      <a:pt x="432" y="99"/>
                      <a:pt x="457" y="98"/>
                      <a:pt x="479" y="94"/>
                    </a:cubicBezTo>
                    <a:cubicBezTo>
                      <a:pt x="483" y="93"/>
                      <a:pt x="486" y="92"/>
                      <a:pt x="490" y="95"/>
                    </a:cubicBezTo>
                    <a:cubicBezTo>
                      <a:pt x="494" y="93"/>
                      <a:pt x="502" y="90"/>
                      <a:pt x="503" y="94"/>
                    </a:cubicBezTo>
                    <a:cubicBezTo>
                      <a:pt x="506" y="94"/>
                      <a:pt x="508" y="93"/>
                      <a:pt x="509" y="91"/>
                    </a:cubicBezTo>
                    <a:cubicBezTo>
                      <a:pt x="512" y="92"/>
                      <a:pt x="515" y="95"/>
                      <a:pt x="519" y="93"/>
                    </a:cubicBezTo>
                    <a:cubicBezTo>
                      <a:pt x="542" y="83"/>
                      <a:pt x="587" y="82"/>
                      <a:pt x="617" y="79"/>
                    </a:cubicBezTo>
                    <a:cubicBezTo>
                      <a:pt x="625" y="79"/>
                      <a:pt x="630" y="80"/>
                      <a:pt x="633" y="75"/>
                    </a:cubicBezTo>
                    <a:cubicBezTo>
                      <a:pt x="609" y="73"/>
                      <a:pt x="587" y="80"/>
                      <a:pt x="564" y="75"/>
                    </a:cubicBezTo>
                    <a:cubicBezTo>
                      <a:pt x="635" y="69"/>
                      <a:pt x="712" y="63"/>
                      <a:pt x="778" y="58"/>
                    </a:cubicBezTo>
                    <a:cubicBezTo>
                      <a:pt x="767" y="64"/>
                      <a:pt x="749" y="64"/>
                      <a:pt x="737" y="64"/>
                    </a:cubicBezTo>
                    <a:cubicBezTo>
                      <a:pt x="740" y="66"/>
                      <a:pt x="736" y="68"/>
                      <a:pt x="738" y="68"/>
                    </a:cubicBezTo>
                    <a:cubicBezTo>
                      <a:pt x="771" y="72"/>
                      <a:pt x="802" y="60"/>
                      <a:pt x="827" y="65"/>
                    </a:cubicBezTo>
                    <a:cubicBezTo>
                      <a:pt x="830" y="65"/>
                      <a:pt x="825" y="62"/>
                      <a:pt x="830" y="62"/>
                    </a:cubicBezTo>
                    <a:cubicBezTo>
                      <a:pt x="833" y="65"/>
                      <a:pt x="833" y="62"/>
                      <a:pt x="834" y="64"/>
                    </a:cubicBezTo>
                    <a:cubicBezTo>
                      <a:pt x="836" y="63"/>
                      <a:pt x="836" y="63"/>
                      <a:pt x="837" y="60"/>
                    </a:cubicBezTo>
                    <a:cubicBezTo>
                      <a:pt x="838" y="63"/>
                      <a:pt x="840" y="61"/>
                      <a:pt x="840" y="63"/>
                    </a:cubicBezTo>
                    <a:cubicBezTo>
                      <a:pt x="854" y="58"/>
                      <a:pt x="893" y="57"/>
                      <a:pt x="913" y="53"/>
                    </a:cubicBezTo>
                    <a:cubicBezTo>
                      <a:pt x="913" y="50"/>
                      <a:pt x="910" y="51"/>
                      <a:pt x="908" y="51"/>
                    </a:cubicBezTo>
                    <a:cubicBezTo>
                      <a:pt x="908" y="48"/>
                      <a:pt x="913" y="50"/>
                      <a:pt x="914" y="52"/>
                    </a:cubicBezTo>
                    <a:cubicBezTo>
                      <a:pt x="912" y="48"/>
                      <a:pt x="919" y="50"/>
                      <a:pt x="921" y="48"/>
                    </a:cubicBezTo>
                    <a:cubicBezTo>
                      <a:pt x="915" y="46"/>
                      <a:pt x="904" y="49"/>
                      <a:pt x="895" y="48"/>
                    </a:cubicBezTo>
                    <a:cubicBezTo>
                      <a:pt x="942" y="40"/>
                      <a:pt x="1002" y="36"/>
                      <a:pt x="1041" y="27"/>
                    </a:cubicBezTo>
                    <a:cubicBezTo>
                      <a:pt x="1035" y="24"/>
                      <a:pt x="1029" y="25"/>
                      <a:pt x="1022" y="25"/>
                    </a:cubicBezTo>
                    <a:cubicBezTo>
                      <a:pt x="1032" y="21"/>
                      <a:pt x="1041" y="22"/>
                      <a:pt x="1052" y="19"/>
                    </a:cubicBezTo>
                    <a:cubicBezTo>
                      <a:pt x="1051" y="17"/>
                      <a:pt x="1049" y="19"/>
                      <a:pt x="1049" y="16"/>
                    </a:cubicBezTo>
                    <a:cubicBezTo>
                      <a:pt x="1069" y="14"/>
                      <a:pt x="1093" y="8"/>
                      <a:pt x="1113" y="6"/>
                    </a:cubicBezTo>
                    <a:cubicBezTo>
                      <a:pt x="1116" y="4"/>
                      <a:pt x="1116" y="2"/>
                      <a:pt x="1117" y="2"/>
                    </a:cubicBezTo>
                    <a:cubicBezTo>
                      <a:pt x="1123" y="5"/>
                      <a:pt x="1128" y="3"/>
                      <a:pt x="1136" y="1"/>
                    </a:cubicBezTo>
                    <a:cubicBezTo>
                      <a:pt x="1124" y="2"/>
                      <a:pt x="1109" y="0"/>
                      <a:pt x="1097" y="6"/>
                    </a:cubicBezTo>
                    <a:cubicBezTo>
                      <a:pt x="1064" y="2"/>
                      <a:pt x="1021" y="10"/>
                      <a:pt x="981" y="15"/>
                    </a:cubicBezTo>
                    <a:cubicBezTo>
                      <a:pt x="933" y="21"/>
                      <a:pt x="885" y="23"/>
                      <a:pt x="843" y="29"/>
                    </a:cubicBezTo>
                    <a:cubicBezTo>
                      <a:pt x="840" y="29"/>
                      <a:pt x="842" y="27"/>
                      <a:pt x="839" y="26"/>
                    </a:cubicBezTo>
                    <a:cubicBezTo>
                      <a:pt x="804" y="29"/>
                      <a:pt x="762" y="34"/>
                      <a:pt x="723" y="36"/>
                    </a:cubicBezTo>
                    <a:cubicBezTo>
                      <a:pt x="723" y="39"/>
                      <a:pt x="721" y="36"/>
                      <a:pt x="721" y="39"/>
                    </a:cubicBezTo>
                    <a:cubicBezTo>
                      <a:pt x="716" y="41"/>
                      <a:pt x="709" y="40"/>
                      <a:pt x="702" y="41"/>
                    </a:cubicBezTo>
                    <a:cubicBezTo>
                      <a:pt x="691" y="42"/>
                      <a:pt x="679" y="47"/>
                      <a:pt x="677" y="38"/>
                    </a:cubicBezTo>
                    <a:cubicBezTo>
                      <a:pt x="676" y="36"/>
                      <a:pt x="673" y="38"/>
                      <a:pt x="672" y="38"/>
                    </a:cubicBezTo>
                    <a:cubicBezTo>
                      <a:pt x="687" y="34"/>
                      <a:pt x="700" y="35"/>
                      <a:pt x="712" y="35"/>
                    </a:cubicBezTo>
                    <a:cubicBezTo>
                      <a:pt x="722" y="33"/>
                      <a:pt x="735" y="31"/>
                      <a:pt x="746" y="31"/>
                    </a:cubicBezTo>
                    <a:cubicBezTo>
                      <a:pt x="749" y="31"/>
                      <a:pt x="757" y="34"/>
                      <a:pt x="758" y="29"/>
                    </a:cubicBezTo>
                    <a:cubicBezTo>
                      <a:pt x="791" y="26"/>
                      <a:pt x="821" y="24"/>
                      <a:pt x="855" y="21"/>
                    </a:cubicBezTo>
                    <a:cubicBezTo>
                      <a:pt x="857" y="18"/>
                      <a:pt x="857" y="19"/>
                      <a:pt x="859" y="17"/>
                    </a:cubicBezTo>
                    <a:cubicBezTo>
                      <a:pt x="863" y="23"/>
                      <a:pt x="873" y="17"/>
                      <a:pt x="881" y="18"/>
                    </a:cubicBezTo>
                    <a:cubicBezTo>
                      <a:pt x="881" y="16"/>
                      <a:pt x="878" y="18"/>
                      <a:pt x="877" y="18"/>
                    </a:cubicBezTo>
                    <a:cubicBezTo>
                      <a:pt x="877" y="16"/>
                      <a:pt x="881" y="17"/>
                      <a:pt x="881" y="15"/>
                    </a:cubicBezTo>
                    <a:cubicBezTo>
                      <a:pt x="882" y="15"/>
                      <a:pt x="882" y="18"/>
                      <a:pt x="883" y="18"/>
                    </a:cubicBezTo>
                    <a:cubicBezTo>
                      <a:pt x="897" y="15"/>
                      <a:pt x="907" y="17"/>
                      <a:pt x="925" y="12"/>
                    </a:cubicBezTo>
                    <a:cubicBezTo>
                      <a:pt x="924" y="9"/>
                      <a:pt x="924" y="10"/>
                      <a:pt x="924" y="7"/>
                    </a:cubicBezTo>
                    <a:cubicBezTo>
                      <a:pt x="915" y="10"/>
                      <a:pt x="901" y="8"/>
                      <a:pt x="885" y="11"/>
                    </a:cubicBezTo>
                    <a:cubicBezTo>
                      <a:pt x="883" y="10"/>
                      <a:pt x="885" y="14"/>
                      <a:pt x="883" y="14"/>
                    </a:cubicBezTo>
                    <a:cubicBezTo>
                      <a:pt x="881" y="14"/>
                      <a:pt x="882" y="12"/>
                      <a:pt x="883" y="12"/>
                    </a:cubicBezTo>
                    <a:cubicBezTo>
                      <a:pt x="872" y="13"/>
                      <a:pt x="866" y="12"/>
                      <a:pt x="853" y="15"/>
                    </a:cubicBezTo>
                    <a:cubicBezTo>
                      <a:pt x="852" y="17"/>
                      <a:pt x="853" y="18"/>
                      <a:pt x="854" y="19"/>
                    </a:cubicBezTo>
                    <a:cubicBezTo>
                      <a:pt x="852" y="19"/>
                      <a:pt x="852" y="17"/>
                      <a:pt x="852" y="14"/>
                    </a:cubicBezTo>
                    <a:cubicBezTo>
                      <a:pt x="832" y="18"/>
                      <a:pt x="812" y="15"/>
                      <a:pt x="787" y="19"/>
                    </a:cubicBezTo>
                    <a:cubicBezTo>
                      <a:pt x="786" y="19"/>
                      <a:pt x="787" y="21"/>
                      <a:pt x="787" y="21"/>
                    </a:cubicBezTo>
                    <a:cubicBezTo>
                      <a:pt x="772" y="23"/>
                      <a:pt x="757" y="19"/>
                      <a:pt x="745" y="23"/>
                    </a:cubicBezTo>
                    <a:cubicBezTo>
                      <a:pt x="743" y="24"/>
                      <a:pt x="743" y="25"/>
                      <a:pt x="744" y="25"/>
                    </a:cubicBezTo>
                    <a:cubicBezTo>
                      <a:pt x="728" y="27"/>
                      <a:pt x="712" y="22"/>
                      <a:pt x="699" y="27"/>
                    </a:cubicBezTo>
                    <a:cubicBezTo>
                      <a:pt x="708" y="20"/>
                      <a:pt x="717" y="23"/>
                      <a:pt x="729" y="20"/>
                    </a:cubicBezTo>
                    <a:cubicBezTo>
                      <a:pt x="729" y="19"/>
                      <a:pt x="728" y="20"/>
                      <a:pt x="728" y="19"/>
                    </a:cubicBezTo>
                    <a:cubicBezTo>
                      <a:pt x="732" y="18"/>
                      <a:pt x="730" y="20"/>
                      <a:pt x="733" y="21"/>
                    </a:cubicBezTo>
                    <a:cubicBezTo>
                      <a:pt x="747" y="18"/>
                      <a:pt x="753" y="20"/>
                      <a:pt x="766" y="17"/>
                    </a:cubicBezTo>
                    <a:cubicBezTo>
                      <a:pt x="766" y="15"/>
                      <a:pt x="768" y="19"/>
                      <a:pt x="766" y="15"/>
                    </a:cubicBezTo>
                    <a:cubicBezTo>
                      <a:pt x="777" y="17"/>
                      <a:pt x="789" y="17"/>
                      <a:pt x="799" y="14"/>
                    </a:cubicBezTo>
                    <a:cubicBezTo>
                      <a:pt x="798" y="11"/>
                      <a:pt x="791" y="16"/>
                      <a:pt x="790" y="12"/>
                    </a:cubicBezTo>
                    <a:cubicBezTo>
                      <a:pt x="791" y="10"/>
                      <a:pt x="796" y="12"/>
                      <a:pt x="796" y="9"/>
                    </a:cubicBezTo>
                    <a:cubicBezTo>
                      <a:pt x="787" y="9"/>
                      <a:pt x="777" y="7"/>
                      <a:pt x="767" y="12"/>
                    </a:cubicBezTo>
                    <a:cubicBezTo>
                      <a:pt x="767" y="15"/>
                      <a:pt x="770" y="13"/>
                      <a:pt x="771" y="13"/>
                    </a:cubicBezTo>
                    <a:cubicBezTo>
                      <a:pt x="771" y="15"/>
                      <a:pt x="767" y="14"/>
                      <a:pt x="766" y="14"/>
                    </a:cubicBezTo>
                    <a:cubicBezTo>
                      <a:pt x="763" y="8"/>
                      <a:pt x="755" y="14"/>
                      <a:pt x="746" y="13"/>
                    </a:cubicBezTo>
                    <a:cubicBezTo>
                      <a:pt x="746" y="14"/>
                      <a:pt x="747" y="15"/>
                      <a:pt x="747" y="15"/>
                    </a:cubicBezTo>
                    <a:cubicBezTo>
                      <a:pt x="748" y="15"/>
                      <a:pt x="748" y="15"/>
                      <a:pt x="749" y="15"/>
                    </a:cubicBezTo>
                    <a:cubicBezTo>
                      <a:pt x="748" y="15"/>
                      <a:pt x="748" y="15"/>
                      <a:pt x="747" y="15"/>
                    </a:cubicBezTo>
                    <a:cubicBezTo>
                      <a:pt x="722" y="13"/>
                      <a:pt x="712" y="16"/>
                      <a:pt x="684" y="18"/>
                    </a:cubicBezTo>
                    <a:cubicBezTo>
                      <a:pt x="687" y="22"/>
                      <a:pt x="695" y="19"/>
                      <a:pt x="702" y="18"/>
                    </a:cubicBezTo>
                    <a:cubicBezTo>
                      <a:pt x="693" y="20"/>
                      <a:pt x="687" y="23"/>
                      <a:pt x="678" y="25"/>
                    </a:cubicBezTo>
                    <a:cubicBezTo>
                      <a:pt x="683" y="27"/>
                      <a:pt x="692" y="22"/>
                      <a:pt x="696" y="25"/>
                    </a:cubicBezTo>
                    <a:cubicBezTo>
                      <a:pt x="685" y="29"/>
                      <a:pt x="672" y="27"/>
                      <a:pt x="661" y="28"/>
                    </a:cubicBezTo>
                    <a:cubicBezTo>
                      <a:pt x="666" y="25"/>
                      <a:pt x="673" y="27"/>
                      <a:pt x="677" y="25"/>
                    </a:cubicBezTo>
                    <a:cubicBezTo>
                      <a:pt x="672" y="24"/>
                      <a:pt x="662" y="20"/>
                      <a:pt x="660" y="28"/>
                    </a:cubicBezTo>
                    <a:cubicBezTo>
                      <a:pt x="655" y="29"/>
                      <a:pt x="653" y="27"/>
                      <a:pt x="651" y="24"/>
                    </a:cubicBezTo>
                    <a:cubicBezTo>
                      <a:pt x="641" y="30"/>
                      <a:pt x="626" y="22"/>
                      <a:pt x="619" y="32"/>
                    </a:cubicBezTo>
                    <a:cubicBezTo>
                      <a:pt x="613" y="25"/>
                      <a:pt x="603" y="35"/>
                      <a:pt x="596" y="27"/>
                    </a:cubicBezTo>
                    <a:cubicBezTo>
                      <a:pt x="607" y="27"/>
                      <a:pt x="625" y="25"/>
                      <a:pt x="639" y="24"/>
                    </a:cubicBezTo>
                    <a:cubicBezTo>
                      <a:pt x="636" y="19"/>
                      <a:pt x="618" y="22"/>
                      <a:pt x="613" y="25"/>
                    </a:cubicBezTo>
                    <a:cubicBezTo>
                      <a:pt x="595" y="21"/>
                      <a:pt x="586" y="27"/>
                      <a:pt x="563" y="28"/>
                    </a:cubicBezTo>
                    <a:cubicBezTo>
                      <a:pt x="567" y="33"/>
                      <a:pt x="573" y="26"/>
                      <a:pt x="575" y="31"/>
                    </a:cubicBezTo>
                    <a:cubicBezTo>
                      <a:pt x="571" y="35"/>
                      <a:pt x="566" y="29"/>
                      <a:pt x="561" y="31"/>
                    </a:cubicBezTo>
                    <a:cubicBezTo>
                      <a:pt x="561" y="29"/>
                      <a:pt x="563" y="30"/>
                      <a:pt x="562" y="27"/>
                    </a:cubicBezTo>
                    <a:cubicBezTo>
                      <a:pt x="550" y="28"/>
                      <a:pt x="535" y="31"/>
                      <a:pt x="521" y="32"/>
                    </a:cubicBezTo>
                    <a:cubicBezTo>
                      <a:pt x="515" y="32"/>
                      <a:pt x="513" y="31"/>
                      <a:pt x="506" y="33"/>
                    </a:cubicBezTo>
                    <a:cubicBezTo>
                      <a:pt x="500" y="34"/>
                      <a:pt x="493" y="31"/>
                      <a:pt x="488" y="33"/>
                    </a:cubicBezTo>
                    <a:cubicBezTo>
                      <a:pt x="486" y="34"/>
                      <a:pt x="484" y="36"/>
                      <a:pt x="482" y="37"/>
                    </a:cubicBezTo>
                    <a:cubicBezTo>
                      <a:pt x="479" y="38"/>
                      <a:pt x="478" y="34"/>
                      <a:pt x="477" y="38"/>
                    </a:cubicBezTo>
                    <a:cubicBezTo>
                      <a:pt x="472" y="33"/>
                      <a:pt x="447" y="39"/>
                      <a:pt x="435" y="38"/>
                    </a:cubicBezTo>
                    <a:cubicBezTo>
                      <a:pt x="437" y="37"/>
                      <a:pt x="437" y="35"/>
                      <a:pt x="436" y="35"/>
                    </a:cubicBezTo>
                    <a:cubicBezTo>
                      <a:pt x="430" y="38"/>
                      <a:pt x="420" y="36"/>
                      <a:pt x="412" y="36"/>
                    </a:cubicBezTo>
                    <a:cubicBezTo>
                      <a:pt x="412" y="33"/>
                      <a:pt x="414" y="34"/>
                      <a:pt x="416" y="34"/>
                    </a:cubicBezTo>
                    <a:cubicBezTo>
                      <a:pt x="416" y="33"/>
                      <a:pt x="415" y="33"/>
                      <a:pt x="414" y="32"/>
                    </a:cubicBezTo>
                    <a:cubicBezTo>
                      <a:pt x="421" y="32"/>
                      <a:pt x="424" y="30"/>
                      <a:pt x="430" y="32"/>
                    </a:cubicBezTo>
                    <a:cubicBezTo>
                      <a:pt x="428" y="29"/>
                      <a:pt x="439" y="29"/>
                      <a:pt x="440" y="25"/>
                    </a:cubicBezTo>
                    <a:cubicBezTo>
                      <a:pt x="443" y="26"/>
                      <a:pt x="444" y="28"/>
                      <a:pt x="447" y="28"/>
                    </a:cubicBezTo>
                    <a:cubicBezTo>
                      <a:pt x="447" y="25"/>
                      <a:pt x="444" y="27"/>
                      <a:pt x="443" y="25"/>
                    </a:cubicBezTo>
                    <a:cubicBezTo>
                      <a:pt x="450" y="23"/>
                      <a:pt x="466" y="22"/>
                      <a:pt x="478" y="19"/>
                    </a:cubicBezTo>
                    <a:cubicBezTo>
                      <a:pt x="471" y="17"/>
                      <a:pt x="459" y="18"/>
                      <a:pt x="450" y="19"/>
                    </a:cubicBezTo>
                    <a:cubicBezTo>
                      <a:pt x="424" y="21"/>
                      <a:pt x="399" y="20"/>
                      <a:pt x="373" y="23"/>
                    </a:cubicBezTo>
                    <a:cubicBezTo>
                      <a:pt x="344" y="26"/>
                      <a:pt x="314" y="25"/>
                      <a:pt x="280" y="28"/>
                    </a:cubicBezTo>
                    <a:cubicBezTo>
                      <a:pt x="280" y="23"/>
                      <a:pt x="242" y="26"/>
                      <a:pt x="230" y="27"/>
                    </a:cubicBezTo>
                    <a:cubicBezTo>
                      <a:pt x="197" y="28"/>
                      <a:pt x="152" y="30"/>
                      <a:pt x="119" y="32"/>
                    </a:cubicBezTo>
                    <a:cubicBezTo>
                      <a:pt x="121" y="30"/>
                      <a:pt x="125" y="31"/>
                      <a:pt x="128" y="30"/>
                    </a:cubicBezTo>
                    <a:cubicBezTo>
                      <a:pt x="122" y="29"/>
                      <a:pt x="111" y="30"/>
                      <a:pt x="103" y="31"/>
                    </a:cubicBezTo>
                    <a:cubicBezTo>
                      <a:pt x="103" y="29"/>
                      <a:pt x="105" y="30"/>
                      <a:pt x="106" y="29"/>
                    </a:cubicBezTo>
                    <a:cubicBezTo>
                      <a:pt x="102" y="26"/>
                      <a:pt x="98" y="29"/>
                      <a:pt x="92" y="28"/>
                    </a:cubicBezTo>
                    <a:cubicBezTo>
                      <a:pt x="95" y="24"/>
                      <a:pt x="102" y="26"/>
                      <a:pt x="106" y="25"/>
                    </a:cubicBezTo>
                    <a:cubicBezTo>
                      <a:pt x="105" y="21"/>
                      <a:pt x="98" y="24"/>
                      <a:pt x="94" y="23"/>
                    </a:cubicBezTo>
                    <a:cubicBezTo>
                      <a:pt x="94" y="21"/>
                      <a:pt x="98" y="22"/>
                      <a:pt x="95" y="20"/>
                    </a:cubicBezTo>
                    <a:cubicBezTo>
                      <a:pt x="103" y="20"/>
                      <a:pt x="106" y="20"/>
                      <a:pt x="112" y="18"/>
                    </a:cubicBezTo>
                    <a:cubicBezTo>
                      <a:pt x="86" y="15"/>
                      <a:pt x="48" y="17"/>
                      <a:pt x="25" y="23"/>
                    </a:cubicBezTo>
                    <a:close/>
                    <a:moveTo>
                      <a:pt x="778" y="12"/>
                    </a:moveTo>
                    <a:cubicBezTo>
                      <a:pt x="778" y="15"/>
                      <a:pt x="783" y="10"/>
                      <a:pt x="784" y="13"/>
                    </a:cubicBezTo>
                    <a:cubicBezTo>
                      <a:pt x="782" y="15"/>
                      <a:pt x="777" y="14"/>
                      <a:pt x="778" y="12"/>
                    </a:cubicBezTo>
                    <a:close/>
                    <a:moveTo>
                      <a:pt x="893" y="46"/>
                    </a:moveTo>
                    <a:cubicBezTo>
                      <a:pt x="894" y="47"/>
                      <a:pt x="895" y="49"/>
                      <a:pt x="894" y="47"/>
                    </a:cubicBezTo>
                    <a:cubicBezTo>
                      <a:pt x="885" y="49"/>
                      <a:pt x="885" y="47"/>
                      <a:pt x="893" y="46"/>
                    </a:cubicBezTo>
                    <a:close/>
                    <a:moveTo>
                      <a:pt x="206" y="171"/>
                    </a:moveTo>
                    <a:cubicBezTo>
                      <a:pt x="204" y="171"/>
                      <a:pt x="199" y="172"/>
                      <a:pt x="196" y="171"/>
                    </a:cubicBezTo>
                    <a:cubicBezTo>
                      <a:pt x="200" y="170"/>
                      <a:pt x="202" y="169"/>
                      <a:pt x="206" y="171"/>
                    </a:cubicBezTo>
                    <a:close/>
                    <a:moveTo>
                      <a:pt x="638" y="46"/>
                    </a:moveTo>
                    <a:cubicBezTo>
                      <a:pt x="636" y="48"/>
                      <a:pt x="632" y="47"/>
                      <a:pt x="632" y="46"/>
                    </a:cubicBezTo>
                    <a:cubicBezTo>
                      <a:pt x="633" y="46"/>
                      <a:pt x="633" y="45"/>
                      <a:pt x="633" y="44"/>
                    </a:cubicBezTo>
                    <a:cubicBezTo>
                      <a:pt x="635" y="44"/>
                      <a:pt x="637" y="43"/>
                      <a:pt x="638" y="46"/>
                    </a:cubicBezTo>
                    <a:close/>
                    <a:moveTo>
                      <a:pt x="648" y="40"/>
                    </a:moveTo>
                    <a:cubicBezTo>
                      <a:pt x="646" y="39"/>
                      <a:pt x="643" y="41"/>
                      <a:pt x="640" y="40"/>
                    </a:cubicBezTo>
                    <a:cubicBezTo>
                      <a:pt x="643" y="38"/>
                      <a:pt x="646" y="38"/>
                      <a:pt x="648" y="40"/>
                    </a:cubicBezTo>
                    <a:close/>
                    <a:moveTo>
                      <a:pt x="620" y="31"/>
                    </a:moveTo>
                    <a:cubicBezTo>
                      <a:pt x="622" y="30"/>
                      <a:pt x="625" y="29"/>
                      <a:pt x="626" y="32"/>
                    </a:cubicBezTo>
                    <a:cubicBezTo>
                      <a:pt x="623" y="33"/>
                      <a:pt x="621" y="35"/>
                      <a:pt x="620" y="31"/>
                    </a:cubicBezTo>
                    <a:close/>
                    <a:moveTo>
                      <a:pt x="575" y="30"/>
                    </a:moveTo>
                    <a:cubicBezTo>
                      <a:pt x="582" y="28"/>
                      <a:pt x="593" y="29"/>
                      <a:pt x="595" y="29"/>
                    </a:cubicBezTo>
                    <a:cubicBezTo>
                      <a:pt x="587" y="30"/>
                      <a:pt x="580" y="36"/>
                      <a:pt x="575" y="30"/>
                    </a:cubicBezTo>
                    <a:close/>
                    <a:moveTo>
                      <a:pt x="116" y="32"/>
                    </a:moveTo>
                    <a:cubicBezTo>
                      <a:pt x="115" y="32"/>
                      <a:pt x="113" y="32"/>
                      <a:pt x="112" y="32"/>
                    </a:cubicBezTo>
                    <a:cubicBezTo>
                      <a:pt x="101" y="34"/>
                      <a:pt x="121" y="30"/>
                      <a:pt x="116"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54"/>
              <p:cNvSpPr/>
              <p:nvPr/>
            </p:nvSpPr>
            <p:spPr bwMode="auto">
              <a:xfrm>
                <a:off x="947" y="2"/>
                <a:ext cx="7" cy="5"/>
              </a:xfrm>
              <a:custGeom>
                <a:avLst/>
                <a:gdLst>
                  <a:gd name="T0" fmla="*/ 8 w 8"/>
                  <a:gd name="T1" fmla="*/ 3 h 5"/>
                  <a:gd name="T2" fmla="*/ 0 w 8"/>
                  <a:gd name="T3" fmla="*/ 5 h 5"/>
                  <a:gd name="T4" fmla="*/ 8 w 8"/>
                  <a:gd name="T5" fmla="*/ 3 h 5"/>
                </a:gdLst>
                <a:ahLst/>
                <a:cxnLst>
                  <a:cxn ang="0">
                    <a:pos x="T0" y="T1"/>
                  </a:cxn>
                  <a:cxn ang="0">
                    <a:pos x="T2" y="T3"/>
                  </a:cxn>
                  <a:cxn ang="0">
                    <a:pos x="T4" y="T5"/>
                  </a:cxn>
                </a:cxnLst>
                <a:rect l="0" t="0" r="r" b="b"/>
                <a:pathLst>
                  <a:path w="8" h="5">
                    <a:moveTo>
                      <a:pt x="8" y="3"/>
                    </a:moveTo>
                    <a:cubicBezTo>
                      <a:pt x="5" y="2"/>
                      <a:pt x="2" y="4"/>
                      <a:pt x="0" y="5"/>
                    </a:cubicBezTo>
                    <a:cubicBezTo>
                      <a:pt x="0" y="0"/>
                      <a:pt x="6" y="1"/>
                      <a:pt x="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55"/>
              <p:cNvSpPr/>
              <p:nvPr/>
            </p:nvSpPr>
            <p:spPr bwMode="auto">
              <a:xfrm>
                <a:off x="914" y="5"/>
                <a:ext cx="6" cy="4"/>
              </a:xfrm>
              <a:custGeom>
                <a:avLst/>
                <a:gdLst>
                  <a:gd name="T0" fmla="*/ 3 w 6"/>
                  <a:gd name="T1" fmla="*/ 3 h 5"/>
                  <a:gd name="T2" fmla="*/ 2 w 6"/>
                  <a:gd name="T3" fmla="*/ 3 h 5"/>
                  <a:gd name="T4" fmla="*/ 0 w 6"/>
                  <a:gd name="T5" fmla="*/ 2 h 5"/>
                  <a:gd name="T6" fmla="*/ 6 w 6"/>
                  <a:gd name="T7" fmla="*/ 3 h 5"/>
                  <a:gd name="T8" fmla="*/ 3 w 6"/>
                  <a:gd name="T9" fmla="*/ 3 h 5"/>
                </a:gdLst>
                <a:ahLst/>
                <a:cxnLst>
                  <a:cxn ang="0">
                    <a:pos x="T0" y="T1"/>
                  </a:cxn>
                  <a:cxn ang="0">
                    <a:pos x="T2" y="T3"/>
                  </a:cxn>
                  <a:cxn ang="0">
                    <a:pos x="T4" y="T5"/>
                  </a:cxn>
                  <a:cxn ang="0">
                    <a:pos x="T6" y="T7"/>
                  </a:cxn>
                  <a:cxn ang="0">
                    <a:pos x="T8" y="T9"/>
                  </a:cxn>
                </a:cxnLst>
                <a:rect l="0" t="0" r="r" b="b"/>
                <a:pathLst>
                  <a:path w="6" h="5">
                    <a:moveTo>
                      <a:pt x="3" y="3"/>
                    </a:moveTo>
                    <a:cubicBezTo>
                      <a:pt x="5" y="1"/>
                      <a:pt x="3" y="3"/>
                      <a:pt x="2" y="3"/>
                    </a:cubicBezTo>
                    <a:cubicBezTo>
                      <a:pt x="2" y="2"/>
                      <a:pt x="0" y="3"/>
                      <a:pt x="0" y="2"/>
                    </a:cubicBezTo>
                    <a:cubicBezTo>
                      <a:pt x="2" y="2"/>
                      <a:pt x="5" y="0"/>
                      <a:pt x="6" y="3"/>
                    </a:cubicBezTo>
                    <a:cubicBezTo>
                      <a:pt x="4" y="3"/>
                      <a:pt x="4" y="5"/>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56"/>
              <p:cNvSpPr/>
              <p:nvPr/>
            </p:nvSpPr>
            <p:spPr bwMode="auto">
              <a:xfrm>
                <a:off x="875" y="7"/>
                <a:ext cx="33" cy="8"/>
              </a:xfrm>
              <a:custGeom>
                <a:avLst/>
                <a:gdLst>
                  <a:gd name="T0" fmla="*/ 32 w 37"/>
                  <a:gd name="T1" fmla="*/ 2 h 9"/>
                  <a:gd name="T2" fmla="*/ 32 w 37"/>
                  <a:gd name="T3" fmla="*/ 5 h 9"/>
                  <a:gd name="T4" fmla="*/ 28 w 37"/>
                  <a:gd name="T5" fmla="*/ 4 h 9"/>
                  <a:gd name="T6" fmla="*/ 16 w 37"/>
                  <a:gd name="T7" fmla="*/ 4 h 9"/>
                  <a:gd name="T8" fmla="*/ 0 w 37"/>
                  <a:gd name="T9" fmla="*/ 8 h 9"/>
                  <a:gd name="T10" fmla="*/ 1 w 37"/>
                  <a:gd name="T11" fmla="*/ 5 h 9"/>
                  <a:gd name="T12" fmla="*/ 37 w 37"/>
                  <a:gd name="T13" fmla="*/ 2 h 9"/>
                  <a:gd name="T14" fmla="*/ 32 w 37"/>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9">
                    <a:moveTo>
                      <a:pt x="32" y="2"/>
                    </a:moveTo>
                    <a:cubicBezTo>
                      <a:pt x="32" y="3"/>
                      <a:pt x="32" y="4"/>
                      <a:pt x="32" y="5"/>
                    </a:cubicBezTo>
                    <a:cubicBezTo>
                      <a:pt x="30" y="4"/>
                      <a:pt x="25" y="8"/>
                      <a:pt x="28" y="4"/>
                    </a:cubicBezTo>
                    <a:cubicBezTo>
                      <a:pt x="24" y="6"/>
                      <a:pt x="20" y="7"/>
                      <a:pt x="16" y="4"/>
                    </a:cubicBezTo>
                    <a:cubicBezTo>
                      <a:pt x="11" y="9"/>
                      <a:pt x="2" y="6"/>
                      <a:pt x="0" y="8"/>
                    </a:cubicBezTo>
                    <a:cubicBezTo>
                      <a:pt x="3" y="7"/>
                      <a:pt x="0" y="5"/>
                      <a:pt x="1" y="5"/>
                    </a:cubicBezTo>
                    <a:cubicBezTo>
                      <a:pt x="11" y="3"/>
                      <a:pt x="26" y="0"/>
                      <a:pt x="37" y="2"/>
                    </a:cubicBezTo>
                    <a:cubicBezTo>
                      <a:pt x="35" y="3"/>
                      <a:pt x="34" y="6"/>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57"/>
              <p:cNvSpPr/>
              <p:nvPr/>
            </p:nvSpPr>
            <p:spPr bwMode="auto">
              <a:xfrm>
                <a:off x="908" y="8"/>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58"/>
              <p:cNvSpPr/>
              <p:nvPr/>
            </p:nvSpPr>
            <p:spPr bwMode="auto">
              <a:xfrm>
                <a:off x="755" y="84"/>
                <a:ext cx="18" cy="4"/>
              </a:xfrm>
              <a:custGeom>
                <a:avLst/>
                <a:gdLst>
                  <a:gd name="T0" fmla="*/ 0 w 20"/>
                  <a:gd name="T1" fmla="*/ 4 h 4"/>
                  <a:gd name="T2" fmla="*/ 20 w 20"/>
                  <a:gd name="T3" fmla="*/ 2 h 4"/>
                  <a:gd name="T4" fmla="*/ 0 w 20"/>
                  <a:gd name="T5" fmla="*/ 4 h 4"/>
                </a:gdLst>
                <a:ahLst/>
                <a:cxnLst>
                  <a:cxn ang="0">
                    <a:pos x="T0" y="T1"/>
                  </a:cxn>
                  <a:cxn ang="0">
                    <a:pos x="T2" y="T3"/>
                  </a:cxn>
                  <a:cxn ang="0">
                    <a:pos x="T4" y="T5"/>
                  </a:cxn>
                </a:cxnLst>
                <a:rect l="0" t="0" r="r" b="b"/>
                <a:pathLst>
                  <a:path w="20" h="4">
                    <a:moveTo>
                      <a:pt x="0" y="4"/>
                    </a:moveTo>
                    <a:cubicBezTo>
                      <a:pt x="8" y="0"/>
                      <a:pt x="13" y="0"/>
                      <a:pt x="20" y="2"/>
                    </a:cubicBezTo>
                    <a:cubicBezTo>
                      <a:pt x="12" y="2"/>
                      <a:pt x="9"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59"/>
              <p:cNvSpPr/>
              <p:nvPr/>
            </p:nvSpPr>
            <p:spPr bwMode="auto">
              <a:xfrm>
                <a:off x="726" y="7"/>
                <a:ext cx="7" cy="3"/>
              </a:xfrm>
              <a:custGeom>
                <a:avLst/>
                <a:gdLst>
                  <a:gd name="T0" fmla="*/ 0 w 7"/>
                  <a:gd name="T1" fmla="*/ 0 h 3"/>
                  <a:gd name="T2" fmla="*/ 7 w 7"/>
                  <a:gd name="T3" fmla="*/ 1 h 3"/>
                  <a:gd name="T4" fmla="*/ 0 w 7"/>
                  <a:gd name="T5" fmla="*/ 0 h 3"/>
                </a:gdLst>
                <a:ahLst/>
                <a:cxnLst>
                  <a:cxn ang="0">
                    <a:pos x="T0" y="T1"/>
                  </a:cxn>
                  <a:cxn ang="0">
                    <a:pos x="T2" y="T3"/>
                  </a:cxn>
                  <a:cxn ang="0">
                    <a:pos x="T4" y="T5"/>
                  </a:cxn>
                </a:cxnLst>
                <a:rect l="0" t="0" r="r" b="b"/>
                <a:pathLst>
                  <a:path w="7" h="3">
                    <a:moveTo>
                      <a:pt x="0" y="0"/>
                    </a:moveTo>
                    <a:cubicBezTo>
                      <a:pt x="3" y="0"/>
                      <a:pt x="5" y="0"/>
                      <a:pt x="7" y="1"/>
                    </a:cubicBezTo>
                    <a:cubicBezTo>
                      <a:pt x="3" y="0"/>
                      <a:pt x="3"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60"/>
              <p:cNvSpPr/>
              <p:nvPr/>
            </p:nvSpPr>
            <p:spPr bwMode="auto">
              <a:xfrm>
                <a:off x="691" y="2"/>
                <a:ext cx="8" cy="3"/>
              </a:xfrm>
              <a:custGeom>
                <a:avLst/>
                <a:gdLst>
                  <a:gd name="T0" fmla="*/ 9 w 9"/>
                  <a:gd name="T1" fmla="*/ 1 h 3"/>
                  <a:gd name="T2" fmla="*/ 0 w 9"/>
                  <a:gd name="T3" fmla="*/ 1 h 3"/>
                  <a:gd name="T4" fmla="*/ 9 w 9"/>
                  <a:gd name="T5" fmla="*/ 1 h 3"/>
                </a:gdLst>
                <a:ahLst/>
                <a:cxnLst>
                  <a:cxn ang="0">
                    <a:pos x="T0" y="T1"/>
                  </a:cxn>
                  <a:cxn ang="0">
                    <a:pos x="T2" y="T3"/>
                  </a:cxn>
                  <a:cxn ang="0">
                    <a:pos x="T4" y="T5"/>
                  </a:cxn>
                </a:cxnLst>
                <a:rect l="0" t="0" r="r" b="b"/>
                <a:pathLst>
                  <a:path w="9" h="3">
                    <a:moveTo>
                      <a:pt x="9" y="1"/>
                    </a:moveTo>
                    <a:cubicBezTo>
                      <a:pt x="7" y="3"/>
                      <a:pt x="1" y="1"/>
                      <a:pt x="0" y="1"/>
                    </a:cubicBezTo>
                    <a:cubicBezTo>
                      <a:pt x="2" y="0"/>
                      <a:pt x="6"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61"/>
              <p:cNvSpPr/>
              <p:nvPr/>
            </p:nvSpPr>
            <p:spPr bwMode="auto">
              <a:xfrm>
                <a:off x="633" y="6"/>
                <a:ext cx="8" cy="3"/>
              </a:xfrm>
              <a:custGeom>
                <a:avLst/>
                <a:gdLst>
                  <a:gd name="T0" fmla="*/ 0 w 9"/>
                  <a:gd name="T1" fmla="*/ 1 h 4"/>
                  <a:gd name="T2" fmla="*/ 9 w 9"/>
                  <a:gd name="T3" fmla="*/ 2 h 4"/>
                  <a:gd name="T4" fmla="*/ 0 w 9"/>
                  <a:gd name="T5" fmla="*/ 1 h 4"/>
                </a:gdLst>
                <a:ahLst/>
                <a:cxnLst>
                  <a:cxn ang="0">
                    <a:pos x="T0" y="T1"/>
                  </a:cxn>
                  <a:cxn ang="0">
                    <a:pos x="T2" y="T3"/>
                  </a:cxn>
                  <a:cxn ang="0">
                    <a:pos x="T4" y="T5"/>
                  </a:cxn>
                </a:cxnLst>
                <a:rect l="0" t="0" r="r" b="b"/>
                <a:pathLst>
                  <a:path w="9" h="4">
                    <a:moveTo>
                      <a:pt x="0" y="1"/>
                    </a:moveTo>
                    <a:cubicBezTo>
                      <a:pt x="5" y="1"/>
                      <a:pt x="7" y="0"/>
                      <a:pt x="9" y="2"/>
                    </a:cubicBezTo>
                    <a:cubicBezTo>
                      <a:pt x="6" y="2"/>
                      <a:pt x="2"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62"/>
              <p:cNvSpPr/>
              <p:nvPr/>
            </p:nvSpPr>
            <p:spPr bwMode="auto">
              <a:xfrm>
                <a:off x="604" y="7"/>
                <a:ext cx="19" cy="4"/>
              </a:xfrm>
              <a:custGeom>
                <a:avLst/>
                <a:gdLst>
                  <a:gd name="T0" fmla="*/ 0 w 21"/>
                  <a:gd name="T1" fmla="*/ 2 h 4"/>
                  <a:gd name="T2" fmla="*/ 21 w 21"/>
                  <a:gd name="T3" fmla="*/ 1 h 4"/>
                  <a:gd name="T4" fmla="*/ 0 w 21"/>
                  <a:gd name="T5" fmla="*/ 2 h 4"/>
                </a:gdLst>
                <a:ahLst/>
                <a:cxnLst>
                  <a:cxn ang="0">
                    <a:pos x="T0" y="T1"/>
                  </a:cxn>
                  <a:cxn ang="0">
                    <a:pos x="T2" y="T3"/>
                  </a:cxn>
                  <a:cxn ang="0">
                    <a:pos x="T4" y="T5"/>
                  </a:cxn>
                </a:cxnLst>
                <a:rect l="0" t="0" r="r" b="b"/>
                <a:pathLst>
                  <a:path w="21" h="4">
                    <a:moveTo>
                      <a:pt x="0" y="2"/>
                    </a:moveTo>
                    <a:cubicBezTo>
                      <a:pt x="6" y="0"/>
                      <a:pt x="16" y="0"/>
                      <a:pt x="21" y="1"/>
                    </a:cubicBezTo>
                    <a:cubicBezTo>
                      <a:pt x="14" y="3"/>
                      <a:pt x="7"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63"/>
              <p:cNvSpPr/>
              <p:nvPr/>
            </p:nvSpPr>
            <p:spPr bwMode="auto">
              <a:xfrm>
                <a:off x="574" y="22"/>
                <a:ext cx="38" cy="7"/>
              </a:xfrm>
              <a:custGeom>
                <a:avLst/>
                <a:gdLst>
                  <a:gd name="T0" fmla="*/ 0 w 42"/>
                  <a:gd name="T1" fmla="*/ 5 h 8"/>
                  <a:gd name="T2" fmla="*/ 25 w 42"/>
                  <a:gd name="T3" fmla="*/ 4 h 8"/>
                  <a:gd name="T4" fmla="*/ 42 w 42"/>
                  <a:gd name="T5" fmla="*/ 4 h 8"/>
                  <a:gd name="T6" fmla="*/ 9 w 42"/>
                  <a:gd name="T7" fmla="*/ 5 h 8"/>
                  <a:gd name="T8" fmla="*/ 0 w 42"/>
                  <a:gd name="T9" fmla="*/ 5 h 8"/>
                </a:gdLst>
                <a:ahLst/>
                <a:cxnLst>
                  <a:cxn ang="0">
                    <a:pos x="T0" y="T1"/>
                  </a:cxn>
                  <a:cxn ang="0">
                    <a:pos x="T2" y="T3"/>
                  </a:cxn>
                  <a:cxn ang="0">
                    <a:pos x="T4" y="T5"/>
                  </a:cxn>
                  <a:cxn ang="0">
                    <a:pos x="T6" y="T7"/>
                  </a:cxn>
                  <a:cxn ang="0">
                    <a:pos x="T8" y="T9"/>
                  </a:cxn>
                </a:cxnLst>
                <a:rect l="0" t="0" r="r" b="b"/>
                <a:pathLst>
                  <a:path w="42" h="8">
                    <a:moveTo>
                      <a:pt x="0" y="5"/>
                    </a:moveTo>
                    <a:cubicBezTo>
                      <a:pt x="7" y="5"/>
                      <a:pt x="22" y="1"/>
                      <a:pt x="25" y="4"/>
                    </a:cubicBezTo>
                    <a:cubicBezTo>
                      <a:pt x="30" y="3"/>
                      <a:pt x="39" y="0"/>
                      <a:pt x="42" y="4"/>
                    </a:cubicBezTo>
                    <a:cubicBezTo>
                      <a:pt x="32" y="5"/>
                      <a:pt x="15" y="7"/>
                      <a:pt x="9" y="5"/>
                    </a:cubicBezTo>
                    <a:cubicBezTo>
                      <a:pt x="8" y="7"/>
                      <a:pt x="2" y="8"/>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64"/>
              <p:cNvSpPr/>
              <p:nvPr/>
            </p:nvSpPr>
            <p:spPr bwMode="auto">
              <a:xfrm>
                <a:off x="605" y="98"/>
                <a:ext cx="16" cy="6"/>
              </a:xfrm>
              <a:custGeom>
                <a:avLst/>
                <a:gdLst>
                  <a:gd name="T0" fmla="*/ 0 w 18"/>
                  <a:gd name="T1" fmla="*/ 2 h 7"/>
                  <a:gd name="T2" fmla="*/ 18 w 18"/>
                  <a:gd name="T3" fmla="*/ 3 h 7"/>
                  <a:gd name="T4" fmla="*/ 0 w 18"/>
                  <a:gd name="T5" fmla="*/ 2 h 7"/>
                </a:gdLst>
                <a:ahLst/>
                <a:cxnLst>
                  <a:cxn ang="0">
                    <a:pos x="T0" y="T1"/>
                  </a:cxn>
                  <a:cxn ang="0">
                    <a:pos x="T2" y="T3"/>
                  </a:cxn>
                  <a:cxn ang="0">
                    <a:pos x="T4" y="T5"/>
                  </a:cxn>
                </a:cxnLst>
                <a:rect l="0" t="0" r="r" b="b"/>
                <a:pathLst>
                  <a:path w="18" h="7">
                    <a:moveTo>
                      <a:pt x="0" y="2"/>
                    </a:moveTo>
                    <a:cubicBezTo>
                      <a:pt x="5" y="3"/>
                      <a:pt x="11" y="0"/>
                      <a:pt x="18" y="3"/>
                    </a:cubicBezTo>
                    <a:cubicBezTo>
                      <a:pt x="12" y="3"/>
                      <a:pt x="0" y="7"/>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65"/>
              <p:cNvSpPr/>
              <p:nvPr/>
            </p:nvSpPr>
            <p:spPr bwMode="auto">
              <a:xfrm>
                <a:off x="514" y="16"/>
                <a:ext cx="4" cy="4"/>
              </a:xfrm>
              <a:custGeom>
                <a:avLst/>
                <a:gdLst>
                  <a:gd name="T0" fmla="*/ 5 w 5"/>
                  <a:gd name="T1" fmla="*/ 2 h 4"/>
                  <a:gd name="T2" fmla="*/ 3 w 5"/>
                  <a:gd name="T3" fmla="*/ 4 h 4"/>
                  <a:gd name="T4" fmla="*/ 0 w 5"/>
                  <a:gd name="T5" fmla="*/ 1 h 4"/>
                  <a:gd name="T6" fmla="*/ 5 w 5"/>
                  <a:gd name="T7" fmla="*/ 2 h 4"/>
                </a:gdLst>
                <a:ahLst/>
                <a:cxnLst>
                  <a:cxn ang="0">
                    <a:pos x="T0" y="T1"/>
                  </a:cxn>
                  <a:cxn ang="0">
                    <a:pos x="T2" y="T3"/>
                  </a:cxn>
                  <a:cxn ang="0">
                    <a:pos x="T4" y="T5"/>
                  </a:cxn>
                  <a:cxn ang="0">
                    <a:pos x="T6" y="T7"/>
                  </a:cxn>
                </a:cxnLst>
                <a:rect l="0" t="0" r="r" b="b"/>
                <a:pathLst>
                  <a:path w="5" h="4">
                    <a:moveTo>
                      <a:pt x="5" y="2"/>
                    </a:moveTo>
                    <a:cubicBezTo>
                      <a:pt x="4" y="2"/>
                      <a:pt x="4" y="4"/>
                      <a:pt x="3" y="4"/>
                    </a:cubicBezTo>
                    <a:cubicBezTo>
                      <a:pt x="3" y="2"/>
                      <a:pt x="0" y="3"/>
                      <a:pt x="0" y="1"/>
                    </a:cubicBezTo>
                    <a:cubicBezTo>
                      <a:pt x="0" y="0"/>
                      <a:pt x="5" y="0"/>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66"/>
              <p:cNvSpPr/>
              <p:nvPr/>
            </p:nvSpPr>
            <p:spPr bwMode="auto">
              <a:xfrm>
                <a:off x="475" y="27"/>
                <a:ext cx="13" cy="4"/>
              </a:xfrm>
              <a:custGeom>
                <a:avLst/>
                <a:gdLst>
                  <a:gd name="T0" fmla="*/ 14 w 14"/>
                  <a:gd name="T1" fmla="*/ 3 h 4"/>
                  <a:gd name="T2" fmla="*/ 0 w 14"/>
                  <a:gd name="T3" fmla="*/ 2 h 4"/>
                  <a:gd name="T4" fmla="*/ 14 w 14"/>
                  <a:gd name="T5" fmla="*/ 3 h 4"/>
                </a:gdLst>
                <a:ahLst/>
                <a:cxnLst>
                  <a:cxn ang="0">
                    <a:pos x="T0" y="T1"/>
                  </a:cxn>
                  <a:cxn ang="0">
                    <a:pos x="T2" y="T3"/>
                  </a:cxn>
                  <a:cxn ang="0">
                    <a:pos x="T4" y="T5"/>
                  </a:cxn>
                </a:cxnLst>
                <a:rect l="0" t="0" r="r" b="b"/>
                <a:pathLst>
                  <a:path w="14" h="4">
                    <a:moveTo>
                      <a:pt x="14" y="3"/>
                    </a:moveTo>
                    <a:cubicBezTo>
                      <a:pt x="7" y="2"/>
                      <a:pt x="5" y="4"/>
                      <a:pt x="0" y="2"/>
                    </a:cubicBezTo>
                    <a:cubicBezTo>
                      <a:pt x="5" y="2"/>
                      <a:pt x="11" y="0"/>
                      <a:pt x="1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67"/>
              <p:cNvSpPr/>
              <p:nvPr/>
            </p:nvSpPr>
            <p:spPr bwMode="auto">
              <a:xfrm>
                <a:off x="430" y="22"/>
                <a:ext cx="12" cy="4"/>
              </a:xfrm>
              <a:custGeom>
                <a:avLst/>
                <a:gdLst>
                  <a:gd name="T0" fmla="*/ 0 w 14"/>
                  <a:gd name="T1" fmla="*/ 2 h 5"/>
                  <a:gd name="T2" fmla="*/ 13 w 14"/>
                  <a:gd name="T3" fmla="*/ 0 h 5"/>
                  <a:gd name="T4" fmla="*/ 14 w 14"/>
                  <a:gd name="T5" fmla="*/ 3 h 5"/>
                  <a:gd name="T6" fmla="*/ 0 w 14"/>
                  <a:gd name="T7" fmla="*/ 2 h 5"/>
                </a:gdLst>
                <a:ahLst/>
                <a:cxnLst>
                  <a:cxn ang="0">
                    <a:pos x="T0" y="T1"/>
                  </a:cxn>
                  <a:cxn ang="0">
                    <a:pos x="T2" y="T3"/>
                  </a:cxn>
                  <a:cxn ang="0">
                    <a:pos x="T4" y="T5"/>
                  </a:cxn>
                  <a:cxn ang="0">
                    <a:pos x="T6" y="T7"/>
                  </a:cxn>
                </a:cxnLst>
                <a:rect l="0" t="0" r="r" b="b"/>
                <a:pathLst>
                  <a:path w="14" h="5">
                    <a:moveTo>
                      <a:pt x="0" y="2"/>
                    </a:moveTo>
                    <a:cubicBezTo>
                      <a:pt x="5" y="1"/>
                      <a:pt x="9" y="1"/>
                      <a:pt x="13" y="0"/>
                    </a:cubicBezTo>
                    <a:cubicBezTo>
                      <a:pt x="13" y="1"/>
                      <a:pt x="14" y="1"/>
                      <a:pt x="14" y="3"/>
                    </a:cubicBezTo>
                    <a:cubicBezTo>
                      <a:pt x="11" y="3"/>
                      <a:pt x="2"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68"/>
              <p:cNvSpPr/>
              <p:nvPr/>
            </p:nvSpPr>
            <p:spPr bwMode="auto">
              <a:xfrm>
                <a:off x="441" y="2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69"/>
              <p:cNvSpPr/>
              <p:nvPr/>
            </p:nvSpPr>
            <p:spPr bwMode="auto">
              <a:xfrm>
                <a:off x="441" y="20"/>
                <a:ext cx="24" cy="5"/>
              </a:xfrm>
              <a:custGeom>
                <a:avLst/>
                <a:gdLst>
                  <a:gd name="T0" fmla="*/ 0 w 27"/>
                  <a:gd name="T1" fmla="*/ 2 h 6"/>
                  <a:gd name="T2" fmla="*/ 27 w 27"/>
                  <a:gd name="T3" fmla="*/ 0 h 6"/>
                  <a:gd name="T4" fmla="*/ 0 w 27"/>
                  <a:gd name="T5" fmla="*/ 2 h 6"/>
                </a:gdLst>
                <a:ahLst/>
                <a:cxnLst>
                  <a:cxn ang="0">
                    <a:pos x="T0" y="T1"/>
                  </a:cxn>
                  <a:cxn ang="0">
                    <a:pos x="T2" y="T3"/>
                  </a:cxn>
                  <a:cxn ang="0">
                    <a:pos x="T4" y="T5"/>
                  </a:cxn>
                </a:cxnLst>
                <a:rect l="0" t="0" r="r" b="b"/>
                <a:pathLst>
                  <a:path w="27" h="6">
                    <a:moveTo>
                      <a:pt x="0" y="2"/>
                    </a:moveTo>
                    <a:cubicBezTo>
                      <a:pt x="10" y="1"/>
                      <a:pt x="18" y="1"/>
                      <a:pt x="27" y="0"/>
                    </a:cubicBezTo>
                    <a:cubicBezTo>
                      <a:pt x="19" y="6"/>
                      <a:pt x="7"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70"/>
              <p:cNvSpPr/>
              <p:nvPr/>
            </p:nvSpPr>
            <p:spPr bwMode="auto">
              <a:xfrm>
                <a:off x="380" y="102"/>
                <a:ext cx="12" cy="2"/>
              </a:xfrm>
              <a:custGeom>
                <a:avLst/>
                <a:gdLst>
                  <a:gd name="T0" fmla="*/ 12 w 14"/>
                  <a:gd name="T1" fmla="*/ 1 h 3"/>
                  <a:gd name="T2" fmla="*/ 9 w 14"/>
                  <a:gd name="T3" fmla="*/ 2 h 3"/>
                  <a:gd name="T4" fmla="*/ 4 w 14"/>
                  <a:gd name="T5" fmla="*/ 2 h 3"/>
                  <a:gd name="T6" fmla="*/ 14 w 14"/>
                  <a:gd name="T7" fmla="*/ 1 h 3"/>
                  <a:gd name="T8" fmla="*/ 12 w 14"/>
                  <a:gd name="T9" fmla="*/ 1 h 3"/>
                </a:gdLst>
                <a:ahLst/>
                <a:cxnLst>
                  <a:cxn ang="0">
                    <a:pos x="T0" y="T1"/>
                  </a:cxn>
                  <a:cxn ang="0">
                    <a:pos x="T2" y="T3"/>
                  </a:cxn>
                  <a:cxn ang="0">
                    <a:pos x="T4" y="T5"/>
                  </a:cxn>
                  <a:cxn ang="0">
                    <a:pos x="T6" y="T7"/>
                  </a:cxn>
                  <a:cxn ang="0">
                    <a:pos x="T8" y="T9"/>
                  </a:cxn>
                </a:cxnLst>
                <a:rect l="0" t="0" r="r" b="b"/>
                <a:pathLst>
                  <a:path w="14" h="3">
                    <a:moveTo>
                      <a:pt x="12" y="1"/>
                    </a:moveTo>
                    <a:cubicBezTo>
                      <a:pt x="11" y="1"/>
                      <a:pt x="10" y="2"/>
                      <a:pt x="9" y="2"/>
                    </a:cubicBezTo>
                    <a:cubicBezTo>
                      <a:pt x="7" y="0"/>
                      <a:pt x="7" y="3"/>
                      <a:pt x="4" y="2"/>
                    </a:cubicBezTo>
                    <a:cubicBezTo>
                      <a:pt x="0" y="0"/>
                      <a:pt x="11" y="0"/>
                      <a:pt x="14" y="1"/>
                    </a:cubicBezTo>
                    <a:cubicBezTo>
                      <a:pt x="14" y="1"/>
                      <a:pt x="13" y="1"/>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71"/>
              <p:cNvSpPr/>
              <p:nvPr/>
            </p:nvSpPr>
            <p:spPr bwMode="auto">
              <a:xfrm>
                <a:off x="357" y="102"/>
                <a:ext cx="10" cy="5"/>
              </a:xfrm>
              <a:custGeom>
                <a:avLst/>
                <a:gdLst>
                  <a:gd name="T0" fmla="*/ 11 w 11"/>
                  <a:gd name="T1" fmla="*/ 3 h 6"/>
                  <a:gd name="T2" fmla="*/ 0 w 11"/>
                  <a:gd name="T3" fmla="*/ 3 h 6"/>
                  <a:gd name="T4" fmla="*/ 11 w 11"/>
                  <a:gd name="T5" fmla="*/ 3 h 6"/>
                </a:gdLst>
                <a:ahLst/>
                <a:cxnLst>
                  <a:cxn ang="0">
                    <a:pos x="T0" y="T1"/>
                  </a:cxn>
                  <a:cxn ang="0">
                    <a:pos x="T2" y="T3"/>
                  </a:cxn>
                  <a:cxn ang="0">
                    <a:pos x="T4" y="T5"/>
                  </a:cxn>
                </a:cxnLst>
                <a:rect l="0" t="0" r="r" b="b"/>
                <a:pathLst>
                  <a:path w="11" h="6">
                    <a:moveTo>
                      <a:pt x="11" y="3"/>
                    </a:moveTo>
                    <a:cubicBezTo>
                      <a:pt x="8" y="4"/>
                      <a:pt x="0" y="6"/>
                      <a:pt x="0" y="3"/>
                    </a:cubicBezTo>
                    <a:cubicBezTo>
                      <a:pt x="3" y="4"/>
                      <a:pt x="7" y="0"/>
                      <a:pt x="1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72"/>
              <p:cNvSpPr/>
              <p:nvPr/>
            </p:nvSpPr>
            <p:spPr bwMode="auto">
              <a:xfrm>
                <a:off x="340" y="171"/>
                <a:ext cx="8" cy="5"/>
              </a:xfrm>
              <a:custGeom>
                <a:avLst/>
                <a:gdLst>
                  <a:gd name="T0" fmla="*/ 9 w 9"/>
                  <a:gd name="T1" fmla="*/ 4 h 5"/>
                  <a:gd name="T2" fmla="*/ 0 w 9"/>
                  <a:gd name="T3" fmla="*/ 4 h 5"/>
                  <a:gd name="T4" fmla="*/ 9 w 9"/>
                  <a:gd name="T5" fmla="*/ 4 h 5"/>
                </a:gdLst>
                <a:ahLst/>
                <a:cxnLst>
                  <a:cxn ang="0">
                    <a:pos x="T0" y="T1"/>
                  </a:cxn>
                  <a:cxn ang="0">
                    <a:pos x="T2" y="T3"/>
                  </a:cxn>
                  <a:cxn ang="0">
                    <a:pos x="T4" y="T5"/>
                  </a:cxn>
                </a:cxnLst>
                <a:rect l="0" t="0" r="r" b="b"/>
                <a:pathLst>
                  <a:path w="9" h="5">
                    <a:moveTo>
                      <a:pt x="9" y="4"/>
                    </a:moveTo>
                    <a:cubicBezTo>
                      <a:pt x="5" y="3"/>
                      <a:pt x="3" y="5"/>
                      <a:pt x="0" y="4"/>
                    </a:cubicBezTo>
                    <a:cubicBezTo>
                      <a:pt x="4" y="3"/>
                      <a:pt x="7" y="0"/>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73"/>
              <p:cNvSpPr/>
              <p:nvPr/>
            </p:nvSpPr>
            <p:spPr bwMode="auto">
              <a:xfrm>
                <a:off x="273" y="157"/>
                <a:ext cx="7" cy="6"/>
              </a:xfrm>
              <a:custGeom>
                <a:avLst/>
                <a:gdLst>
                  <a:gd name="T0" fmla="*/ 3 w 8"/>
                  <a:gd name="T1" fmla="*/ 2 h 7"/>
                  <a:gd name="T2" fmla="*/ 8 w 8"/>
                  <a:gd name="T3" fmla="*/ 3 h 7"/>
                  <a:gd name="T4" fmla="*/ 3 w 8"/>
                  <a:gd name="T5" fmla="*/ 4 h 7"/>
                  <a:gd name="T6" fmla="*/ 4 w 8"/>
                  <a:gd name="T7" fmla="*/ 5 h 7"/>
                  <a:gd name="T8" fmla="*/ 0 w 8"/>
                  <a:gd name="T9" fmla="*/ 5 h 7"/>
                  <a:gd name="T10" fmla="*/ 3 w 8"/>
                  <a:gd name="T11" fmla="*/ 2 h 7"/>
                </a:gdLst>
                <a:ahLst/>
                <a:cxnLst>
                  <a:cxn ang="0">
                    <a:pos x="T0" y="T1"/>
                  </a:cxn>
                  <a:cxn ang="0">
                    <a:pos x="T2" y="T3"/>
                  </a:cxn>
                  <a:cxn ang="0">
                    <a:pos x="T4" y="T5"/>
                  </a:cxn>
                  <a:cxn ang="0">
                    <a:pos x="T6" y="T7"/>
                  </a:cxn>
                  <a:cxn ang="0">
                    <a:pos x="T8" y="T9"/>
                  </a:cxn>
                  <a:cxn ang="0">
                    <a:pos x="T10" y="T11"/>
                  </a:cxn>
                </a:cxnLst>
                <a:rect l="0" t="0" r="r" b="b"/>
                <a:pathLst>
                  <a:path w="8" h="7">
                    <a:moveTo>
                      <a:pt x="3" y="2"/>
                    </a:moveTo>
                    <a:cubicBezTo>
                      <a:pt x="6" y="2"/>
                      <a:pt x="6" y="0"/>
                      <a:pt x="8" y="3"/>
                    </a:cubicBezTo>
                    <a:cubicBezTo>
                      <a:pt x="5" y="3"/>
                      <a:pt x="4" y="2"/>
                      <a:pt x="3" y="4"/>
                    </a:cubicBezTo>
                    <a:cubicBezTo>
                      <a:pt x="4" y="4"/>
                      <a:pt x="4" y="4"/>
                      <a:pt x="4" y="5"/>
                    </a:cubicBezTo>
                    <a:cubicBezTo>
                      <a:pt x="3" y="5"/>
                      <a:pt x="0" y="7"/>
                      <a:pt x="0" y="5"/>
                    </a:cubicBezTo>
                    <a:cubicBezTo>
                      <a:pt x="2" y="5"/>
                      <a:pt x="3" y="4"/>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74"/>
              <p:cNvSpPr/>
              <p:nvPr/>
            </p:nvSpPr>
            <p:spPr bwMode="auto">
              <a:xfrm>
                <a:off x="239" y="157"/>
                <a:ext cx="12" cy="5"/>
              </a:xfrm>
              <a:custGeom>
                <a:avLst/>
                <a:gdLst>
                  <a:gd name="T0" fmla="*/ 12 w 13"/>
                  <a:gd name="T1" fmla="*/ 5 h 6"/>
                  <a:gd name="T2" fmla="*/ 0 w 13"/>
                  <a:gd name="T3" fmla="*/ 6 h 6"/>
                  <a:gd name="T4" fmla="*/ 7 w 13"/>
                  <a:gd name="T5" fmla="*/ 4 h 6"/>
                  <a:gd name="T6" fmla="*/ 7 w 13"/>
                  <a:gd name="T7" fmla="*/ 2 h 6"/>
                  <a:gd name="T8" fmla="*/ 12 w 13"/>
                  <a:gd name="T9" fmla="*/ 5 h 6"/>
                </a:gdLst>
                <a:ahLst/>
                <a:cxnLst>
                  <a:cxn ang="0">
                    <a:pos x="T0" y="T1"/>
                  </a:cxn>
                  <a:cxn ang="0">
                    <a:pos x="T2" y="T3"/>
                  </a:cxn>
                  <a:cxn ang="0">
                    <a:pos x="T4" y="T5"/>
                  </a:cxn>
                  <a:cxn ang="0">
                    <a:pos x="T6" y="T7"/>
                  </a:cxn>
                  <a:cxn ang="0">
                    <a:pos x="T8" y="T9"/>
                  </a:cxn>
                </a:cxnLst>
                <a:rect l="0" t="0" r="r" b="b"/>
                <a:pathLst>
                  <a:path w="13" h="6">
                    <a:moveTo>
                      <a:pt x="12" y="5"/>
                    </a:moveTo>
                    <a:cubicBezTo>
                      <a:pt x="8" y="5"/>
                      <a:pt x="4" y="6"/>
                      <a:pt x="0" y="6"/>
                    </a:cubicBezTo>
                    <a:cubicBezTo>
                      <a:pt x="0" y="1"/>
                      <a:pt x="5" y="4"/>
                      <a:pt x="7" y="4"/>
                    </a:cubicBezTo>
                    <a:cubicBezTo>
                      <a:pt x="7" y="3"/>
                      <a:pt x="6" y="3"/>
                      <a:pt x="7" y="2"/>
                    </a:cubicBezTo>
                    <a:cubicBezTo>
                      <a:pt x="7" y="5"/>
                      <a:pt x="13" y="0"/>
                      <a:pt x="1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75"/>
              <p:cNvSpPr/>
              <p:nvPr/>
            </p:nvSpPr>
            <p:spPr bwMode="auto">
              <a:xfrm>
                <a:off x="204" y="188"/>
                <a:ext cx="9" cy="3"/>
              </a:xfrm>
              <a:custGeom>
                <a:avLst/>
                <a:gdLst>
                  <a:gd name="T0" fmla="*/ 7 w 10"/>
                  <a:gd name="T1" fmla="*/ 4 h 4"/>
                  <a:gd name="T2" fmla="*/ 1 w 10"/>
                  <a:gd name="T3" fmla="*/ 2 h 4"/>
                  <a:gd name="T4" fmla="*/ 7 w 10"/>
                  <a:gd name="T5" fmla="*/ 4 h 4"/>
                </a:gdLst>
                <a:ahLst/>
                <a:cxnLst>
                  <a:cxn ang="0">
                    <a:pos x="T0" y="T1"/>
                  </a:cxn>
                  <a:cxn ang="0">
                    <a:pos x="T2" y="T3"/>
                  </a:cxn>
                  <a:cxn ang="0">
                    <a:pos x="T4" y="T5"/>
                  </a:cxn>
                </a:cxnLst>
                <a:rect l="0" t="0" r="r" b="b"/>
                <a:pathLst>
                  <a:path w="10" h="4">
                    <a:moveTo>
                      <a:pt x="7" y="4"/>
                    </a:moveTo>
                    <a:cubicBezTo>
                      <a:pt x="7" y="3"/>
                      <a:pt x="0" y="4"/>
                      <a:pt x="1" y="2"/>
                    </a:cubicBezTo>
                    <a:cubicBezTo>
                      <a:pt x="2" y="3"/>
                      <a:pt x="10" y="0"/>
                      <a:pt x="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76"/>
              <p:cNvSpPr/>
              <p:nvPr/>
            </p:nvSpPr>
            <p:spPr bwMode="auto">
              <a:xfrm>
                <a:off x="71" y="185"/>
                <a:ext cx="12" cy="3"/>
              </a:xfrm>
              <a:custGeom>
                <a:avLst/>
                <a:gdLst>
                  <a:gd name="T0" fmla="*/ 14 w 14"/>
                  <a:gd name="T1" fmla="*/ 2 h 3"/>
                  <a:gd name="T2" fmla="*/ 14 w 14"/>
                  <a:gd name="T3" fmla="*/ 2 h 3"/>
                </a:gdLst>
                <a:ahLst/>
                <a:cxnLst>
                  <a:cxn ang="0">
                    <a:pos x="T0" y="T1"/>
                  </a:cxn>
                  <a:cxn ang="0">
                    <a:pos x="T2" y="T3"/>
                  </a:cxn>
                </a:cxnLst>
                <a:rect l="0" t="0" r="r" b="b"/>
                <a:pathLst>
                  <a:path w="14" h="3">
                    <a:moveTo>
                      <a:pt x="14" y="2"/>
                    </a:moveTo>
                    <a:cubicBezTo>
                      <a:pt x="0" y="3"/>
                      <a:pt x="14" y="0"/>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77"/>
              <p:cNvSpPr/>
              <p:nvPr/>
            </p:nvSpPr>
            <p:spPr bwMode="auto">
              <a:xfrm>
                <a:off x="827" y="10"/>
                <a:ext cx="49" cy="8"/>
              </a:xfrm>
              <a:custGeom>
                <a:avLst/>
                <a:gdLst>
                  <a:gd name="T0" fmla="*/ 52 w 55"/>
                  <a:gd name="T1" fmla="*/ 5 h 9"/>
                  <a:gd name="T2" fmla="*/ 50 w 55"/>
                  <a:gd name="T3" fmla="*/ 1 h 9"/>
                  <a:gd name="T4" fmla="*/ 51 w 55"/>
                  <a:gd name="T5" fmla="*/ 5 h 9"/>
                  <a:gd name="T6" fmla="*/ 46 w 55"/>
                  <a:gd name="T7" fmla="*/ 3 h 9"/>
                  <a:gd name="T8" fmla="*/ 43 w 55"/>
                  <a:gd name="T9" fmla="*/ 4 h 9"/>
                  <a:gd name="T10" fmla="*/ 0 w 55"/>
                  <a:gd name="T11" fmla="*/ 9 h 9"/>
                  <a:gd name="T12" fmla="*/ 0 w 55"/>
                  <a:gd name="T13" fmla="*/ 5 h 9"/>
                  <a:gd name="T14" fmla="*/ 21 w 55"/>
                  <a:gd name="T15" fmla="*/ 5 h 9"/>
                  <a:gd name="T16" fmla="*/ 25 w 55"/>
                  <a:gd name="T17" fmla="*/ 2 h 9"/>
                  <a:gd name="T18" fmla="*/ 54 w 55"/>
                  <a:gd name="T19" fmla="*/ 0 h 9"/>
                  <a:gd name="T20" fmla="*/ 52 w 55"/>
                  <a:gd name="T2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9">
                    <a:moveTo>
                      <a:pt x="52" y="5"/>
                    </a:moveTo>
                    <a:cubicBezTo>
                      <a:pt x="52" y="3"/>
                      <a:pt x="51" y="1"/>
                      <a:pt x="50" y="1"/>
                    </a:cubicBezTo>
                    <a:cubicBezTo>
                      <a:pt x="50" y="4"/>
                      <a:pt x="49" y="3"/>
                      <a:pt x="51" y="5"/>
                    </a:cubicBezTo>
                    <a:cubicBezTo>
                      <a:pt x="48" y="6"/>
                      <a:pt x="47" y="4"/>
                      <a:pt x="46" y="3"/>
                    </a:cubicBezTo>
                    <a:cubicBezTo>
                      <a:pt x="46" y="8"/>
                      <a:pt x="43" y="4"/>
                      <a:pt x="43" y="4"/>
                    </a:cubicBezTo>
                    <a:cubicBezTo>
                      <a:pt x="34" y="9"/>
                      <a:pt x="9" y="9"/>
                      <a:pt x="0" y="9"/>
                    </a:cubicBezTo>
                    <a:cubicBezTo>
                      <a:pt x="0" y="8"/>
                      <a:pt x="0" y="7"/>
                      <a:pt x="0" y="5"/>
                    </a:cubicBezTo>
                    <a:cubicBezTo>
                      <a:pt x="8" y="4"/>
                      <a:pt x="19" y="2"/>
                      <a:pt x="21" y="5"/>
                    </a:cubicBezTo>
                    <a:cubicBezTo>
                      <a:pt x="20" y="3"/>
                      <a:pt x="23" y="2"/>
                      <a:pt x="25" y="2"/>
                    </a:cubicBezTo>
                    <a:cubicBezTo>
                      <a:pt x="33" y="1"/>
                      <a:pt x="48" y="1"/>
                      <a:pt x="54" y="0"/>
                    </a:cubicBezTo>
                    <a:cubicBezTo>
                      <a:pt x="55" y="3"/>
                      <a:pt x="53" y="3"/>
                      <a:pt x="5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78"/>
              <p:cNvSpPr/>
              <p:nvPr/>
            </p:nvSpPr>
            <p:spPr bwMode="auto">
              <a:xfrm>
                <a:off x="715" y="12"/>
                <a:ext cx="26" cy="9"/>
              </a:xfrm>
              <a:custGeom>
                <a:avLst/>
                <a:gdLst>
                  <a:gd name="T0" fmla="*/ 5 w 29"/>
                  <a:gd name="T1" fmla="*/ 4 h 10"/>
                  <a:gd name="T2" fmla="*/ 2 w 29"/>
                  <a:gd name="T3" fmla="*/ 5 h 10"/>
                  <a:gd name="T4" fmla="*/ 29 w 29"/>
                  <a:gd name="T5" fmla="*/ 2 h 10"/>
                  <a:gd name="T6" fmla="*/ 1 w 29"/>
                  <a:gd name="T7" fmla="*/ 10 h 10"/>
                  <a:gd name="T8" fmla="*/ 5 w 29"/>
                  <a:gd name="T9" fmla="*/ 4 h 10"/>
                </a:gdLst>
                <a:ahLst/>
                <a:cxnLst>
                  <a:cxn ang="0">
                    <a:pos x="T0" y="T1"/>
                  </a:cxn>
                  <a:cxn ang="0">
                    <a:pos x="T2" y="T3"/>
                  </a:cxn>
                  <a:cxn ang="0">
                    <a:pos x="T4" y="T5"/>
                  </a:cxn>
                  <a:cxn ang="0">
                    <a:pos x="T6" y="T7"/>
                  </a:cxn>
                  <a:cxn ang="0">
                    <a:pos x="T8" y="T9"/>
                  </a:cxn>
                </a:cxnLst>
                <a:rect l="0" t="0" r="r" b="b"/>
                <a:pathLst>
                  <a:path w="29" h="10">
                    <a:moveTo>
                      <a:pt x="5" y="4"/>
                    </a:moveTo>
                    <a:cubicBezTo>
                      <a:pt x="4" y="4"/>
                      <a:pt x="3" y="7"/>
                      <a:pt x="2" y="5"/>
                    </a:cubicBezTo>
                    <a:cubicBezTo>
                      <a:pt x="5" y="2"/>
                      <a:pt x="23" y="0"/>
                      <a:pt x="29" y="2"/>
                    </a:cubicBezTo>
                    <a:cubicBezTo>
                      <a:pt x="22" y="5"/>
                      <a:pt x="14" y="10"/>
                      <a:pt x="1" y="10"/>
                    </a:cubicBezTo>
                    <a:cubicBezTo>
                      <a:pt x="0" y="6"/>
                      <a:pt x="6" y="8"/>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79"/>
              <p:cNvSpPr/>
              <p:nvPr/>
            </p:nvSpPr>
            <p:spPr bwMode="auto">
              <a:xfrm>
                <a:off x="704" y="88"/>
                <a:ext cx="23" cy="6"/>
              </a:xfrm>
              <a:custGeom>
                <a:avLst/>
                <a:gdLst>
                  <a:gd name="T0" fmla="*/ 15 w 26"/>
                  <a:gd name="T1" fmla="*/ 3 h 7"/>
                  <a:gd name="T2" fmla="*/ 14 w 26"/>
                  <a:gd name="T3" fmla="*/ 3 h 7"/>
                  <a:gd name="T4" fmla="*/ 10 w 26"/>
                  <a:gd name="T5" fmla="*/ 3 h 7"/>
                  <a:gd name="T6" fmla="*/ 26 w 26"/>
                  <a:gd name="T7" fmla="*/ 1 h 7"/>
                  <a:gd name="T8" fmla="*/ 15 w 26"/>
                  <a:gd name="T9" fmla="*/ 3 h 7"/>
                </a:gdLst>
                <a:ahLst/>
                <a:cxnLst>
                  <a:cxn ang="0">
                    <a:pos x="T0" y="T1"/>
                  </a:cxn>
                  <a:cxn ang="0">
                    <a:pos x="T2" y="T3"/>
                  </a:cxn>
                  <a:cxn ang="0">
                    <a:pos x="T4" y="T5"/>
                  </a:cxn>
                  <a:cxn ang="0">
                    <a:pos x="T6" y="T7"/>
                  </a:cxn>
                  <a:cxn ang="0">
                    <a:pos x="T8" y="T9"/>
                  </a:cxn>
                </a:cxnLst>
                <a:rect l="0" t="0" r="r" b="b"/>
                <a:pathLst>
                  <a:path w="26" h="7">
                    <a:moveTo>
                      <a:pt x="15" y="3"/>
                    </a:moveTo>
                    <a:cubicBezTo>
                      <a:pt x="16" y="7"/>
                      <a:pt x="11" y="5"/>
                      <a:pt x="14" y="3"/>
                    </a:cubicBezTo>
                    <a:cubicBezTo>
                      <a:pt x="9" y="4"/>
                      <a:pt x="0" y="4"/>
                      <a:pt x="10" y="3"/>
                    </a:cubicBezTo>
                    <a:cubicBezTo>
                      <a:pt x="15" y="3"/>
                      <a:pt x="22" y="0"/>
                      <a:pt x="26" y="1"/>
                    </a:cubicBezTo>
                    <a:cubicBezTo>
                      <a:pt x="24" y="4"/>
                      <a:pt x="18" y="6"/>
                      <a:pt x="1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80"/>
              <p:cNvSpPr/>
              <p:nvPr/>
            </p:nvSpPr>
            <p:spPr bwMode="auto">
              <a:xfrm>
                <a:off x="565" y="77"/>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81"/>
              <p:cNvSpPr>
                <a:spLocks noEditPoints="1"/>
              </p:cNvSpPr>
              <p:nvPr/>
            </p:nvSpPr>
            <p:spPr bwMode="auto">
              <a:xfrm>
                <a:off x="567" y="66"/>
                <a:ext cx="93" cy="11"/>
              </a:xfrm>
              <a:custGeom>
                <a:avLst/>
                <a:gdLst>
                  <a:gd name="T0" fmla="*/ 88 w 104"/>
                  <a:gd name="T1" fmla="*/ 4 h 13"/>
                  <a:gd name="T2" fmla="*/ 79 w 104"/>
                  <a:gd name="T3" fmla="*/ 5 h 13"/>
                  <a:gd name="T4" fmla="*/ 78 w 104"/>
                  <a:gd name="T5" fmla="*/ 2 h 13"/>
                  <a:gd name="T6" fmla="*/ 66 w 104"/>
                  <a:gd name="T7" fmla="*/ 3 h 13"/>
                  <a:gd name="T8" fmla="*/ 73 w 104"/>
                  <a:gd name="T9" fmla="*/ 4 h 13"/>
                  <a:gd name="T10" fmla="*/ 31 w 104"/>
                  <a:gd name="T11" fmla="*/ 3 h 13"/>
                  <a:gd name="T12" fmla="*/ 32 w 104"/>
                  <a:gd name="T13" fmla="*/ 5 h 13"/>
                  <a:gd name="T14" fmla="*/ 2 w 104"/>
                  <a:gd name="T15" fmla="*/ 8 h 13"/>
                  <a:gd name="T16" fmla="*/ 0 w 104"/>
                  <a:gd name="T17" fmla="*/ 13 h 13"/>
                  <a:gd name="T18" fmla="*/ 103 w 104"/>
                  <a:gd name="T19" fmla="*/ 5 h 13"/>
                  <a:gd name="T20" fmla="*/ 102 w 104"/>
                  <a:gd name="T21" fmla="*/ 0 h 13"/>
                  <a:gd name="T22" fmla="*/ 87 w 104"/>
                  <a:gd name="T23" fmla="*/ 1 h 13"/>
                  <a:gd name="T24" fmla="*/ 88 w 104"/>
                  <a:gd name="T25" fmla="*/ 4 h 13"/>
                  <a:gd name="T26" fmla="*/ 89 w 104"/>
                  <a:gd name="T27" fmla="*/ 3 h 13"/>
                  <a:gd name="T28" fmla="*/ 97 w 104"/>
                  <a:gd name="T29" fmla="*/ 4 h 13"/>
                  <a:gd name="T30" fmla="*/ 89 w 104"/>
                  <a:gd name="T31"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3">
                    <a:moveTo>
                      <a:pt x="88" y="4"/>
                    </a:moveTo>
                    <a:cubicBezTo>
                      <a:pt x="85" y="4"/>
                      <a:pt x="82" y="5"/>
                      <a:pt x="79" y="5"/>
                    </a:cubicBezTo>
                    <a:cubicBezTo>
                      <a:pt x="78" y="5"/>
                      <a:pt x="78" y="3"/>
                      <a:pt x="78" y="2"/>
                    </a:cubicBezTo>
                    <a:cubicBezTo>
                      <a:pt x="74" y="4"/>
                      <a:pt x="71" y="2"/>
                      <a:pt x="66" y="3"/>
                    </a:cubicBezTo>
                    <a:cubicBezTo>
                      <a:pt x="67" y="6"/>
                      <a:pt x="70" y="4"/>
                      <a:pt x="73" y="4"/>
                    </a:cubicBezTo>
                    <a:cubicBezTo>
                      <a:pt x="63" y="8"/>
                      <a:pt x="44" y="4"/>
                      <a:pt x="31" y="3"/>
                    </a:cubicBezTo>
                    <a:cubicBezTo>
                      <a:pt x="31" y="4"/>
                      <a:pt x="32" y="4"/>
                      <a:pt x="32" y="5"/>
                    </a:cubicBezTo>
                    <a:cubicBezTo>
                      <a:pt x="25" y="7"/>
                      <a:pt x="13" y="8"/>
                      <a:pt x="2" y="8"/>
                    </a:cubicBezTo>
                    <a:cubicBezTo>
                      <a:pt x="0" y="8"/>
                      <a:pt x="1" y="12"/>
                      <a:pt x="0" y="13"/>
                    </a:cubicBezTo>
                    <a:cubicBezTo>
                      <a:pt x="31" y="13"/>
                      <a:pt x="76" y="7"/>
                      <a:pt x="103" y="5"/>
                    </a:cubicBezTo>
                    <a:cubicBezTo>
                      <a:pt x="104" y="2"/>
                      <a:pt x="102" y="3"/>
                      <a:pt x="102" y="0"/>
                    </a:cubicBezTo>
                    <a:cubicBezTo>
                      <a:pt x="96" y="1"/>
                      <a:pt x="95" y="1"/>
                      <a:pt x="87" y="1"/>
                    </a:cubicBezTo>
                    <a:cubicBezTo>
                      <a:pt x="87" y="3"/>
                      <a:pt x="88" y="3"/>
                      <a:pt x="88" y="4"/>
                    </a:cubicBezTo>
                    <a:close/>
                    <a:moveTo>
                      <a:pt x="89" y="3"/>
                    </a:moveTo>
                    <a:cubicBezTo>
                      <a:pt x="92" y="3"/>
                      <a:pt x="96" y="1"/>
                      <a:pt x="97" y="4"/>
                    </a:cubicBezTo>
                    <a:cubicBezTo>
                      <a:pt x="94" y="4"/>
                      <a:pt x="91" y="5"/>
                      <a:pt x="8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82"/>
              <p:cNvSpPr/>
              <p:nvPr/>
            </p:nvSpPr>
            <p:spPr bwMode="auto">
              <a:xfrm>
                <a:off x="532" y="104"/>
                <a:ext cx="22" cy="6"/>
              </a:xfrm>
              <a:custGeom>
                <a:avLst/>
                <a:gdLst>
                  <a:gd name="T0" fmla="*/ 0 w 24"/>
                  <a:gd name="T1" fmla="*/ 4 h 6"/>
                  <a:gd name="T2" fmla="*/ 24 w 24"/>
                  <a:gd name="T3" fmla="*/ 1 h 6"/>
                  <a:gd name="T4" fmla="*/ 0 w 24"/>
                  <a:gd name="T5" fmla="*/ 4 h 6"/>
                </a:gdLst>
                <a:ahLst/>
                <a:cxnLst>
                  <a:cxn ang="0">
                    <a:pos x="T0" y="T1"/>
                  </a:cxn>
                  <a:cxn ang="0">
                    <a:pos x="T2" y="T3"/>
                  </a:cxn>
                  <a:cxn ang="0">
                    <a:pos x="T4" y="T5"/>
                  </a:cxn>
                </a:cxnLst>
                <a:rect l="0" t="0" r="r" b="b"/>
                <a:pathLst>
                  <a:path w="24" h="6">
                    <a:moveTo>
                      <a:pt x="0" y="4"/>
                    </a:moveTo>
                    <a:cubicBezTo>
                      <a:pt x="8" y="1"/>
                      <a:pt x="17" y="0"/>
                      <a:pt x="24" y="1"/>
                    </a:cubicBezTo>
                    <a:cubicBezTo>
                      <a:pt x="16" y="4"/>
                      <a:pt x="6" y="6"/>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92" name="直接连接符 91"/>
            <p:cNvCxnSpPr/>
            <p:nvPr/>
          </p:nvCxnSpPr>
          <p:spPr>
            <a:xfrm>
              <a:off x="1777165" y="495300"/>
              <a:ext cx="0" cy="4580523"/>
            </a:xfrm>
            <a:prstGeom prst="line">
              <a:avLst/>
            </a:prstGeom>
            <a:ln w="69850" cap="rnd">
              <a:solidFill>
                <a:schemeClr val="tx1">
                  <a:lumMod val="50000"/>
                  <a:lumOff val="50000"/>
                </a:schemeClr>
              </a:solidFill>
              <a:miter lim="400000"/>
            </a:ln>
            <a:effectLst/>
          </p:spPr>
        </p:cxnSp>
      </p:grpSp>
      <p:sp>
        <p:nvSpPr>
          <p:cNvPr id="96" name="文本框 95"/>
          <p:cNvSpPr txBox="1"/>
          <p:nvPr/>
        </p:nvSpPr>
        <p:spPr>
          <a:xfrm>
            <a:off x="2098957" y="2001711"/>
            <a:ext cx="3947536" cy="398780"/>
          </a:xfrm>
          <a:prstGeom prst="rect">
            <a:avLst/>
          </a:prstGeom>
          <a:noFill/>
        </p:spPr>
        <p:txBody>
          <a:bodyPr wrap="square" rtlCol="0">
            <a:spAutoFit/>
          </a:bodyPr>
          <a:lstStyle/>
          <a:p>
            <a:pPr algn="just"/>
            <a:r>
              <a:rPr lang="zh-CN" altLang="en-US" sz="2000" b="1" dirty="0">
                <a:latin typeface="庞中华简体 V2007" panose="02000600000000000000" pitchFamily="2" charset="-122"/>
                <a:ea typeface="庞中华简体 V2007" panose="02000600000000000000" pitchFamily="2" charset="-122"/>
                <a:cs typeface="庞中华简体 V2007" panose="02000600000000000000" pitchFamily="2" charset="-122"/>
              </a:rPr>
              <a:t>包罗万象皮具店</a:t>
            </a:r>
            <a:endParaRPr lang="zh-CN" altLang="en-US" sz="2000" b="1" dirty="0">
              <a:latin typeface="庞中华简体 V2007" panose="02000600000000000000" pitchFamily="2" charset="-122"/>
              <a:ea typeface="庞中华简体 V2007" panose="02000600000000000000" pitchFamily="2" charset="-122"/>
              <a:cs typeface="庞中华简体 V2007" panose="02000600000000000000" pitchFamily="2" charset="-122"/>
            </a:endParaRPr>
          </a:p>
        </p:txBody>
      </p:sp>
      <p:sp>
        <p:nvSpPr>
          <p:cNvPr id="103" name="矩形 102"/>
          <p:cNvSpPr/>
          <p:nvPr/>
        </p:nvSpPr>
        <p:spPr>
          <a:xfrm>
            <a:off x="1672364" y="2073498"/>
            <a:ext cx="254157" cy="25400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52525"/>
              </a:solidFill>
            </a:endParaRPr>
          </a:p>
        </p:txBody>
      </p:sp>
      <p:sp>
        <p:nvSpPr>
          <p:cNvPr id="104" name="矩形 103"/>
          <p:cNvSpPr/>
          <p:nvPr/>
        </p:nvSpPr>
        <p:spPr>
          <a:xfrm>
            <a:off x="1658541" y="4169015"/>
            <a:ext cx="254157" cy="25400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52525"/>
              </a:solidFill>
            </a:endParaRPr>
          </a:p>
        </p:txBody>
      </p:sp>
      <p:sp>
        <p:nvSpPr>
          <p:cNvPr id="107" name="矩形 106"/>
          <p:cNvSpPr/>
          <p:nvPr/>
        </p:nvSpPr>
        <p:spPr>
          <a:xfrm>
            <a:off x="6406513" y="2904263"/>
            <a:ext cx="4369612" cy="291123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8" name="图片 107" descr="C:\Users\Administrator\Desktop\余乐\美工教材\六改\节日活动\皮具（年末大促）.jpg皮具（年末大促）"/>
          <p:cNvPicPr>
            <a:picLocks noChangeAspect="1"/>
          </p:cNvPicPr>
          <p:nvPr/>
        </p:nvPicPr>
        <p:blipFill>
          <a:blip r:embed="rId1"/>
          <a:srcRect/>
          <a:stretch>
            <a:fillRect/>
          </a:stretch>
        </p:blipFill>
        <p:spPr>
          <a:xfrm>
            <a:off x="6546850" y="3448368"/>
            <a:ext cx="4729480" cy="1757045"/>
          </a:xfrm>
          <a:prstGeom prst="rect">
            <a:avLst/>
          </a:prstGeom>
          <a:effectLst>
            <a:outerShdw blurRad="139700" dist="190500" dir="2700000" algn="tl" rotWithShape="0">
              <a:prstClr val="black">
                <a:alpha val="40000"/>
              </a:prstClr>
            </a:outerShdw>
          </a:effectLst>
        </p:spPr>
      </p:pic>
      <p:grpSp>
        <p:nvGrpSpPr>
          <p:cNvPr id="3" name="组合 2"/>
          <p:cNvGrpSpPr/>
          <p:nvPr/>
        </p:nvGrpSpPr>
        <p:grpSpPr>
          <a:xfrm>
            <a:off x="0" y="260350"/>
            <a:ext cx="680085" cy="431800"/>
            <a:chOff x="0" y="410"/>
            <a:chExt cx="1071" cy="680"/>
          </a:xfrm>
        </p:grpSpPr>
        <p:sp>
          <p:nvSpPr>
            <p:cNvPr id="4" name="Rectangle 3      (向天歌演示原创作品：www.TopPPT.cn)"/>
            <p:cNvSpPr/>
            <p:nvPr/>
          </p:nvSpPr>
          <p:spPr>
            <a:xfrm>
              <a:off x="0" y="410"/>
              <a:ext cx="642"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5" name="Rectangle 4      (向天歌演示原创作品：www.TopPPT.cn)"/>
            <p:cNvSpPr/>
            <p:nvPr/>
          </p:nvSpPr>
          <p:spPr>
            <a:xfrm>
              <a:off x="755" y="410"/>
              <a:ext cx="113"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6" name="Rectangle 5      (向天歌演示原创作品：www.TopPPT.cn)"/>
            <p:cNvSpPr/>
            <p:nvPr/>
          </p:nvSpPr>
          <p:spPr>
            <a:xfrm>
              <a:off x="971" y="731"/>
              <a:ext cx="100" cy="35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8" name="TextBox 6      (向天歌演示原创作品：www.TopPPT.cn)"/>
          <p:cNvSpPr txBox="1"/>
          <p:nvPr/>
        </p:nvSpPr>
        <p:spPr>
          <a:xfrm>
            <a:off x="680085" y="375920"/>
            <a:ext cx="248158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美工-项目应用实战</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1000"/>
                                            <p:tgtEl>
                                              <p:spTgt spid="3"/>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p:tgtEl>
                                              <p:spTgt spid="8"/>
                                            </p:tgtEl>
                                            <p:attrNameLst>
                                              <p:attrName>ppt_x</p:attrName>
                                            </p:attrNameLst>
                                          </p:cBhvr>
                                          <p:tavLst>
                                            <p:tav tm="0">
                                              <p:val>
                                                <p:strVal val="#ppt_x-#ppt_w*1.125000"/>
                                              </p:val>
                                            </p:tav>
                                            <p:tav tm="100000">
                                              <p:val>
                                                <p:strVal val="#ppt_x"/>
                                              </p:val>
                                            </p:tav>
                                          </p:tavLst>
                                        </p:anim>
                                        <p:animEffect transition="in" filter="wipe(right)">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750"/>
                                            <p:tgtEl>
                                              <p:spTgt spid="2"/>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p:cTn id="19" dur="500" fill="hold"/>
                                            <p:tgtEl>
                                              <p:spTgt spid="103"/>
                                            </p:tgtEl>
                                            <p:attrNameLst>
                                              <p:attrName>ppt_w</p:attrName>
                                            </p:attrNameLst>
                                          </p:cBhvr>
                                          <p:tavLst>
                                            <p:tav tm="0">
                                              <p:val>
                                                <p:fltVal val="0"/>
                                              </p:val>
                                            </p:tav>
                                            <p:tav tm="100000">
                                              <p:val>
                                                <p:strVal val="#ppt_w"/>
                                              </p:val>
                                            </p:tav>
                                          </p:tavLst>
                                        </p:anim>
                                        <p:anim calcmode="lin" valueType="num">
                                          <p:cBhvr>
                                            <p:cTn id="20" dur="500" fill="hold"/>
                                            <p:tgtEl>
                                              <p:spTgt spid="103"/>
                                            </p:tgtEl>
                                            <p:attrNameLst>
                                              <p:attrName>ppt_h</p:attrName>
                                            </p:attrNameLst>
                                          </p:cBhvr>
                                          <p:tavLst>
                                            <p:tav tm="0">
                                              <p:val>
                                                <p:fltVal val="0"/>
                                              </p:val>
                                            </p:tav>
                                            <p:tav tm="100000">
                                              <p:val>
                                                <p:strVal val="#ppt_h"/>
                                              </p:val>
                                            </p:tav>
                                          </p:tavLst>
                                        </p:anim>
                                        <p:animEffect transition="in" filter="fade">
                                          <p:cBhvr>
                                            <p:cTn id="21" dur="500"/>
                                            <p:tgtEl>
                                              <p:spTgt spid="103"/>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104"/>
                                            </p:tgtEl>
                                            <p:attrNameLst>
                                              <p:attrName>style.visibility</p:attrName>
                                            </p:attrNameLst>
                                          </p:cBhvr>
                                          <p:to>
                                            <p:strVal val="visible"/>
                                          </p:to>
                                        </p:set>
                                        <p:anim calcmode="lin" valueType="num">
                                          <p:cBhvr>
                                            <p:cTn id="25" dur="500" fill="hold"/>
                                            <p:tgtEl>
                                              <p:spTgt spid="104"/>
                                            </p:tgtEl>
                                            <p:attrNameLst>
                                              <p:attrName>ppt_w</p:attrName>
                                            </p:attrNameLst>
                                          </p:cBhvr>
                                          <p:tavLst>
                                            <p:tav tm="0">
                                              <p:val>
                                                <p:fltVal val="0"/>
                                              </p:val>
                                            </p:tav>
                                            <p:tav tm="100000">
                                              <p:val>
                                                <p:strVal val="#ppt_w"/>
                                              </p:val>
                                            </p:tav>
                                          </p:tavLst>
                                        </p:anim>
                                        <p:anim calcmode="lin" valueType="num">
                                          <p:cBhvr>
                                            <p:cTn id="26" dur="500" fill="hold"/>
                                            <p:tgtEl>
                                              <p:spTgt spid="104"/>
                                            </p:tgtEl>
                                            <p:attrNameLst>
                                              <p:attrName>ppt_h</p:attrName>
                                            </p:attrNameLst>
                                          </p:cBhvr>
                                          <p:tavLst>
                                            <p:tav tm="0">
                                              <p:val>
                                                <p:fltVal val="0"/>
                                              </p:val>
                                            </p:tav>
                                            <p:tav tm="100000">
                                              <p:val>
                                                <p:strVal val="#ppt_h"/>
                                              </p:val>
                                            </p:tav>
                                          </p:tavLst>
                                        </p:anim>
                                        <p:animEffect transition="in" filter="fade">
                                          <p:cBhvr>
                                            <p:cTn id="27" dur="500"/>
                                            <p:tgtEl>
                                              <p:spTgt spid="104"/>
                                            </p:tgtEl>
                                          </p:cBhvr>
                                        </p:animEffect>
                                      </p:childTnLst>
                                    </p:cTn>
                                  </p:par>
                                </p:childTnLst>
                              </p:cTn>
                            </p:par>
                            <p:par>
                              <p:cTn id="28" fill="hold">
                                <p:stCondLst>
                                  <p:cond delay="30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96"/>
                                            </p:tgtEl>
                                            <p:attrNameLst>
                                              <p:attrName>ppt_y</p:attrName>
                                            </p:attrNameLst>
                                          </p:cBhvr>
                                          <p:tavLst>
                                            <p:tav tm="0">
                                              <p:val>
                                                <p:strVal val="#ppt_y"/>
                                              </p:val>
                                            </p:tav>
                                            <p:tav tm="100000">
                                              <p:val>
                                                <p:strVal val="#ppt_y"/>
                                              </p:val>
                                            </p:tav>
                                          </p:tavLst>
                                        </p:anim>
                                        <p:anim calcmode="lin" valueType="num">
                                          <p:cBhvr>
                                            <p:cTn id="33" dur="500" fill="hold"/>
                                            <p:tgtEl>
                                              <p:spTgt spid="96"/>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96"/>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96"/>
                                            </p:tgtEl>
                                          </p:cBhvr>
                                        </p:animEffect>
                                      </p:childTnLst>
                                    </p:cTn>
                                  </p:par>
                                </p:childTnLst>
                              </p:cTn>
                            </p:par>
                            <p:par>
                              <p:cTn id="36" fill="hold">
                                <p:stCondLst>
                                  <p:cond delay="2549"/>
                                </p:stCondLst>
                                <p:childTnLst>
                                  <p:par>
                                    <p:cTn id="37" presetID="22" presetClass="entr" presetSubtype="1" fill="hold" grpId="0" nodeType="afterEffect">
                                      <p:stCondLst>
                                        <p:cond delay="0"/>
                                      </p:stCondLst>
                                      <p:childTnLst>
                                        <p:set>
                                          <p:cBhvr>
                                            <p:cTn id="38" dur="1" fill="hold">
                                              <p:stCondLst>
                                                <p:cond delay="0"/>
                                              </p:stCondLst>
                                            </p:cTn>
                                            <p:tgtEl>
                                              <p:spTgt spid="91"/>
                                            </p:tgtEl>
                                            <p:attrNameLst>
                                              <p:attrName>style.visibility</p:attrName>
                                            </p:attrNameLst>
                                          </p:cBhvr>
                                          <p:to>
                                            <p:strVal val="visible"/>
                                          </p:to>
                                        </p:set>
                                        <p:animEffect transition="in" filter="wipe(up)">
                                          <p:cBhvr>
                                            <p:cTn id="39" dur="500"/>
                                            <p:tgtEl>
                                              <p:spTgt spid="91"/>
                                            </p:tgtEl>
                                          </p:cBhvr>
                                        </p:animEffect>
                                      </p:childTnLst>
                                    </p:cTn>
                                  </p:par>
                                </p:childTnLst>
                              </p:cTn>
                            </p:par>
                            <p:par>
                              <p:cTn id="40" fill="hold">
                                <p:stCondLst>
                                  <p:cond delay="3049"/>
                                </p:stCondLst>
                                <p:childTnLst>
                                  <p:par>
                                    <p:cTn id="41" presetID="22" presetClass="entr" presetSubtype="1" fill="hold" grpId="0" nodeType="after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wipe(up)">
                                          <p:cBhvr>
                                            <p:cTn id="43" dur="500"/>
                                            <p:tgtEl>
                                              <p:spTgt spid="90"/>
                                            </p:tgtEl>
                                          </p:cBhvr>
                                        </p:animEffect>
                                      </p:childTnLst>
                                    </p:cTn>
                                  </p:par>
                                </p:childTnLst>
                              </p:cTn>
                            </p:par>
                            <p:par>
                              <p:cTn id="44" fill="hold">
                                <p:stCondLst>
                                  <p:cond delay="3549"/>
                                </p:stCondLst>
                                <p:childTnLst>
                                  <p:par>
                                    <p:cTn id="45" presetID="42" presetClass="entr" presetSubtype="0" fill="hold" nodeType="afterEffect">
                                      <p:stCondLst>
                                        <p:cond delay="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childTnLst>
                              </p:cTn>
                            </p:par>
                            <p:par>
                              <p:cTn id="50" fill="hold">
                                <p:stCondLst>
                                  <p:cond delay="4549"/>
                                </p:stCondLst>
                                <p:childTnLst>
                                  <p:par>
                                    <p:cTn id="51" presetID="2" presetClass="entr" presetSubtype="6" fill="hold" grpId="0" nodeType="afterEffect" p14:presetBounceEnd="60000">
                                      <p:stCondLst>
                                        <p:cond delay="0"/>
                                      </p:stCondLst>
                                      <p:childTnLst>
                                        <p:set>
                                          <p:cBhvr>
                                            <p:cTn id="52" dur="1" fill="hold">
                                              <p:stCondLst>
                                                <p:cond delay="0"/>
                                              </p:stCondLst>
                                            </p:cTn>
                                            <p:tgtEl>
                                              <p:spTgt spid="107"/>
                                            </p:tgtEl>
                                            <p:attrNameLst>
                                              <p:attrName>style.visibility</p:attrName>
                                            </p:attrNameLst>
                                          </p:cBhvr>
                                          <p:to>
                                            <p:strVal val="visible"/>
                                          </p:to>
                                        </p:set>
                                        <p:anim calcmode="lin" valueType="num" p14:bounceEnd="60000">
                                          <p:cBhvr additive="base">
                                            <p:cTn id="53" dur="750" fill="hold"/>
                                            <p:tgtEl>
                                              <p:spTgt spid="107"/>
                                            </p:tgtEl>
                                            <p:attrNameLst>
                                              <p:attrName>ppt_x</p:attrName>
                                            </p:attrNameLst>
                                          </p:cBhvr>
                                          <p:tavLst>
                                            <p:tav tm="0">
                                              <p:val>
                                                <p:strVal val="1+#ppt_w/2"/>
                                              </p:val>
                                            </p:tav>
                                            <p:tav tm="100000">
                                              <p:val>
                                                <p:strVal val="#ppt_x"/>
                                              </p:val>
                                            </p:tav>
                                          </p:tavLst>
                                        </p:anim>
                                        <p:anim calcmode="lin" valueType="num" p14:bounceEnd="60000">
                                          <p:cBhvr additive="base">
                                            <p:cTn id="54" dur="75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103" grpId="0" bldLvl="0" animBg="1"/>
          <p:bldP spid="104" grpId="0" bldLvl="0" animBg="1"/>
          <p:bldP spid="107" grpId="0" bldLvl="0" animBg="1"/>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1000"/>
                                            <p:tgtEl>
                                              <p:spTgt spid="3"/>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p:tgtEl>
                                              <p:spTgt spid="8"/>
                                            </p:tgtEl>
                                            <p:attrNameLst>
                                              <p:attrName>ppt_x</p:attrName>
                                            </p:attrNameLst>
                                          </p:cBhvr>
                                          <p:tavLst>
                                            <p:tav tm="0">
                                              <p:val>
                                                <p:strVal val="#ppt_x-#ppt_w*1.125000"/>
                                              </p:val>
                                            </p:tav>
                                            <p:tav tm="100000">
                                              <p:val>
                                                <p:strVal val="#ppt_x"/>
                                              </p:val>
                                            </p:tav>
                                          </p:tavLst>
                                        </p:anim>
                                        <p:animEffect transition="in" filter="wipe(right)">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750"/>
                                            <p:tgtEl>
                                              <p:spTgt spid="2"/>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p:cTn id="19" dur="500" fill="hold"/>
                                            <p:tgtEl>
                                              <p:spTgt spid="103"/>
                                            </p:tgtEl>
                                            <p:attrNameLst>
                                              <p:attrName>ppt_w</p:attrName>
                                            </p:attrNameLst>
                                          </p:cBhvr>
                                          <p:tavLst>
                                            <p:tav tm="0">
                                              <p:val>
                                                <p:fltVal val="0"/>
                                              </p:val>
                                            </p:tav>
                                            <p:tav tm="100000">
                                              <p:val>
                                                <p:strVal val="#ppt_w"/>
                                              </p:val>
                                            </p:tav>
                                          </p:tavLst>
                                        </p:anim>
                                        <p:anim calcmode="lin" valueType="num">
                                          <p:cBhvr>
                                            <p:cTn id="20" dur="500" fill="hold"/>
                                            <p:tgtEl>
                                              <p:spTgt spid="103"/>
                                            </p:tgtEl>
                                            <p:attrNameLst>
                                              <p:attrName>ppt_h</p:attrName>
                                            </p:attrNameLst>
                                          </p:cBhvr>
                                          <p:tavLst>
                                            <p:tav tm="0">
                                              <p:val>
                                                <p:fltVal val="0"/>
                                              </p:val>
                                            </p:tav>
                                            <p:tav tm="100000">
                                              <p:val>
                                                <p:strVal val="#ppt_h"/>
                                              </p:val>
                                            </p:tav>
                                          </p:tavLst>
                                        </p:anim>
                                        <p:animEffect transition="in" filter="fade">
                                          <p:cBhvr>
                                            <p:cTn id="21" dur="500"/>
                                            <p:tgtEl>
                                              <p:spTgt spid="103"/>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104"/>
                                            </p:tgtEl>
                                            <p:attrNameLst>
                                              <p:attrName>style.visibility</p:attrName>
                                            </p:attrNameLst>
                                          </p:cBhvr>
                                          <p:to>
                                            <p:strVal val="visible"/>
                                          </p:to>
                                        </p:set>
                                        <p:anim calcmode="lin" valueType="num">
                                          <p:cBhvr>
                                            <p:cTn id="25" dur="500" fill="hold"/>
                                            <p:tgtEl>
                                              <p:spTgt spid="104"/>
                                            </p:tgtEl>
                                            <p:attrNameLst>
                                              <p:attrName>ppt_w</p:attrName>
                                            </p:attrNameLst>
                                          </p:cBhvr>
                                          <p:tavLst>
                                            <p:tav tm="0">
                                              <p:val>
                                                <p:fltVal val="0"/>
                                              </p:val>
                                            </p:tav>
                                            <p:tav tm="100000">
                                              <p:val>
                                                <p:strVal val="#ppt_w"/>
                                              </p:val>
                                            </p:tav>
                                          </p:tavLst>
                                        </p:anim>
                                        <p:anim calcmode="lin" valueType="num">
                                          <p:cBhvr>
                                            <p:cTn id="26" dur="500" fill="hold"/>
                                            <p:tgtEl>
                                              <p:spTgt spid="104"/>
                                            </p:tgtEl>
                                            <p:attrNameLst>
                                              <p:attrName>ppt_h</p:attrName>
                                            </p:attrNameLst>
                                          </p:cBhvr>
                                          <p:tavLst>
                                            <p:tav tm="0">
                                              <p:val>
                                                <p:fltVal val="0"/>
                                              </p:val>
                                            </p:tav>
                                            <p:tav tm="100000">
                                              <p:val>
                                                <p:strVal val="#ppt_h"/>
                                              </p:val>
                                            </p:tav>
                                          </p:tavLst>
                                        </p:anim>
                                        <p:animEffect transition="in" filter="fade">
                                          <p:cBhvr>
                                            <p:cTn id="27" dur="500"/>
                                            <p:tgtEl>
                                              <p:spTgt spid="104"/>
                                            </p:tgtEl>
                                          </p:cBhvr>
                                        </p:animEffect>
                                      </p:childTnLst>
                                    </p:cTn>
                                  </p:par>
                                </p:childTnLst>
                              </p:cTn>
                            </p:par>
                            <p:par>
                              <p:cTn id="28" fill="hold">
                                <p:stCondLst>
                                  <p:cond delay="30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96"/>
                                            </p:tgtEl>
                                            <p:attrNameLst>
                                              <p:attrName>ppt_y</p:attrName>
                                            </p:attrNameLst>
                                          </p:cBhvr>
                                          <p:tavLst>
                                            <p:tav tm="0">
                                              <p:val>
                                                <p:strVal val="#ppt_y"/>
                                              </p:val>
                                            </p:tav>
                                            <p:tav tm="100000">
                                              <p:val>
                                                <p:strVal val="#ppt_y"/>
                                              </p:val>
                                            </p:tav>
                                          </p:tavLst>
                                        </p:anim>
                                        <p:anim calcmode="lin" valueType="num">
                                          <p:cBhvr>
                                            <p:cTn id="33" dur="500" fill="hold"/>
                                            <p:tgtEl>
                                              <p:spTgt spid="96"/>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96"/>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96"/>
                                            </p:tgtEl>
                                          </p:cBhvr>
                                        </p:animEffect>
                                      </p:childTnLst>
                                    </p:cTn>
                                  </p:par>
                                </p:childTnLst>
                              </p:cTn>
                            </p:par>
                            <p:par>
                              <p:cTn id="36" fill="hold">
                                <p:stCondLst>
                                  <p:cond delay="2549"/>
                                </p:stCondLst>
                                <p:childTnLst>
                                  <p:par>
                                    <p:cTn id="37" presetID="22" presetClass="entr" presetSubtype="1" fill="hold" grpId="0" nodeType="afterEffect">
                                      <p:stCondLst>
                                        <p:cond delay="0"/>
                                      </p:stCondLst>
                                      <p:childTnLst>
                                        <p:set>
                                          <p:cBhvr>
                                            <p:cTn id="38" dur="1" fill="hold">
                                              <p:stCondLst>
                                                <p:cond delay="0"/>
                                              </p:stCondLst>
                                            </p:cTn>
                                            <p:tgtEl>
                                              <p:spTgt spid="91"/>
                                            </p:tgtEl>
                                            <p:attrNameLst>
                                              <p:attrName>style.visibility</p:attrName>
                                            </p:attrNameLst>
                                          </p:cBhvr>
                                          <p:to>
                                            <p:strVal val="visible"/>
                                          </p:to>
                                        </p:set>
                                        <p:animEffect transition="in" filter="wipe(up)">
                                          <p:cBhvr>
                                            <p:cTn id="39" dur="500"/>
                                            <p:tgtEl>
                                              <p:spTgt spid="91"/>
                                            </p:tgtEl>
                                          </p:cBhvr>
                                        </p:animEffect>
                                      </p:childTnLst>
                                    </p:cTn>
                                  </p:par>
                                </p:childTnLst>
                              </p:cTn>
                            </p:par>
                            <p:par>
                              <p:cTn id="40" fill="hold">
                                <p:stCondLst>
                                  <p:cond delay="3049"/>
                                </p:stCondLst>
                                <p:childTnLst>
                                  <p:par>
                                    <p:cTn id="41" presetID="22" presetClass="entr" presetSubtype="1" fill="hold" grpId="0" nodeType="after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wipe(up)">
                                          <p:cBhvr>
                                            <p:cTn id="43" dur="500"/>
                                            <p:tgtEl>
                                              <p:spTgt spid="90"/>
                                            </p:tgtEl>
                                          </p:cBhvr>
                                        </p:animEffect>
                                      </p:childTnLst>
                                    </p:cTn>
                                  </p:par>
                                </p:childTnLst>
                              </p:cTn>
                            </p:par>
                            <p:par>
                              <p:cTn id="44" fill="hold">
                                <p:stCondLst>
                                  <p:cond delay="3549"/>
                                </p:stCondLst>
                                <p:childTnLst>
                                  <p:par>
                                    <p:cTn id="45" presetID="42" presetClass="entr" presetSubtype="0" fill="hold" nodeType="afterEffect">
                                      <p:stCondLst>
                                        <p:cond delay="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childTnLst>
                              </p:cTn>
                            </p:par>
                            <p:par>
                              <p:cTn id="50" fill="hold">
                                <p:stCondLst>
                                  <p:cond delay="4549"/>
                                </p:stCondLst>
                                <p:childTnLst>
                                  <p:par>
                                    <p:cTn id="51" presetID="2" presetClass="entr" presetSubtype="6" fill="hold" grpId="0" nodeType="afterEffect">
                                      <p:stCondLst>
                                        <p:cond delay="0"/>
                                      </p:stCondLst>
                                      <p:childTnLst>
                                        <p:set>
                                          <p:cBhvr>
                                            <p:cTn id="52" dur="1" fill="hold">
                                              <p:stCondLst>
                                                <p:cond delay="0"/>
                                              </p:stCondLst>
                                            </p:cTn>
                                            <p:tgtEl>
                                              <p:spTgt spid="107"/>
                                            </p:tgtEl>
                                            <p:attrNameLst>
                                              <p:attrName>style.visibility</p:attrName>
                                            </p:attrNameLst>
                                          </p:cBhvr>
                                          <p:to>
                                            <p:strVal val="visible"/>
                                          </p:to>
                                        </p:set>
                                        <p:anim calcmode="lin" valueType="num">
                                          <p:cBhvr additive="base">
                                            <p:cTn id="53" dur="750" fill="hold"/>
                                            <p:tgtEl>
                                              <p:spTgt spid="107"/>
                                            </p:tgtEl>
                                            <p:attrNameLst>
                                              <p:attrName>ppt_x</p:attrName>
                                            </p:attrNameLst>
                                          </p:cBhvr>
                                          <p:tavLst>
                                            <p:tav tm="0">
                                              <p:val>
                                                <p:strVal val="1+#ppt_w/2"/>
                                              </p:val>
                                            </p:tav>
                                            <p:tav tm="100000">
                                              <p:val>
                                                <p:strVal val="#ppt_x"/>
                                              </p:val>
                                            </p:tav>
                                          </p:tavLst>
                                        </p:anim>
                                        <p:anim calcmode="lin" valueType="num">
                                          <p:cBhvr additive="base">
                                            <p:cTn id="54" dur="75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103" grpId="0" bldLvl="0" animBg="1"/>
          <p:bldP spid="104" grpId="0" bldLvl="0" animBg="1"/>
          <p:bldP spid="107" grpId="0" bldLvl="0" animBg="1"/>
          <p:bldP spid="8"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3098800"/>
            <a:ext cx="12192000" cy="3759200"/>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圆角矩形 6"/>
          <p:cNvSpPr/>
          <p:nvPr/>
        </p:nvSpPr>
        <p:spPr>
          <a:xfrm>
            <a:off x="2349500" y="1662113"/>
            <a:ext cx="7937500" cy="2638425"/>
          </a:xfrm>
          <a:prstGeom prst="roundRect">
            <a:avLst>
              <a:gd name="adj" fmla="val 32734"/>
            </a:avLst>
          </a:prstGeom>
          <a:solidFill>
            <a:srgbClr val="25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1748" name="文本框 8"/>
          <p:cNvSpPr txBox="1"/>
          <p:nvPr/>
        </p:nvSpPr>
        <p:spPr>
          <a:xfrm>
            <a:off x="3640455" y="4470718"/>
            <a:ext cx="5356225" cy="1014730"/>
          </a:xfrm>
          <a:prstGeom prst="rect">
            <a:avLst/>
          </a:prstGeom>
          <a:noFill/>
          <a:ln w="9525">
            <a:noFill/>
          </a:ln>
        </p:spPr>
        <p:txBody>
          <a:bodyPr>
            <a:spAutoFit/>
          </a:bodyPr>
          <a:lstStyle/>
          <a:p>
            <a:pPr lvl="0" eaLnBrk="1" hangingPunct="1"/>
            <a:r>
              <a:rPr lang="en-US" altLang="zh-CN" sz="6000" dirty="0">
                <a:solidFill>
                  <a:schemeClr val="bg1"/>
                </a:solidFill>
                <a:latin typeface="Agency FB" panose="020B0503020202020204" pitchFamily="34" charset="0"/>
                <a:ea typeface="宋体" panose="02010600030101010101" pitchFamily="2" charset="-122"/>
              </a:rPr>
              <a:t>         thank you</a:t>
            </a:r>
            <a:endParaRPr lang="zh-CN" altLang="en-US" sz="6000" dirty="0">
              <a:solidFill>
                <a:schemeClr val="bg1"/>
              </a:solidFill>
              <a:latin typeface="Agency FB" panose="020B0503020202020204" pitchFamily="34" charset="0"/>
              <a:ea typeface="宋体" panose="02010600030101010101" pitchFamily="2" charset="-122"/>
            </a:endParaRPr>
          </a:p>
        </p:txBody>
      </p:sp>
      <p:sp>
        <p:nvSpPr>
          <p:cNvPr id="31750" name="文本框 10"/>
          <p:cNvSpPr txBox="1"/>
          <p:nvPr/>
        </p:nvSpPr>
        <p:spPr>
          <a:xfrm>
            <a:off x="4321175" y="1939925"/>
            <a:ext cx="5965825" cy="2216150"/>
          </a:xfrm>
          <a:prstGeom prst="rect">
            <a:avLst/>
          </a:prstGeom>
          <a:noFill/>
          <a:ln w="9525">
            <a:noFill/>
          </a:ln>
        </p:spPr>
        <p:txBody>
          <a:bodyPr>
            <a:spAutoFit/>
          </a:bodyPr>
          <a:lstStyle/>
          <a:p>
            <a:pPr lvl="0" eaLnBrk="1" hangingPunct="1"/>
            <a:r>
              <a:rPr lang="zh-CN" altLang="en-US" sz="13800" dirty="0">
                <a:solidFill>
                  <a:schemeClr val="bg1"/>
                </a:solidFill>
                <a:latin typeface="微软雅黑" panose="020B0503020204020204" pitchFamily="34" charset="-122"/>
                <a:ea typeface="微软雅黑" panose="020B0503020204020204" pitchFamily="34" charset="-122"/>
              </a:rPr>
              <a:t>谢谢</a:t>
            </a:r>
            <a:endParaRPr lang="zh-CN" altLang="en-US" sz="138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向天歌演示原创作品：www.TopPPT.cn)"/>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6648" y="1628800"/>
            <a:ext cx="6023782" cy="4257794"/>
          </a:xfrm>
          <a:prstGeom prst="rect">
            <a:avLst/>
          </a:prstGeom>
        </p:spPr>
      </p:pic>
      <p:grpSp>
        <p:nvGrpSpPr>
          <p:cNvPr id="3" name="组合 2"/>
          <p:cNvGrpSpPr/>
          <p:nvPr/>
        </p:nvGrpSpPr>
        <p:grpSpPr>
          <a:xfrm>
            <a:off x="7259955" y="2931795"/>
            <a:ext cx="3893820" cy="791210"/>
            <a:chOff x="11433" y="4617"/>
            <a:chExt cx="6132" cy="1246"/>
          </a:xfrm>
        </p:grpSpPr>
        <p:sp>
          <p:nvSpPr>
            <p:cNvPr id="17" name="Rectangle 16      (向天歌演示原创作品：www.TopPPT.cn)"/>
            <p:cNvSpPr/>
            <p:nvPr/>
          </p:nvSpPr>
          <p:spPr>
            <a:xfrm>
              <a:off x="11441" y="4617"/>
              <a:ext cx="6124" cy="1247"/>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 name="Rectangle 1      (向天歌演示原创作品：www.TopPPT.cn)"/>
            <p:cNvSpPr/>
            <p:nvPr/>
          </p:nvSpPr>
          <p:spPr>
            <a:xfrm>
              <a:off x="11433" y="4617"/>
              <a:ext cx="1369" cy="1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2" name="TextBox 21      (向天歌演示原创作品：www.TopPPT.cn)"/>
            <p:cNvSpPr txBox="1"/>
            <p:nvPr/>
          </p:nvSpPr>
          <p:spPr>
            <a:xfrm>
              <a:off x="13623" y="4938"/>
              <a:ext cx="3289" cy="72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知识目标</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37" name="Group 36      (向天歌演示原创作品：www.TopPPT.cn)"/>
            <p:cNvGrpSpPr/>
            <p:nvPr/>
          </p:nvGrpSpPr>
          <p:grpSpPr>
            <a:xfrm>
              <a:off x="11795" y="5087"/>
              <a:ext cx="645" cy="430"/>
              <a:chOff x="4296048" y="568056"/>
              <a:chExt cx="204787" cy="136526"/>
            </a:xfrm>
            <a:solidFill>
              <a:srgbClr val="21A3D0"/>
            </a:solidFill>
          </p:grpSpPr>
          <p:sp>
            <p:nvSpPr>
              <p:cNvPr id="27" name="Freeform 352      (向天歌演示原创作品：www.TopPPT.cn)"/>
              <p:cNvSpPr/>
              <p:nvPr/>
            </p:nvSpPr>
            <p:spPr bwMode="auto">
              <a:xfrm>
                <a:off x="4432573" y="575994"/>
                <a:ext cx="68262" cy="120650"/>
              </a:xfrm>
              <a:custGeom>
                <a:avLst/>
                <a:gdLst>
                  <a:gd name="T0" fmla="*/ 94 w 95"/>
                  <a:gd name="T1" fmla="*/ 171 h 171"/>
                  <a:gd name="T2" fmla="*/ 95 w 95"/>
                  <a:gd name="T3" fmla="*/ 166 h 171"/>
                  <a:gd name="T4" fmla="*/ 95 w 95"/>
                  <a:gd name="T5" fmla="*/ 6 h 171"/>
                  <a:gd name="T6" fmla="*/ 94 w 95"/>
                  <a:gd name="T7" fmla="*/ 0 h 171"/>
                  <a:gd name="T8" fmla="*/ 0 w 95"/>
                  <a:gd name="T9" fmla="*/ 81 h 171"/>
                  <a:gd name="T10" fmla="*/ 94 w 95"/>
                  <a:gd name="T11" fmla="*/ 171 h 171"/>
                </a:gdLst>
                <a:ahLst/>
                <a:cxnLst>
                  <a:cxn ang="0">
                    <a:pos x="T0" y="T1"/>
                  </a:cxn>
                  <a:cxn ang="0">
                    <a:pos x="T2" y="T3"/>
                  </a:cxn>
                  <a:cxn ang="0">
                    <a:pos x="T4" y="T5"/>
                  </a:cxn>
                  <a:cxn ang="0">
                    <a:pos x="T6" y="T7"/>
                  </a:cxn>
                  <a:cxn ang="0">
                    <a:pos x="T8" y="T9"/>
                  </a:cxn>
                  <a:cxn ang="0">
                    <a:pos x="T10" y="T11"/>
                  </a:cxn>
                </a:cxnLst>
                <a:rect l="0" t="0" r="r" b="b"/>
                <a:pathLst>
                  <a:path w="95" h="171">
                    <a:moveTo>
                      <a:pt x="94" y="171"/>
                    </a:moveTo>
                    <a:cubicBezTo>
                      <a:pt x="95" y="170"/>
                      <a:pt x="95" y="168"/>
                      <a:pt x="95" y="166"/>
                    </a:cubicBezTo>
                    <a:cubicBezTo>
                      <a:pt x="95" y="6"/>
                      <a:pt x="95" y="6"/>
                      <a:pt x="95" y="6"/>
                    </a:cubicBezTo>
                    <a:cubicBezTo>
                      <a:pt x="95" y="4"/>
                      <a:pt x="95" y="2"/>
                      <a:pt x="94" y="0"/>
                    </a:cubicBezTo>
                    <a:cubicBezTo>
                      <a:pt x="0" y="81"/>
                      <a:pt x="0" y="81"/>
                      <a:pt x="0" y="81"/>
                    </a:cubicBezTo>
                    <a:lnTo>
                      <a:pt x="94" y="1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353      (向天歌演示原创作品：www.TopPPT.cn)"/>
              <p:cNvSpPr/>
              <p:nvPr/>
            </p:nvSpPr>
            <p:spPr bwMode="auto">
              <a:xfrm>
                <a:off x="4305573" y="568056"/>
                <a:ext cx="185737" cy="77788"/>
              </a:xfrm>
              <a:custGeom>
                <a:avLst/>
                <a:gdLst>
                  <a:gd name="T0" fmla="*/ 132 w 264"/>
                  <a:gd name="T1" fmla="*/ 112 h 112"/>
                  <a:gd name="T2" fmla="*/ 156 w 264"/>
                  <a:gd name="T3" fmla="*/ 92 h 112"/>
                  <a:gd name="T4" fmla="*/ 169 w 264"/>
                  <a:gd name="T5" fmla="*/ 82 h 112"/>
                  <a:gd name="T6" fmla="*/ 264 w 264"/>
                  <a:gd name="T7" fmla="*/ 1 h 112"/>
                  <a:gd name="T8" fmla="*/ 259 w 264"/>
                  <a:gd name="T9" fmla="*/ 0 h 112"/>
                  <a:gd name="T10" fmla="*/ 5 w 264"/>
                  <a:gd name="T11" fmla="*/ 0 h 112"/>
                  <a:gd name="T12" fmla="*/ 0 w 264"/>
                  <a:gd name="T13" fmla="*/ 1 h 112"/>
                  <a:gd name="T14" fmla="*/ 94 w 264"/>
                  <a:gd name="T15" fmla="*/ 82 h 112"/>
                  <a:gd name="T16" fmla="*/ 107 w 264"/>
                  <a:gd name="T17" fmla="*/ 92 h 112"/>
                  <a:gd name="T18" fmla="*/ 132 w 264"/>
                  <a:gd name="T19"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112">
                    <a:moveTo>
                      <a:pt x="132" y="112"/>
                    </a:moveTo>
                    <a:cubicBezTo>
                      <a:pt x="156" y="92"/>
                      <a:pt x="156" y="92"/>
                      <a:pt x="156" y="92"/>
                    </a:cubicBezTo>
                    <a:cubicBezTo>
                      <a:pt x="169" y="82"/>
                      <a:pt x="169" y="82"/>
                      <a:pt x="169" y="82"/>
                    </a:cubicBezTo>
                    <a:cubicBezTo>
                      <a:pt x="264" y="1"/>
                      <a:pt x="264" y="1"/>
                      <a:pt x="264" y="1"/>
                    </a:cubicBezTo>
                    <a:cubicBezTo>
                      <a:pt x="262" y="1"/>
                      <a:pt x="260" y="0"/>
                      <a:pt x="259" y="0"/>
                    </a:cubicBezTo>
                    <a:cubicBezTo>
                      <a:pt x="5" y="0"/>
                      <a:pt x="5" y="0"/>
                      <a:pt x="5" y="0"/>
                    </a:cubicBezTo>
                    <a:cubicBezTo>
                      <a:pt x="3" y="0"/>
                      <a:pt x="1" y="1"/>
                      <a:pt x="0" y="1"/>
                    </a:cubicBezTo>
                    <a:cubicBezTo>
                      <a:pt x="94" y="82"/>
                      <a:pt x="94" y="82"/>
                      <a:pt x="94" y="82"/>
                    </a:cubicBezTo>
                    <a:cubicBezTo>
                      <a:pt x="107" y="92"/>
                      <a:pt x="107" y="92"/>
                      <a:pt x="107" y="92"/>
                    </a:cubicBezTo>
                    <a:lnTo>
                      <a:pt x="132" y="1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354      (向天歌演示原创作品：www.TopPPT.cn)"/>
              <p:cNvSpPr/>
              <p:nvPr/>
            </p:nvSpPr>
            <p:spPr bwMode="auto">
              <a:xfrm>
                <a:off x="4305573" y="639494"/>
                <a:ext cx="185737" cy="65088"/>
              </a:xfrm>
              <a:custGeom>
                <a:avLst/>
                <a:gdLst>
                  <a:gd name="T0" fmla="*/ 259 w 263"/>
                  <a:gd name="T1" fmla="*/ 92 h 92"/>
                  <a:gd name="T2" fmla="*/ 263 w 263"/>
                  <a:gd name="T3" fmla="*/ 91 h 92"/>
                  <a:gd name="T4" fmla="*/ 168 w 263"/>
                  <a:gd name="T5" fmla="*/ 0 h 92"/>
                  <a:gd name="T6" fmla="*/ 132 w 263"/>
                  <a:gd name="T7" fmla="*/ 30 h 92"/>
                  <a:gd name="T8" fmla="*/ 95 w 263"/>
                  <a:gd name="T9" fmla="*/ 0 h 92"/>
                  <a:gd name="T10" fmla="*/ 0 w 263"/>
                  <a:gd name="T11" fmla="*/ 91 h 92"/>
                  <a:gd name="T12" fmla="*/ 5 w 263"/>
                  <a:gd name="T13" fmla="*/ 92 h 92"/>
                  <a:gd name="T14" fmla="*/ 259 w 263"/>
                  <a:gd name="T15" fmla="*/ 92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 h="92">
                    <a:moveTo>
                      <a:pt x="259" y="92"/>
                    </a:moveTo>
                    <a:cubicBezTo>
                      <a:pt x="260" y="92"/>
                      <a:pt x="262" y="92"/>
                      <a:pt x="263" y="91"/>
                    </a:cubicBezTo>
                    <a:cubicBezTo>
                      <a:pt x="168" y="0"/>
                      <a:pt x="168" y="0"/>
                      <a:pt x="168" y="0"/>
                    </a:cubicBezTo>
                    <a:cubicBezTo>
                      <a:pt x="132" y="30"/>
                      <a:pt x="132" y="30"/>
                      <a:pt x="132" y="30"/>
                    </a:cubicBezTo>
                    <a:cubicBezTo>
                      <a:pt x="95" y="0"/>
                      <a:pt x="95" y="0"/>
                      <a:pt x="95" y="0"/>
                    </a:cubicBezTo>
                    <a:cubicBezTo>
                      <a:pt x="0" y="91"/>
                      <a:pt x="0" y="91"/>
                      <a:pt x="0" y="91"/>
                    </a:cubicBezTo>
                    <a:cubicBezTo>
                      <a:pt x="2" y="92"/>
                      <a:pt x="3" y="92"/>
                      <a:pt x="5" y="92"/>
                    </a:cubicBezTo>
                    <a:lnTo>
                      <a:pt x="259"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355      (向天歌演示原创作品：www.TopPPT.cn)"/>
              <p:cNvSpPr/>
              <p:nvPr/>
            </p:nvSpPr>
            <p:spPr bwMode="auto">
              <a:xfrm>
                <a:off x="4296048" y="575994"/>
                <a:ext cx="66675" cy="120650"/>
              </a:xfrm>
              <a:custGeom>
                <a:avLst/>
                <a:gdLst>
                  <a:gd name="T0" fmla="*/ 1 w 95"/>
                  <a:gd name="T1" fmla="*/ 0 h 171"/>
                  <a:gd name="T2" fmla="*/ 0 w 95"/>
                  <a:gd name="T3" fmla="*/ 6 h 171"/>
                  <a:gd name="T4" fmla="*/ 0 w 95"/>
                  <a:gd name="T5" fmla="*/ 166 h 171"/>
                  <a:gd name="T6" fmla="*/ 1 w 95"/>
                  <a:gd name="T7" fmla="*/ 171 h 171"/>
                  <a:gd name="T8" fmla="*/ 95 w 95"/>
                  <a:gd name="T9" fmla="*/ 81 h 171"/>
                  <a:gd name="T10" fmla="*/ 1 w 95"/>
                  <a:gd name="T11" fmla="*/ 0 h 171"/>
                </a:gdLst>
                <a:ahLst/>
                <a:cxnLst>
                  <a:cxn ang="0">
                    <a:pos x="T0" y="T1"/>
                  </a:cxn>
                  <a:cxn ang="0">
                    <a:pos x="T2" y="T3"/>
                  </a:cxn>
                  <a:cxn ang="0">
                    <a:pos x="T4" y="T5"/>
                  </a:cxn>
                  <a:cxn ang="0">
                    <a:pos x="T6" y="T7"/>
                  </a:cxn>
                  <a:cxn ang="0">
                    <a:pos x="T8" y="T9"/>
                  </a:cxn>
                  <a:cxn ang="0">
                    <a:pos x="T10" y="T11"/>
                  </a:cxn>
                </a:cxnLst>
                <a:rect l="0" t="0" r="r" b="b"/>
                <a:pathLst>
                  <a:path w="95" h="171">
                    <a:moveTo>
                      <a:pt x="1" y="0"/>
                    </a:moveTo>
                    <a:cubicBezTo>
                      <a:pt x="1" y="2"/>
                      <a:pt x="0" y="4"/>
                      <a:pt x="0" y="6"/>
                    </a:cubicBezTo>
                    <a:cubicBezTo>
                      <a:pt x="0" y="166"/>
                      <a:pt x="0" y="166"/>
                      <a:pt x="0" y="166"/>
                    </a:cubicBezTo>
                    <a:cubicBezTo>
                      <a:pt x="0" y="168"/>
                      <a:pt x="1" y="170"/>
                      <a:pt x="1" y="171"/>
                    </a:cubicBezTo>
                    <a:cubicBezTo>
                      <a:pt x="95" y="81"/>
                      <a:pt x="95" y="81"/>
                      <a:pt x="95" y="8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8" name="组合 7"/>
          <p:cNvGrpSpPr/>
          <p:nvPr/>
        </p:nvGrpSpPr>
        <p:grpSpPr>
          <a:xfrm>
            <a:off x="7262495" y="3796030"/>
            <a:ext cx="3891280" cy="791210"/>
            <a:chOff x="11437" y="5978"/>
            <a:chExt cx="6128" cy="1246"/>
          </a:xfrm>
        </p:grpSpPr>
        <p:sp>
          <p:nvSpPr>
            <p:cNvPr id="18" name="Rectangle 17      (向天歌演示原创作品：www.TopPPT.cn)"/>
            <p:cNvSpPr/>
            <p:nvPr/>
          </p:nvSpPr>
          <p:spPr>
            <a:xfrm>
              <a:off x="11441" y="5978"/>
              <a:ext cx="6124" cy="1247"/>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3" name="Rectangle 12      (向天歌演示原创作品：www.TopPPT.cn)"/>
            <p:cNvSpPr/>
            <p:nvPr/>
          </p:nvSpPr>
          <p:spPr>
            <a:xfrm>
              <a:off x="11437" y="5978"/>
              <a:ext cx="1369" cy="1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nvGrpSpPr>
            <p:cNvPr id="36" name="Group 35      (向天歌演示原创作品：www.TopPPT.cn)"/>
            <p:cNvGrpSpPr/>
            <p:nvPr/>
          </p:nvGrpSpPr>
          <p:grpSpPr>
            <a:xfrm>
              <a:off x="11846" y="6237"/>
              <a:ext cx="577" cy="697"/>
              <a:chOff x="4721498" y="533131"/>
              <a:chExt cx="168274" cy="203201"/>
            </a:xfrm>
            <a:solidFill>
              <a:srgbClr val="21A3D0"/>
            </a:solidFill>
          </p:grpSpPr>
          <p:sp>
            <p:nvSpPr>
              <p:cNvPr id="31" name="Freeform 356      (向天歌演示原创作品：www.TopPPT.cn)"/>
              <p:cNvSpPr/>
              <p:nvPr/>
            </p:nvSpPr>
            <p:spPr bwMode="auto">
              <a:xfrm>
                <a:off x="4834210" y="629969"/>
                <a:ext cx="55562" cy="100013"/>
              </a:xfrm>
              <a:custGeom>
                <a:avLst/>
                <a:gdLst>
                  <a:gd name="T0" fmla="*/ 77 w 78"/>
                  <a:gd name="T1" fmla="*/ 0 h 141"/>
                  <a:gd name="T2" fmla="*/ 0 w 78"/>
                  <a:gd name="T3" fmla="*/ 67 h 141"/>
                  <a:gd name="T4" fmla="*/ 77 w 78"/>
                  <a:gd name="T5" fmla="*/ 141 h 141"/>
                  <a:gd name="T6" fmla="*/ 78 w 78"/>
                  <a:gd name="T7" fmla="*/ 137 h 141"/>
                  <a:gd name="T8" fmla="*/ 78 w 78"/>
                  <a:gd name="T9" fmla="*/ 5 h 141"/>
                  <a:gd name="T10" fmla="*/ 77 w 78"/>
                  <a:gd name="T11" fmla="*/ 0 h 141"/>
                </a:gdLst>
                <a:ahLst/>
                <a:cxnLst>
                  <a:cxn ang="0">
                    <a:pos x="T0" y="T1"/>
                  </a:cxn>
                  <a:cxn ang="0">
                    <a:pos x="T2" y="T3"/>
                  </a:cxn>
                  <a:cxn ang="0">
                    <a:pos x="T4" y="T5"/>
                  </a:cxn>
                  <a:cxn ang="0">
                    <a:pos x="T6" y="T7"/>
                  </a:cxn>
                  <a:cxn ang="0">
                    <a:pos x="T8" y="T9"/>
                  </a:cxn>
                  <a:cxn ang="0">
                    <a:pos x="T10" y="T11"/>
                  </a:cxn>
                </a:cxnLst>
                <a:rect l="0" t="0" r="r" b="b"/>
                <a:pathLst>
                  <a:path w="78" h="141">
                    <a:moveTo>
                      <a:pt x="77" y="0"/>
                    </a:moveTo>
                    <a:cubicBezTo>
                      <a:pt x="0" y="67"/>
                      <a:pt x="0" y="67"/>
                      <a:pt x="0" y="67"/>
                    </a:cubicBezTo>
                    <a:cubicBezTo>
                      <a:pt x="77" y="141"/>
                      <a:pt x="77" y="141"/>
                      <a:pt x="77" y="141"/>
                    </a:cubicBezTo>
                    <a:cubicBezTo>
                      <a:pt x="78" y="140"/>
                      <a:pt x="78" y="138"/>
                      <a:pt x="78" y="137"/>
                    </a:cubicBezTo>
                    <a:cubicBezTo>
                      <a:pt x="78" y="5"/>
                      <a:pt x="78" y="5"/>
                      <a:pt x="78" y="5"/>
                    </a:cubicBezTo>
                    <a:cubicBezTo>
                      <a:pt x="78" y="3"/>
                      <a:pt x="78" y="2"/>
                      <a:pt x="7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357      (向天歌演示原创作品：www.TopPPT.cn)"/>
              <p:cNvSpPr/>
              <p:nvPr/>
            </p:nvSpPr>
            <p:spPr bwMode="auto">
              <a:xfrm>
                <a:off x="4727848" y="623619"/>
                <a:ext cx="153987" cy="65088"/>
              </a:xfrm>
              <a:custGeom>
                <a:avLst/>
                <a:gdLst>
                  <a:gd name="T0" fmla="*/ 89 w 218"/>
                  <a:gd name="T1" fmla="*/ 76 h 93"/>
                  <a:gd name="T2" fmla="*/ 109 w 218"/>
                  <a:gd name="T3" fmla="*/ 93 h 93"/>
                  <a:gd name="T4" fmla="*/ 130 w 218"/>
                  <a:gd name="T5" fmla="*/ 76 h 93"/>
                  <a:gd name="T6" fmla="*/ 140 w 218"/>
                  <a:gd name="T7" fmla="*/ 68 h 93"/>
                  <a:gd name="T8" fmla="*/ 218 w 218"/>
                  <a:gd name="T9" fmla="*/ 1 h 93"/>
                  <a:gd name="T10" fmla="*/ 214 w 218"/>
                  <a:gd name="T11" fmla="*/ 0 h 93"/>
                  <a:gd name="T12" fmla="*/ 157 w 218"/>
                  <a:gd name="T13" fmla="*/ 0 h 93"/>
                  <a:gd name="T14" fmla="*/ 127 w 218"/>
                  <a:gd name="T15" fmla="*/ 36 h 93"/>
                  <a:gd name="T16" fmla="*/ 109 w 218"/>
                  <a:gd name="T17" fmla="*/ 45 h 93"/>
                  <a:gd name="T18" fmla="*/ 92 w 218"/>
                  <a:gd name="T19" fmla="*/ 36 h 93"/>
                  <a:gd name="T20" fmla="*/ 61 w 218"/>
                  <a:gd name="T21" fmla="*/ 0 h 93"/>
                  <a:gd name="T22" fmla="*/ 4 w 218"/>
                  <a:gd name="T23" fmla="*/ 0 h 93"/>
                  <a:gd name="T24" fmla="*/ 0 w 218"/>
                  <a:gd name="T25" fmla="*/ 1 h 93"/>
                  <a:gd name="T26" fmla="*/ 78 w 218"/>
                  <a:gd name="T27" fmla="*/ 68 h 93"/>
                  <a:gd name="T28" fmla="*/ 89 w 218"/>
                  <a:gd name="T29" fmla="*/ 7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93">
                    <a:moveTo>
                      <a:pt x="89" y="76"/>
                    </a:moveTo>
                    <a:cubicBezTo>
                      <a:pt x="109" y="93"/>
                      <a:pt x="109" y="93"/>
                      <a:pt x="109" y="93"/>
                    </a:cubicBezTo>
                    <a:cubicBezTo>
                      <a:pt x="130" y="76"/>
                      <a:pt x="130" y="76"/>
                      <a:pt x="130" y="76"/>
                    </a:cubicBezTo>
                    <a:cubicBezTo>
                      <a:pt x="140" y="68"/>
                      <a:pt x="140" y="68"/>
                      <a:pt x="140" y="68"/>
                    </a:cubicBezTo>
                    <a:cubicBezTo>
                      <a:pt x="218" y="1"/>
                      <a:pt x="218" y="1"/>
                      <a:pt x="218" y="1"/>
                    </a:cubicBezTo>
                    <a:cubicBezTo>
                      <a:pt x="217" y="1"/>
                      <a:pt x="215" y="0"/>
                      <a:pt x="214" y="0"/>
                    </a:cubicBezTo>
                    <a:cubicBezTo>
                      <a:pt x="157" y="0"/>
                      <a:pt x="157" y="0"/>
                      <a:pt x="157" y="0"/>
                    </a:cubicBezTo>
                    <a:cubicBezTo>
                      <a:pt x="127" y="36"/>
                      <a:pt x="127" y="36"/>
                      <a:pt x="127" y="36"/>
                    </a:cubicBezTo>
                    <a:cubicBezTo>
                      <a:pt x="123" y="42"/>
                      <a:pt x="116" y="45"/>
                      <a:pt x="109" y="45"/>
                    </a:cubicBezTo>
                    <a:cubicBezTo>
                      <a:pt x="103" y="45"/>
                      <a:pt x="96" y="42"/>
                      <a:pt x="92" y="36"/>
                    </a:cubicBezTo>
                    <a:cubicBezTo>
                      <a:pt x="61" y="0"/>
                      <a:pt x="61" y="0"/>
                      <a:pt x="61" y="0"/>
                    </a:cubicBezTo>
                    <a:cubicBezTo>
                      <a:pt x="4" y="0"/>
                      <a:pt x="4" y="0"/>
                      <a:pt x="4" y="0"/>
                    </a:cubicBezTo>
                    <a:cubicBezTo>
                      <a:pt x="3" y="0"/>
                      <a:pt x="2" y="1"/>
                      <a:pt x="0" y="1"/>
                    </a:cubicBezTo>
                    <a:cubicBezTo>
                      <a:pt x="78" y="68"/>
                      <a:pt x="78" y="68"/>
                      <a:pt x="78" y="68"/>
                    </a:cubicBezTo>
                    <a:lnTo>
                      <a:pt x="89"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58      (向天歌演示原创作品：www.TopPPT.cn)"/>
              <p:cNvSpPr/>
              <p:nvPr/>
            </p:nvSpPr>
            <p:spPr bwMode="auto">
              <a:xfrm>
                <a:off x="4727848" y="683944"/>
                <a:ext cx="153987" cy="52388"/>
              </a:xfrm>
              <a:custGeom>
                <a:avLst/>
                <a:gdLst>
                  <a:gd name="T0" fmla="*/ 109 w 218"/>
                  <a:gd name="T1" fmla="*/ 25 h 76"/>
                  <a:gd name="T2" fmla="*/ 79 w 218"/>
                  <a:gd name="T3" fmla="*/ 0 h 76"/>
                  <a:gd name="T4" fmla="*/ 0 w 218"/>
                  <a:gd name="T5" fmla="*/ 76 h 76"/>
                  <a:gd name="T6" fmla="*/ 4 w 218"/>
                  <a:gd name="T7" fmla="*/ 76 h 76"/>
                  <a:gd name="T8" fmla="*/ 214 w 218"/>
                  <a:gd name="T9" fmla="*/ 76 h 76"/>
                  <a:gd name="T10" fmla="*/ 218 w 218"/>
                  <a:gd name="T11" fmla="*/ 76 h 76"/>
                  <a:gd name="T12" fmla="*/ 139 w 218"/>
                  <a:gd name="T13" fmla="*/ 0 h 76"/>
                  <a:gd name="T14" fmla="*/ 109 w 218"/>
                  <a:gd name="T15" fmla="*/ 25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76">
                    <a:moveTo>
                      <a:pt x="109" y="25"/>
                    </a:moveTo>
                    <a:cubicBezTo>
                      <a:pt x="79" y="0"/>
                      <a:pt x="79" y="0"/>
                      <a:pt x="79" y="0"/>
                    </a:cubicBezTo>
                    <a:cubicBezTo>
                      <a:pt x="0" y="76"/>
                      <a:pt x="0" y="76"/>
                      <a:pt x="0" y="76"/>
                    </a:cubicBezTo>
                    <a:cubicBezTo>
                      <a:pt x="2" y="76"/>
                      <a:pt x="3" y="76"/>
                      <a:pt x="4" y="76"/>
                    </a:cubicBezTo>
                    <a:cubicBezTo>
                      <a:pt x="214" y="76"/>
                      <a:pt x="214" y="76"/>
                      <a:pt x="214" y="76"/>
                    </a:cubicBezTo>
                    <a:cubicBezTo>
                      <a:pt x="215" y="76"/>
                      <a:pt x="217" y="76"/>
                      <a:pt x="218" y="76"/>
                    </a:cubicBezTo>
                    <a:cubicBezTo>
                      <a:pt x="139" y="0"/>
                      <a:pt x="139" y="0"/>
                      <a:pt x="139" y="0"/>
                    </a:cubicBezTo>
                    <a:lnTo>
                      <a:pt x="109"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59      (向天歌演示原创作品：www.TopPPT.cn)"/>
              <p:cNvSpPr/>
              <p:nvPr/>
            </p:nvSpPr>
            <p:spPr bwMode="auto">
              <a:xfrm>
                <a:off x="4721498" y="629969"/>
                <a:ext cx="53975" cy="100013"/>
              </a:xfrm>
              <a:custGeom>
                <a:avLst/>
                <a:gdLst>
                  <a:gd name="T0" fmla="*/ 1 w 78"/>
                  <a:gd name="T1" fmla="*/ 0 h 141"/>
                  <a:gd name="T2" fmla="*/ 0 w 78"/>
                  <a:gd name="T3" fmla="*/ 5 h 141"/>
                  <a:gd name="T4" fmla="*/ 0 w 78"/>
                  <a:gd name="T5" fmla="*/ 137 h 141"/>
                  <a:gd name="T6" fmla="*/ 1 w 78"/>
                  <a:gd name="T7" fmla="*/ 141 h 141"/>
                  <a:gd name="T8" fmla="*/ 78 w 78"/>
                  <a:gd name="T9" fmla="*/ 67 h 141"/>
                  <a:gd name="T10" fmla="*/ 1 w 78"/>
                  <a:gd name="T11" fmla="*/ 0 h 141"/>
                </a:gdLst>
                <a:ahLst/>
                <a:cxnLst>
                  <a:cxn ang="0">
                    <a:pos x="T0" y="T1"/>
                  </a:cxn>
                  <a:cxn ang="0">
                    <a:pos x="T2" y="T3"/>
                  </a:cxn>
                  <a:cxn ang="0">
                    <a:pos x="T4" y="T5"/>
                  </a:cxn>
                  <a:cxn ang="0">
                    <a:pos x="T6" y="T7"/>
                  </a:cxn>
                  <a:cxn ang="0">
                    <a:pos x="T8" y="T9"/>
                  </a:cxn>
                  <a:cxn ang="0">
                    <a:pos x="T10" y="T11"/>
                  </a:cxn>
                </a:cxnLst>
                <a:rect l="0" t="0" r="r" b="b"/>
                <a:pathLst>
                  <a:path w="78" h="141">
                    <a:moveTo>
                      <a:pt x="1" y="0"/>
                    </a:moveTo>
                    <a:cubicBezTo>
                      <a:pt x="0" y="2"/>
                      <a:pt x="0" y="3"/>
                      <a:pt x="0" y="5"/>
                    </a:cubicBezTo>
                    <a:cubicBezTo>
                      <a:pt x="0" y="137"/>
                      <a:pt x="0" y="137"/>
                      <a:pt x="0" y="137"/>
                    </a:cubicBezTo>
                    <a:cubicBezTo>
                      <a:pt x="0" y="138"/>
                      <a:pt x="0" y="140"/>
                      <a:pt x="1" y="141"/>
                    </a:cubicBezTo>
                    <a:cubicBezTo>
                      <a:pt x="78" y="67"/>
                      <a:pt x="78" y="67"/>
                      <a:pt x="78" y="67"/>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60      (向天歌演示原创作品：www.TopPPT.cn)"/>
              <p:cNvSpPr/>
              <p:nvPr/>
            </p:nvSpPr>
            <p:spPr bwMode="auto">
              <a:xfrm>
                <a:off x="4756423" y="533131"/>
                <a:ext cx="98425" cy="112713"/>
              </a:xfrm>
              <a:custGeom>
                <a:avLst/>
                <a:gdLst>
                  <a:gd name="T0" fmla="*/ 62 w 139"/>
                  <a:gd name="T1" fmla="*/ 155 h 159"/>
                  <a:gd name="T2" fmla="*/ 69 w 139"/>
                  <a:gd name="T3" fmla="*/ 159 h 159"/>
                  <a:gd name="T4" fmla="*/ 77 w 139"/>
                  <a:gd name="T5" fmla="*/ 155 h 159"/>
                  <a:gd name="T6" fmla="*/ 135 w 139"/>
                  <a:gd name="T7" fmla="*/ 86 h 159"/>
                  <a:gd name="T8" fmla="*/ 130 w 139"/>
                  <a:gd name="T9" fmla="*/ 77 h 159"/>
                  <a:gd name="T10" fmla="*/ 100 w 139"/>
                  <a:gd name="T11" fmla="*/ 77 h 159"/>
                  <a:gd name="T12" fmla="*/ 88 w 139"/>
                  <a:gd name="T13" fmla="*/ 77 h 159"/>
                  <a:gd name="T14" fmla="*/ 88 w 139"/>
                  <a:gd name="T15" fmla="*/ 12 h 159"/>
                  <a:gd name="T16" fmla="*/ 76 w 139"/>
                  <a:gd name="T17" fmla="*/ 0 h 159"/>
                  <a:gd name="T18" fmla="*/ 62 w 139"/>
                  <a:gd name="T19" fmla="*/ 0 h 159"/>
                  <a:gd name="T20" fmla="*/ 51 w 139"/>
                  <a:gd name="T21" fmla="*/ 12 h 159"/>
                  <a:gd name="T22" fmla="*/ 51 w 139"/>
                  <a:gd name="T23" fmla="*/ 77 h 159"/>
                  <a:gd name="T24" fmla="*/ 39 w 139"/>
                  <a:gd name="T25" fmla="*/ 77 h 159"/>
                  <a:gd name="T26" fmla="*/ 8 w 139"/>
                  <a:gd name="T27" fmla="*/ 77 h 159"/>
                  <a:gd name="T28" fmla="*/ 4 w 139"/>
                  <a:gd name="T29" fmla="*/ 86 h 159"/>
                  <a:gd name="T30" fmla="*/ 62 w 139"/>
                  <a:gd name="T31" fmla="*/ 15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159">
                    <a:moveTo>
                      <a:pt x="62" y="155"/>
                    </a:moveTo>
                    <a:cubicBezTo>
                      <a:pt x="64" y="157"/>
                      <a:pt x="67" y="159"/>
                      <a:pt x="69" y="159"/>
                    </a:cubicBezTo>
                    <a:cubicBezTo>
                      <a:pt x="72" y="159"/>
                      <a:pt x="75" y="157"/>
                      <a:pt x="77" y="155"/>
                    </a:cubicBezTo>
                    <a:cubicBezTo>
                      <a:pt x="135" y="86"/>
                      <a:pt x="135" y="86"/>
                      <a:pt x="135" y="86"/>
                    </a:cubicBezTo>
                    <a:cubicBezTo>
                      <a:pt x="139" y="81"/>
                      <a:pt x="137" y="77"/>
                      <a:pt x="130" y="77"/>
                    </a:cubicBezTo>
                    <a:cubicBezTo>
                      <a:pt x="100" y="77"/>
                      <a:pt x="100" y="77"/>
                      <a:pt x="100" y="77"/>
                    </a:cubicBezTo>
                    <a:cubicBezTo>
                      <a:pt x="97" y="77"/>
                      <a:pt x="93" y="77"/>
                      <a:pt x="88" y="77"/>
                    </a:cubicBezTo>
                    <a:cubicBezTo>
                      <a:pt x="88" y="12"/>
                      <a:pt x="88" y="12"/>
                      <a:pt x="88" y="12"/>
                    </a:cubicBezTo>
                    <a:cubicBezTo>
                      <a:pt x="88" y="5"/>
                      <a:pt x="83" y="0"/>
                      <a:pt x="76" y="0"/>
                    </a:cubicBezTo>
                    <a:cubicBezTo>
                      <a:pt x="62" y="0"/>
                      <a:pt x="62" y="0"/>
                      <a:pt x="62" y="0"/>
                    </a:cubicBezTo>
                    <a:cubicBezTo>
                      <a:pt x="56" y="0"/>
                      <a:pt x="51" y="5"/>
                      <a:pt x="51" y="12"/>
                    </a:cubicBezTo>
                    <a:cubicBezTo>
                      <a:pt x="51" y="77"/>
                      <a:pt x="51" y="77"/>
                      <a:pt x="51" y="77"/>
                    </a:cubicBezTo>
                    <a:cubicBezTo>
                      <a:pt x="46" y="77"/>
                      <a:pt x="42" y="77"/>
                      <a:pt x="39" y="77"/>
                    </a:cubicBezTo>
                    <a:cubicBezTo>
                      <a:pt x="8" y="77"/>
                      <a:pt x="8" y="77"/>
                      <a:pt x="8" y="77"/>
                    </a:cubicBezTo>
                    <a:cubicBezTo>
                      <a:pt x="2" y="77"/>
                      <a:pt x="0" y="81"/>
                      <a:pt x="4" y="86"/>
                    </a:cubicBezTo>
                    <a:lnTo>
                      <a:pt x="62" y="1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3" name="TextBox 42      (向天歌演示原创作品：www.TopPPT.cn)"/>
            <p:cNvSpPr txBox="1"/>
            <p:nvPr/>
          </p:nvSpPr>
          <p:spPr>
            <a:xfrm>
              <a:off x="13623" y="6295"/>
              <a:ext cx="3289" cy="72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技能目标</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0" y="260350"/>
            <a:ext cx="680085" cy="431800"/>
            <a:chOff x="0" y="410"/>
            <a:chExt cx="1071" cy="680"/>
          </a:xfrm>
        </p:grpSpPr>
        <p:sp>
          <p:nvSpPr>
            <p:cNvPr id="20" name="Rectangle 3      (向天歌演示原创作品：www.TopPPT.cn)"/>
            <p:cNvSpPr/>
            <p:nvPr/>
          </p:nvSpPr>
          <p:spPr>
            <a:xfrm>
              <a:off x="0" y="410"/>
              <a:ext cx="642"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1" name="Rectangle 4      (向天歌演示原创作品：www.TopPPT.cn)"/>
            <p:cNvSpPr/>
            <p:nvPr/>
          </p:nvSpPr>
          <p:spPr>
            <a:xfrm>
              <a:off x="755" y="410"/>
              <a:ext cx="113"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3" name="Rectangle 5      (向天歌演示原创作品：www.TopPPT.cn)"/>
            <p:cNvSpPr/>
            <p:nvPr/>
          </p:nvSpPr>
          <p:spPr>
            <a:xfrm>
              <a:off x="971" y="731"/>
              <a:ext cx="100" cy="35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4" name="TextBox 6      (向天歌演示原创作品：www.TopPPT.cn)"/>
          <p:cNvSpPr txBox="1"/>
          <p:nvPr/>
        </p:nvSpPr>
        <p:spPr>
          <a:xfrm>
            <a:off x="680085" y="375920"/>
            <a:ext cx="248158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美工-项目应用实战</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1000"/>
                                        <p:tgtEl>
                                          <p:spTgt spid="19"/>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p:tgtEl>
                                          <p:spTgt spid="24"/>
                                        </p:tgtEl>
                                        <p:attrNameLst>
                                          <p:attrName>ppt_x</p:attrName>
                                        </p:attrNameLst>
                                      </p:cBhvr>
                                      <p:tavLst>
                                        <p:tav tm="0">
                                          <p:val>
                                            <p:strVal val="#ppt_x-#ppt_w*1.125000"/>
                                          </p:val>
                                        </p:tav>
                                        <p:tav tm="100000">
                                          <p:val>
                                            <p:strVal val="#ppt_x"/>
                                          </p:val>
                                        </p:tav>
                                      </p:tavLst>
                                    </p:anim>
                                    <p:animEffect transition="in" filter="wipe(right)">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1000"/>
                                        <p:tgtEl>
                                          <p:spTgt spid="3"/>
                                        </p:tgtEl>
                                        <p:attrNameLst>
                                          <p:attrName>ppt_y</p:attrName>
                                        </p:attrNameLst>
                                      </p:cBhvr>
                                      <p:tavLst>
                                        <p:tav tm="0">
                                          <p:val>
                                            <p:strVal val="#ppt_y+#ppt_h*1.125000"/>
                                          </p:val>
                                        </p:tav>
                                        <p:tav tm="100000">
                                          <p:val>
                                            <p:strVal val="#ppt_y"/>
                                          </p:val>
                                        </p:tav>
                                      </p:tavLst>
                                    </p:anim>
                                    <p:animEffect transition="in" filter="wipe(up)">
                                      <p:cBhvr>
                                        <p:cTn id="19" dur="1000"/>
                                        <p:tgtEl>
                                          <p:spTgt spid="3"/>
                                        </p:tgtEl>
                                      </p:cBhvr>
                                    </p:animEffect>
                                  </p:childTnLst>
                                </p:cTn>
                              </p:par>
                              <p:par>
                                <p:cTn id="20" presetID="1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000"/>
                                        <p:tgtEl>
                                          <p:spTgt spid="8"/>
                                        </p:tgtEl>
                                        <p:attrNameLst>
                                          <p:attrName>ppt_y</p:attrName>
                                        </p:attrNameLst>
                                      </p:cBhvr>
                                      <p:tavLst>
                                        <p:tav tm="0">
                                          <p:val>
                                            <p:strVal val="#ppt_y-#ppt_h*1.125000"/>
                                          </p:val>
                                        </p:tav>
                                        <p:tav tm="100000">
                                          <p:val>
                                            <p:strVal val="#ppt_y"/>
                                          </p:val>
                                        </p:tav>
                                      </p:tavLst>
                                    </p:anim>
                                    <p:animEffect transition="in" filter="wipe(down)">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C:\Users\Administrator\Desktop\余乐\美工教材\PPT\第七章\timg (5).jpgtimg (5)"/>
          <p:cNvPicPr>
            <a:picLocks noChangeAspect="1"/>
          </p:cNvPicPr>
          <p:nvPr/>
        </p:nvPicPr>
        <p:blipFill>
          <a:blip r:embed="rId1"/>
          <a:srcRect l="-730" t="981" r="730" b="6404"/>
          <a:stretch>
            <a:fillRect/>
          </a:stretch>
        </p:blipFill>
        <p:spPr>
          <a:xfrm>
            <a:off x="2502535" y="2175510"/>
            <a:ext cx="2933065" cy="2717165"/>
          </a:xfrm>
          <a:prstGeom prst="rect">
            <a:avLst/>
          </a:prstGeom>
          <a:ln w="3175">
            <a:solidFill>
              <a:schemeClr val="tx1"/>
            </a:solidFill>
          </a:ln>
        </p:spPr>
      </p:pic>
      <p:sp>
        <p:nvSpPr>
          <p:cNvPr id="9" name="标题 1"/>
          <p:cNvSpPr txBox="1"/>
          <p:nvPr/>
        </p:nvSpPr>
        <p:spPr>
          <a:xfrm>
            <a:off x="8623231" y="6021891"/>
            <a:ext cx="4256675" cy="5449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3600" dirty="0">
                <a:solidFill>
                  <a:srgbClr val="21A3D0"/>
                </a:solidFill>
                <a:effectLst>
                  <a:outerShdw blurRad="38100" dist="38100" dir="2700000" algn="tl">
                    <a:srgbClr val="000000">
                      <a:alpha val="43137"/>
                    </a:srgbClr>
                  </a:outerShdw>
                </a:effectLst>
                <a:latin typeface="Desyrel" panose="02000603050000020003" pitchFamily="2" charset="0"/>
                <a:ea typeface="FZCuYuan-M03S" panose="02010601030101010101" pitchFamily="2" charset="-122"/>
              </a:rPr>
              <a:t>go</a:t>
            </a:r>
            <a:endParaRPr lang="en-US" altLang="zh-CN" sz="3600" dirty="0">
              <a:solidFill>
                <a:srgbClr val="21A3D0"/>
              </a:solidFill>
              <a:effectLst>
                <a:outerShdw blurRad="38100" dist="38100" dir="2700000" algn="tl">
                  <a:srgbClr val="000000">
                    <a:alpha val="43137"/>
                  </a:srgbClr>
                </a:outerShdw>
              </a:effectLst>
              <a:latin typeface="Desyrel" panose="02000603050000020003" pitchFamily="2" charset="0"/>
              <a:ea typeface="FZCuYuan-M03S" panose="02010601030101010101" pitchFamily="2" charset="-122"/>
            </a:endParaRPr>
          </a:p>
        </p:txBody>
      </p:sp>
      <p:grpSp>
        <p:nvGrpSpPr>
          <p:cNvPr id="14" name="组合 13"/>
          <p:cNvGrpSpPr/>
          <p:nvPr/>
        </p:nvGrpSpPr>
        <p:grpSpPr>
          <a:xfrm>
            <a:off x="5134675" y="1980087"/>
            <a:ext cx="501710" cy="509918"/>
            <a:chOff x="6985958" y="2986007"/>
            <a:chExt cx="552474" cy="561513"/>
          </a:xfrm>
        </p:grpSpPr>
        <p:sp>
          <p:nvSpPr>
            <p:cNvPr id="15" name="矩形 14"/>
            <p:cNvSpPr/>
            <p:nvPr/>
          </p:nvSpPr>
          <p:spPr>
            <a:xfrm>
              <a:off x="6985958" y="2986007"/>
              <a:ext cx="500692" cy="500692"/>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7037740" y="3046827"/>
              <a:ext cx="500692" cy="500693"/>
            </a:xfrm>
            <a:prstGeom prst="rect">
              <a:avLst/>
            </a:prstGeom>
            <a:noFill/>
            <a:ln>
              <a:solidFill>
                <a:srgbClr val="21A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等腰三角形 2"/>
          <p:cNvSpPr/>
          <p:nvPr/>
        </p:nvSpPr>
        <p:spPr>
          <a:xfrm rot="5400000">
            <a:off x="11592151" y="6048439"/>
            <a:ext cx="384357" cy="33134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1A3D0"/>
              </a:solidFill>
              <a:effectLst>
                <a:outerShdw blurRad="38100" dist="38100" dir="2700000" algn="tl">
                  <a:srgbClr val="000000">
                    <a:alpha val="43137"/>
                  </a:srgbClr>
                </a:outerShdw>
              </a:effectLst>
            </a:endParaRPr>
          </a:p>
        </p:txBody>
      </p:sp>
      <p:sp>
        <p:nvSpPr>
          <p:cNvPr id="2" name="文本框 1"/>
          <p:cNvSpPr txBox="1"/>
          <p:nvPr/>
        </p:nvSpPr>
        <p:spPr>
          <a:xfrm>
            <a:off x="5713095" y="2952750"/>
            <a:ext cx="4937125" cy="583565"/>
          </a:xfrm>
          <a:prstGeom prst="rect">
            <a:avLst/>
          </a:prstGeom>
          <a:noFill/>
        </p:spPr>
        <p:txBody>
          <a:bodyPr wrap="square" rtlCol="0">
            <a:spAutoFit/>
          </a:bodyPr>
          <a:lstStyle/>
          <a:p>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四、</a:t>
            </a:r>
            <a:r>
              <a:rPr lang="en-US" altLang="zh-CN" sz="3200" b="1">
                <a:latin typeface="微软雅黑" panose="020B0503020204020204" pitchFamily="34" charset="-122"/>
                <a:ea typeface="微软雅黑" panose="020B0503020204020204" pitchFamily="34" charset="-122"/>
                <a:cs typeface="微软雅黑" panose="020B0503020204020204" pitchFamily="34" charset="-122"/>
              </a:rPr>
              <a:t> </a:t>
            </a:r>
            <a:r>
              <a:rPr sz="3200" b="1">
                <a:latin typeface="微软雅黑" panose="020B0503020204020204" pitchFamily="34" charset="-122"/>
                <a:ea typeface="微软雅黑" panose="020B0503020204020204" pitchFamily="34" charset="-122"/>
                <a:cs typeface="微软雅黑" panose="020B0503020204020204" pitchFamily="34" charset="-122"/>
              </a:rPr>
              <a:t>店铺广告图设计分析</a:t>
            </a:r>
            <a:endParaRPr sz="3200" b="1">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dissolve">
                                          <p:cBhvr>
                                            <p:cTn id="14" dur="500"/>
                                            <p:tgtEl>
                                              <p:spTgt spid="14"/>
                                            </p:tgtEl>
                                          </p:cBhvr>
                                        </p:animEffect>
                                      </p:childTnLst>
                                    </p:cTn>
                                  </p:par>
                                </p:childTnLst>
                              </p:cTn>
                            </p:par>
                            <p:par>
                              <p:cTn id="15" fill="hold">
                                <p:stCondLst>
                                  <p:cond delay="15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 by="(-#ppt_w*2)" calcmode="lin" valueType="num">
                                          <p:cBhvr rctx="PPT">
                                            <p:cTn id="18" dur="500" autoRev="1" fill="hold">
                                              <p:stCondLst>
                                                <p:cond delay="0"/>
                                              </p:stCondLst>
                                            </p:cTn>
                                            <p:tgtEl>
                                              <p:spTgt spid="2"/>
                                            </p:tgtEl>
                                            <p:attrNameLst>
                                              <p:attrName>ppt_w</p:attrName>
                                            </p:attrNameLst>
                                          </p:cBhvr>
                                        </p:anim>
                                        <p:anim by="(#ppt_w*0.50)" calcmode="lin" valueType="num">
                                          <p:cBhvr>
                                            <p:cTn id="19" dur="500" decel="50000" autoRev="1" fill="hold">
                                              <p:stCondLst>
                                                <p:cond delay="0"/>
                                              </p:stCondLst>
                                            </p:cTn>
                                            <p:tgtEl>
                                              <p:spTgt spid="2"/>
                                            </p:tgtEl>
                                            <p:attrNameLst>
                                              <p:attrName>ppt_x</p:attrName>
                                            </p:attrNameLst>
                                          </p:cBhvr>
                                        </p:anim>
                                        <p:anim from="(-#ppt_h/2)" to="(#ppt_y)" calcmode="lin" valueType="num">
                                          <p:cBhvr>
                                            <p:cTn id="20" dur="1000" fill="hold">
                                              <p:stCondLst>
                                                <p:cond delay="0"/>
                                              </p:stCondLst>
                                            </p:cTn>
                                            <p:tgtEl>
                                              <p:spTgt spid="2"/>
                                            </p:tgtEl>
                                            <p:attrNameLst>
                                              <p:attrName>ppt_y</p:attrName>
                                            </p:attrNameLst>
                                          </p:cBhvr>
                                        </p:anim>
                                        <p:animRot by="21600000">
                                          <p:cBhvr>
                                            <p:cTn id="21" dur="1000" fill="hold">
                                              <p:stCondLst>
                                                <p:cond delay="0"/>
                                              </p:stCondLst>
                                            </p:cTn>
                                            <p:tgtEl>
                                              <p:spTgt spid="2"/>
                                            </p:tgtEl>
                                            <p:attrNameLst>
                                              <p:attrName>r</p:attrName>
                                            </p:attrNameLst>
                                          </p:cBhvr>
                                        </p:animRot>
                                      </p:childTnLst>
                                    </p:cTn>
                                  </p:par>
                                </p:childTnLst>
                              </p:cTn>
                            </p:par>
                            <p:par>
                              <p:cTn id="22" fill="hold">
                                <p:stCondLst>
                                  <p:cond delay="3599"/>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750"/>
                                            <p:tgtEl>
                                              <p:spTgt spid="9"/>
                                            </p:tgtEl>
                                          </p:cBhvr>
                                        </p:animEffect>
                                      </p:childTnLst>
                                    </p:cTn>
                                  </p:par>
                                </p:childTnLst>
                              </p:cTn>
                            </p:par>
                            <p:par>
                              <p:cTn id="26" fill="hold">
                                <p:stCondLst>
                                  <p:cond delay="4599"/>
                                </p:stCondLst>
                                <p:childTnLst>
                                  <p:par>
                                    <p:cTn id="27" presetID="2" presetClass="entr" presetSubtype="8" fill="hold" grpId="0" nodeType="afterEffect" p14:presetBounceEnd="45000">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14:bounceEnd="45000">
                                          <p:cBhvr additive="base">
                                            <p:cTn id="29" dur="750" fill="hold"/>
                                            <p:tgtEl>
                                              <p:spTgt spid="3"/>
                                            </p:tgtEl>
                                            <p:attrNameLst>
                                              <p:attrName>ppt_x</p:attrName>
                                            </p:attrNameLst>
                                          </p:cBhvr>
                                          <p:tavLst>
                                            <p:tav tm="0">
                                              <p:val>
                                                <p:strVal val="0-#ppt_w/2"/>
                                              </p:val>
                                            </p:tav>
                                            <p:tav tm="100000">
                                              <p:val>
                                                <p:strVal val="#ppt_x"/>
                                              </p:val>
                                            </p:tav>
                                          </p:tavLst>
                                        </p:anim>
                                        <p:anim calcmode="lin" valueType="num" p14:bounceEnd="45000">
                                          <p:cBhvr additive="base">
                                            <p:cTn id="30"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bldLvl="0" animBg="1"/>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dissolve">
                                          <p:cBhvr>
                                            <p:cTn id="14" dur="500"/>
                                            <p:tgtEl>
                                              <p:spTgt spid="14"/>
                                            </p:tgtEl>
                                          </p:cBhvr>
                                        </p:animEffect>
                                      </p:childTnLst>
                                    </p:cTn>
                                  </p:par>
                                </p:childTnLst>
                              </p:cTn>
                            </p:par>
                            <p:par>
                              <p:cTn id="15" fill="hold">
                                <p:stCondLst>
                                  <p:cond delay="15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 by="(-#ppt_w*2)" calcmode="lin" valueType="num">
                                          <p:cBhvr rctx="PPT">
                                            <p:cTn id="18" dur="500" autoRev="1" fill="hold">
                                              <p:stCondLst>
                                                <p:cond delay="0"/>
                                              </p:stCondLst>
                                            </p:cTn>
                                            <p:tgtEl>
                                              <p:spTgt spid="2"/>
                                            </p:tgtEl>
                                            <p:attrNameLst>
                                              <p:attrName>ppt_w</p:attrName>
                                            </p:attrNameLst>
                                          </p:cBhvr>
                                        </p:anim>
                                        <p:anim by="(#ppt_w*0.50)" calcmode="lin" valueType="num">
                                          <p:cBhvr>
                                            <p:cTn id="19" dur="500" decel="50000" autoRev="1" fill="hold">
                                              <p:stCondLst>
                                                <p:cond delay="0"/>
                                              </p:stCondLst>
                                            </p:cTn>
                                            <p:tgtEl>
                                              <p:spTgt spid="2"/>
                                            </p:tgtEl>
                                            <p:attrNameLst>
                                              <p:attrName>ppt_x</p:attrName>
                                            </p:attrNameLst>
                                          </p:cBhvr>
                                        </p:anim>
                                        <p:anim from="(-#ppt_h/2)" to="(#ppt_y)" calcmode="lin" valueType="num">
                                          <p:cBhvr>
                                            <p:cTn id="20" dur="1000" fill="hold">
                                              <p:stCondLst>
                                                <p:cond delay="0"/>
                                              </p:stCondLst>
                                            </p:cTn>
                                            <p:tgtEl>
                                              <p:spTgt spid="2"/>
                                            </p:tgtEl>
                                            <p:attrNameLst>
                                              <p:attrName>ppt_y</p:attrName>
                                            </p:attrNameLst>
                                          </p:cBhvr>
                                        </p:anim>
                                        <p:animRot by="21600000">
                                          <p:cBhvr>
                                            <p:cTn id="21" dur="1000" fill="hold">
                                              <p:stCondLst>
                                                <p:cond delay="0"/>
                                              </p:stCondLst>
                                            </p:cTn>
                                            <p:tgtEl>
                                              <p:spTgt spid="2"/>
                                            </p:tgtEl>
                                            <p:attrNameLst>
                                              <p:attrName>r</p:attrName>
                                            </p:attrNameLst>
                                          </p:cBhvr>
                                        </p:animRot>
                                      </p:childTnLst>
                                    </p:cTn>
                                  </p:par>
                                </p:childTnLst>
                              </p:cTn>
                            </p:par>
                            <p:par>
                              <p:cTn id="22" fill="hold">
                                <p:stCondLst>
                                  <p:cond delay="3599"/>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750"/>
                                            <p:tgtEl>
                                              <p:spTgt spid="9"/>
                                            </p:tgtEl>
                                          </p:cBhvr>
                                        </p:animEffect>
                                      </p:childTnLst>
                                    </p:cTn>
                                  </p:par>
                                </p:childTnLst>
                              </p:cTn>
                            </p:par>
                            <p:par>
                              <p:cTn id="26" fill="hold">
                                <p:stCondLst>
                                  <p:cond delay="4599"/>
                                </p:stCondLst>
                                <p:childTnLst>
                                  <p:par>
                                    <p:cTn id="27" presetID="2" presetClass="entr" presetSubtype="8"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750" fill="hold"/>
                                            <p:tgtEl>
                                              <p:spTgt spid="3"/>
                                            </p:tgtEl>
                                            <p:attrNameLst>
                                              <p:attrName>ppt_x</p:attrName>
                                            </p:attrNameLst>
                                          </p:cBhvr>
                                          <p:tavLst>
                                            <p:tav tm="0">
                                              <p:val>
                                                <p:strVal val="0-#ppt_w/2"/>
                                              </p:val>
                                            </p:tav>
                                            <p:tav tm="100000">
                                              <p:val>
                                                <p:strVal val="#ppt_x"/>
                                              </p:val>
                                            </p:tav>
                                          </p:tavLst>
                                        </p:anim>
                                        <p:anim calcmode="lin" valueType="num">
                                          <p:cBhvr additive="base">
                                            <p:cTn id="30"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bldLvl="0" animBg="1"/>
          <p:bldP spid="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clrChange>
              <a:clrFrom>
                <a:srgbClr val="FFFFFF"/>
              </a:clrFrom>
              <a:clrTo>
                <a:srgbClr val="FFFFFF">
                  <a:alpha val="0"/>
                </a:srgbClr>
              </a:clrTo>
            </a:clrChange>
          </a:blip>
          <a:srcRect l="82255" b="33585"/>
          <a:stretch>
            <a:fillRect/>
          </a:stretch>
        </p:blipFill>
        <p:spPr>
          <a:xfrm rot="16200000">
            <a:off x="10303883" y="4847485"/>
            <a:ext cx="1535508" cy="2451183"/>
          </a:xfrm>
          <a:prstGeom prst="rect">
            <a:avLst/>
          </a:prstGeom>
        </p:spPr>
      </p:pic>
      <p:cxnSp>
        <p:nvCxnSpPr>
          <p:cNvPr id="2" name="直接连接符 1"/>
          <p:cNvCxnSpPr/>
          <p:nvPr/>
        </p:nvCxnSpPr>
        <p:spPr>
          <a:xfrm>
            <a:off x="-287020" y="2423160"/>
            <a:ext cx="6410325" cy="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148" name="Freeform 56"/>
          <p:cNvSpPr/>
          <p:nvPr/>
        </p:nvSpPr>
        <p:spPr>
          <a:xfrm>
            <a:off x="4558665" y="2423160"/>
            <a:ext cx="1565275" cy="85725"/>
          </a:xfrm>
          <a:custGeom>
            <a:avLst/>
            <a:gdLst>
              <a:gd name="txL" fmla="*/ 0 w 2385"/>
              <a:gd name="txT" fmla="*/ 0 h 425"/>
              <a:gd name="txR" fmla="*/ 2385 w 2385"/>
              <a:gd name="txB" fmla="*/ 425 h 425"/>
            </a:gdLst>
            <a:ahLst/>
            <a:cxnLst>
              <a:cxn ang="0">
                <a:pos x="2147483646" y="0"/>
              </a:cxn>
              <a:cxn ang="0">
                <a:pos x="0" y="0"/>
              </a:cxn>
              <a:cxn ang="0">
                <a:pos x="0" y="2147483646"/>
              </a:cxn>
              <a:cxn ang="0">
                <a:pos x="2147483646" y="2147483646"/>
              </a:cxn>
              <a:cxn ang="0">
                <a:pos x="2147483646" y="2147483646"/>
              </a:cxn>
              <a:cxn ang="0">
                <a:pos x="2147483646" y="2147483646"/>
              </a:cxn>
              <a:cxn ang="0">
                <a:pos x="2147483646" y="0"/>
              </a:cxn>
            </a:cxnLst>
            <a:rect l="txL" t="txT" r="txR" b="tx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tx2">
              <a:lumMod val="60000"/>
              <a:lumOff val="40000"/>
            </a:schemeClr>
          </a:solidFill>
          <a:ln w="9525">
            <a:noFill/>
          </a:ln>
        </p:spPr>
        <p:txBody>
          <a:bodyPr wrap="square" lIns="102065" tIns="0" rIns="0" bIns="34019" anchor="ctr" anchorCtr="0"/>
          <a:lstStyle/>
          <a:p>
            <a:pPr>
              <a:lnSpc>
                <a:spcPct val="100000"/>
              </a:lnSpc>
            </a:pPr>
            <a:endParaRPr lang="zh-CN" altLang="en-US" b="1" dirty="0">
              <a:solidFill>
                <a:srgbClr val="FFFFFF"/>
              </a:solidFill>
              <a:latin typeface="幼圆" panose="02010509060101010101" pitchFamily="1" charset="-122"/>
              <a:ea typeface="微软雅黑" panose="020B0503020204020204" pitchFamily="34" charset="-122"/>
            </a:endParaRPr>
          </a:p>
        </p:txBody>
      </p:sp>
      <p:sp>
        <p:nvSpPr>
          <p:cNvPr id="12" name="TextBox 148"/>
          <p:cNvSpPr txBox="1"/>
          <p:nvPr/>
        </p:nvSpPr>
        <p:spPr>
          <a:xfrm>
            <a:off x="2743835" y="2829560"/>
            <a:ext cx="6424295" cy="976630"/>
          </a:xfrm>
          <a:prstGeom prst="rect">
            <a:avLst/>
          </a:prstGeom>
          <a:noFill/>
        </p:spPr>
        <p:txBody>
          <a:bodyPr wrap="square" rtlCol="0">
            <a:spAutoFit/>
          </a:bodyPr>
          <a:lstStyle/>
          <a:p>
            <a:pPr algn="ctr" latinLnBrk="1">
              <a:lnSpc>
                <a:spcPct val="120000"/>
              </a:lnSpc>
              <a:defRPr/>
            </a:pPr>
            <a:r>
              <a:rPr lang="en-US" altLang="zh-CN" sz="3200" b="1" dirty="0" smtClean="0">
                <a:solidFill>
                  <a:srgbClr val="1678A8"/>
                </a:solidFill>
                <a:effectLst/>
                <a:latin typeface="微软雅黑" panose="020B0503020204020204" pitchFamily="34" charset="-122"/>
                <a:ea typeface="微软雅黑" panose="020B0503020204020204" pitchFamily="34" charset="-122"/>
                <a:sym typeface="+mn-ea"/>
              </a:rPr>
              <a:t>01</a:t>
            </a:r>
            <a:r>
              <a:rPr lang="zh-CN" altLang="en-US" sz="3200" b="1" dirty="0" smtClean="0">
                <a:solidFill>
                  <a:srgbClr val="1678A8"/>
                </a:solidFill>
                <a:effectLst/>
                <a:latin typeface="微软雅黑" panose="020B0503020204020204" pitchFamily="34" charset="-122"/>
                <a:ea typeface="微软雅黑" panose="020B0503020204020204" pitchFamily="34" charset="-122"/>
                <a:sym typeface="+mn-ea"/>
              </a:rPr>
              <a:t>、 平台大型活动广告图</a:t>
            </a:r>
            <a:endParaRPr lang="zh-CN" altLang="en-US" sz="3200" b="1" dirty="0" smtClean="0">
              <a:solidFill>
                <a:srgbClr val="1678A8"/>
              </a:solidFill>
              <a:effectLst/>
              <a:latin typeface="微软雅黑" panose="020B0503020204020204" pitchFamily="34" charset="-122"/>
              <a:ea typeface="微软雅黑" panose="020B0503020204020204" pitchFamily="34" charset="-122"/>
              <a:sym typeface="+mn-ea"/>
            </a:endParaRPr>
          </a:p>
          <a:p>
            <a:pPr algn="ctr" latinLnBrk="1">
              <a:lnSpc>
                <a:spcPct val="120000"/>
              </a:lnSpc>
              <a:defRPr/>
            </a:pPr>
            <a:endParaRPr lang="zh-CN" altLang="en-US" sz="1600" b="1" dirty="0" smtClean="0">
              <a:solidFill>
                <a:srgbClr val="1678A8"/>
              </a:solidFill>
              <a:effectLst/>
              <a:latin typeface="微软雅黑" panose="020B0503020204020204" pitchFamily="34" charset="-122"/>
              <a:ea typeface="微软雅黑" panose="020B0503020204020204" pitchFamily="34" charset="-122"/>
              <a:sym typeface="+mn-ea"/>
            </a:endParaRPr>
          </a:p>
        </p:txBody>
      </p:sp>
      <p:grpSp>
        <p:nvGrpSpPr>
          <p:cNvPr id="19" name="组合 18"/>
          <p:cNvGrpSpPr/>
          <p:nvPr/>
        </p:nvGrpSpPr>
        <p:grpSpPr>
          <a:xfrm>
            <a:off x="0" y="260350"/>
            <a:ext cx="680085" cy="431800"/>
            <a:chOff x="0" y="410"/>
            <a:chExt cx="1071" cy="680"/>
          </a:xfrm>
        </p:grpSpPr>
        <p:sp>
          <p:nvSpPr>
            <p:cNvPr id="20" name="Rectangle 3      (向天歌演示原创作品：www.TopPPT.cn)"/>
            <p:cNvSpPr/>
            <p:nvPr/>
          </p:nvSpPr>
          <p:spPr>
            <a:xfrm>
              <a:off x="0" y="410"/>
              <a:ext cx="642"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1" name="Rectangle 4      (向天歌演示原创作品：www.TopPPT.cn)"/>
            <p:cNvSpPr/>
            <p:nvPr/>
          </p:nvSpPr>
          <p:spPr>
            <a:xfrm>
              <a:off x="755" y="410"/>
              <a:ext cx="113"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3" name="Rectangle 5      (向天歌演示原创作品：www.TopPPT.cn)"/>
            <p:cNvSpPr/>
            <p:nvPr/>
          </p:nvSpPr>
          <p:spPr>
            <a:xfrm>
              <a:off x="971" y="731"/>
              <a:ext cx="100" cy="35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4" name="TextBox 6      (向天歌演示原创作品：www.TopPPT.cn)"/>
          <p:cNvSpPr txBox="1"/>
          <p:nvPr/>
        </p:nvSpPr>
        <p:spPr>
          <a:xfrm>
            <a:off x="680085" y="375920"/>
            <a:ext cx="248158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美工-项目应用实战</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wipe(up)">
                                      <p:cBhvr>
                                        <p:cTn id="12" dur="500"/>
                                        <p:tgtEl>
                                          <p:spTgt spid="6148"/>
                                        </p:tgtEl>
                                      </p:cBhvr>
                                    </p:animEffect>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6" presetClass="emph" presetSubtype="0" fill="hold" grpId="1" nodeType="afterEffect">
                                  <p:stCondLst>
                                    <p:cond delay="0"/>
                                  </p:stCondLst>
                                  <p:childTnLst>
                                    <p:animEffect transition="out" filter="fade">
                                      <p:cBhvr>
                                        <p:cTn id="20" dur="500" tmFilter="0, 0; .2, .5; .8, .5; 1, 0"/>
                                        <p:tgtEl>
                                          <p:spTgt spid="12"/>
                                        </p:tgtEl>
                                      </p:cBhvr>
                                    </p:animEffect>
                                    <p:animScale>
                                      <p:cBhvr>
                                        <p:cTn id="21" dur="250" autoRev="1" fill="hold"/>
                                        <p:tgtEl>
                                          <p:spTgt spid="12"/>
                                        </p:tgtEl>
                                      </p:cBhvr>
                                      <p:by x="105000" y="105000"/>
                                    </p:animScale>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4"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ox(in)">
                                      <p:cBhvr>
                                        <p:cTn id="27" dur="1000"/>
                                        <p:tgtEl>
                                          <p:spTgt spid="19"/>
                                        </p:tgtEl>
                                      </p:cBhvr>
                                    </p:animEffect>
                                  </p:childTnLst>
                                </p:cTn>
                              </p:par>
                              <p:par>
                                <p:cTn id="28" presetID="12" presetClass="entr" presetSubtype="8"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p:tgtEl>
                                          <p:spTgt spid="24"/>
                                        </p:tgtEl>
                                        <p:attrNameLst>
                                          <p:attrName>ppt_x</p:attrName>
                                        </p:attrNameLst>
                                      </p:cBhvr>
                                      <p:tavLst>
                                        <p:tav tm="0">
                                          <p:val>
                                            <p:strVal val="#ppt_x-#ppt_w*1.125000"/>
                                          </p:val>
                                        </p:tav>
                                        <p:tav tm="100000">
                                          <p:val>
                                            <p:strVal val="#ppt_x"/>
                                          </p:val>
                                        </p:tav>
                                      </p:tavLst>
                                    </p:anim>
                                    <p:animEffect transition="in" filter="wipe(righ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ldLvl="0" animBg="1"/>
      <p:bldP spid="12" grpId="0"/>
      <p:bldP spid="12" grpId="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AutoShape 1"/>
          <p:cNvSpPr/>
          <p:nvPr/>
        </p:nvSpPr>
        <p:spPr bwMode="auto">
          <a:xfrm>
            <a:off x="4636697" y="5940307"/>
            <a:ext cx="2472131" cy="1269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2"/>
          </a:solidFill>
          <a:ln w="25400" cap="flat" cmpd="sng">
            <a:noFill/>
            <a:prstDash val="solid"/>
            <a:miter lim="0"/>
          </a:ln>
          <a:effectLst/>
        </p:spPr>
        <p:txBody>
          <a:bodyPr lIns="0" tIns="0" rIns="0" bIns="0"/>
          <a:lstStyle/>
          <a:p>
            <a:pPr>
              <a:defRPr/>
            </a:pPr>
            <a:endParaRPr lang="es-ES" sz="2530">
              <a:cs typeface="Calibri" panose="020F0502020204030204" charset="0"/>
            </a:endParaRPr>
          </a:p>
        </p:txBody>
      </p:sp>
      <p:sp>
        <p:nvSpPr>
          <p:cNvPr id="34818" name="AutoShape 2"/>
          <p:cNvSpPr/>
          <p:nvPr/>
        </p:nvSpPr>
        <p:spPr bwMode="auto">
          <a:xfrm>
            <a:off x="7118030" y="1364137"/>
            <a:ext cx="3625865" cy="446314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2"/>
          </a:solidFill>
          <a:ln w="25400" cap="flat" cmpd="sng">
            <a:solidFill>
              <a:srgbClr val="000000">
                <a:alpha val="0"/>
              </a:srgbClr>
            </a:solidFill>
            <a:prstDash val="solid"/>
            <a:miter lim="0"/>
          </a:ln>
          <a:effectLst/>
        </p:spPr>
        <p:txBody>
          <a:bodyPr lIns="0" tIns="0" rIns="0" bIns="0"/>
          <a:lstStyle/>
          <a:p>
            <a:pPr>
              <a:defRPr/>
            </a:pPr>
            <a:endParaRPr lang="es-ES" sz="2530">
              <a:cs typeface="Calibri" panose="020F0502020204030204" charset="0"/>
            </a:endParaRPr>
          </a:p>
        </p:txBody>
      </p:sp>
      <p:sp>
        <p:nvSpPr>
          <p:cNvPr id="34820" name="AutoShape 4"/>
          <p:cNvSpPr/>
          <p:nvPr/>
        </p:nvSpPr>
        <p:spPr bwMode="auto">
          <a:xfrm>
            <a:off x="2771775" y="3103245"/>
            <a:ext cx="4356100" cy="272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21A3D0"/>
          </a:solidFill>
          <a:ln w="25400" cap="flat" cmpd="sng">
            <a:solidFill>
              <a:srgbClr val="000000">
                <a:alpha val="0"/>
              </a:srgbClr>
            </a:solidFill>
            <a:prstDash val="solid"/>
            <a:miter lim="0"/>
          </a:ln>
          <a:effectLst/>
        </p:spPr>
        <p:txBody>
          <a:bodyPr lIns="0" tIns="0" rIns="0" bIns="0"/>
          <a:lstStyle/>
          <a:p>
            <a:pPr>
              <a:defRPr/>
            </a:pPr>
            <a:endParaRPr lang="es-ES" sz="2530">
              <a:cs typeface="Calibri" panose="020F0502020204030204" charset="0"/>
            </a:endParaRPr>
          </a:p>
        </p:txBody>
      </p:sp>
      <p:sp>
        <p:nvSpPr>
          <p:cNvPr id="34822" name="AutoShape 6"/>
          <p:cNvSpPr/>
          <p:nvPr/>
        </p:nvSpPr>
        <p:spPr bwMode="auto">
          <a:xfrm>
            <a:off x="2660048" y="5940307"/>
            <a:ext cx="2002257" cy="1269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1"/>
          </a:solidFill>
          <a:ln w="25400" cap="flat" cmpd="sng">
            <a:noFill/>
            <a:prstDash val="solid"/>
            <a:miter lim="0"/>
          </a:ln>
          <a:effectLst/>
        </p:spPr>
        <p:txBody>
          <a:bodyPr lIns="0" tIns="0" rIns="0" bIns="0"/>
          <a:lstStyle/>
          <a:p>
            <a:pPr>
              <a:defRPr/>
            </a:pPr>
            <a:endParaRPr lang="es-ES" sz="2530">
              <a:cs typeface="Calibri" panose="020F0502020204030204" charset="0"/>
            </a:endParaRPr>
          </a:p>
        </p:txBody>
      </p:sp>
      <p:sp>
        <p:nvSpPr>
          <p:cNvPr id="34823" name="AutoShape 7"/>
          <p:cNvSpPr/>
          <p:nvPr/>
        </p:nvSpPr>
        <p:spPr bwMode="auto">
          <a:xfrm>
            <a:off x="6323758" y="5940307"/>
            <a:ext cx="2053054" cy="1269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3"/>
          </a:solidFill>
          <a:ln w="25400" cap="flat" cmpd="sng">
            <a:noFill/>
            <a:prstDash val="solid"/>
            <a:miter lim="0"/>
          </a:ln>
          <a:effectLst/>
        </p:spPr>
        <p:txBody>
          <a:bodyPr lIns="0" tIns="0" rIns="0" bIns="0"/>
          <a:lstStyle/>
          <a:p>
            <a:pPr>
              <a:defRPr/>
            </a:pPr>
            <a:endParaRPr lang="es-ES" sz="2530">
              <a:cs typeface="Calibri" panose="020F0502020204030204" charset="0"/>
            </a:endParaRPr>
          </a:p>
        </p:txBody>
      </p:sp>
      <p:sp>
        <p:nvSpPr>
          <p:cNvPr id="34824" name="AutoShape 8"/>
          <p:cNvSpPr/>
          <p:nvPr/>
        </p:nvSpPr>
        <p:spPr bwMode="auto">
          <a:xfrm>
            <a:off x="8368345" y="5940308"/>
            <a:ext cx="2421333" cy="114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4"/>
          </a:solidFill>
          <a:ln w="25400" cap="flat" cmpd="sng">
            <a:noFill/>
            <a:prstDash val="solid"/>
            <a:miter lim="0"/>
          </a:ln>
          <a:effectLst/>
        </p:spPr>
        <p:txBody>
          <a:bodyPr lIns="0" tIns="0" rIns="0" bIns="0"/>
          <a:lstStyle/>
          <a:p>
            <a:pPr>
              <a:defRPr/>
            </a:pPr>
            <a:endParaRPr lang="es-ES" sz="2530">
              <a:cs typeface="Calibri" panose="020F0502020204030204" charset="0"/>
            </a:endParaRPr>
          </a:p>
        </p:txBody>
      </p:sp>
      <p:sp>
        <p:nvSpPr>
          <p:cNvPr id="34825" name="AutoShape 9"/>
          <p:cNvSpPr/>
          <p:nvPr/>
        </p:nvSpPr>
        <p:spPr bwMode="auto">
          <a:xfrm>
            <a:off x="3034030" y="3682365"/>
            <a:ext cx="3936365" cy="16186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lstStyle/>
          <a:p>
            <a:pPr>
              <a:lnSpc>
                <a:spcPct val="150000"/>
              </a:lnSpc>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分析1  广告图使用了经典的“红黑”色搭配，让产品及主文案集中在中间的红色区域，突出产品和主文案；</a:t>
            </a:r>
            <a:endPar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分析2  模特展示图整体为黑色，而底板为红色，又将模特展示图放在黄金分割线处，十分突出产品；</a:t>
            </a:r>
            <a:endPar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分析3  将重点文字放大并使用黑色填充，与其他次要文字以及红色的底板形成对比，以突出重点文字本身。</a:t>
            </a:r>
            <a:endPar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4827" name="AutoShape 11"/>
          <p:cNvSpPr/>
          <p:nvPr/>
        </p:nvSpPr>
        <p:spPr bwMode="auto">
          <a:xfrm>
            <a:off x="7274560" y="2343150"/>
            <a:ext cx="3312795" cy="2957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lstStyle/>
          <a:p>
            <a:pPr>
              <a:lnSpc>
                <a:spcPct val="150000"/>
              </a:lnSpc>
            </a:pP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阿里年货节：1月8日—1月11日左右。</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随着农村战略的深入，通过年货节，阿里想要让农村消费者能够买到城市来的、海外来的年货商品，同时各地特色农产品年货也可送到更多城市消费者手里。</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同时年货节还将为拉动农村经济、促进农村产业化信息化发展发挥积极作用。</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9" name="组合 18"/>
          <p:cNvGrpSpPr/>
          <p:nvPr/>
        </p:nvGrpSpPr>
        <p:grpSpPr>
          <a:xfrm>
            <a:off x="0" y="260350"/>
            <a:ext cx="680085" cy="431800"/>
            <a:chOff x="0" y="410"/>
            <a:chExt cx="1071" cy="680"/>
          </a:xfrm>
        </p:grpSpPr>
        <p:sp>
          <p:nvSpPr>
            <p:cNvPr id="20" name="Rectangle 3      (向天歌演示原创作品：www.TopPPT.cn)"/>
            <p:cNvSpPr/>
            <p:nvPr/>
          </p:nvSpPr>
          <p:spPr>
            <a:xfrm>
              <a:off x="0" y="410"/>
              <a:ext cx="642"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1" name="Rectangle 4      (向天歌演示原创作品：www.TopPPT.cn)"/>
            <p:cNvSpPr/>
            <p:nvPr/>
          </p:nvSpPr>
          <p:spPr>
            <a:xfrm>
              <a:off x="755" y="410"/>
              <a:ext cx="113"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3" name="Rectangle 5      (向天歌演示原创作品：www.TopPPT.cn)"/>
            <p:cNvSpPr/>
            <p:nvPr/>
          </p:nvSpPr>
          <p:spPr>
            <a:xfrm>
              <a:off x="971" y="731"/>
              <a:ext cx="100" cy="35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4" name="TextBox 6      (向天歌演示原创作品：www.TopPPT.cn)"/>
          <p:cNvSpPr txBox="1"/>
          <p:nvPr/>
        </p:nvSpPr>
        <p:spPr>
          <a:xfrm>
            <a:off x="680085" y="375920"/>
            <a:ext cx="248158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美工-项目应用实战</a:t>
            </a:r>
            <a:endParaRPr lang="zh-CN" altLang="en-US" b="1" dirty="0">
              <a:latin typeface="微软雅黑" panose="020B0503020204020204" pitchFamily="34" charset="-122"/>
              <a:ea typeface="微软雅黑" panose="020B0503020204020204" pitchFamily="34" charset="-122"/>
            </a:endParaRPr>
          </a:p>
        </p:txBody>
      </p:sp>
      <p:sp>
        <p:nvSpPr>
          <p:cNvPr id="2" name="矩形 1"/>
          <p:cNvSpPr/>
          <p:nvPr/>
        </p:nvSpPr>
        <p:spPr>
          <a:xfrm>
            <a:off x="1340485" y="1249045"/>
            <a:ext cx="4200525" cy="2332990"/>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1000"/>
                                        <p:tgtEl>
                                          <p:spTgt spid="19"/>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p:tgtEl>
                                          <p:spTgt spid="24"/>
                                        </p:tgtEl>
                                        <p:attrNameLst>
                                          <p:attrName>ppt_x</p:attrName>
                                        </p:attrNameLst>
                                      </p:cBhvr>
                                      <p:tavLst>
                                        <p:tav tm="0">
                                          <p:val>
                                            <p:strVal val="#ppt_x-#ppt_w*1.125000"/>
                                          </p:val>
                                        </p:tav>
                                        <p:tav tm="100000">
                                          <p:val>
                                            <p:strVal val="#ppt_x"/>
                                          </p:val>
                                        </p:tav>
                                      </p:tavLst>
                                    </p:anim>
                                    <p:animEffect transition="in" filter="wipe(right)">
                                      <p:cBhvr>
                                        <p:cTn id="11" dur="500"/>
                                        <p:tgtEl>
                                          <p:spTgt spid="24"/>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34820"/>
                                        </p:tgtEl>
                                        <p:attrNameLst>
                                          <p:attrName>style.visibility</p:attrName>
                                        </p:attrNameLst>
                                      </p:cBhvr>
                                      <p:to>
                                        <p:strVal val="visible"/>
                                      </p:to>
                                    </p:set>
                                    <p:anim calcmode="lin" valueType="num">
                                      <p:cBhvr additive="base">
                                        <p:cTn id="20" dur="500" fill="hold"/>
                                        <p:tgtEl>
                                          <p:spTgt spid="34820"/>
                                        </p:tgtEl>
                                        <p:attrNameLst>
                                          <p:attrName>ppt_x</p:attrName>
                                        </p:attrNameLst>
                                      </p:cBhvr>
                                      <p:tavLst>
                                        <p:tav tm="0">
                                          <p:val>
                                            <p:strVal val="1+#ppt_w/2"/>
                                          </p:val>
                                        </p:tav>
                                        <p:tav tm="100000">
                                          <p:val>
                                            <p:strVal val="#ppt_x"/>
                                          </p:val>
                                        </p:tav>
                                      </p:tavLst>
                                    </p:anim>
                                    <p:anim calcmode="lin" valueType="num">
                                      <p:cBhvr additive="base">
                                        <p:cTn id="21" dur="500" fill="hold"/>
                                        <p:tgtEl>
                                          <p:spTgt spid="34820"/>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34818"/>
                                        </p:tgtEl>
                                        <p:attrNameLst>
                                          <p:attrName>style.visibility</p:attrName>
                                        </p:attrNameLst>
                                      </p:cBhvr>
                                      <p:to>
                                        <p:strVal val="visible"/>
                                      </p:to>
                                    </p:set>
                                    <p:anim calcmode="lin" valueType="num">
                                      <p:cBhvr additive="base">
                                        <p:cTn id="25" dur="500" fill="hold"/>
                                        <p:tgtEl>
                                          <p:spTgt spid="34818"/>
                                        </p:tgtEl>
                                        <p:attrNameLst>
                                          <p:attrName>ppt_x</p:attrName>
                                        </p:attrNameLst>
                                      </p:cBhvr>
                                      <p:tavLst>
                                        <p:tav tm="0">
                                          <p:val>
                                            <p:strVal val="1+#ppt_w/2"/>
                                          </p:val>
                                        </p:tav>
                                        <p:tav tm="100000">
                                          <p:val>
                                            <p:strVal val="#ppt_x"/>
                                          </p:val>
                                        </p:tav>
                                      </p:tavLst>
                                    </p:anim>
                                    <p:anim calcmode="lin" valueType="num">
                                      <p:cBhvr additive="base">
                                        <p:cTn id="26" dur="500" fill="hold"/>
                                        <p:tgtEl>
                                          <p:spTgt spid="34818"/>
                                        </p:tgtEl>
                                        <p:attrNameLst>
                                          <p:attrName>ppt_y</p:attrName>
                                        </p:attrNameLst>
                                      </p:cBhvr>
                                      <p:tavLst>
                                        <p:tav tm="0">
                                          <p:val>
                                            <p:strVal val="#ppt_y"/>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4825"/>
                                        </p:tgtEl>
                                        <p:attrNameLst>
                                          <p:attrName>style.visibility</p:attrName>
                                        </p:attrNameLst>
                                      </p:cBhvr>
                                      <p:to>
                                        <p:strVal val="visible"/>
                                      </p:to>
                                    </p:set>
                                    <p:animEffect transition="in" filter="fade">
                                      <p:cBhvr>
                                        <p:cTn id="29" dur="500"/>
                                        <p:tgtEl>
                                          <p:spTgt spid="34825"/>
                                        </p:tgtEl>
                                      </p:cBhvr>
                                    </p:animEffect>
                                    <p:anim calcmode="lin" valueType="num">
                                      <p:cBhvr>
                                        <p:cTn id="30" dur="500" fill="hold"/>
                                        <p:tgtEl>
                                          <p:spTgt spid="34825"/>
                                        </p:tgtEl>
                                        <p:attrNameLst>
                                          <p:attrName>ppt_x</p:attrName>
                                        </p:attrNameLst>
                                      </p:cBhvr>
                                      <p:tavLst>
                                        <p:tav tm="0">
                                          <p:val>
                                            <p:strVal val="#ppt_x"/>
                                          </p:val>
                                        </p:tav>
                                        <p:tav tm="100000">
                                          <p:val>
                                            <p:strVal val="#ppt_x"/>
                                          </p:val>
                                        </p:tav>
                                      </p:tavLst>
                                    </p:anim>
                                    <p:anim calcmode="lin" valueType="num">
                                      <p:cBhvr>
                                        <p:cTn id="31" dur="500" fill="hold"/>
                                        <p:tgtEl>
                                          <p:spTgt spid="3482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4827"/>
                                        </p:tgtEl>
                                        <p:attrNameLst>
                                          <p:attrName>style.visibility</p:attrName>
                                        </p:attrNameLst>
                                      </p:cBhvr>
                                      <p:to>
                                        <p:strVal val="visible"/>
                                      </p:to>
                                    </p:set>
                                    <p:animEffect transition="in" filter="fade">
                                      <p:cBhvr>
                                        <p:cTn id="34" dur="500"/>
                                        <p:tgtEl>
                                          <p:spTgt spid="34827"/>
                                        </p:tgtEl>
                                      </p:cBhvr>
                                    </p:animEffect>
                                    <p:anim calcmode="lin" valueType="num">
                                      <p:cBhvr>
                                        <p:cTn id="35" dur="500" fill="hold"/>
                                        <p:tgtEl>
                                          <p:spTgt spid="34827"/>
                                        </p:tgtEl>
                                        <p:attrNameLst>
                                          <p:attrName>ppt_x</p:attrName>
                                        </p:attrNameLst>
                                      </p:cBhvr>
                                      <p:tavLst>
                                        <p:tav tm="0">
                                          <p:val>
                                            <p:strVal val="#ppt_x"/>
                                          </p:val>
                                        </p:tav>
                                        <p:tav tm="100000">
                                          <p:val>
                                            <p:strVal val="#ppt_x"/>
                                          </p:val>
                                        </p:tav>
                                      </p:tavLst>
                                    </p:anim>
                                    <p:anim calcmode="lin" valueType="num">
                                      <p:cBhvr>
                                        <p:cTn id="36" dur="500" fill="hold"/>
                                        <p:tgtEl>
                                          <p:spTgt spid="34827"/>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2" presetClass="entr" presetSubtype="2" fill="hold" nodeType="afterEffect">
                                  <p:stCondLst>
                                    <p:cond delay="0"/>
                                  </p:stCondLst>
                                  <p:childTnLst>
                                    <p:set>
                                      <p:cBhvr>
                                        <p:cTn id="39" dur="1" fill="hold">
                                          <p:stCondLst>
                                            <p:cond delay="0"/>
                                          </p:stCondLst>
                                        </p:cTn>
                                        <p:tgtEl>
                                          <p:spTgt spid="34822"/>
                                        </p:tgtEl>
                                        <p:attrNameLst>
                                          <p:attrName>style.visibility</p:attrName>
                                        </p:attrNameLst>
                                      </p:cBhvr>
                                      <p:to>
                                        <p:strVal val="visible"/>
                                      </p:to>
                                    </p:set>
                                    <p:anim calcmode="lin" valueType="num">
                                      <p:cBhvr additive="base">
                                        <p:cTn id="40" dur="500" fill="hold"/>
                                        <p:tgtEl>
                                          <p:spTgt spid="34822"/>
                                        </p:tgtEl>
                                        <p:attrNameLst>
                                          <p:attrName>ppt_x</p:attrName>
                                        </p:attrNameLst>
                                      </p:cBhvr>
                                      <p:tavLst>
                                        <p:tav tm="0">
                                          <p:val>
                                            <p:strVal val="1+#ppt_w/2"/>
                                          </p:val>
                                        </p:tav>
                                        <p:tav tm="100000">
                                          <p:val>
                                            <p:strVal val="#ppt_x"/>
                                          </p:val>
                                        </p:tav>
                                      </p:tavLst>
                                    </p:anim>
                                    <p:anim calcmode="lin" valueType="num">
                                      <p:cBhvr additive="base">
                                        <p:cTn id="41" dur="500" fill="hold"/>
                                        <p:tgtEl>
                                          <p:spTgt spid="34822"/>
                                        </p:tgtEl>
                                        <p:attrNameLst>
                                          <p:attrName>ppt_y</p:attrName>
                                        </p:attrNameLst>
                                      </p:cBhvr>
                                      <p:tavLst>
                                        <p:tav tm="0">
                                          <p:val>
                                            <p:strVal val="#ppt_y"/>
                                          </p:val>
                                        </p:tav>
                                        <p:tav tm="100000">
                                          <p:val>
                                            <p:strVal val="#ppt_y"/>
                                          </p:val>
                                        </p:tav>
                                      </p:tavLst>
                                    </p:anim>
                                  </p:childTnLst>
                                </p:cTn>
                              </p:par>
                            </p:childTnLst>
                          </p:cTn>
                        </p:par>
                        <p:par>
                          <p:cTn id="42" fill="hold">
                            <p:stCondLst>
                              <p:cond delay="3000"/>
                            </p:stCondLst>
                            <p:childTnLst>
                              <p:par>
                                <p:cTn id="43" presetID="2" presetClass="entr" presetSubtype="2" fill="hold" nodeType="afterEffect">
                                  <p:stCondLst>
                                    <p:cond delay="0"/>
                                  </p:stCondLst>
                                  <p:childTnLst>
                                    <p:set>
                                      <p:cBhvr>
                                        <p:cTn id="44" dur="1" fill="hold">
                                          <p:stCondLst>
                                            <p:cond delay="0"/>
                                          </p:stCondLst>
                                        </p:cTn>
                                        <p:tgtEl>
                                          <p:spTgt spid="34817"/>
                                        </p:tgtEl>
                                        <p:attrNameLst>
                                          <p:attrName>style.visibility</p:attrName>
                                        </p:attrNameLst>
                                      </p:cBhvr>
                                      <p:to>
                                        <p:strVal val="visible"/>
                                      </p:to>
                                    </p:set>
                                    <p:anim calcmode="lin" valueType="num">
                                      <p:cBhvr additive="base">
                                        <p:cTn id="45" dur="500" fill="hold"/>
                                        <p:tgtEl>
                                          <p:spTgt spid="34817"/>
                                        </p:tgtEl>
                                        <p:attrNameLst>
                                          <p:attrName>ppt_x</p:attrName>
                                        </p:attrNameLst>
                                      </p:cBhvr>
                                      <p:tavLst>
                                        <p:tav tm="0">
                                          <p:val>
                                            <p:strVal val="1+#ppt_w/2"/>
                                          </p:val>
                                        </p:tav>
                                        <p:tav tm="100000">
                                          <p:val>
                                            <p:strVal val="#ppt_x"/>
                                          </p:val>
                                        </p:tav>
                                      </p:tavLst>
                                    </p:anim>
                                    <p:anim calcmode="lin" valueType="num">
                                      <p:cBhvr additive="base">
                                        <p:cTn id="46" dur="500" fill="hold"/>
                                        <p:tgtEl>
                                          <p:spTgt spid="34817"/>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2" presetClass="entr" presetSubtype="2" fill="hold" nodeType="afterEffect">
                                  <p:stCondLst>
                                    <p:cond delay="0"/>
                                  </p:stCondLst>
                                  <p:childTnLst>
                                    <p:set>
                                      <p:cBhvr>
                                        <p:cTn id="49" dur="1" fill="hold">
                                          <p:stCondLst>
                                            <p:cond delay="0"/>
                                          </p:stCondLst>
                                        </p:cTn>
                                        <p:tgtEl>
                                          <p:spTgt spid="34823"/>
                                        </p:tgtEl>
                                        <p:attrNameLst>
                                          <p:attrName>style.visibility</p:attrName>
                                        </p:attrNameLst>
                                      </p:cBhvr>
                                      <p:to>
                                        <p:strVal val="visible"/>
                                      </p:to>
                                    </p:set>
                                    <p:anim calcmode="lin" valueType="num">
                                      <p:cBhvr additive="base">
                                        <p:cTn id="50" dur="500" fill="hold"/>
                                        <p:tgtEl>
                                          <p:spTgt spid="34823"/>
                                        </p:tgtEl>
                                        <p:attrNameLst>
                                          <p:attrName>ppt_x</p:attrName>
                                        </p:attrNameLst>
                                      </p:cBhvr>
                                      <p:tavLst>
                                        <p:tav tm="0">
                                          <p:val>
                                            <p:strVal val="1+#ppt_w/2"/>
                                          </p:val>
                                        </p:tav>
                                        <p:tav tm="100000">
                                          <p:val>
                                            <p:strVal val="#ppt_x"/>
                                          </p:val>
                                        </p:tav>
                                      </p:tavLst>
                                    </p:anim>
                                    <p:anim calcmode="lin" valueType="num">
                                      <p:cBhvr additive="base">
                                        <p:cTn id="51" dur="500" fill="hold"/>
                                        <p:tgtEl>
                                          <p:spTgt spid="34823"/>
                                        </p:tgtEl>
                                        <p:attrNameLst>
                                          <p:attrName>ppt_y</p:attrName>
                                        </p:attrNameLst>
                                      </p:cBhvr>
                                      <p:tavLst>
                                        <p:tav tm="0">
                                          <p:val>
                                            <p:strVal val="#ppt_y"/>
                                          </p:val>
                                        </p:tav>
                                        <p:tav tm="100000">
                                          <p:val>
                                            <p:strVal val="#ppt_y"/>
                                          </p:val>
                                        </p:tav>
                                      </p:tavLst>
                                    </p:anim>
                                  </p:childTnLst>
                                </p:cTn>
                              </p:par>
                            </p:childTnLst>
                          </p:cTn>
                        </p:par>
                        <p:par>
                          <p:cTn id="52" fill="hold">
                            <p:stCondLst>
                              <p:cond delay="4000"/>
                            </p:stCondLst>
                            <p:childTnLst>
                              <p:par>
                                <p:cTn id="53" presetID="2" presetClass="entr" presetSubtype="2" fill="hold" nodeType="afterEffect">
                                  <p:stCondLst>
                                    <p:cond delay="0"/>
                                  </p:stCondLst>
                                  <p:childTnLst>
                                    <p:set>
                                      <p:cBhvr>
                                        <p:cTn id="54" dur="1" fill="hold">
                                          <p:stCondLst>
                                            <p:cond delay="0"/>
                                          </p:stCondLst>
                                        </p:cTn>
                                        <p:tgtEl>
                                          <p:spTgt spid="34824"/>
                                        </p:tgtEl>
                                        <p:attrNameLst>
                                          <p:attrName>style.visibility</p:attrName>
                                        </p:attrNameLst>
                                      </p:cBhvr>
                                      <p:to>
                                        <p:strVal val="visible"/>
                                      </p:to>
                                    </p:set>
                                    <p:anim calcmode="lin" valueType="num">
                                      <p:cBhvr additive="base">
                                        <p:cTn id="55" dur="500" fill="hold"/>
                                        <p:tgtEl>
                                          <p:spTgt spid="34824"/>
                                        </p:tgtEl>
                                        <p:attrNameLst>
                                          <p:attrName>ppt_x</p:attrName>
                                        </p:attrNameLst>
                                      </p:cBhvr>
                                      <p:tavLst>
                                        <p:tav tm="0">
                                          <p:val>
                                            <p:strVal val="1+#ppt_w/2"/>
                                          </p:val>
                                        </p:tav>
                                        <p:tav tm="100000">
                                          <p:val>
                                            <p:strVal val="#ppt_x"/>
                                          </p:val>
                                        </p:tav>
                                      </p:tavLst>
                                    </p:anim>
                                    <p:anim calcmode="lin" valueType="num">
                                      <p:cBhvr additive="base">
                                        <p:cTn id="56" dur="500" fill="hold"/>
                                        <p:tgtEl>
                                          <p:spTgt spid="348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5" grpId="0" bldLvl="0" animBg="1"/>
      <p:bldP spid="34827" grpId="0" bldLvl="0" animBg="1"/>
      <p:bldP spid="24" grpId="0"/>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AutoShape 1"/>
          <p:cNvSpPr/>
          <p:nvPr/>
        </p:nvSpPr>
        <p:spPr bwMode="auto">
          <a:xfrm>
            <a:off x="4636697" y="5940307"/>
            <a:ext cx="2472131" cy="1269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2"/>
          </a:solidFill>
          <a:ln w="25400" cap="flat" cmpd="sng">
            <a:noFill/>
            <a:prstDash val="solid"/>
            <a:miter lim="0"/>
          </a:ln>
          <a:effectLst/>
        </p:spPr>
        <p:txBody>
          <a:bodyPr lIns="0" tIns="0" rIns="0" bIns="0"/>
          <a:lstStyle/>
          <a:p>
            <a:pPr>
              <a:defRPr/>
            </a:pPr>
            <a:endParaRPr lang="es-ES" sz="2530">
              <a:cs typeface="Calibri" panose="020F0502020204030204" charset="0"/>
            </a:endParaRPr>
          </a:p>
        </p:txBody>
      </p:sp>
      <p:sp>
        <p:nvSpPr>
          <p:cNvPr id="34818" name="AutoShape 2"/>
          <p:cNvSpPr/>
          <p:nvPr/>
        </p:nvSpPr>
        <p:spPr bwMode="auto">
          <a:xfrm>
            <a:off x="7118030" y="1364137"/>
            <a:ext cx="3625865" cy="446314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2"/>
          </a:solidFill>
          <a:ln w="25400" cap="flat" cmpd="sng">
            <a:solidFill>
              <a:srgbClr val="000000">
                <a:alpha val="0"/>
              </a:srgbClr>
            </a:solidFill>
            <a:prstDash val="solid"/>
            <a:miter lim="0"/>
          </a:ln>
          <a:effectLst/>
        </p:spPr>
        <p:txBody>
          <a:bodyPr lIns="0" tIns="0" rIns="0" bIns="0"/>
          <a:lstStyle/>
          <a:p>
            <a:pPr>
              <a:defRPr/>
            </a:pPr>
            <a:endParaRPr lang="es-ES" sz="2530">
              <a:cs typeface="Calibri" panose="020F0502020204030204" charset="0"/>
            </a:endParaRPr>
          </a:p>
        </p:txBody>
      </p:sp>
      <p:sp>
        <p:nvSpPr>
          <p:cNvPr id="34820" name="AutoShape 4"/>
          <p:cNvSpPr/>
          <p:nvPr/>
        </p:nvSpPr>
        <p:spPr bwMode="auto">
          <a:xfrm>
            <a:off x="2163445" y="3103245"/>
            <a:ext cx="4964430" cy="272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21A3D0"/>
          </a:solidFill>
          <a:ln w="25400" cap="flat" cmpd="sng">
            <a:solidFill>
              <a:srgbClr val="000000">
                <a:alpha val="0"/>
              </a:srgbClr>
            </a:solidFill>
            <a:prstDash val="solid"/>
            <a:miter lim="0"/>
          </a:ln>
          <a:effectLst/>
        </p:spPr>
        <p:txBody>
          <a:bodyPr lIns="0" tIns="0" rIns="0" bIns="0"/>
          <a:lstStyle/>
          <a:p>
            <a:pPr>
              <a:defRPr/>
            </a:pPr>
            <a:endParaRPr lang="es-ES" sz="2530">
              <a:cs typeface="Calibri" panose="020F0502020204030204" charset="0"/>
            </a:endParaRPr>
          </a:p>
        </p:txBody>
      </p:sp>
      <p:sp>
        <p:nvSpPr>
          <p:cNvPr id="34822" name="AutoShape 6"/>
          <p:cNvSpPr/>
          <p:nvPr/>
        </p:nvSpPr>
        <p:spPr bwMode="auto">
          <a:xfrm>
            <a:off x="2660048" y="5940307"/>
            <a:ext cx="2002257" cy="1269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1"/>
          </a:solidFill>
          <a:ln w="25400" cap="flat" cmpd="sng">
            <a:noFill/>
            <a:prstDash val="solid"/>
            <a:miter lim="0"/>
          </a:ln>
          <a:effectLst/>
        </p:spPr>
        <p:txBody>
          <a:bodyPr lIns="0" tIns="0" rIns="0" bIns="0"/>
          <a:lstStyle/>
          <a:p>
            <a:pPr>
              <a:defRPr/>
            </a:pPr>
            <a:endParaRPr lang="es-ES" sz="2530">
              <a:cs typeface="Calibri" panose="020F0502020204030204" charset="0"/>
            </a:endParaRPr>
          </a:p>
        </p:txBody>
      </p:sp>
      <p:sp>
        <p:nvSpPr>
          <p:cNvPr id="34823" name="AutoShape 7"/>
          <p:cNvSpPr/>
          <p:nvPr/>
        </p:nvSpPr>
        <p:spPr bwMode="auto">
          <a:xfrm>
            <a:off x="6323758" y="5940307"/>
            <a:ext cx="2053054" cy="1269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3"/>
          </a:solidFill>
          <a:ln w="25400" cap="flat" cmpd="sng">
            <a:noFill/>
            <a:prstDash val="solid"/>
            <a:miter lim="0"/>
          </a:ln>
          <a:effectLst/>
        </p:spPr>
        <p:txBody>
          <a:bodyPr lIns="0" tIns="0" rIns="0" bIns="0"/>
          <a:lstStyle/>
          <a:p>
            <a:pPr>
              <a:defRPr/>
            </a:pPr>
            <a:endParaRPr lang="es-ES" sz="2530">
              <a:cs typeface="Calibri" panose="020F0502020204030204" charset="0"/>
            </a:endParaRPr>
          </a:p>
        </p:txBody>
      </p:sp>
      <p:sp>
        <p:nvSpPr>
          <p:cNvPr id="34824" name="AutoShape 8"/>
          <p:cNvSpPr/>
          <p:nvPr/>
        </p:nvSpPr>
        <p:spPr bwMode="auto">
          <a:xfrm>
            <a:off x="8368345" y="5940308"/>
            <a:ext cx="2421333" cy="114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4"/>
          </a:solidFill>
          <a:ln w="25400" cap="flat" cmpd="sng">
            <a:noFill/>
            <a:prstDash val="solid"/>
            <a:miter lim="0"/>
          </a:ln>
          <a:effectLst/>
        </p:spPr>
        <p:txBody>
          <a:bodyPr lIns="0" tIns="0" rIns="0" bIns="0"/>
          <a:lstStyle/>
          <a:p>
            <a:pPr>
              <a:defRPr/>
            </a:pPr>
            <a:endParaRPr lang="es-ES" sz="2530">
              <a:cs typeface="Calibri" panose="020F0502020204030204" charset="0"/>
            </a:endParaRPr>
          </a:p>
        </p:txBody>
      </p:sp>
      <p:sp>
        <p:nvSpPr>
          <p:cNvPr id="34825" name="AutoShape 9"/>
          <p:cNvSpPr/>
          <p:nvPr/>
        </p:nvSpPr>
        <p:spPr bwMode="auto">
          <a:xfrm>
            <a:off x="2660015" y="3510280"/>
            <a:ext cx="4309745" cy="26333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lstStyle/>
          <a:p>
            <a:pPr>
              <a:lnSpc>
                <a:spcPct val="150000"/>
              </a:lnSpc>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分析1  广告图整体画面色彩为喜庆可爱的，与产品属性相契合；</a:t>
            </a:r>
            <a:endPar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分析2  正中写上活动的主题“618”并用显眼的红色填充，“618”做成类似气球的形象，凸出主题的同时展现出可爱的风格，与产品属性相契合。</a:t>
            </a:r>
            <a:endPar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分析3  除“618”外的次要文字用气球气泡的形式展现，展现文字的同时带有一丝俏皮；</a:t>
            </a:r>
            <a:endPar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分析4  产品主题放在“618”的右侧，与可爱风的画面相呼应，直接点明该广告图的广告对象。</a:t>
            </a:r>
            <a:endPar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4827" name="AutoShape 11"/>
          <p:cNvSpPr/>
          <p:nvPr/>
        </p:nvSpPr>
        <p:spPr bwMode="auto">
          <a:xfrm>
            <a:off x="7274560" y="2343150"/>
            <a:ext cx="3312795" cy="2957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lstStyle/>
          <a:p>
            <a:pPr>
              <a:lnSpc>
                <a:spcPct val="150000"/>
              </a:lnSpc>
            </a:pP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天猫618理想生活狂欢节：5月25日—6月20日左右。</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618最初的含义是“6月18日”，电商们用这一天作为年中回馈客户的打折促销日。</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亮点二：不止五折，让利百亿，首席补差官来袭</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亮点三：不止促销，更是体验的全方位升级</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9" name="组合 18"/>
          <p:cNvGrpSpPr/>
          <p:nvPr/>
        </p:nvGrpSpPr>
        <p:grpSpPr>
          <a:xfrm>
            <a:off x="0" y="260350"/>
            <a:ext cx="680085" cy="431800"/>
            <a:chOff x="0" y="410"/>
            <a:chExt cx="1071" cy="680"/>
          </a:xfrm>
        </p:grpSpPr>
        <p:sp>
          <p:nvSpPr>
            <p:cNvPr id="20" name="Rectangle 3      (向天歌演示原创作品：www.TopPPT.cn)"/>
            <p:cNvSpPr/>
            <p:nvPr/>
          </p:nvSpPr>
          <p:spPr>
            <a:xfrm>
              <a:off x="0" y="410"/>
              <a:ext cx="642"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1" name="Rectangle 4      (向天歌演示原创作品：www.TopPPT.cn)"/>
            <p:cNvSpPr/>
            <p:nvPr/>
          </p:nvSpPr>
          <p:spPr>
            <a:xfrm>
              <a:off x="755" y="410"/>
              <a:ext cx="113"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3" name="Rectangle 5      (向天歌演示原创作品：www.TopPPT.cn)"/>
            <p:cNvSpPr/>
            <p:nvPr/>
          </p:nvSpPr>
          <p:spPr>
            <a:xfrm>
              <a:off x="971" y="731"/>
              <a:ext cx="100" cy="35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4" name="TextBox 6      (向天歌演示原创作品：www.TopPPT.cn)"/>
          <p:cNvSpPr txBox="1"/>
          <p:nvPr/>
        </p:nvSpPr>
        <p:spPr>
          <a:xfrm>
            <a:off x="680085" y="375920"/>
            <a:ext cx="248158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美工-项目应用实战</a:t>
            </a:r>
            <a:endParaRPr lang="zh-CN" altLang="en-US" b="1" dirty="0">
              <a:latin typeface="微软雅黑" panose="020B0503020204020204" pitchFamily="34" charset="-122"/>
              <a:ea typeface="微软雅黑" panose="020B0503020204020204" pitchFamily="34" charset="-122"/>
            </a:endParaRPr>
          </a:p>
        </p:txBody>
      </p:sp>
      <p:sp>
        <p:nvSpPr>
          <p:cNvPr id="2" name="矩形 1"/>
          <p:cNvSpPr/>
          <p:nvPr/>
        </p:nvSpPr>
        <p:spPr>
          <a:xfrm>
            <a:off x="1340485" y="1220470"/>
            <a:ext cx="4200525" cy="2217420"/>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1000"/>
                                        <p:tgtEl>
                                          <p:spTgt spid="19"/>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p:tgtEl>
                                          <p:spTgt spid="24"/>
                                        </p:tgtEl>
                                        <p:attrNameLst>
                                          <p:attrName>ppt_x</p:attrName>
                                        </p:attrNameLst>
                                      </p:cBhvr>
                                      <p:tavLst>
                                        <p:tav tm="0">
                                          <p:val>
                                            <p:strVal val="#ppt_x-#ppt_w*1.125000"/>
                                          </p:val>
                                        </p:tav>
                                        <p:tav tm="100000">
                                          <p:val>
                                            <p:strVal val="#ppt_x"/>
                                          </p:val>
                                        </p:tav>
                                      </p:tavLst>
                                    </p:anim>
                                    <p:animEffect transition="in" filter="wipe(right)">
                                      <p:cBhvr>
                                        <p:cTn id="11" dur="500"/>
                                        <p:tgtEl>
                                          <p:spTgt spid="24"/>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34820"/>
                                        </p:tgtEl>
                                        <p:attrNameLst>
                                          <p:attrName>style.visibility</p:attrName>
                                        </p:attrNameLst>
                                      </p:cBhvr>
                                      <p:to>
                                        <p:strVal val="visible"/>
                                      </p:to>
                                    </p:set>
                                    <p:anim calcmode="lin" valueType="num">
                                      <p:cBhvr additive="base">
                                        <p:cTn id="20" dur="500" fill="hold"/>
                                        <p:tgtEl>
                                          <p:spTgt spid="34820"/>
                                        </p:tgtEl>
                                        <p:attrNameLst>
                                          <p:attrName>ppt_x</p:attrName>
                                        </p:attrNameLst>
                                      </p:cBhvr>
                                      <p:tavLst>
                                        <p:tav tm="0">
                                          <p:val>
                                            <p:strVal val="1+#ppt_w/2"/>
                                          </p:val>
                                        </p:tav>
                                        <p:tav tm="100000">
                                          <p:val>
                                            <p:strVal val="#ppt_x"/>
                                          </p:val>
                                        </p:tav>
                                      </p:tavLst>
                                    </p:anim>
                                    <p:anim calcmode="lin" valueType="num">
                                      <p:cBhvr additive="base">
                                        <p:cTn id="21" dur="500" fill="hold"/>
                                        <p:tgtEl>
                                          <p:spTgt spid="34820"/>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34818"/>
                                        </p:tgtEl>
                                        <p:attrNameLst>
                                          <p:attrName>style.visibility</p:attrName>
                                        </p:attrNameLst>
                                      </p:cBhvr>
                                      <p:to>
                                        <p:strVal val="visible"/>
                                      </p:to>
                                    </p:set>
                                    <p:anim calcmode="lin" valueType="num">
                                      <p:cBhvr additive="base">
                                        <p:cTn id="25" dur="500" fill="hold"/>
                                        <p:tgtEl>
                                          <p:spTgt spid="34818"/>
                                        </p:tgtEl>
                                        <p:attrNameLst>
                                          <p:attrName>ppt_x</p:attrName>
                                        </p:attrNameLst>
                                      </p:cBhvr>
                                      <p:tavLst>
                                        <p:tav tm="0">
                                          <p:val>
                                            <p:strVal val="1+#ppt_w/2"/>
                                          </p:val>
                                        </p:tav>
                                        <p:tav tm="100000">
                                          <p:val>
                                            <p:strVal val="#ppt_x"/>
                                          </p:val>
                                        </p:tav>
                                      </p:tavLst>
                                    </p:anim>
                                    <p:anim calcmode="lin" valueType="num">
                                      <p:cBhvr additive="base">
                                        <p:cTn id="26" dur="500" fill="hold"/>
                                        <p:tgtEl>
                                          <p:spTgt spid="34818"/>
                                        </p:tgtEl>
                                        <p:attrNameLst>
                                          <p:attrName>ppt_y</p:attrName>
                                        </p:attrNameLst>
                                      </p:cBhvr>
                                      <p:tavLst>
                                        <p:tav tm="0">
                                          <p:val>
                                            <p:strVal val="#ppt_y"/>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4825"/>
                                        </p:tgtEl>
                                        <p:attrNameLst>
                                          <p:attrName>style.visibility</p:attrName>
                                        </p:attrNameLst>
                                      </p:cBhvr>
                                      <p:to>
                                        <p:strVal val="visible"/>
                                      </p:to>
                                    </p:set>
                                    <p:animEffect transition="in" filter="fade">
                                      <p:cBhvr>
                                        <p:cTn id="29" dur="500"/>
                                        <p:tgtEl>
                                          <p:spTgt spid="34825"/>
                                        </p:tgtEl>
                                      </p:cBhvr>
                                    </p:animEffect>
                                    <p:anim calcmode="lin" valueType="num">
                                      <p:cBhvr>
                                        <p:cTn id="30" dur="500" fill="hold"/>
                                        <p:tgtEl>
                                          <p:spTgt spid="34825"/>
                                        </p:tgtEl>
                                        <p:attrNameLst>
                                          <p:attrName>ppt_x</p:attrName>
                                        </p:attrNameLst>
                                      </p:cBhvr>
                                      <p:tavLst>
                                        <p:tav tm="0">
                                          <p:val>
                                            <p:strVal val="#ppt_x"/>
                                          </p:val>
                                        </p:tav>
                                        <p:tav tm="100000">
                                          <p:val>
                                            <p:strVal val="#ppt_x"/>
                                          </p:val>
                                        </p:tav>
                                      </p:tavLst>
                                    </p:anim>
                                    <p:anim calcmode="lin" valueType="num">
                                      <p:cBhvr>
                                        <p:cTn id="31" dur="500" fill="hold"/>
                                        <p:tgtEl>
                                          <p:spTgt spid="3482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4827"/>
                                        </p:tgtEl>
                                        <p:attrNameLst>
                                          <p:attrName>style.visibility</p:attrName>
                                        </p:attrNameLst>
                                      </p:cBhvr>
                                      <p:to>
                                        <p:strVal val="visible"/>
                                      </p:to>
                                    </p:set>
                                    <p:animEffect transition="in" filter="fade">
                                      <p:cBhvr>
                                        <p:cTn id="34" dur="500"/>
                                        <p:tgtEl>
                                          <p:spTgt spid="34827"/>
                                        </p:tgtEl>
                                      </p:cBhvr>
                                    </p:animEffect>
                                    <p:anim calcmode="lin" valueType="num">
                                      <p:cBhvr>
                                        <p:cTn id="35" dur="500" fill="hold"/>
                                        <p:tgtEl>
                                          <p:spTgt spid="34827"/>
                                        </p:tgtEl>
                                        <p:attrNameLst>
                                          <p:attrName>ppt_x</p:attrName>
                                        </p:attrNameLst>
                                      </p:cBhvr>
                                      <p:tavLst>
                                        <p:tav tm="0">
                                          <p:val>
                                            <p:strVal val="#ppt_x"/>
                                          </p:val>
                                        </p:tav>
                                        <p:tav tm="100000">
                                          <p:val>
                                            <p:strVal val="#ppt_x"/>
                                          </p:val>
                                        </p:tav>
                                      </p:tavLst>
                                    </p:anim>
                                    <p:anim calcmode="lin" valueType="num">
                                      <p:cBhvr>
                                        <p:cTn id="36" dur="500" fill="hold"/>
                                        <p:tgtEl>
                                          <p:spTgt spid="34827"/>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2" presetClass="entr" presetSubtype="2" fill="hold" nodeType="afterEffect">
                                  <p:stCondLst>
                                    <p:cond delay="0"/>
                                  </p:stCondLst>
                                  <p:childTnLst>
                                    <p:set>
                                      <p:cBhvr>
                                        <p:cTn id="39" dur="1" fill="hold">
                                          <p:stCondLst>
                                            <p:cond delay="0"/>
                                          </p:stCondLst>
                                        </p:cTn>
                                        <p:tgtEl>
                                          <p:spTgt spid="34822"/>
                                        </p:tgtEl>
                                        <p:attrNameLst>
                                          <p:attrName>style.visibility</p:attrName>
                                        </p:attrNameLst>
                                      </p:cBhvr>
                                      <p:to>
                                        <p:strVal val="visible"/>
                                      </p:to>
                                    </p:set>
                                    <p:anim calcmode="lin" valueType="num">
                                      <p:cBhvr additive="base">
                                        <p:cTn id="40" dur="500" fill="hold"/>
                                        <p:tgtEl>
                                          <p:spTgt spid="34822"/>
                                        </p:tgtEl>
                                        <p:attrNameLst>
                                          <p:attrName>ppt_x</p:attrName>
                                        </p:attrNameLst>
                                      </p:cBhvr>
                                      <p:tavLst>
                                        <p:tav tm="0">
                                          <p:val>
                                            <p:strVal val="1+#ppt_w/2"/>
                                          </p:val>
                                        </p:tav>
                                        <p:tav tm="100000">
                                          <p:val>
                                            <p:strVal val="#ppt_x"/>
                                          </p:val>
                                        </p:tav>
                                      </p:tavLst>
                                    </p:anim>
                                    <p:anim calcmode="lin" valueType="num">
                                      <p:cBhvr additive="base">
                                        <p:cTn id="41" dur="500" fill="hold"/>
                                        <p:tgtEl>
                                          <p:spTgt spid="34822"/>
                                        </p:tgtEl>
                                        <p:attrNameLst>
                                          <p:attrName>ppt_y</p:attrName>
                                        </p:attrNameLst>
                                      </p:cBhvr>
                                      <p:tavLst>
                                        <p:tav tm="0">
                                          <p:val>
                                            <p:strVal val="#ppt_y"/>
                                          </p:val>
                                        </p:tav>
                                        <p:tav tm="100000">
                                          <p:val>
                                            <p:strVal val="#ppt_y"/>
                                          </p:val>
                                        </p:tav>
                                      </p:tavLst>
                                    </p:anim>
                                  </p:childTnLst>
                                </p:cTn>
                              </p:par>
                            </p:childTnLst>
                          </p:cTn>
                        </p:par>
                        <p:par>
                          <p:cTn id="42" fill="hold">
                            <p:stCondLst>
                              <p:cond delay="3000"/>
                            </p:stCondLst>
                            <p:childTnLst>
                              <p:par>
                                <p:cTn id="43" presetID="2" presetClass="entr" presetSubtype="2" fill="hold" nodeType="afterEffect">
                                  <p:stCondLst>
                                    <p:cond delay="0"/>
                                  </p:stCondLst>
                                  <p:childTnLst>
                                    <p:set>
                                      <p:cBhvr>
                                        <p:cTn id="44" dur="1" fill="hold">
                                          <p:stCondLst>
                                            <p:cond delay="0"/>
                                          </p:stCondLst>
                                        </p:cTn>
                                        <p:tgtEl>
                                          <p:spTgt spid="34817"/>
                                        </p:tgtEl>
                                        <p:attrNameLst>
                                          <p:attrName>style.visibility</p:attrName>
                                        </p:attrNameLst>
                                      </p:cBhvr>
                                      <p:to>
                                        <p:strVal val="visible"/>
                                      </p:to>
                                    </p:set>
                                    <p:anim calcmode="lin" valueType="num">
                                      <p:cBhvr additive="base">
                                        <p:cTn id="45" dur="500" fill="hold"/>
                                        <p:tgtEl>
                                          <p:spTgt spid="34817"/>
                                        </p:tgtEl>
                                        <p:attrNameLst>
                                          <p:attrName>ppt_x</p:attrName>
                                        </p:attrNameLst>
                                      </p:cBhvr>
                                      <p:tavLst>
                                        <p:tav tm="0">
                                          <p:val>
                                            <p:strVal val="1+#ppt_w/2"/>
                                          </p:val>
                                        </p:tav>
                                        <p:tav tm="100000">
                                          <p:val>
                                            <p:strVal val="#ppt_x"/>
                                          </p:val>
                                        </p:tav>
                                      </p:tavLst>
                                    </p:anim>
                                    <p:anim calcmode="lin" valueType="num">
                                      <p:cBhvr additive="base">
                                        <p:cTn id="46" dur="500" fill="hold"/>
                                        <p:tgtEl>
                                          <p:spTgt spid="34817"/>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2" presetClass="entr" presetSubtype="2" fill="hold" nodeType="afterEffect">
                                  <p:stCondLst>
                                    <p:cond delay="0"/>
                                  </p:stCondLst>
                                  <p:childTnLst>
                                    <p:set>
                                      <p:cBhvr>
                                        <p:cTn id="49" dur="1" fill="hold">
                                          <p:stCondLst>
                                            <p:cond delay="0"/>
                                          </p:stCondLst>
                                        </p:cTn>
                                        <p:tgtEl>
                                          <p:spTgt spid="34823"/>
                                        </p:tgtEl>
                                        <p:attrNameLst>
                                          <p:attrName>style.visibility</p:attrName>
                                        </p:attrNameLst>
                                      </p:cBhvr>
                                      <p:to>
                                        <p:strVal val="visible"/>
                                      </p:to>
                                    </p:set>
                                    <p:anim calcmode="lin" valueType="num">
                                      <p:cBhvr additive="base">
                                        <p:cTn id="50" dur="500" fill="hold"/>
                                        <p:tgtEl>
                                          <p:spTgt spid="34823"/>
                                        </p:tgtEl>
                                        <p:attrNameLst>
                                          <p:attrName>ppt_x</p:attrName>
                                        </p:attrNameLst>
                                      </p:cBhvr>
                                      <p:tavLst>
                                        <p:tav tm="0">
                                          <p:val>
                                            <p:strVal val="1+#ppt_w/2"/>
                                          </p:val>
                                        </p:tav>
                                        <p:tav tm="100000">
                                          <p:val>
                                            <p:strVal val="#ppt_x"/>
                                          </p:val>
                                        </p:tav>
                                      </p:tavLst>
                                    </p:anim>
                                    <p:anim calcmode="lin" valueType="num">
                                      <p:cBhvr additive="base">
                                        <p:cTn id="51" dur="500" fill="hold"/>
                                        <p:tgtEl>
                                          <p:spTgt spid="34823"/>
                                        </p:tgtEl>
                                        <p:attrNameLst>
                                          <p:attrName>ppt_y</p:attrName>
                                        </p:attrNameLst>
                                      </p:cBhvr>
                                      <p:tavLst>
                                        <p:tav tm="0">
                                          <p:val>
                                            <p:strVal val="#ppt_y"/>
                                          </p:val>
                                        </p:tav>
                                        <p:tav tm="100000">
                                          <p:val>
                                            <p:strVal val="#ppt_y"/>
                                          </p:val>
                                        </p:tav>
                                      </p:tavLst>
                                    </p:anim>
                                  </p:childTnLst>
                                </p:cTn>
                              </p:par>
                            </p:childTnLst>
                          </p:cTn>
                        </p:par>
                        <p:par>
                          <p:cTn id="52" fill="hold">
                            <p:stCondLst>
                              <p:cond delay="4000"/>
                            </p:stCondLst>
                            <p:childTnLst>
                              <p:par>
                                <p:cTn id="53" presetID="2" presetClass="entr" presetSubtype="2" fill="hold" nodeType="afterEffect">
                                  <p:stCondLst>
                                    <p:cond delay="0"/>
                                  </p:stCondLst>
                                  <p:childTnLst>
                                    <p:set>
                                      <p:cBhvr>
                                        <p:cTn id="54" dur="1" fill="hold">
                                          <p:stCondLst>
                                            <p:cond delay="0"/>
                                          </p:stCondLst>
                                        </p:cTn>
                                        <p:tgtEl>
                                          <p:spTgt spid="34824"/>
                                        </p:tgtEl>
                                        <p:attrNameLst>
                                          <p:attrName>style.visibility</p:attrName>
                                        </p:attrNameLst>
                                      </p:cBhvr>
                                      <p:to>
                                        <p:strVal val="visible"/>
                                      </p:to>
                                    </p:set>
                                    <p:anim calcmode="lin" valueType="num">
                                      <p:cBhvr additive="base">
                                        <p:cTn id="55" dur="500" fill="hold"/>
                                        <p:tgtEl>
                                          <p:spTgt spid="34824"/>
                                        </p:tgtEl>
                                        <p:attrNameLst>
                                          <p:attrName>ppt_x</p:attrName>
                                        </p:attrNameLst>
                                      </p:cBhvr>
                                      <p:tavLst>
                                        <p:tav tm="0">
                                          <p:val>
                                            <p:strVal val="1+#ppt_w/2"/>
                                          </p:val>
                                        </p:tav>
                                        <p:tav tm="100000">
                                          <p:val>
                                            <p:strVal val="#ppt_x"/>
                                          </p:val>
                                        </p:tav>
                                      </p:tavLst>
                                    </p:anim>
                                    <p:anim calcmode="lin" valueType="num">
                                      <p:cBhvr additive="base">
                                        <p:cTn id="56" dur="500" fill="hold"/>
                                        <p:tgtEl>
                                          <p:spTgt spid="348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5" grpId="0" bldLvl="0" animBg="1"/>
      <p:bldP spid="34827" grpId="0" bldLvl="0" animBg="1"/>
      <p:bldP spid="24" grpId="0"/>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AutoShape 1"/>
          <p:cNvSpPr/>
          <p:nvPr/>
        </p:nvSpPr>
        <p:spPr bwMode="auto">
          <a:xfrm>
            <a:off x="4636697" y="5940307"/>
            <a:ext cx="2472131" cy="1269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2"/>
          </a:solidFill>
          <a:ln w="25400" cap="flat" cmpd="sng">
            <a:noFill/>
            <a:prstDash val="solid"/>
            <a:miter lim="0"/>
          </a:ln>
          <a:effectLst/>
        </p:spPr>
        <p:txBody>
          <a:bodyPr lIns="0" tIns="0" rIns="0" bIns="0"/>
          <a:lstStyle/>
          <a:p>
            <a:pPr>
              <a:defRPr/>
            </a:pPr>
            <a:endParaRPr lang="es-ES" sz="2530">
              <a:cs typeface="Calibri" panose="020F0502020204030204" charset="0"/>
            </a:endParaRPr>
          </a:p>
        </p:txBody>
      </p:sp>
      <p:sp>
        <p:nvSpPr>
          <p:cNvPr id="34818" name="AutoShape 2"/>
          <p:cNvSpPr/>
          <p:nvPr/>
        </p:nvSpPr>
        <p:spPr bwMode="auto">
          <a:xfrm>
            <a:off x="7118030" y="1364137"/>
            <a:ext cx="3625865" cy="446314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2"/>
          </a:solidFill>
          <a:ln w="25400" cap="flat" cmpd="sng">
            <a:solidFill>
              <a:srgbClr val="000000">
                <a:alpha val="0"/>
              </a:srgbClr>
            </a:solidFill>
            <a:prstDash val="solid"/>
            <a:miter lim="0"/>
          </a:ln>
          <a:effectLst/>
        </p:spPr>
        <p:txBody>
          <a:bodyPr lIns="0" tIns="0" rIns="0" bIns="0"/>
          <a:lstStyle/>
          <a:p>
            <a:pPr>
              <a:defRPr/>
            </a:pPr>
            <a:endParaRPr lang="es-ES" sz="2530">
              <a:cs typeface="Calibri" panose="020F0502020204030204" charset="0"/>
            </a:endParaRPr>
          </a:p>
        </p:txBody>
      </p:sp>
      <p:sp>
        <p:nvSpPr>
          <p:cNvPr id="34820" name="AutoShape 4"/>
          <p:cNvSpPr/>
          <p:nvPr/>
        </p:nvSpPr>
        <p:spPr bwMode="auto">
          <a:xfrm>
            <a:off x="2163445" y="3103245"/>
            <a:ext cx="4964430" cy="272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21A3D0"/>
          </a:solidFill>
          <a:ln w="25400" cap="flat" cmpd="sng">
            <a:solidFill>
              <a:srgbClr val="000000">
                <a:alpha val="0"/>
              </a:srgbClr>
            </a:solidFill>
            <a:prstDash val="solid"/>
            <a:miter lim="0"/>
          </a:ln>
          <a:effectLst/>
        </p:spPr>
        <p:txBody>
          <a:bodyPr lIns="0" tIns="0" rIns="0" bIns="0"/>
          <a:lstStyle/>
          <a:p>
            <a:pPr>
              <a:defRPr/>
            </a:pPr>
            <a:endParaRPr lang="es-ES" sz="2530">
              <a:cs typeface="Calibri" panose="020F0502020204030204" charset="0"/>
            </a:endParaRPr>
          </a:p>
        </p:txBody>
      </p:sp>
      <p:sp>
        <p:nvSpPr>
          <p:cNvPr id="34822" name="AutoShape 6"/>
          <p:cNvSpPr/>
          <p:nvPr/>
        </p:nvSpPr>
        <p:spPr bwMode="auto">
          <a:xfrm>
            <a:off x="2660048" y="5940307"/>
            <a:ext cx="2002257" cy="1269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1"/>
          </a:solidFill>
          <a:ln w="25400" cap="flat" cmpd="sng">
            <a:noFill/>
            <a:prstDash val="solid"/>
            <a:miter lim="0"/>
          </a:ln>
          <a:effectLst/>
        </p:spPr>
        <p:txBody>
          <a:bodyPr lIns="0" tIns="0" rIns="0" bIns="0"/>
          <a:lstStyle/>
          <a:p>
            <a:pPr>
              <a:defRPr/>
            </a:pPr>
            <a:endParaRPr lang="es-ES" sz="2530">
              <a:cs typeface="Calibri" panose="020F0502020204030204" charset="0"/>
            </a:endParaRPr>
          </a:p>
        </p:txBody>
      </p:sp>
      <p:sp>
        <p:nvSpPr>
          <p:cNvPr id="34823" name="AutoShape 7"/>
          <p:cNvSpPr/>
          <p:nvPr/>
        </p:nvSpPr>
        <p:spPr bwMode="auto">
          <a:xfrm>
            <a:off x="6323758" y="5940307"/>
            <a:ext cx="2053054" cy="1269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3"/>
          </a:solidFill>
          <a:ln w="25400" cap="flat" cmpd="sng">
            <a:noFill/>
            <a:prstDash val="solid"/>
            <a:miter lim="0"/>
          </a:ln>
          <a:effectLst/>
        </p:spPr>
        <p:txBody>
          <a:bodyPr lIns="0" tIns="0" rIns="0" bIns="0"/>
          <a:lstStyle/>
          <a:p>
            <a:pPr>
              <a:defRPr/>
            </a:pPr>
            <a:endParaRPr lang="es-ES" sz="2530">
              <a:cs typeface="Calibri" panose="020F0502020204030204" charset="0"/>
            </a:endParaRPr>
          </a:p>
        </p:txBody>
      </p:sp>
      <p:sp>
        <p:nvSpPr>
          <p:cNvPr id="34824" name="AutoShape 8"/>
          <p:cNvSpPr/>
          <p:nvPr/>
        </p:nvSpPr>
        <p:spPr bwMode="auto">
          <a:xfrm>
            <a:off x="8368345" y="5940308"/>
            <a:ext cx="2421333" cy="114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4"/>
          </a:solidFill>
          <a:ln w="25400" cap="flat" cmpd="sng">
            <a:noFill/>
            <a:prstDash val="solid"/>
            <a:miter lim="0"/>
          </a:ln>
          <a:effectLst/>
        </p:spPr>
        <p:txBody>
          <a:bodyPr lIns="0" tIns="0" rIns="0" bIns="0"/>
          <a:lstStyle/>
          <a:p>
            <a:pPr>
              <a:defRPr/>
            </a:pPr>
            <a:endParaRPr lang="es-ES" sz="2530">
              <a:cs typeface="Calibri" panose="020F0502020204030204" charset="0"/>
            </a:endParaRPr>
          </a:p>
        </p:txBody>
      </p:sp>
      <p:sp>
        <p:nvSpPr>
          <p:cNvPr id="34825" name="AutoShape 9"/>
          <p:cNvSpPr/>
          <p:nvPr/>
        </p:nvSpPr>
        <p:spPr bwMode="auto">
          <a:xfrm>
            <a:off x="2660015" y="3725545"/>
            <a:ext cx="4309745" cy="26333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lstStyle/>
          <a:p>
            <a:pPr>
              <a:lnSpc>
                <a:spcPct val="150000"/>
              </a:lnSpc>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分析1  广告图整体没有复杂的图案装饰，但背景颜色是霓虹色，使得广告图整体简单明了又不失冲击力；</a:t>
            </a:r>
            <a:endPar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分析2  在黄金分割线处放上产品，这是第一重突出产品，产品本身的颜色与背景为同色系但亮于背景，这是第二重突出产品；</a:t>
            </a:r>
            <a:endPar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分析3  两个“11”点名主题为双十一，主文案使用亮色，突出广告图的目的。</a:t>
            </a:r>
            <a:endPar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4827" name="AutoShape 11"/>
          <p:cNvSpPr/>
          <p:nvPr/>
        </p:nvSpPr>
        <p:spPr bwMode="auto">
          <a:xfrm>
            <a:off x="7346315" y="1912620"/>
            <a:ext cx="3312795" cy="2957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lstStyle/>
          <a:p>
            <a:pPr>
              <a:lnSpc>
                <a:spcPct val="150000"/>
              </a:lnSpc>
            </a:pP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天猫双十一购物狂欢节：11月11日。</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双十一网购狂欢节源于淘宝商城（天猫）2009年11月11日举办的促销活动，当时参与的商家数量和促销力度均是有限，但营业额远超预想的效果，于是11月11日成为天猫举办大规模促销活动的固定日期。近年来双十一已成为中国电子商务行业的年度盛事，并且逐渐影响到国际电子商务行业。</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9" name="组合 18"/>
          <p:cNvGrpSpPr/>
          <p:nvPr/>
        </p:nvGrpSpPr>
        <p:grpSpPr>
          <a:xfrm>
            <a:off x="0" y="260350"/>
            <a:ext cx="680085" cy="431800"/>
            <a:chOff x="0" y="410"/>
            <a:chExt cx="1071" cy="680"/>
          </a:xfrm>
        </p:grpSpPr>
        <p:sp>
          <p:nvSpPr>
            <p:cNvPr id="20" name="Rectangle 3      (向天歌演示原创作品：www.TopPPT.cn)"/>
            <p:cNvSpPr/>
            <p:nvPr/>
          </p:nvSpPr>
          <p:spPr>
            <a:xfrm>
              <a:off x="0" y="410"/>
              <a:ext cx="642"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1" name="Rectangle 4      (向天歌演示原创作品：www.TopPPT.cn)"/>
            <p:cNvSpPr/>
            <p:nvPr/>
          </p:nvSpPr>
          <p:spPr>
            <a:xfrm>
              <a:off x="755" y="410"/>
              <a:ext cx="113"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3" name="Rectangle 5      (向天歌演示原创作品：www.TopPPT.cn)"/>
            <p:cNvSpPr/>
            <p:nvPr/>
          </p:nvSpPr>
          <p:spPr>
            <a:xfrm>
              <a:off x="971" y="731"/>
              <a:ext cx="100" cy="35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4" name="TextBox 6      (向天歌演示原创作品：www.TopPPT.cn)"/>
          <p:cNvSpPr txBox="1"/>
          <p:nvPr/>
        </p:nvSpPr>
        <p:spPr>
          <a:xfrm>
            <a:off x="680085" y="375920"/>
            <a:ext cx="248158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美工-项目应用实战</a:t>
            </a:r>
            <a:endParaRPr lang="zh-CN" altLang="en-US" b="1" dirty="0">
              <a:latin typeface="微软雅黑" panose="020B0503020204020204" pitchFamily="34" charset="-122"/>
              <a:ea typeface="微软雅黑" panose="020B0503020204020204" pitchFamily="34" charset="-122"/>
            </a:endParaRPr>
          </a:p>
        </p:txBody>
      </p:sp>
      <p:sp>
        <p:nvSpPr>
          <p:cNvPr id="2" name="矩形 1"/>
          <p:cNvSpPr/>
          <p:nvPr/>
        </p:nvSpPr>
        <p:spPr>
          <a:xfrm>
            <a:off x="1340485" y="1220470"/>
            <a:ext cx="4200525" cy="2217420"/>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1000"/>
                                        <p:tgtEl>
                                          <p:spTgt spid="19"/>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p:tgtEl>
                                          <p:spTgt spid="24"/>
                                        </p:tgtEl>
                                        <p:attrNameLst>
                                          <p:attrName>ppt_x</p:attrName>
                                        </p:attrNameLst>
                                      </p:cBhvr>
                                      <p:tavLst>
                                        <p:tav tm="0">
                                          <p:val>
                                            <p:strVal val="#ppt_x-#ppt_w*1.125000"/>
                                          </p:val>
                                        </p:tav>
                                        <p:tav tm="100000">
                                          <p:val>
                                            <p:strVal val="#ppt_x"/>
                                          </p:val>
                                        </p:tav>
                                      </p:tavLst>
                                    </p:anim>
                                    <p:animEffect transition="in" filter="wipe(right)">
                                      <p:cBhvr>
                                        <p:cTn id="11" dur="500"/>
                                        <p:tgtEl>
                                          <p:spTgt spid="24"/>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34820"/>
                                        </p:tgtEl>
                                        <p:attrNameLst>
                                          <p:attrName>style.visibility</p:attrName>
                                        </p:attrNameLst>
                                      </p:cBhvr>
                                      <p:to>
                                        <p:strVal val="visible"/>
                                      </p:to>
                                    </p:set>
                                    <p:anim calcmode="lin" valueType="num">
                                      <p:cBhvr additive="base">
                                        <p:cTn id="20" dur="500" fill="hold"/>
                                        <p:tgtEl>
                                          <p:spTgt spid="34820"/>
                                        </p:tgtEl>
                                        <p:attrNameLst>
                                          <p:attrName>ppt_x</p:attrName>
                                        </p:attrNameLst>
                                      </p:cBhvr>
                                      <p:tavLst>
                                        <p:tav tm="0">
                                          <p:val>
                                            <p:strVal val="1+#ppt_w/2"/>
                                          </p:val>
                                        </p:tav>
                                        <p:tav tm="100000">
                                          <p:val>
                                            <p:strVal val="#ppt_x"/>
                                          </p:val>
                                        </p:tav>
                                      </p:tavLst>
                                    </p:anim>
                                    <p:anim calcmode="lin" valueType="num">
                                      <p:cBhvr additive="base">
                                        <p:cTn id="21" dur="500" fill="hold"/>
                                        <p:tgtEl>
                                          <p:spTgt spid="34820"/>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34818"/>
                                        </p:tgtEl>
                                        <p:attrNameLst>
                                          <p:attrName>style.visibility</p:attrName>
                                        </p:attrNameLst>
                                      </p:cBhvr>
                                      <p:to>
                                        <p:strVal val="visible"/>
                                      </p:to>
                                    </p:set>
                                    <p:anim calcmode="lin" valueType="num">
                                      <p:cBhvr additive="base">
                                        <p:cTn id="25" dur="500" fill="hold"/>
                                        <p:tgtEl>
                                          <p:spTgt spid="34818"/>
                                        </p:tgtEl>
                                        <p:attrNameLst>
                                          <p:attrName>ppt_x</p:attrName>
                                        </p:attrNameLst>
                                      </p:cBhvr>
                                      <p:tavLst>
                                        <p:tav tm="0">
                                          <p:val>
                                            <p:strVal val="1+#ppt_w/2"/>
                                          </p:val>
                                        </p:tav>
                                        <p:tav tm="100000">
                                          <p:val>
                                            <p:strVal val="#ppt_x"/>
                                          </p:val>
                                        </p:tav>
                                      </p:tavLst>
                                    </p:anim>
                                    <p:anim calcmode="lin" valueType="num">
                                      <p:cBhvr additive="base">
                                        <p:cTn id="26" dur="500" fill="hold"/>
                                        <p:tgtEl>
                                          <p:spTgt spid="34818"/>
                                        </p:tgtEl>
                                        <p:attrNameLst>
                                          <p:attrName>ppt_y</p:attrName>
                                        </p:attrNameLst>
                                      </p:cBhvr>
                                      <p:tavLst>
                                        <p:tav tm="0">
                                          <p:val>
                                            <p:strVal val="#ppt_y"/>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4825"/>
                                        </p:tgtEl>
                                        <p:attrNameLst>
                                          <p:attrName>style.visibility</p:attrName>
                                        </p:attrNameLst>
                                      </p:cBhvr>
                                      <p:to>
                                        <p:strVal val="visible"/>
                                      </p:to>
                                    </p:set>
                                    <p:animEffect transition="in" filter="fade">
                                      <p:cBhvr>
                                        <p:cTn id="29" dur="500"/>
                                        <p:tgtEl>
                                          <p:spTgt spid="34825"/>
                                        </p:tgtEl>
                                      </p:cBhvr>
                                    </p:animEffect>
                                    <p:anim calcmode="lin" valueType="num">
                                      <p:cBhvr>
                                        <p:cTn id="30" dur="500" fill="hold"/>
                                        <p:tgtEl>
                                          <p:spTgt spid="34825"/>
                                        </p:tgtEl>
                                        <p:attrNameLst>
                                          <p:attrName>ppt_x</p:attrName>
                                        </p:attrNameLst>
                                      </p:cBhvr>
                                      <p:tavLst>
                                        <p:tav tm="0">
                                          <p:val>
                                            <p:strVal val="#ppt_x"/>
                                          </p:val>
                                        </p:tav>
                                        <p:tav tm="100000">
                                          <p:val>
                                            <p:strVal val="#ppt_x"/>
                                          </p:val>
                                        </p:tav>
                                      </p:tavLst>
                                    </p:anim>
                                    <p:anim calcmode="lin" valueType="num">
                                      <p:cBhvr>
                                        <p:cTn id="31" dur="500" fill="hold"/>
                                        <p:tgtEl>
                                          <p:spTgt spid="3482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4827"/>
                                        </p:tgtEl>
                                        <p:attrNameLst>
                                          <p:attrName>style.visibility</p:attrName>
                                        </p:attrNameLst>
                                      </p:cBhvr>
                                      <p:to>
                                        <p:strVal val="visible"/>
                                      </p:to>
                                    </p:set>
                                    <p:animEffect transition="in" filter="fade">
                                      <p:cBhvr>
                                        <p:cTn id="34" dur="500"/>
                                        <p:tgtEl>
                                          <p:spTgt spid="34827"/>
                                        </p:tgtEl>
                                      </p:cBhvr>
                                    </p:animEffect>
                                    <p:anim calcmode="lin" valueType="num">
                                      <p:cBhvr>
                                        <p:cTn id="35" dur="500" fill="hold"/>
                                        <p:tgtEl>
                                          <p:spTgt spid="34827"/>
                                        </p:tgtEl>
                                        <p:attrNameLst>
                                          <p:attrName>ppt_x</p:attrName>
                                        </p:attrNameLst>
                                      </p:cBhvr>
                                      <p:tavLst>
                                        <p:tav tm="0">
                                          <p:val>
                                            <p:strVal val="#ppt_x"/>
                                          </p:val>
                                        </p:tav>
                                        <p:tav tm="100000">
                                          <p:val>
                                            <p:strVal val="#ppt_x"/>
                                          </p:val>
                                        </p:tav>
                                      </p:tavLst>
                                    </p:anim>
                                    <p:anim calcmode="lin" valueType="num">
                                      <p:cBhvr>
                                        <p:cTn id="36" dur="500" fill="hold"/>
                                        <p:tgtEl>
                                          <p:spTgt spid="34827"/>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2" presetClass="entr" presetSubtype="2" fill="hold" nodeType="afterEffect">
                                  <p:stCondLst>
                                    <p:cond delay="0"/>
                                  </p:stCondLst>
                                  <p:childTnLst>
                                    <p:set>
                                      <p:cBhvr>
                                        <p:cTn id="39" dur="1" fill="hold">
                                          <p:stCondLst>
                                            <p:cond delay="0"/>
                                          </p:stCondLst>
                                        </p:cTn>
                                        <p:tgtEl>
                                          <p:spTgt spid="34822"/>
                                        </p:tgtEl>
                                        <p:attrNameLst>
                                          <p:attrName>style.visibility</p:attrName>
                                        </p:attrNameLst>
                                      </p:cBhvr>
                                      <p:to>
                                        <p:strVal val="visible"/>
                                      </p:to>
                                    </p:set>
                                    <p:anim calcmode="lin" valueType="num">
                                      <p:cBhvr additive="base">
                                        <p:cTn id="40" dur="500" fill="hold"/>
                                        <p:tgtEl>
                                          <p:spTgt spid="34822"/>
                                        </p:tgtEl>
                                        <p:attrNameLst>
                                          <p:attrName>ppt_x</p:attrName>
                                        </p:attrNameLst>
                                      </p:cBhvr>
                                      <p:tavLst>
                                        <p:tav tm="0">
                                          <p:val>
                                            <p:strVal val="1+#ppt_w/2"/>
                                          </p:val>
                                        </p:tav>
                                        <p:tav tm="100000">
                                          <p:val>
                                            <p:strVal val="#ppt_x"/>
                                          </p:val>
                                        </p:tav>
                                      </p:tavLst>
                                    </p:anim>
                                    <p:anim calcmode="lin" valueType="num">
                                      <p:cBhvr additive="base">
                                        <p:cTn id="41" dur="500" fill="hold"/>
                                        <p:tgtEl>
                                          <p:spTgt spid="34822"/>
                                        </p:tgtEl>
                                        <p:attrNameLst>
                                          <p:attrName>ppt_y</p:attrName>
                                        </p:attrNameLst>
                                      </p:cBhvr>
                                      <p:tavLst>
                                        <p:tav tm="0">
                                          <p:val>
                                            <p:strVal val="#ppt_y"/>
                                          </p:val>
                                        </p:tav>
                                        <p:tav tm="100000">
                                          <p:val>
                                            <p:strVal val="#ppt_y"/>
                                          </p:val>
                                        </p:tav>
                                      </p:tavLst>
                                    </p:anim>
                                  </p:childTnLst>
                                </p:cTn>
                              </p:par>
                            </p:childTnLst>
                          </p:cTn>
                        </p:par>
                        <p:par>
                          <p:cTn id="42" fill="hold">
                            <p:stCondLst>
                              <p:cond delay="3000"/>
                            </p:stCondLst>
                            <p:childTnLst>
                              <p:par>
                                <p:cTn id="43" presetID="2" presetClass="entr" presetSubtype="2" fill="hold" nodeType="afterEffect">
                                  <p:stCondLst>
                                    <p:cond delay="0"/>
                                  </p:stCondLst>
                                  <p:childTnLst>
                                    <p:set>
                                      <p:cBhvr>
                                        <p:cTn id="44" dur="1" fill="hold">
                                          <p:stCondLst>
                                            <p:cond delay="0"/>
                                          </p:stCondLst>
                                        </p:cTn>
                                        <p:tgtEl>
                                          <p:spTgt spid="34817"/>
                                        </p:tgtEl>
                                        <p:attrNameLst>
                                          <p:attrName>style.visibility</p:attrName>
                                        </p:attrNameLst>
                                      </p:cBhvr>
                                      <p:to>
                                        <p:strVal val="visible"/>
                                      </p:to>
                                    </p:set>
                                    <p:anim calcmode="lin" valueType="num">
                                      <p:cBhvr additive="base">
                                        <p:cTn id="45" dur="500" fill="hold"/>
                                        <p:tgtEl>
                                          <p:spTgt spid="34817"/>
                                        </p:tgtEl>
                                        <p:attrNameLst>
                                          <p:attrName>ppt_x</p:attrName>
                                        </p:attrNameLst>
                                      </p:cBhvr>
                                      <p:tavLst>
                                        <p:tav tm="0">
                                          <p:val>
                                            <p:strVal val="1+#ppt_w/2"/>
                                          </p:val>
                                        </p:tav>
                                        <p:tav tm="100000">
                                          <p:val>
                                            <p:strVal val="#ppt_x"/>
                                          </p:val>
                                        </p:tav>
                                      </p:tavLst>
                                    </p:anim>
                                    <p:anim calcmode="lin" valueType="num">
                                      <p:cBhvr additive="base">
                                        <p:cTn id="46" dur="500" fill="hold"/>
                                        <p:tgtEl>
                                          <p:spTgt spid="34817"/>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2" presetClass="entr" presetSubtype="2" fill="hold" nodeType="afterEffect">
                                  <p:stCondLst>
                                    <p:cond delay="0"/>
                                  </p:stCondLst>
                                  <p:childTnLst>
                                    <p:set>
                                      <p:cBhvr>
                                        <p:cTn id="49" dur="1" fill="hold">
                                          <p:stCondLst>
                                            <p:cond delay="0"/>
                                          </p:stCondLst>
                                        </p:cTn>
                                        <p:tgtEl>
                                          <p:spTgt spid="34823"/>
                                        </p:tgtEl>
                                        <p:attrNameLst>
                                          <p:attrName>style.visibility</p:attrName>
                                        </p:attrNameLst>
                                      </p:cBhvr>
                                      <p:to>
                                        <p:strVal val="visible"/>
                                      </p:to>
                                    </p:set>
                                    <p:anim calcmode="lin" valueType="num">
                                      <p:cBhvr additive="base">
                                        <p:cTn id="50" dur="500" fill="hold"/>
                                        <p:tgtEl>
                                          <p:spTgt spid="34823"/>
                                        </p:tgtEl>
                                        <p:attrNameLst>
                                          <p:attrName>ppt_x</p:attrName>
                                        </p:attrNameLst>
                                      </p:cBhvr>
                                      <p:tavLst>
                                        <p:tav tm="0">
                                          <p:val>
                                            <p:strVal val="1+#ppt_w/2"/>
                                          </p:val>
                                        </p:tav>
                                        <p:tav tm="100000">
                                          <p:val>
                                            <p:strVal val="#ppt_x"/>
                                          </p:val>
                                        </p:tav>
                                      </p:tavLst>
                                    </p:anim>
                                    <p:anim calcmode="lin" valueType="num">
                                      <p:cBhvr additive="base">
                                        <p:cTn id="51" dur="500" fill="hold"/>
                                        <p:tgtEl>
                                          <p:spTgt spid="34823"/>
                                        </p:tgtEl>
                                        <p:attrNameLst>
                                          <p:attrName>ppt_y</p:attrName>
                                        </p:attrNameLst>
                                      </p:cBhvr>
                                      <p:tavLst>
                                        <p:tav tm="0">
                                          <p:val>
                                            <p:strVal val="#ppt_y"/>
                                          </p:val>
                                        </p:tav>
                                        <p:tav tm="100000">
                                          <p:val>
                                            <p:strVal val="#ppt_y"/>
                                          </p:val>
                                        </p:tav>
                                      </p:tavLst>
                                    </p:anim>
                                  </p:childTnLst>
                                </p:cTn>
                              </p:par>
                            </p:childTnLst>
                          </p:cTn>
                        </p:par>
                        <p:par>
                          <p:cTn id="52" fill="hold">
                            <p:stCondLst>
                              <p:cond delay="4000"/>
                            </p:stCondLst>
                            <p:childTnLst>
                              <p:par>
                                <p:cTn id="53" presetID="2" presetClass="entr" presetSubtype="2" fill="hold" nodeType="afterEffect">
                                  <p:stCondLst>
                                    <p:cond delay="0"/>
                                  </p:stCondLst>
                                  <p:childTnLst>
                                    <p:set>
                                      <p:cBhvr>
                                        <p:cTn id="54" dur="1" fill="hold">
                                          <p:stCondLst>
                                            <p:cond delay="0"/>
                                          </p:stCondLst>
                                        </p:cTn>
                                        <p:tgtEl>
                                          <p:spTgt spid="34824"/>
                                        </p:tgtEl>
                                        <p:attrNameLst>
                                          <p:attrName>style.visibility</p:attrName>
                                        </p:attrNameLst>
                                      </p:cBhvr>
                                      <p:to>
                                        <p:strVal val="visible"/>
                                      </p:to>
                                    </p:set>
                                    <p:anim calcmode="lin" valueType="num">
                                      <p:cBhvr additive="base">
                                        <p:cTn id="55" dur="500" fill="hold"/>
                                        <p:tgtEl>
                                          <p:spTgt spid="34824"/>
                                        </p:tgtEl>
                                        <p:attrNameLst>
                                          <p:attrName>ppt_x</p:attrName>
                                        </p:attrNameLst>
                                      </p:cBhvr>
                                      <p:tavLst>
                                        <p:tav tm="0">
                                          <p:val>
                                            <p:strVal val="1+#ppt_w/2"/>
                                          </p:val>
                                        </p:tav>
                                        <p:tav tm="100000">
                                          <p:val>
                                            <p:strVal val="#ppt_x"/>
                                          </p:val>
                                        </p:tav>
                                      </p:tavLst>
                                    </p:anim>
                                    <p:anim calcmode="lin" valueType="num">
                                      <p:cBhvr additive="base">
                                        <p:cTn id="56" dur="500" fill="hold"/>
                                        <p:tgtEl>
                                          <p:spTgt spid="348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5" grpId="0" bldLvl="0" animBg="1"/>
      <p:bldP spid="34827" grpId="0" bldLvl="0" animBg="1"/>
      <p:bldP spid="24" grpId="0"/>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AutoShape 1"/>
          <p:cNvSpPr/>
          <p:nvPr/>
        </p:nvSpPr>
        <p:spPr bwMode="auto">
          <a:xfrm>
            <a:off x="4636697" y="5940307"/>
            <a:ext cx="2472131" cy="1269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2"/>
          </a:solidFill>
          <a:ln w="25400" cap="flat" cmpd="sng">
            <a:noFill/>
            <a:prstDash val="solid"/>
            <a:miter lim="0"/>
          </a:ln>
          <a:effectLst/>
        </p:spPr>
        <p:txBody>
          <a:bodyPr lIns="0" tIns="0" rIns="0" bIns="0"/>
          <a:lstStyle/>
          <a:p>
            <a:pPr>
              <a:defRPr/>
            </a:pPr>
            <a:endParaRPr lang="es-ES" sz="2530">
              <a:cs typeface="Calibri" panose="020F0502020204030204" charset="0"/>
            </a:endParaRPr>
          </a:p>
        </p:txBody>
      </p:sp>
      <p:sp>
        <p:nvSpPr>
          <p:cNvPr id="34818" name="AutoShape 2"/>
          <p:cNvSpPr/>
          <p:nvPr/>
        </p:nvSpPr>
        <p:spPr bwMode="auto">
          <a:xfrm>
            <a:off x="7118030" y="1364137"/>
            <a:ext cx="3625865" cy="446314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2"/>
          </a:solidFill>
          <a:ln w="25400" cap="flat" cmpd="sng">
            <a:solidFill>
              <a:srgbClr val="000000">
                <a:alpha val="0"/>
              </a:srgbClr>
            </a:solidFill>
            <a:prstDash val="solid"/>
            <a:miter lim="0"/>
          </a:ln>
          <a:effectLst/>
        </p:spPr>
        <p:txBody>
          <a:bodyPr lIns="0" tIns="0" rIns="0" bIns="0"/>
          <a:lstStyle/>
          <a:p>
            <a:pPr>
              <a:defRPr/>
            </a:pPr>
            <a:endParaRPr lang="es-ES" sz="2530">
              <a:cs typeface="Calibri" panose="020F0502020204030204" charset="0"/>
            </a:endParaRPr>
          </a:p>
        </p:txBody>
      </p:sp>
      <p:sp>
        <p:nvSpPr>
          <p:cNvPr id="34820" name="AutoShape 4"/>
          <p:cNvSpPr/>
          <p:nvPr/>
        </p:nvSpPr>
        <p:spPr bwMode="auto">
          <a:xfrm>
            <a:off x="2163445" y="3103245"/>
            <a:ext cx="4964430" cy="272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21A3D0"/>
          </a:solidFill>
          <a:ln w="25400" cap="flat" cmpd="sng">
            <a:solidFill>
              <a:srgbClr val="000000">
                <a:alpha val="0"/>
              </a:srgbClr>
            </a:solidFill>
            <a:prstDash val="solid"/>
            <a:miter lim="0"/>
          </a:ln>
          <a:effectLst/>
        </p:spPr>
        <p:txBody>
          <a:bodyPr lIns="0" tIns="0" rIns="0" bIns="0"/>
          <a:lstStyle/>
          <a:p>
            <a:pPr>
              <a:defRPr/>
            </a:pPr>
            <a:endParaRPr lang="es-ES" sz="2530">
              <a:cs typeface="Calibri" panose="020F0502020204030204" charset="0"/>
            </a:endParaRPr>
          </a:p>
        </p:txBody>
      </p:sp>
      <p:sp>
        <p:nvSpPr>
          <p:cNvPr id="34822" name="AutoShape 6"/>
          <p:cNvSpPr/>
          <p:nvPr/>
        </p:nvSpPr>
        <p:spPr bwMode="auto">
          <a:xfrm>
            <a:off x="2660048" y="5940307"/>
            <a:ext cx="2002257" cy="1269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1"/>
          </a:solidFill>
          <a:ln w="25400" cap="flat" cmpd="sng">
            <a:noFill/>
            <a:prstDash val="solid"/>
            <a:miter lim="0"/>
          </a:ln>
          <a:effectLst/>
        </p:spPr>
        <p:txBody>
          <a:bodyPr lIns="0" tIns="0" rIns="0" bIns="0"/>
          <a:lstStyle/>
          <a:p>
            <a:pPr>
              <a:defRPr/>
            </a:pPr>
            <a:endParaRPr lang="es-ES" sz="2530">
              <a:cs typeface="Calibri" panose="020F0502020204030204" charset="0"/>
            </a:endParaRPr>
          </a:p>
        </p:txBody>
      </p:sp>
      <p:sp>
        <p:nvSpPr>
          <p:cNvPr id="34823" name="AutoShape 7"/>
          <p:cNvSpPr/>
          <p:nvPr/>
        </p:nvSpPr>
        <p:spPr bwMode="auto">
          <a:xfrm>
            <a:off x="6323758" y="5940307"/>
            <a:ext cx="2053054" cy="1269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3"/>
          </a:solidFill>
          <a:ln w="25400" cap="flat" cmpd="sng">
            <a:noFill/>
            <a:prstDash val="solid"/>
            <a:miter lim="0"/>
          </a:ln>
          <a:effectLst/>
        </p:spPr>
        <p:txBody>
          <a:bodyPr lIns="0" tIns="0" rIns="0" bIns="0"/>
          <a:lstStyle/>
          <a:p>
            <a:pPr>
              <a:defRPr/>
            </a:pPr>
            <a:endParaRPr lang="es-ES" sz="2530">
              <a:cs typeface="Calibri" panose="020F0502020204030204" charset="0"/>
            </a:endParaRPr>
          </a:p>
        </p:txBody>
      </p:sp>
      <p:sp>
        <p:nvSpPr>
          <p:cNvPr id="34824" name="AutoShape 8"/>
          <p:cNvSpPr/>
          <p:nvPr/>
        </p:nvSpPr>
        <p:spPr bwMode="auto">
          <a:xfrm>
            <a:off x="8368345" y="5940308"/>
            <a:ext cx="2421333" cy="114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4"/>
          </a:solidFill>
          <a:ln w="25400" cap="flat" cmpd="sng">
            <a:noFill/>
            <a:prstDash val="solid"/>
            <a:miter lim="0"/>
          </a:ln>
          <a:effectLst/>
        </p:spPr>
        <p:txBody>
          <a:bodyPr lIns="0" tIns="0" rIns="0" bIns="0"/>
          <a:lstStyle/>
          <a:p>
            <a:pPr>
              <a:defRPr/>
            </a:pPr>
            <a:endParaRPr lang="es-ES" sz="2530">
              <a:cs typeface="Calibri" panose="020F0502020204030204" charset="0"/>
            </a:endParaRPr>
          </a:p>
        </p:txBody>
      </p:sp>
      <p:sp>
        <p:nvSpPr>
          <p:cNvPr id="34825" name="AutoShape 9"/>
          <p:cNvSpPr/>
          <p:nvPr/>
        </p:nvSpPr>
        <p:spPr bwMode="auto">
          <a:xfrm>
            <a:off x="2660015" y="3542030"/>
            <a:ext cx="4309745" cy="26333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lstStyle/>
          <a:p>
            <a:pPr>
              <a:lnSpc>
                <a:spcPct val="150000"/>
              </a:lnSpc>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分析1  “12.12”特别处理成带亮点的金色，与背景色为对比色，十分突出，使消费者直接联想到“促销”，达到了广告图的目的；</a:t>
            </a:r>
            <a:endPar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分析2  背景使用的是同一色系，但通过改变明度、饱和度和形状，使得背景十分和谐又不乏味；</a:t>
            </a:r>
            <a:endPar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分析3  在右侧黄金分割线处放上产品主体，产品本身颜色与背景颜色差异较大，使得产品十分突出；</a:t>
            </a:r>
            <a:endPar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分析4  为使产品颜色不过分突出，在文字上及文字周围使用了不同于背景色系的颜色，以求广告图整体配色不凌乱。</a:t>
            </a:r>
            <a:endPar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4827" name="AutoShape 11"/>
          <p:cNvSpPr/>
          <p:nvPr/>
        </p:nvSpPr>
        <p:spPr bwMode="auto">
          <a:xfrm>
            <a:off x="7274560" y="2367280"/>
            <a:ext cx="3312795" cy="2957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lstStyle/>
          <a:p>
            <a:pPr>
              <a:lnSpc>
                <a:spcPct val="150000"/>
              </a:lnSpc>
            </a:pP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天猫双十二购物狂欢节：12月12日。</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双十二”，顾名思义指的是每年的12月12日。继“双十一购物狂欢节”大获成功之后，电商网站推出12月12日作为“全民疯抢”之网购盛宴的延续，即双十二购物狂欢节，简称双十二。</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9" name="组合 18"/>
          <p:cNvGrpSpPr/>
          <p:nvPr/>
        </p:nvGrpSpPr>
        <p:grpSpPr>
          <a:xfrm>
            <a:off x="0" y="260350"/>
            <a:ext cx="680085" cy="431800"/>
            <a:chOff x="0" y="410"/>
            <a:chExt cx="1071" cy="680"/>
          </a:xfrm>
        </p:grpSpPr>
        <p:sp>
          <p:nvSpPr>
            <p:cNvPr id="20" name="Rectangle 3      (向天歌演示原创作品：www.TopPPT.cn)"/>
            <p:cNvSpPr/>
            <p:nvPr/>
          </p:nvSpPr>
          <p:spPr>
            <a:xfrm>
              <a:off x="0" y="410"/>
              <a:ext cx="642"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1" name="Rectangle 4      (向天歌演示原创作品：www.TopPPT.cn)"/>
            <p:cNvSpPr/>
            <p:nvPr/>
          </p:nvSpPr>
          <p:spPr>
            <a:xfrm>
              <a:off x="755" y="410"/>
              <a:ext cx="113" cy="68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3" name="Rectangle 5      (向天歌演示原创作品：www.TopPPT.cn)"/>
            <p:cNvSpPr/>
            <p:nvPr/>
          </p:nvSpPr>
          <p:spPr>
            <a:xfrm>
              <a:off x="971" y="731"/>
              <a:ext cx="100" cy="353"/>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4" name="TextBox 6      (向天歌演示原创作品：www.TopPPT.cn)"/>
          <p:cNvSpPr txBox="1"/>
          <p:nvPr/>
        </p:nvSpPr>
        <p:spPr>
          <a:xfrm>
            <a:off x="680085" y="375920"/>
            <a:ext cx="2481580" cy="36830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美工-项目应用实战</a:t>
            </a:r>
            <a:endParaRPr lang="zh-CN" altLang="en-US" b="1" dirty="0">
              <a:latin typeface="微软雅黑" panose="020B0503020204020204" pitchFamily="34" charset="-122"/>
              <a:ea typeface="微软雅黑" panose="020B0503020204020204" pitchFamily="34" charset="-122"/>
            </a:endParaRPr>
          </a:p>
        </p:txBody>
      </p:sp>
      <p:sp>
        <p:nvSpPr>
          <p:cNvPr id="2" name="矩形 1"/>
          <p:cNvSpPr/>
          <p:nvPr/>
        </p:nvSpPr>
        <p:spPr>
          <a:xfrm>
            <a:off x="1340485" y="1220470"/>
            <a:ext cx="4200525" cy="2217420"/>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1000"/>
                                        <p:tgtEl>
                                          <p:spTgt spid="19"/>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p:tgtEl>
                                          <p:spTgt spid="24"/>
                                        </p:tgtEl>
                                        <p:attrNameLst>
                                          <p:attrName>ppt_x</p:attrName>
                                        </p:attrNameLst>
                                      </p:cBhvr>
                                      <p:tavLst>
                                        <p:tav tm="0">
                                          <p:val>
                                            <p:strVal val="#ppt_x-#ppt_w*1.125000"/>
                                          </p:val>
                                        </p:tav>
                                        <p:tav tm="100000">
                                          <p:val>
                                            <p:strVal val="#ppt_x"/>
                                          </p:val>
                                        </p:tav>
                                      </p:tavLst>
                                    </p:anim>
                                    <p:animEffect transition="in" filter="wipe(right)">
                                      <p:cBhvr>
                                        <p:cTn id="11" dur="500"/>
                                        <p:tgtEl>
                                          <p:spTgt spid="24"/>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34820"/>
                                        </p:tgtEl>
                                        <p:attrNameLst>
                                          <p:attrName>style.visibility</p:attrName>
                                        </p:attrNameLst>
                                      </p:cBhvr>
                                      <p:to>
                                        <p:strVal val="visible"/>
                                      </p:to>
                                    </p:set>
                                    <p:anim calcmode="lin" valueType="num">
                                      <p:cBhvr additive="base">
                                        <p:cTn id="20" dur="500" fill="hold"/>
                                        <p:tgtEl>
                                          <p:spTgt spid="34820"/>
                                        </p:tgtEl>
                                        <p:attrNameLst>
                                          <p:attrName>ppt_x</p:attrName>
                                        </p:attrNameLst>
                                      </p:cBhvr>
                                      <p:tavLst>
                                        <p:tav tm="0">
                                          <p:val>
                                            <p:strVal val="1+#ppt_w/2"/>
                                          </p:val>
                                        </p:tav>
                                        <p:tav tm="100000">
                                          <p:val>
                                            <p:strVal val="#ppt_x"/>
                                          </p:val>
                                        </p:tav>
                                      </p:tavLst>
                                    </p:anim>
                                    <p:anim calcmode="lin" valueType="num">
                                      <p:cBhvr additive="base">
                                        <p:cTn id="21" dur="500" fill="hold"/>
                                        <p:tgtEl>
                                          <p:spTgt spid="34820"/>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34818"/>
                                        </p:tgtEl>
                                        <p:attrNameLst>
                                          <p:attrName>style.visibility</p:attrName>
                                        </p:attrNameLst>
                                      </p:cBhvr>
                                      <p:to>
                                        <p:strVal val="visible"/>
                                      </p:to>
                                    </p:set>
                                    <p:anim calcmode="lin" valueType="num">
                                      <p:cBhvr additive="base">
                                        <p:cTn id="25" dur="500" fill="hold"/>
                                        <p:tgtEl>
                                          <p:spTgt spid="34818"/>
                                        </p:tgtEl>
                                        <p:attrNameLst>
                                          <p:attrName>ppt_x</p:attrName>
                                        </p:attrNameLst>
                                      </p:cBhvr>
                                      <p:tavLst>
                                        <p:tav tm="0">
                                          <p:val>
                                            <p:strVal val="1+#ppt_w/2"/>
                                          </p:val>
                                        </p:tav>
                                        <p:tav tm="100000">
                                          <p:val>
                                            <p:strVal val="#ppt_x"/>
                                          </p:val>
                                        </p:tav>
                                      </p:tavLst>
                                    </p:anim>
                                    <p:anim calcmode="lin" valueType="num">
                                      <p:cBhvr additive="base">
                                        <p:cTn id="26" dur="500" fill="hold"/>
                                        <p:tgtEl>
                                          <p:spTgt spid="34818"/>
                                        </p:tgtEl>
                                        <p:attrNameLst>
                                          <p:attrName>ppt_y</p:attrName>
                                        </p:attrNameLst>
                                      </p:cBhvr>
                                      <p:tavLst>
                                        <p:tav tm="0">
                                          <p:val>
                                            <p:strVal val="#ppt_y"/>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4825"/>
                                        </p:tgtEl>
                                        <p:attrNameLst>
                                          <p:attrName>style.visibility</p:attrName>
                                        </p:attrNameLst>
                                      </p:cBhvr>
                                      <p:to>
                                        <p:strVal val="visible"/>
                                      </p:to>
                                    </p:set>
                                    <p:animEffect transition="in" filter="fade">
                                      <p:cBhvr>
                                        <p:cTn id="29" dur="500"/>
                                        <p:tgtEl>
                                          <p:spTgt spid="34825"/>
                                        </p:tgtEl>
                                      </p:cBhvr>
                                    </p:animEffect>
                                    <p:anim calcmode="lin" valueType="num">
                                      <p:cBhvr>
                                        <p:cTn id="30" dur="500" fill="hold"/>
                                        <p:tgtEl>
                                          <p:spTgt spid="34825"/>
                                        </p:tgtEl>
                                        <p:attrNameLst>
                                          <p:attrName>ppt_x</p:attrName>
                                        </p:attrNameLst>
                                      </p:cBhvr>
                                      <p:tavLst>
                                        <p:tav tm="0">
                                          <p:val>
                                            <p:strVal val="#ppt_x"/>
                                          </p:val>
                                        </p:tav>
                                        <p:tav tm="100000">
                                          <p:val>
                                            <p:strVal val="#ppt_x"/>
                                          </p:val>
                                        </p:tav>
                                      </p:tavLst>
                                    </p:anim>
                                    <p:anim calcmode="lin" valueType="num">
                                      <p:cBhvr>
                                        <p:cTn id="31" dur="500" fill="hold"/>
                                        <p:tgtEl>
                                          <p:spTgt spid="3482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4827"/>
                                        </p:tgtEl>
                                        <p:attrNameLst>
                                          <p:attrName>style.visibility</p:attrName>
                                        </p:attrNameLst>
                                      </p:cBhvr>
                                      <p:to>
                                        <p:strVal val="visible"/>
                                      </p:to>
                                    </p:set>
                                    <p:animEffect transition="in" filter="fade">
                                      <p:cBhvr>
                                        <p:cTn id="34" dur="500"/>
                                        <p:tgtEl>
                                          <p:spTgt spid="34827"/>
                                        </p:tgtEl>
                                      </p:cBhvr>
                                    </p:animEffect>
                                    <p:anim calcmode="lin" valueType="num">
                                      <p:cBhvr>
                                        <p:cTn id="35" dur="500" fill="hold"/>
                                        <p:tgtEl>
                                          <p:spTgt spid="34827"/>
                                        </p:tgtEl>
                                        <p:attrNameLst>
                                          <p:attrName>ppt_x</p:attrName>
                                        </p:attrNameLst>
                                      </p:cBhvr>
                                      <p:tavLst>
                                        <p:tav tm="0">
                                          <p:val>
                                            <p:strVal val="#ppt_x"/>
                                          </p:val>
                                        </p:tav>
                                        <p:tav tm="100000">
                                          <p:val>
                                            <p:strVal val="#ppt_x"/>
                                          </p:val>
                                        </p:tav>
                                      </p:tavLst>
                                    </p:anim>
                                    <p:anim calcmode="lin" valueType="num">
                                      <p:cBhvr>
                                        <p:cTn id="36" dur="500" fill="hold"/>
                                        <p:tgtEl>
                                          <p:spTgt spid="34827"/>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2" presetClass="entr" presetSubtype="2" fill="hold" nodeType="afterEffect">
                                  <p:stCondLst>
                                    <p:cond delay="0"/>
                                  </p:stCondLst>
                                  <p:childTnLst>
                                    <p:set>
                                      <p:cBhvr>
                                        <p:cTn id="39" dur="1" fill="hold">
                                          <p:stCondLst>
                                            <p:cond delay="0"/>
                                          </p:stCondLst>
                                        </p:cTn>
                                        <p:tgtEl>
                                          <p:spTgt spid="34822"/>
                                        </p:tgtEl>
                                        <p:attrNameLst>
                                          <p:attrName>style.visibility</p:attrName>
                                        </p:attrNameLst>
                                      </p:cBhvr>
                                      <p:to>
                                        <p:strVal val="visible"/>
                                      </p:to>
                                    </p:set>
                                    <p:anim calcmode="lin" valueType="num">
                                      <p:cBhvr additive="base">
                                        <p:cTn id="40" dur="500" fill="hold"/>
                                        <p:tgtEl>
                                          <p:spTgt spid="34822"/>
                                        </p:tgtEl>
                                        <p:attrNameLst>
                                          <p:attrName>ppt_x</p:attrName>
                                        </p:attrNameLst>
                                      </p:cBhvr>
                                      <p:tavLst>
                                        <p:tav tm="0">
                                          <p:val>
                                            <p:strVal val="1+#ppt_w/2"/>
                                          </p:val>
                                        </p:tav>
                                        <p:tav tm="100000">
                                          <p:val>
                                            <p:strVal val="#ppt_x"/>
                                          </p:val>
                                        </p:tav>
                                      </p:tavLst>
                                    </p:anim>
                                    <p:anim calcmode="lin" valueType="num">
                                      <p:cBhvr additive="base">
                                        <p:cTn id="41" dur="500" fill="hold"/>
                                        <p:tgtEl>
                                          <p:spTgt spid="34822"/>
                                        </p:tgtEl>
                                        <p:attrNameLst>
                                          <p:attrName>ppt_y</p:attrName>
                                        </p:attrNameLst>
                                      </p:cBhvr>
                                      <p:tavLst>
                                        <p:tav tm="0">
                                          <p:val>
                                            <p:strVal val="#ppt_y"/>
                                          </p:val>
                                        </p:tav>
                                        <p:tav tm="100000">
                                          <p:val>
                                            <p:strVal val="#ppt_y"/>
                                          </p:val>
                                        </p:tav>
                                      </p:tavLst>
                                    </p:anim>
                                  </p:childTnLst>
                                </p:cTn>
                              </p:par>
                            </p:childTnLst>
                          </p:cTn>
                        </p:par>
                        <p:par>
                          <p:cTn id="42" fill="hold">
                            <p:stCondLst>
                              <p:cond delay="3000"/>
                            </p:stCondLst>
                            <p:childTnLst>
                              <p:par>
                                <p:cTn id="43" presetID="2" presetClass="entr" presetSubtype="2" fill="hold" nodeType="afterEffect">
                                  <p:stCondLst>
                                    <p:cond delay="0"/>
                                  </p:stCondLst>
                                  <p:childTnLst>
                                    <p:set>
                                      <p:cBhvr>
                                        <p:cTn id="44" dur="1" fill="hold">
                                          <p:stCondLst>
                                            <p:cond delay="0"/>
                                          </p:stCondLst>
                                        </p:cTn>
                                        <p:tgtEl>
                                          <p:spTgt spid="34817"/>
                                        </p:tgtEl>
                                        <p:attrNameLst>
                                          <p:attrName>style.visibility</p:attrName>
                                        </p:attrNameLst>
                                      </p:cBhvr>
                                      <p:to>
                                        <p:strVal val="visible"/>
                                      </p:to>
                                    </p:set>
                                    <p:anim calcmode="lin" valueType="num">
                                      <p:cBhvr additive="base">
                                        <p:cTn id="45" dur="500" fill="hold"/>
                                        <p:tgtEl>
                                          <p:spTgt spid="34817"/>
                                        </p:tgtEl>
                                        <p:attrNameLst>
                                          <p:attrName>ppt_x</p:attrName>
                                        </p:attrNameLst>
                                      </p:cBhvr>
                                      <p:tavLst>
                                        <p:tav tm="0">
                                          <p:val>
                                            <p:strVal val="1+#ppt_w/2"/>
                                          </p:val>
                                        </p:tav>
                                        <p:tav tm="100000">
                                          <p:val>
                                            <p:strVal val="#ppt_x"/>
                                          </p:val>
                                        </p:tav>
                                      </p:tavLst>
                                    </p:anim>
                                    <p:anim calcmode="lin" valueType="num">
                                      <p:cBhvr additive="base">
                                        <p:cTn id="46" dur="500" fill="hold"/>
                                        <p:tgtEl>
                                          <p:spTgt spid="34817"/>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2" presetClass="entr" presetSubtype="2" fill="hold" nodeType="afterEffect">
                                  <p:stCondLst>
                                    <p:cond delay="0"/>
                                  </p:stCondLst>
                                  <p:childTnLst>
                                    <p:set>
                                      <p:cBhvr>
                                        <p:cTn id="49" dur="1" fill="hold">
                                          <p:stCondLst>
                                            <p:cond delay="0"/>
                                          </p:stCondLst>
                                        </p:cTn>
                                        <p:tgtEl>
                                          <p:spTgt spid="34823"/>
                                        </p:tgtEl>
                                        <p:attrNameLst>
                                          <p:attrName>style.visibility</p:attrName>
                                        </p:attrNameLst>
                                      </p:cBhvr>
                                      <p:to>
                                        <p:strVal val="visible"/>
                                      </p:to>
                                    </p:set>
                                    <p:anim calcmode="lin" valueType="num">
                                      <p:cBhvr additive="base">
                                        <p:cTn id="50" dur="500" fill="hold"/>
                                        <p:tgtEl>
                                          <p:spTgt spid="34823"/>
                                        </p:tgtEl>
                                        <p:attrNameLst>
                                          <p:attrName>ppt_x</p:attrName>
                                        </p:attrNameLst>
                                      </p:cBhvr>
                                      <p:tavLst>
                                        <p:tav tm="0">
                                          <p:val>
                                            <p:strVal val="1+#ppt_w/2"/>
                                          </p:val>
                                        </p:tav>
                                        <p:tav tm="100000">
                                          <p:val>
                                            <p:strVal val="#ppt_x"/>
                                          </p:val>
                                        </p:tav>
                                      </p:tavLst>
                                    </p:anim>
                                    <p:anim calcmode="lin" valueType="num">
                                      <p:cBhvr additive="base">
                                        <p:cTn id="51" dur="500" fill="hold"/>
                                        <p:tgtEl>
                                          <p:spTgt spid="34823"/>
                                        </p:tgtEl>
                                        <p:attrNameLst>
                                          <p:attrName>ppt_y</p:attrName>
                                        </p:attrNameLst>
                                      </p:cBhvr>
                                      <p:tavLst>
                                        <p:tav tm="0">
                                          <p:val>
                                            <p:strVal val="#ppt_y"/>
                                          </p:val>
                                        </p:tav>
                                        <p:tav tm="100000">
                                          <p:val>
                                            <p:strVal val="#ppt_y"/>
                                          </p:val>
                                        </p:tav>
                                      </p:tavLst>
                                    </p:anim>
                                  </p:childTnLst>
                                </p:cTn>
                              </p:par>
                            </p:childTnLst>
                          </p:cTn>
                        </p:par>
                        <p:par>
                          <p:cTn id="52" fill="hold">
                            <p:stCondLst>
                              <p:cond delay="4000"/>
                            </p:stCondLst>
                            <p:childTnLst>
                              <p:par>
                                <p:cTn id="53" presetID="2" presetClass="entr" presetSubtype="2" fill="hold" nodeType="afterEffect">
                                  <p:stCondLst>
                                    <p:cond delay="0"/>
                                  </p:stCondLst>
                                  <p:childTnLst>
                                    <p:set>
                                      <p:cBhvr>
                                        <p:cTn id="54" dur="1" fill="hold">
                                          <p:stCondLst>
                                            <p:cond delay="0"/>
                                          </p:stCondLst>
                                        </p:cTn>
                                        <p:tgtEl>
                                          <p:spTgt spid="34824"/>
                                        </p:tgtEl>
                                        <p:attrNameLst>
                                          <p:attrName>style.visibility</p:attrName>
                                        </p:attrNameLst>
                                      </p:cBhvr>
                                      <p:to>
                                        <p:strVal val="visible"/>
                                      </p:to>
                                    </p:set>
                                    <p:anim calcmode="lin" valueType="num">
                                      <p:cBhvr additive="base">
                                        <p:cTn id="55" dur="500" fill="hold"/>
                                        <p:tgtEl>
                                          <p:spTgt spid="34824"/>
                                        </p:tgtEl>
                                        <p:attrNameLst>
                                          <p:attrName>ppt_x</p:attrName>
                                        </p:attrNameLst>
                                      </p:cBhvr>
                                      <p:tavLst>
                                        <p:tav tm="0">
                                          <p:val>
                                            <p:strVal val="1+#ppt_w/2"/>
                                          </p:val>
                                        </p:tav>
                                        <p:tav tm="100000">
                                          <p:val>
                                            <p:strVal val="#ppt_x"/>
                                          </p:val>
                                        </p:tav>
                                      </p:tavLst>
                                    </p:anim>
                                    <p:anim calcmode="lin" valueType="num">
                                      <p:cBhvr additive="base">
                                        <p:cTn id="56" dur="500" fill="hold"/>
                                        <p:tgtEl>
                                          <p:spTgt spid="348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5" grpId="0" bldLvl="0" animBg="1"/>
      <p:bldP spid="34827" grpId="0" bldLvl="0" animBg="1"/>
      <p:bldP spid="24" grpId="0"/>
      <p:bldP spid="2" grpId="0" bldLvl="0" animBg="1"/>
    </p:bldLst>
  </p:timing>
</p:sld>
</file>

<file path=ppt/theme/theme1.xml><?xml version="1.0" encoding="utf-8"?>
<a:theme xmlns:a="http://schemas.openxmlformats.org/drawingml/2006/main" name="新浪微博：@注龙">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3873</Words>
  <Application>WPS 演示</Application>
  <PresentationFormat>宽屏</PresentationFormat>
  <Paragraphs>211</Paragraphs>
  <Slides>23</Slides>
  <Notes>19</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23</vt:i4>
      </vt:variant>
    </vt:vector>
  </HeadingPairs>
  <TitlesOfParts>
    <vt:vector size="42" baseType="lpstr">
      <vt:lpstr>Arial</vt:lpstr>
      <vt:lpstr>宋体</vt:lpstr>
      <vt:lpstr>Wingdings</vt:lpstr>
      <vt:lpstr>微软雅黑</vt:lpstr>
      <vt:lpstr>Calibri Light</vt:lpstr>
      <vt:lpstr>Lato Regular</vt:lpstr>
      <vt:lpstr>华文细黑</vt:lpstr>
      <vt:lpstr>文鼎霹靂體</vt:lpstr>
      <vt:lpstr>Lao UI</vt:lpstr>
      <vt:lpstr>Desyrel</vt:lpstr>
      <vt:lpstr>FZCuYuan-M03S</vt:lpstr>
      <vt:lpstr>幼圆</vt:lpstr>
      <vt:lpstr>Calibri</vt:lpstr>
      <vt:lpstr>Arial Unicode MS</vt:lpstr>
      <vt:lpstr>Segoe Print</vt:lpstr>
      <vt:lpstr>PMingLiU-ExtB</vt:lpstr>
      <vt:lpstr>庞中华简体 V2007</vt:lpstr>
      <vt:lpstr>Agency FB</vt:lpstr>
      <vt:lpstr>新浪微博：@注龙</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Peter-冯</dc:creator>
  <cp:lastModifiedBy>Administrator</cp:lastModifiedBy>
  <cp:revision>174</cp:revision>
  <dcterms:created xsi:type="dcterms:W3CDTF">2013-10-08T09:05:00Z</dcterms:created>
  <dcterms:modified xsi:type="dcterms:W3CDTF">2019-01-12T06:06:02Z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2052-11.1.0.8213</vt:lpwstr>
  </property>
</Properties>
</file>