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74" r:id="rId5"/>
    <p:sldId id="259" r:id="rId6"/>
    <p:sldId id="295" r:id="rId7"/>
    <p:sldId id="334" r:id="rId8"/>
    <p:sldId id="293" r:id="rId9"/>
    <p:sldId id="394" r:id="rId10"/>
    <p:sldId id="402" r:id="rId11"/>
    <p:sldId id="403" r:id="rId12"/>
    <p:sldId id="298" r:id="rId13"/>
    <p:sldId id="335" r:id="rId14"/>
    <p:sldId id="404" r:id="rId15"/>
    <p:sldId id="406" r:id="rId16"/>
    <p:sldId id="311" r:id="rId17"/>
    <p:sldId id="305"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A3D0"/>
    <a:srgbClr val="E8E8E6"/>
    <a:srgbClr val="17375E"/>
    <a:srgbClr val="2B2E30"/>
    <a:srgbClr val="3CA0FE"/>
    <a:srgbClr val="C35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0546" autoAdjust="0"/>
  </p:normalViewPr>
  <p:slideViewPr>
    <p:cSldViewPr>
      <p:cViewPr varScale="1">
        <p:scale>
          <a:sx n="67" d="100"/>
          <a:sy n="67" d="100"/>
        </p:scale>
        <p:origin x="1062" y="72"/>
      </p:cViewPr>
      <p:guideLst>
        <p:guide orient="horz" pos="2227"/>
        <p:guide pos="3830"/>
      </p:guideLst>
    </p:cSldViewPr>
  </p:slideViewPr>
  <p:notesTextViewPr>
    <p:cViewPr>
      <p:scale>
        <a:sx n="100" d="100"/>
        <a:sy n="100" d="100"/>
      </p:scale>
      <p:origin x="0" y="0"/>
    </p:cViewPr>
  </p:notesTextViewPr>
  <p:sorterViewPr>
    <p:cViewPr>
      <p:scale>
        <a:sx n="125" d="100"/>
        <a:sy n="125" d="100"/>
      </p:scale>
      <p:origin x="0" y="-60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AD4021-094B-4A66-ABF6-CA18480DCFD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FD9B9-D9FA-471C-AAB0-04E85B0A77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更多免费教程和模板请访问：</a:t>
            </a:r>
            <a:r>
              <a:rPr lang="en-US" altLang="zh-CN" smtClean="0"/>
              <a:t>www.quppt.com</a:t>
            </a:r>
            <a:endParaRPr lang="zh-CN" altLang="en-US" dirty="0"/>
          </a:p>
        </p:txBody>
      </p:sp>
      <p:sp>
        <p:nvSpPr>
          <p:cNvPr id="4" name="灯片编号占位符 3"/>
          <p:cNvSpPr>
            <a:spLocks noGrp="1"/>
          </p:cNvSpPr>
          <p:nvPr>
            <p:ph type="sldNum" sz="quarter" idx="10"/>
          </p:nvPr>
        </p:nvSpPr>
        <p:spPr/>
        <p:txBody>
          <a:bodyPr/>
          <a:lstStyle/>
          <a:p>
            <a:fld id="{91DFD9B9-D9FA-471C-AAB0-04E85B0A77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64210-75E8-40FE-A7DC-4324CF0A43B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更多免费教程和模板请访问：</a:t>
            </a:r>
            <a:r>
              <a:rPr lang="en-US" altLang="zh-CN" smtClean="0"/>
              <a:t>www.quppt.com</a:t>
            </a:r>
            <a:endParaRPr lang="zh-CN" altLang="en-US"/>
          </a:p>
        </p:txBody>
      </p:sp>
      <p:sp>
        <p:nvSpPr>
          <p:cNvPr id="4" name="灯片编号占位符 3"/>
          <p:cNvSpPr>
            <a:spLocks noGrp="1"/>
          </p:cNvSpPr>
          <p:nvPr>
            <p:ph type="sldNum" sz="quarter" idx="10"/>
          </p:nvPr>
        </p:nvSpPr>
        <p:spPr/>
        <p:txBody>
          <a:bodyPr/>
          <a:lstStyle/>
          <a:p>
            <a:fld id="{91DFD9B9-D9FA-471C-AAB0-04E85B0A77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86F67-E76E-48F2-A4A5-386009A10BB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86F67-E76E-48F2-A4A5-386009A10BB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TextEdit="1"/>
          </p:cNvSpPr>
          <p:nvPr>
            <p:ph type="sldImg"/>
          </p:nvPr>
        </p:nvSpPr>
        <p:spPr>
          <a:ln>
            <a:solidFill>
              <a:srgbClr val="000000"/>
            </a:solidFill>
            <a:miter/>
          </a:ln>
        </p:spPr>
      </p:sp>
      <p:sp>
        <p:nvSpPr>
          <p:cNvPr id="26626" name="备注占位符 2"/>
          <p:cNvSpPr>
            <a:spLocks noGrp="1"/>
          </p:cNvSpPr>
          <p:nvPr>
            <p:ph type="body"/>
          </p:nvPr>
        </p:nvSpPr>
        <p:spPr>
          <a:noFill/>
          <a:ln>
            <a:noFill/>
          </a:ln>
        </p:spPr>
        <p:txBody>
          <a:bodyPr wrap="square" lIns="91440" tIns="45720" rIns="91440" bIns="45720" anchor="t"/>
          <a:lstStyle/>
          <a:p>
            <a:pPr lvl="0">
              <a:spcBef>
                <a:spcPct val="0"/>
              </a:spcBef>
            </a:pPr>
            <a:endParaRPr lang="zh-CN" altLang="en-US" dirty="0"/>
          </a:p>
        </p:txBody>
      </p:sp>
      <p:sp>
        <p:nvSpPr>
          <p:cNvPr id="26627" name="灯片编号占位符 3"/>
          <p:cNvSpPr txBox="1">
            <a:spLocks noGrp="1"/>
          </p:cNvSpPr>
          <p:nvPr>
            <p:ph type="sldNum" sz="quarter"/>
          </p:nvPr>
        </p:nvSpPr>
        <p:spPr>
          <a:xfrm>
            <a:off x="3884613" y="8685213"/>
            <a:ext cx="2971800" cy="458787"/>
          </a:xfrm>
          <a:prstGeom prst="rect">
            <a:avLst/>
          </a:prstGeom>
          <a:noFill/>
          <a:ln w="9525">
            <a:noFill/>
          </a:ln>
        </p:spPr>
        <p:txBody>
          <a:bodyPr lIns="91440" tIns="45720" rIns="91440" bIns="45720" anchor="b"/>
          <a:lstStyle/>
          <a:p>
            <a:pPr lvl="0" indent="0" algn="r"/>
            <a:fld id="{9A0DB2DC-4C9A-4742-B13C-FB6460FD3503}" type="slidenum">
              <a:rPr lang="zh-CN" altLang="en-US" sz="1200" dirty="0">
                <a:latin typeface="Calibri" panose="020F0502020204030204" charset="0"/>
                <a:ea typeface="宋体" panose="02010600030101010101" pitchFamily="2" charset="-122"/>
              </a:rPr>
            </a:fld>
            <a:endParaRPr lang="zh-CN" altLang="en-US" sz="1200" dirty="0">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Tm="0"/>
    </mc:Choice>
    <mc:Fallback>
      <p:transition advTm="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8E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defRPr>
            </a:lvl1pPr>
          </a:lstStyle>
          <a:p>
            <a:fld id="{530820CF-B880-4189-942D-D702A7CBA730}" type="datetimeFigureOut">
              <a:rPr lang="zh-CN" altLang="en-US" smtClean="0"/>
            </a:fld>
            <a:endParaRPr lang="zh-CN" altLang="en-US" dirty="0"/>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defRPr>
            </a:lvl1pPr>
          </a:lstStyle>
          <a:p>
            <a:fld id="{0C913308-F349-4B6D-A68A-DD1791B4A57B}"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37      (向天歌演示原创作品：www.TopPPT.cn)"/>
          <p:cNvSpPr/>
          <p:nvPr/>
        </p:nvSpPr>
        <p:spPr>
          <a:xfrm rot="19177476">
            <a:off x="8159149" y="312652"/>
            <a:ext cx="5683751" cy="5347153"/>
          </a:xfrm>
          <a:custGeom>
            <a:avLst/>
            <a:gdLst>
              <a:gd name="connsiteX0" fmla="*/ 699354 w 5683751"/>
              <a:gd name="connsiteY0" fmla="*/ 2660654 h 5347153"/>
              <a:gd name="connsiteX1" fmla="*/ 699354 w 5683751"/>
              <a:gd name="connsiteY1" fmla="*/ 4647799 h 5347153"/>
              <a:gd name="connsiteX2" fmla="*/ 2720656 w 5683751"/>
              <a:gd name="connsiteY2" fmla="*/ 4654875 h 5347153"/>
              <a:gd name="connsiteX3" fmla="*/ 2131993 w 5683751"/>
              <a:gd name="connsiteY3" fmla="*/ 5347153 h 5347153"/>
              <a:gd name="connsiteX4" fmla="*/ 0 w 5683751"/>
              <a:gd name="connsiteY4" fmla="*/ 5347153 h 5347153"/>
              <a:gd name="connsiteX5" fmla="*/ 0 w 5683751"/>
              <a:gd name="connsiteY5" fmla="*/ 2660489 h 5347153"/>
              <a:gd name="connsiteX6" fmla="*/ 2808800 w 5683751"/>
              <a:gd name="connsiteY6" fmla="*/ 0 h 5347153"/>
              <a:gd name="connsiteX7" fmla="*/ 2832652 w 5683751"/>
              <a:gd name="connsiteY7" fmla="*/ 699354 h 5347153"/>
              <a:gd name="connsiteX8" fmla="*/ 699354 w 5683751"/>
              <a:gd name="connsiteY8" fmla="*/ 699354 h 5347153"/>
              <a:gd name="connsiteX9" fmla="*/ 699354 w 5683751"/>
              <a:gd name="connsiteY9" fmla="*/ 2481295 h 5347153"/>
              <a:gd name="connsiteX10" fmla="*/ 0 w 5683751"/>
              <a:gd name="connsiteY10" fmla="*/ 2481130 h 5347153"/>
              <a:gd name="connsiteX11" fmla="*/ 0 w 5683751"/>
              <a:gd name="connsiteY11" fmla="*/ 0 h 5347153"/>
              <a:gd name="connsiteX12" fmla="*/ 4307551 w 5683751"/>
              <a:gd name="connsiteY12" fmla="*/ 0 h 5347153"/>
              <a:gd name="connsiteX13" fmla="*/ 5683751 w 5683751"/>
              <a:gd name="connsiteY13" fmla="*/ 1170220 h 5347153"/>
              <a:gd name="connsiteX14" fmla="*/ 5080222 w 5683751"/>
              <a:gd name="connsiteY14" fmla="*/ 1879981 h 5347153"/>
              <a:gd name="connsiteX15" fmla="*/ 5080546 w 5683751"/>
              <a:gd name="connsiteY15" fmla="*/ 1701265 h 5347153"/>
              <a:gd name="connsiteX16" fmla="*/ 5081521 w 5683751"/>
              <a:gd name="connsiteY16" fmla="*/ 699354 h 5347153"/>
              <a:gd name="connsiteX17" fmla="*/ 3041115 w 5683751"/>
              <a:gd name="connsiteY17" fmla="*/ 699354 h 5347153"/>
              <a:gd name="connsiteX18" fmla="*/ 3017264 w 5683751"/>
              <a:gd name="connsiteY18" fmla="*/ 0 h 5347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683751" h="5347153">
                <a:moveTo>
                  <a:pt x="699354" y="2660654"/>
                </a:moveTo>
                <a:lnTo>
                  <a:pt x="699354" y="4647799"/>
                </a:lnTo>
                <a:lnTo>
                  <a:pt x="2720656" y="4654875"/>
                </a:lnTo>
                <a:lnTo>
                  <a:pt x="2131993" y="5347153"/>
                </a:lnTo>
                <a:lnTo>
                  <a:pt x="0" y="5347153"/>
                </a:lnTo>
                <a:lnTo>
                  <a:pt x="0" y="2660489"/>
                </a:lnTo>
                <a:close/>
                <a:moveTo>
                  <a:pt x="2808800" y="0"/>
                </a:moveTo>
                <a:lnTo>
                  <a:pt x="2832652" y="699354"/>
                </a:lnTo>
                <a:lnTo>
                  <a:pt x="699354" y="699354"/>
                </a:lnTo>
                <a:lnTo>
                  <a:pt x="699354" y="2481295"/>
                </a:lnTo>
                <a:lnTo>
                  <a:pt x="0" y="2481130"/>
                </a:lnTo>
                <a:lnTo>
                  <a:pt x="0" y="0"/>
                </a:lnTo>
                <a:close/>
                <a:moveTo>
                  <a:pt x="4307551" y="0"/>
                </a:moveTo>
                <a:lnTo>
                  <a:pt x="5683751" y="1170220"/>
                </a:lnTo>
                <a:lnTo>
                  <a:pt x="5080222" y="1879981"/>
                </a:lnTo>
                <a:lnTo>
                  <a:pt x="5080546" y="1701265"/>
                </a:lnTo>
                <a:cubicBezTo>
                  <a:pt x="5081157" y="1364859"/>
                  <a:pt x="5081625" y="1029670"/>
                  <a:pt x="5081521" y="699354"/>
                </a:cubicBezTo>
                <a:lnTo>
                  <a:pt x="3041115" y="699354"/>
                </a:lnTo>
                <a:lnTo>
                  <a:pt x="3017264" y="0"/>
                </a:lnTo>
                <a:close/>
              </a:path>
            </a:pathLst>
          </a:cu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ea typeface="微软雅黑" panose="020B0503020204020204" pitchFamily="34" charset="-122"/>
            </a:endParaRPr>
          </a:p>
        </p:txBody>
      </p:sp>
      <p:sp>
        <p:nvSpPr>
          <p:cNvPr id="39" name="Freeform 38      (向天歌演示原创作品：www.TopPPT.cn)"/>
          <p:cNvSpPr/>
          <p:nvPr/>
        </p:nvSpPr>
        <p:spPr>
          <a:xfrm rot="19177476">
            <a:off x="10459552" y="1317797"/>
            <a:ext cx="3464896" cy="4074783"/>
          </a:xfrm>
          <a:custGeom>
            <a:avLst/>
            <a:gdLst>
              <a:gd name="connsiteX0" fmla="*/ 699354 w 3464896"/>
              <a:gd name="connsiteY0" fmla="*/ 2076448 h 4074783"/>
              <a:gd name="connsiteX1" fmla="*/ 699354 w 3464896"/>
              <a:gd name="connsiteY1" fmla="*/ 3252330 h 4074783"/>
              <a:gd name="connsiteX2" fmla="*/ 0 w 3464896"/>
              <a:gd name="connsiteY2" fmla="*/ 4074783 h 4074783"/>
              <a:gd name="connsiteX3" fmla="*/ 0 w 3464896"/>
              <a:gd name="connsiteY3" fmla="*/ 2076283 h 4074783"/>
              <a:gd name="connsiteX4" fmla="*/ 1684570 w 3464896"/>
              <a:gd name="connsiteY4" fmla="*/ 0 h 4074783"/>
              <a:gd name="connsiteX5" fmla="*/ 1708421 w 3464896"/>
              <a:gd name="connsiteY5" fmla="*/ 699355 h 4074783"/>
              <a:gd name="connsiteX6" fmla="*/ 699354 w 3464896"/>
              <a:gd name="connsiteY6" fmla="*/ 699354 h 4074783"/>
              <a:gd name="connsiteX7" fmla="*/ 699354 w 3464896"/>
              <a:gd name="connsiteY7" fmla="*/ 1859921 h 4074783"/>
              <a:gd name="connsiteX8" fmla="*/ 0 w 3464896"/>
              <a:gd name="connsiteY8" fmla="*/ 1859755 h 4074783"/>
              <a:gd name="connsiteX9" fmla="*/ 0 w 3464896"/>
              <a:gd name="connsiteY9" fmla="*/ 0 h 4074783"/>
              <a:gd name="connsiteX10" fmla="*/ 3464896 w 3464896"/>
              <a:gd name="connsiteY10" fmla="*/ 1 h 4074783"/>
              <a:gd name="connsiteX11" fmla="*/ 2870217 w 3464896"/>
              <a:gd name="connsiteY11" fmla="*/ 699354 h 4074783"/>
              <a:gd name="connsiteX12" fmla="*/ 1916884 w 3464896"/>
              <a:gd name="connsiteY12" fmla="*/ 699354 h 4074783"/>
              <a:gd name="connsiteX13" fmla="*/ 1893033 w 3464896"/>
              <a:gd name="connsiteY13" fmla="*/ 1 h 407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4896" h="4074783">
                <a:moveTo>
                  <a:pt x="699354" y="2076448"/>
                </a:moveTo>
                <a:lnTo>
                  <a:pt x="699354" y="3252330"/>
                </a:lnTo>
                <a:lnTo>
                  <a:pt x="0" y="4074783"/>
                </a:lnTo>
                <a:lnTo>
                  <a:pt x="0" y="2076283"/>
                </a:lnTo>
                <a:close/>
                <a:moveTo>
                  <a:pt x="1684570" y="0"/>
                </a:moveTo>
                <a:lnTo>
                  <a:pt x="1708421" y="699355"/>
                </a:lnTo>
                <a:lnTo>
                  <a:pt x="699354" y="699354"/>
                </a:lnTo>
                <a:lnTo>
                  <a:pt x="699354" y="1859921"/>
                </a:lnTo>
                <a:lnTo>
                  <a:pt x="0" y="1859755"/>
                </a:lnTo>
                <a:lnTo>
                  <a:pt x="0" y="0"/>
                </a:lnTo>
                <a:close/>
                <a:moveTo>
                  <a:pt x="3464896" y="1"/>
                </a:moveTo>
                <a:lnTo>
                  <a:pt x="2870217" y="699354"/>
                </a:lnTo>
                <a:lnTo>
                  <a:pt x="1916884" y="699354"/>
                </a:lnTo>
                <a:lnTo>
                  <a:pt x="1893033" y="1"/>
                </a:lnTo>
                <a:close/>
              </a:path>
            </a:pathLst>
          </a:cu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tx1"/>
              </a:solidFill>
              <a:ea typeface="微软雅黑" panose="020B0503020204020204" pitchFamily="34" charset="-122"/>
            </a:endParaRPr>
          </a:p>
        </p:txBody>
      </p:sp>
      <p:grpSp>
        <p:nvGrpSpPr>
          <p:cNvPr id="4" name="Group 3      (向天歌演示原创作品：www.TopPPT.cn)"/>
          <p:cNvGrpSpPr/>
          <p:nvPr/>
        </p:nvGrpSpPr>
        <p:grpSpPr>
          <a:xfrm>
            <a:off x="906855" y="3316600"/>
            <a:ext cx="1748306" cy="121200"/>
            <a:chOff x="1622500" y="4356850"/>
            <a:chExt cx="1748306" cy="121200"/>
          </a:xfrm>
        </p:grpSpPr>
        <p:cxnSp>
          <p:nvCxnSpPr>
            <p:cNvPr id="24" name="Straight Connector 23      (向天歌演示原创作品：www.TopPPT.cn)"/>
            <p:cNvCxnSpPr/>
            <p:nvPr/>
          </p:nvCxnSpPr>
          <p:spPr>
            <a:xfrm flipH="1">
              <a:off x="1622500" y="4420894"/>
              <a:ext cx="1656184" cy="0"/>
            </a:xfrm>
            <a:prstGeom prst="line">
              <a:avLst/>
            </a:prstGeom>
            <a:ln w="19050">
              <a:gradFill flip="none" rotWithShape="1">
                <a:gsLst>
                  <a:gs pos="0">
                    <a:srgbClr val="21A3D0"/>
                  </a:gs>
                  <a:gs pos="89000">
                    <a:schemeClr val="bg1"/>
                  </a:gs>
                  <a:gs pos="83000">
                    <a:srgbClr val="E8E8E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Oval 27      (向天歌演示原创作品：www.TopPPT.cn)"/>
            <p:cNvSpPr/>
            <p:nvPr/>
          </p:nvSpPr>
          <p:spPr>
            <a:xfrm>
              <a:off x="3249606" y="4356850"/>
              <a:ext cx="121200" cy="121200"/>
            </a:xfrm>
            <a:prstGeom prst="ellips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grpSp>
        <p:nvGrpSpPr>
          <p:cNvPr id="5" name="Group 4      (向天歌演示原创作品：www.TopPPT.cn)"/>
          <p:cNvGrpSpPr/>
          <p:nvPr/>
        </p:nvGrpSpPr>
        <p:grpSpPr>
          <a:xfrm>
            <a:off x="5737218" y="3323585"/>
            <a:ext cx="1869506" cy="121200"/>
            <a:chOff x="4050658" y="4356850"/>
            <a:chExt cx="1869506" cy="121200"/>
          </a:xfrm>
        </p:grpSpPr>
        <p:cxnSp>
          <p:nvCxnSpPr>
            <p:cNvPr id="25" name="Straight Connector 24      (向天歌演示原创作品：www.TopPPT.cn)"/>
            <p:cNvCxnSpPr/>
            <p:nvPr/>
          </p:nvCxnSpPr>
          <p:spPr>
            <a:xfrm flipV="1">
              <a:off x="4171858" y="4414006"/>
              <a:ext cx="1748306" cy="3444"/>
            </a:xfrm>
            <a:prstGeom prst="line">
              <a:avLst/>
            </a:prstGeom>
            <a:ln w="19050">
              <a:gradFill flip="none" rotWithShape="1">
                <a:gsLst>
                  <a:gs pos="0">
                    <a:srgbClr val="21A3D0"/>
                  </a:gs>
                  <a:gs pos="89000">
                    <a:schemeClr val="bg1"/>
                  </a:gs>
                  <a:gs pos="83000">
                    <a:srgbClr val="E8E8E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Oval 29      (向天歌演示原创作品：www.TopPPT.cn)"/>
            <p:cNvSpPr/>
            <p:nvPr/>
          </p:nvSpPr>
          <p:spPr>
            <a:xfrm>
              <a:off x="4050658" y="4356850"/>
              <a:ext cx="121200" cy="121200"/>
            </a:xfrm>
            <a:prstGeom prst="ellips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45" name="Rectangle 44      (向天歌演示原创作品：www.TopPPT.cn)"/>
          <p:cNvSpPr/>
          <p:nvPr/>
        </p:nvSpPr>
        <p:spPr>
          <a:xfrm>
            <a:off x="202930" y="213047"/>
            <a:ext cx="2549358" cy="467756"/>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10" name="Group 9      (向天歌演示原创作品：www.TopPPT.cn)"/>
          <p:cNvGrpSpPr/>
          <p:nvPr/>
        </p:nvGrpSpPr>
        <p:grpSpPr>
          <a:xfrm>
            <a:off x="2956903" y="4225101"/>
            <a:ext cx="418098" cy="402345"/>
            <a:chOff x="2670518" y="4898862"/>
            <a:chExt cx="418098" cy="402345"/>
          </a:xfrm>
        </p:grpSpPr>
        <p:sp>
          <p:nvSpPr>
            <p:cNvPr id="33" name="Rectangle 32      (向天歌演示原创作品：www.TopPPT.cn)"/>
            <p:cNvSpPr/>
            <p:nvPr/>
          </p:nvSpPr>
          <p:spPr>
            <a:xfrm flipV="1">
              <a:off x="2670518" y="4898862"/>
              <a:ext cx="418098" cy="402345"/>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9" name="组合 8"/>
            <p:cNvGrpSpPr/>
            <p:nvPr/>
          </p:nvGrpSpPr>
          <p:grpSpPr>
            <a:xfrm>
              <a:off x="2801992" y="4974946"/>
              <a:ext cx="155149" cy="250176"/>
              <a:chOff x="6967538" y="6365875"/>
              <a:chExt cx="127000" cy="204787"/>
            </a:xfrm>
            <a:solidFill>
              <a:schemeClr val="bg1"/>
            </a:solidFill>
          </p:grpSpPr>
          <p:sp>
            <p:nvSpPr>
              <p:cNvPr id="31" name="Freeform 626      (向天歌演示原创作品：www.TopPPT.cn)"/>
              <p:cNvSpPr/>
              <p:nvPr/>
            </p:nvSpPr>
            <p:spPr bwMode="auto">
              <a:xfrm>
                <a:off x="6967538" y="6423025"/>
                <a:ext cx="127000" cy="147637"/>
              </a:xfrm>
              <a:custGeom>
                <a:avLst/>
                <a:gdLst>
                  <a:gd name="T0" fmla="*/ 180 w 180"/>
                  <a:gd name="T1" fmla="*/ 68 h 209"/>
                  <a:gd name="T2" fmla="*/ 180 w 180"/>
                  <a:gd name="T3" fmla="*/ 15 h 209"/>
                  <a:gd name="T4" fmla="*/ 156 w 180"/>
                  <a:gd name="T5" fmla="*/ 15 h 209"/>
                  <a:gd name="T6" fmla="*/ 156 w 180"/>
                  <a:gd name="T7" fmla="*/ 68 h 209"/>
                  <a:gd name="T8" fmla="*/ 92 w 180"/>
                  <a:gd name="T9" fmla="*/ 132 h 209"/>
                  <a:gd name="T10" fmla="*/ 91 w 180"/>
                  <a:gd name="T11" fmla="*/ 132 h 209"/>
                  <a:gd name="T12" fmla="*/ 90 w 180"/>
                  <a:gd name="T13" fmla="*/ 132 h 209"/>
                  <a:gd name="T14" fmla="*/ 90 w 180"/>
                  <a:gd name="T15" fmla="*/ 132 h 209"/>
                  <a:gd name="T16" fmla="*/ 89 w 180"/>
                  <a:gd name="T17" fmla="*/ 132 h 209"/>
                  <a:gd name="T18" fmla="*/ 24 w 180"/>
                  <a:gd name="T19" fmla="*/ 68 h 209"/>
                  <a:gd name="T20" fmla="*/ 24 w 180"/>
                  <a:gd name="T21" fmla="*/ 15 h 209"/>
                  <a:gd name="T22" fmla="*/ 0 w 180"/>
                  <a:gd name="T23" fmla="*/ 15 h 209"/>
                  <a:gd name="T24" fmla="*/ 0 w 180"/>
                  <a:gd name="T25" fmla="*/ 68 h 209"/>
                  <a:gd name="T26" fmla="*/ 76 w 180"/>
                  <a:gd name="T27" fmla="*/ 156 h 209"/>
                  <a:gd name="T28" fmla="*/ 76 w 180"/>
                  <a:gd name="T29" fmla="*/ 194 h 209"/>
                  <a:gd name="T30" fmla="*/ 22 w 180"/>
                  <a:gd name="T31" fmla="*/ 209 h 209"/>
                  <a:gd name="T32" fmla="*/ 159 w 180"/>
                  <a:gd name="T33" fmla="*/ 209 h 209"/>
                  <a:gd name="T34" fmla="*/ 104 w 180"/>
                  <a:gd name="T35" fmla="*/ 193 h 209"/>
                  <a:gd name="T36" fmla="*/ 104 w 180"/>
                  <a:gd name="T37" fmla="*/ 156 h 209"/>
                  <a:gd name="T38" fmla="*/ 180 w 180"/>
                  <a:gd name="T39" fmla="*/ 6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0" h="209">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627      (向天歌演示原创作品：www.TopPPT.cn)"/>
              <p:cNvSpPr/>
              <p:nvPr/>
            </p:nvSpPr>
            <p:spPr bwMode="auto">
              <a:xfrm>
                <a:off x="7000875" y="6365875"/>
                <a:ext cx="61912" cy="134937"/>
              </a:xfrm>
              <a:custGeom>
                <a:avLst/>
                <a:gdLst>
                  <a:gd name="T0" fmla="*/ 43 w 87"/>
                  <a:gd name="T1" fmla="*/ 190 h 190"/>
                  <a:gd name="T2" fmla="*/ 43 w 87"/>
                  <a:gd name="T3" fmla="*/ 190 h 190"/>
                  <a:gd name="T4" fmla="*/ 44 w 87"/>
                  <a:gd name="T5" fmla="*/ 190 h 190"/>
                  <a:gd name="T6" fmla="*/ 87 w 87"/>
                  <a:gd name="T7" fmla="*/ 147 h 190"/>
                  <a:gd name="T8" fmla="*/ 87 w 87"/>
                  <a:gd name="T9" fmla="*/ 43 h 190"/>
                  <a:gd name="T10" fmla="*/ 44 w 87"/>
                  <a:gd name="T11" fmla="*/ 0 h 190"/>
                  <a:gd name="T12" fmla="*/ 43 w 87"/>
                  <a:gd name="T13" fmla="*/ 0 h 190"/>
                  <a:gd name="T14" fmla="*/ 43 w 87"/>
                  <a:gd name="T15" fmla="*/ 0 h 190"/>
                  <a:gd name="T16" fmla="*/ 0 w 87"/>
                  <a:gd name="T17" fmla="*/ 43 h 190"/>
                  <a:gd name="T18" fmla="*/ 0 w 87"/>
                  <a:gd name="T19" fmla="*/ 147 h 190"/>
                  <a:gd name="T20" fmla="*/ 43 w 87"/>
                  <a:gd name="T2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190">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2" name="Group 11      (向天歌演示原创作品：www.TopPPT.cn)"/>
          <p:cNvGrpSpPr/>
          <p:nvPr/>
        </p:nvGrpSpPr>
        <p:grpSpPr>
          <a:xfrm>
            <a:off x="3538220" y="4225290"/>
            <a:ext cx="2173605" cy="402590"/>
            <a:chOff x="3147050" y="4898862"/>
            <a:chExt cx="1802219" cy="402345"/>
          </a:xfrm>
        </p:grpSpPr>
        <p:sp>
          <p:nvSpPr>
            <p:cNvPr id="34" name="Rectangle 33      (向天歌演示原创作品：www.TopPPT.cn)"/>
            <p:cNvSpPr/>
            <p:nvPr/>
          </p:nvSpPr>
          <p:spPr>
            <a:xfrm flipV="1">
              <a:off x="3147050" y="4898862"/>
              <a:ext cx="1620152" cy="402345"/>
            </a:xfrm>
            <a:prstGeom prst="rect">
              <a:avLst/>
            </a:prstGeom>
            <a:solidFill>
              <a:srgbClr val="2B2E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36" name="TextBox 35      (向天歌演示原创作品：www.TopPPT.cn)"/>
            <p:cNvSpPr txBox="1"/>
            <p:nvPr/>
          </p:nvSpPr>
          <p:spPr>
            <a:xfrm>
              <a:off x="3171269" y="4922996"/>
              <a:ext cx="1778000" cy="306518"/>
            </a:xfrm>
            <a:prstGeom prst="rect">
              <a:avLst/>
            </a:prstGeom>
            <a:noFill/>
          </p:spPr>
          <p:txBody>
            <a:bodyPr wrap="square" rtlCol="0">
              <a:spAutoFit/>
            </a:bodyPr>
            <a:lstStyle/>
            <a:p>
              <a:r>
                <a:rPr lang="zh-CN" altLang="en-US" sz="1400" b="1" dirty="0" smtClean="0">
                  <a:solidFill>
                    <a:schemeClr val="bg1"/>
                  </a:solidFill>
                  <a:latin typeface="微软雅黑" panose="020B0503020204020204" pitchFamily="34" charset="-122"/>
                  <a:ea typeface="微软雅黑" panose="020B0503020204020204" pitchFamily="34" charset="-122"/>
                  <a:cs typeface="文鼎霹靂體" panose="02010609010101010101" pitchFamily="49" charset="-120"/>
                </a:rPr>
                <a:t>Photoshop -based</a:t>
              </a:r>
              <a:endParaRPr lang="zh-CN" altLang="en-US" sz="1400" b="1" dirty="0">
                <a:solidFill>
                  <a:schemeClr val="bg1"/>
                </a:solidFill>
                <a:latin typeface="微软雅黑" panose="020B0503020204020204" pitchFamily="34" charset="-122"/>
                <a:ea typeface="微软雅黑" panose="020B0503020204020204" pitchFamily="34" charset="-122"/>
                <a:cs typeface="文鼎霹靂體" panose="02010609010101010101" pitchFamily="49" charset="-120"/>
              </a:endParaRPr>
            </a:p>
          </p:txBody>
        </p:sp>
      </p:grpSp>
      <p:sp>
        <p:nvSpPr>
          <p:cNvPr id="6" name="文本框 5"/>
          <p:cNvSpPr txBox="1"/>
          <p:nvPr/>
        </p:nvSpPr>
        <p:spPr>
          <a:xfrm>
            <a:off x="2643505" y="3181350"/>
            <a:ext cx="3068320" cy="398780"/>
          </a:xfrm>
          <a:prstGeom prst="rect">
            <a:avLst/>
          </a:prstGeom>
          <a:noFill/>
        </p:spPr>
        <p:txBody>
          <a:bodyPr wrap="square">
            <a:spAutoFit/>
          </a:bodyPr>
          <a:lstStyle/>
          <a:p>
            <a:pPr marR="0" algn="ctr" defTabSz="685165" eaLnBrk="1" fontAlgn="auto" hangingPunct="1">
              <a:spcBef>
                <a:spcPts val="0"/>
              </a:spcBef>
              <a:spcAft>
                <a:spcPts val="0"/>
              </a:spcAft>
              <a:buClrTx/>
              <a:buSzTx/>
              <a:buFontTx/>
              <a:buNone/>
              <a:defRPr/>
            </a:pPr>
            <a:r>
              <a:rPr kumimoji="0" lang="zh-CN" altLang="en-US"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第一部分</a:t>
            </a:r>
            <a:r>
              <a:rPr kumimoji="0" lang="en-US" altLang="zh-CN"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Photoshop</a:t>
            </a:r>
            <a:r>
              <a:rPr kumimoji="0" lang="zh-CN" altLang="en-US"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rPr>
              <a:t>基础</a:t>
            </a:r>
            <a:endParaRPr kumimoji="0" lang="zh-CN" altLang="en-US" sz="2000" kern="1200" cap="none" spc="0" normalizeH="0" baseline="0" noProof="0" dirty="0">
              <a:solidFill>
                <a:srgbClr val="2B2E3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文本框 10"/>
          <p:cNvSpPr txBox="1">
            <a:spLocks noChangeArrowheads="1"/>
          </p:cNvSpPr>
          <p:nvPr/>
        </p:nvSpPr>
        <p:spPr bwMode="auto">
          <a:xfrm>
            <a:off x="1680210" y="1755140"/>
            <a:ext cx="509270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o UI" panose="020B0502040204020203" pitchFamily="34" charset="0"/>
                <a:ea typeface="微软雅黑" panose="020B0503020204020204" pitchFamily="34" charset="-122"/>
              </a:defRPr>
            </a:lvl1pPr>
            <a:lvl2pPr marL="742950" indent="-285750">
              <a:defRPr>
                <a:solidFill>
                  <a:schemeClr val="tx1"/>
                </a:solidFill>
                <a:latin typeface="Lao UI" panose="020B0502040204020203" pitchFamily="34" charset="0"/>
                <a:ea typeface="微软雅黑" panose="020B0503020204020204" pitchFamily="34" charset="-122"/>
              </a:defRPr>
            </a:lvl2pPr>
            <a:lvl3pPr marL="1143000" indent="-228600">
              <a:defRPr>
                <a:solidFill>
                  <a:schemeClr val="tx1"/>
                </a:solidFill>
                <a:latin typeface="Lao UI" panose="020B0502040204020203" pitchFamily="34" charset="0"/>
                <a:ea typeface="微软雅黑" panose="020B0503020204020204" pitchFamily="34" charset="-122"/>
              </a:defRPr>
            </a:lvl3pPr>
            <a:lvl4pPr marL="1600200" indent="-228600">
              <a:defRPr>
                <a:solidFill>
                  <a:schemeClr val="tx1"/>
                </a:solidFill>
                <a:latin typeface="Lao UI" panose="020B0502040204020203" pitchFamily="34" charset="0"/>
                <a:ea typeface="微软雅黑" panose="020B0503020204020204" pitchFamily="34" charset="-122"/>
              </a:defRPr>
            </a:lvl4pPr>
            <a:lvl5pPr marL="2057400" indent="-228600">
              <a:defRPr>
                <a:solidFill>
                  <a:schemeClr val="tx1"/>
                </a:solidFill>
                <a:latin typeface="Lao UI" panose="020B0502040204020203"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Lao UI" panose="020B0502040204020203" pitchFamily="34" charset="0"/>
                <a:ea typeface="微软雅黑" panose="020B0503020204020204" pitchFamily="34" charset="-122"/>
              </a:defRPr>
            </a:lvl9pPr>
          </a:lstStyle>
          <a:p>
            <a:pPr marL="0" marR="0" lvl="0" indent="0" algn="l" defTabSz="685165"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rPr>
              <a:t>《</a:t>
            </a:r>
            <a:r>
              <a:rPr kumimoji="0" 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rPr>
              <a:t>Photoshop</a:t>
            </a:r>
            <a:r>
              <a:rPr kumimoji="0" lang="zh-CN" alt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rPr>
              <a:t>的基础应用》</a:t>
            </a:r>
            <a:endParaRPr kumimoji="0" lang="zh-CN" altLang="en-US" sz="3200" b="1" i="0" u="none" strike="noStrike" kern="1200" cap="none" spc="0" normalizeH="0" baseline="0" noProof="0" dirty="0" smtClean="0">
              <a:ln>
                <a:noFill/>
              </a:ln>
              <a:solidFill>
                <a:srgbClr val="2B2E30"/>
              </a:solidFill>
              <a:effectLst>
                <a:outerShdw blurRad="38100" dist="38100" dir="2700000" algn="tl">
                  <a:srgbClr val="000000">
                    <a:alpha val="43137"/>
                  </a:srgbClr>
                </a:outerShdw>
              </a:effectLst>
              <a:uLnTx/>
              <a:uFillTx/>
              <a:latin typeface="微软雅黑" panose="020B0503020204020204" pitchFamily="34" charset="-122"/>
              <a:cs typeface="+mn-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p:tgtEl>
                                          <p:spTgt spid="45"/>
                                        </p:tgtEl>
                                        <p:attrNameLst>
                                          <p:attrName>ppt_x</p:attrName>
                                        </p:attrNameLst>
                                      </p:cBhvr>
                                      <p:tavLst>
                                        <p:tav tm="0">
                                          <p:val>
                                            <p:strVal val="#ppt_x-#ppt_w*1.125000"/>
                                          </p:val>
                                        </p:tav>
                                        <p:tav tm="100000">
                                          <p:val>
                                            <p:strVal val="#ppt_x"/>
                                          </p:val>
                                        </p:tav>
                                      </p:tavLst>
                                    </p:anim>
                                    <p:animEffect transition="in" filter="wipe(right)">
                                      <p:cBhvr>
                                        <p:cTn id="8" dur="500"/>
                                        <p:tgtEl>
                                          <p:spTgt spid="45"/>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p:tgtEl>
                                          <p:spTgt spid="38"/>
                                        </p:tgtEl>
                                        <p:attrNameLst>
                                          <p:attrName>ppt_x</p:attrName>
                                        </p:attrNameLst>
                                      </p:cBhvr>
                                      <p:tavLst>
                                        <p:tav tm="0">
                                          <p:val>
                                            <p:strVal val="#ppt_x+#ppt_w*1.125000"/>
                                          </p:val>
                                        </p:tav>
                                        <p:tav tm="100000">
                                          <p:val>
                                            <p:strVal val="#ppt_x"/>
                                          </p:val>
                                        </p:tav>
                                      </p:tavLst>
                                    </p:anim>
                                    <p:animEffect transition="in" filter="wipe(left)">
                                      <p:cBhvr>
                                        <p:cTn id="12" dur="500"/>
                                        <p:tgtEl>
                                          <p:spTgt spid="38"/>
                                        </p:tgtEl>
                                      </p:cBhvr>
                                    </p:animEffect>
                                  </p:childTnLst>
                                </p:cTn>
                              </p:par>
                              <p:par>
                                <p:cTn id="13" presetID="12" presetClass="entr" presetSubtype="2"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p:tgtEl>
                                          <p:spTgt spid="39"/>
                                        </p:tgtEl>
                                        <p:attrNameLst>
                                          <p:attrName>ppt_x</p:attrName>
                                        </p:attrNameLst>
                                      </p:cBhvr>
                                      <p:tavLst>
                                        <p:tav tm="0">
                                          <p:val>
                                            <p:strVal val="#ppt_x+#ppt_w*1.125000"/>
                                          </p:val>
                                        </p:tav>
                                        <p:tav tm="100000">
                                          <p:val>
                                            <p:strVal val="#ppt_x"/>
                                          </p:val>
                                        </p:tav>
                                      </p:tavLst>
                                    </p:anim>
                                    <p:animEffect transition="in" filter="wipe(left)">
                                      <p:cBhvr>
                                        <p:cTn id="16" dur="500"/>
                                        <p:tgtEl>
                                          <p:spTgt spid="3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600"/>
                                        <p:tgtEl>
                                          <p:spTgt spid="6"/>
                                        </p:tgtEl>
                                      </p:cBhvr>
                                    </p:animEffect>
                                  </p:childTnLst>
                                </p:cTn>
                              </p:par>
                              <p:par>
                                <p:cTn id="21" presetID="35" presetClass="path" presetSubtype="0" decel="100000" fill="hold" grpId="1" nodeType="withEffect">
                                  <p:stCondLst>
                                    <p:cond delay="0"/>
                                  </p:stCondLst>
                                  <p:childTnLst>
                                    <p:animMotion origin="layout" path="M -0.05552 0.00023 L -3.51034E-6 0.00023 " pathEditMode="relative" rAng="0" ptsTypes="AA">
                                      <p:cBhvr>
                                        <p:cTn id="22" dur="800" fill="hold"/>
                                        <p:tgtEl>
                                          <p:spTgt spid="6"/>
                                        </p:tgtEl>
                                        <p:attrNameLst>
                                          <p:attrName>ppt_x</p:attrName>
                                          <p:attrName>ppt_y</p:attrName>
                                        </p:attrNameLst>
                                      </p:cBhvr>
                                      <p:rCtr x="2800" y="0"/>
                                    </p:animMotion>
                                  </p:childTnLst>
                                </p:cTn>
                              </p:par>
                              <p:par>
                                <p:cTn id="23" presetID="56" presetClass="entr" presetSubtype="0" fill="hold" grpId="0" nodeType="withEffect">
                                  <p:stCondLst>
                                    <p:cond delay="0"/>
                                  </p:stCondLst>
                                  <p:iterate type="lt">
                                    <p:tmPct val="15000"/>
                                  </p:iterate>
                                  <p:childTnLst>
                                    <p:set>
                                      <p:cBhvr>
                                        <p:cTn id="24" dur="1" fill="hold">
                                          <p:stCondLst>
                                            <p:cond delay="0"/>
                                          </p:stCondLst>
                                        </p:cTn>
                                        <p:tgtEl>
                                          <p:spTgt spid="11"/>
                                        </p:tgtEl>
                                        <p:attrNameLst>
                                          <p:attrName>style.visibility</p:attrName>
                                        </p:attrNameLst>
                                      </p:cBhvr>
                                      <p:to>
                                        <p:strVal val="visible"/>
                                      </p:to>
                                    </p:set>
                                    <p:anim by="(-#ppt_w*2)" calcmode="lin" valueType="num">
                                      <p:cBhvr rctx="PPT">
                                        <p:cTn id="25" dur="500" autoRev="1" fill="hold">
                                          <p:stCondLst>
                                            <p:cond delay="0"/>
                                          </p:stCondLst>
                                        </p:cTn>
                                        <p:tgtEl>
                                          <p:spTgt spid="11"/>
                                        </p:tgtEl>
                                        <p:attrNameLst>
                                          <p:attrName>ppt_w</p:attrName>
                                        </p:attrNameLst>
                                      </p:cBhvr>
                                    </p:anim>
                                    <p:anim by="(#ppt_w*0.50)" calcmode="lin" valueType="num">
                                      <p:cBhvr>
                                        <p:cTn id="26" dur="500" decel="50000" autoRev="1" fill="hold">
                                          <p:stCondLst>
                                            <p:cond delay="0"/>
                                          </p:stCondLst>
                                        </p:cTn>
                                        <p:tgtEl>
                                          <p:spTgt spid="11"/>
                                        </p:tgtEl>
                                        <p:attrNameLst>
                                          <p:attrName>ppt_x</p:attrName>
                                        </p:attrNameLst>
                                      </p:cBhvr>
                                    </p:anim>
                                    <p:anim from="(-#ppt_h/2)" to="(#ppt_y)" calcmode="lin" valueType="num">
                                      <p:cBhvr>
                                        <p:cTn id="27" dur="1000" fill="hold">
                                          <p:stCondLst>
                                            <p:cond delay="0"/>
                                          </p:stCondLst>
                                        </p:cTn>
                                        <p:tgtEl>
                                          <p:spTgt spid="11"/>
                                        </p:tgtEl>
                                        <p:attrNameLst>
                                          <p:attrName>ppt_y</p:attrName>
                                        </p:attrNameLst>
                                      </p:cBhvr>
                                    </p:anim>
                                    <p:animRot by="21600000">
                                      <p:cBhvr>
                                        <p:cTn id="28" dur="1000" fill="hold">
                                          <p:stCondLst>
                                            <p:cond delay="0"/>
                                          </p:stCondLst>
                                        </p:cTn>
                                        <p:tgtEl>
                                          <p:spTgt spid="11"/>
                                        </p:tgtEl>
                                        <p:attrNameLst>
                                          <p:attrName>r</p:attrName>
                                        </p:attrNameLst>
                                      </p:cBhvr>
                                    </p:animRo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 presetClass="entr" presetSubtype="0" fill="hold" nodeType="withEffect">
                                  <p:stCondLst>
                                    <p:cond delay="0"/>
                                  </p:stCondLst>
                                  <p:childTnLst>
                                    <p:set>
                                      <p:cBhvr>
                                        <p:cTn id="33" dur="1" fill="hold">
                                          <p:stCondLst>
                                            <p:cond delay="0"/>
                                          </p:stCondLst>
                                        </p:cTn>
                                        <p:tgtEl>
                                          <p:spTgt spid="4"/>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par>
                                <p:cTn id="38" presetID="0" presetClass="path" presetSubtype="0" accel="50000" decel="50000" fill="hold" nodeType="withEffect">
                                  <p:stCondLst>
                                    <p:cond delay="0"/>
                                  </p:stCondLst>
                                  <p:childTnLst>
                                    <p:animMotion origin="layout" path="M -0.035469 0.000000 L 0.000000 0.000000 " pathEditMode="relative" ptsTypes="">
                                      <p:cBhvr>
                                        <p:cTn id="39"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5" grpId="0" animBg="1"/>
      <p:bldP spid="6" grpId="0"/>
      <p:bldP spid="6" grpId="1"/>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51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C:\Users\Administrator\Desktop\余乐\美工教材\PPT\timg (3).jpgtimg (3)"/>
          <p:cNvPicPr>
            <a:picLocks noChangeAspect="1"/>
          </p:cNvPicPr>
          <p:nvPr/>
        </p:nvPicPr>
        <p:blipFill>
          <a:blip r:embed="rId1"/>
          <a:srcRect/>
          <a:stretch>
            <a:fillRect/>
          </a:stretch>
        </p:blipFill>
        <p:spPr>
          <a:xfrm>
            <a:off x="3259773" y="2178029"/>
            <a:ext cx="2132965" cy="2133600"/>
          </a:xfrm>
          <a:prstGeom prst="rect">
            <a:avLst/>
          </a:prstGeom>
        </p:spPr>
      </p:pic>
      <p:sp>
        <p:nvSpPr>
          <p:cNvPr id="9" name="标题 1"/>
          <p:cNvSpPr txBox="1"/>
          <p:nvPr/>
        </p:nvSpPr>
        <p:spPr>
          <a:xfrm>
            <a:off x="8623231" y="6021891"/>
            <a:ext cx="4256675" cy="5449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rPr>
              <a:t>go</a:t>
            </a:r>
            <a:endPar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endParaRPr>
          </a:p>
        </p:txBody>
      </p:sp>
      <p:grpSp>
        <p:nvGrpSpPr>
          <p:cNvPr id="14" name="组合 13"/>
          <p:cNvGrpSpPr/>
          <p:nvPr/>
        </p:nvGrpSpPr>
        <p:grpSpPr>
          <a:xfrm>
            <a:off x="5206430" y="2051842"/>
            <a:ext cx="501710" cy="509918"/>
            <a:chOff x="6985958" y="2986007"/>
            <a:chExt cx="552474" cy="561513"/>
          </a:xfrm>
        </p:grpSpPr>
        <p:sp>
          <p:nvSpPr>
            <p:cNvPr id="15" name="矩形 14"/>
            <p:cNvSpPr/>
            <p:nvPr/>
          </p:nvSpPr>
          <p:spPr>
            <a:xfrm>
              <a:off x="6985958" y="2986007"/>
              <a:ext cx="500692" cy="5006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37740" y="3046827"/>
              <a:ext cx="500692" cy="500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等腰三角形 2"/>
          <p:cNvSpPr/>
          <p:nvPr/>
        </p:nvSpPr>
        <p:spPr>
          <a:xfrm rot="5400000">
            <a:off x="11592151" y="6048439"/>
            <a:ext cx="384357" cy="331342"/>
          </a:xfrm>
          <a:prstGeom prst="triangl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1A3D0"/>
              </a:solidFill>
              <a:effectLst>
                <a:outerShdw blurRad="38100" dist="38100" dir="2700000" algn="tl">
                  <a:srgbClr val="000000">
                    <a:alpha val="43137"/>
                  </a:srgbClr>
                </a:outerShdw>
              </a:effectLst>
            </a:endParaRPr>
          </a:p>
        </p:txBody>
      </p:sp>
      <p:sp>
        <p:nvSpPr>
          <p:cNvPr id="2" name="文本框 1"/>
          <p:cNvSpPr txBox="1"/>
          <p:nvPr/>
        </p:nvSpPr>
        <p:spPr>
          <a:xfrm>
            <a:off x="5856605" y="2952750"/>
            <a:ext cx="4937125" cy="583565"/>
          </a:xfrm>
          <a:prstGeom prst="rect">
            <a:avLst/>
          </a:prstGeom>
          <a:noFill/>
        </p:spPr>
        <p:txBody>
          <a:bodyPr wrap="square" rtlCol="0">
            <a:spAutoFit/>
          </a:bodyPr>
          <a:lstStyle/>
          <a:p>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三</a:t>
            </a:r>
            <a:r>
              <a:rPr lang="en-US" altLang="zh-CN" sz="3200" b="1">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调整产品色彩与光影</a:t>
            </a:r>
            <a:endParaRPr lang="zh-CN" altLang="en-US" sz="32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599"/>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599"/>
                                </p:stCondLst>
                                <p:childTnLst>
                                  <p:par>
                                    <p:cTn id="27" presetID="2" presetClass="entr" presetSubtype="8" fill="hold" grpId="0" nodeType="afterEffect" p14:presetBounceEnd="45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45000">
                                          <p:cBhvr additive="base">
                                            <p:cTn id="29" dur="750" fill="hold"/>
                                            <p:tgtEl>
                                              <p:spTgt spid="3"/>
                                            </p:tgtEl>
                                            <p:attrNameLst>
                                              <p:attrName>ppt_x</p:attrName>
                                            </p:attrNameLst>
                                          </p:cBhvr>
                                          <p:tavLst>
                                            <p:tav tm="0">
                                              <p:val>
                                                <p:strVal val="0-#ppt_w/2"/>
                                              </p:val>
                                            </p:tav>
                                            <p:tav tm="100000">
                                              <p:val>
                                                <p:strVal val="#ppt_x"/>
                                              </p:val>
                                            </p:tav>
                                          </p:tavLst>
                                        </p:anim>
                                        <p:anim calcmode="lin" valueType="num" p14:bounceEnd="45000">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599"/>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599"/>
                                </p:stCondLst>
                                <p:childTnLst>
                                  <p:par>
                                    <p:cTn id="27" presetID="2" presetClass="entr" presetSubtype="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750" fill="hold"/>
                                            <p:tgtEl>
                                              <p:spTgt spid="3"/>
                                            </p:tgtEl>
                                            <p:attrNameLst>
                                              <p:attrName>ppt_x</p:attrName>
                                            </p:attrNameLst>
                                          </p:cBhvr>
                                          <p:tavLst>
                                            <p:tav tm="0">
                                              <p:val>
                                                <p:strVal val="0-#ppt_w/2"/>
                                              </p:val>
                                            </p:tav>
                                            <p:tav tm="100000">
                                              <p:val>
                                                <p:strVal val="#ppt_x"/>
                                              </p:val>
                                            </p:tav>
                                          </p:tavLst>
                                        </p:anim>
                                        <p:anim calcmode="lin" valueType="num">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clrChange>
              <a:clrFrom>
                <a:srgbClr val="FFFFFF"/>
              </a:clrFrom>
              <a:clrTo>
                <a:srgbClr val="FFFFFF">
                  <a:alpha val="0"/>
                </a:srgbClr>
              </a:clrTo>
            </a:clrChange>
          </a:blip>
          <a:srcRect l="82255" b="33585"/>
          <a:stretch>
            <a:fillRect/>
          </a:stretch>
        </p:blipFill>
        <p:spPr>
          <a:xfrm rot="16200000">
            <a:off x="10303883" y="4847485"/>
            <a:ext cx="1535508" cy="2451183"/>
          </a:xfrm>
          <a:prstGeom prst="rect">
            <a:avLst/>
          </a:prstGeom>
        </p:spPr>
      </p:pic>
      <p:cxnSp>
        <p:nvCxnSpPr>
          <p:cNvPr id="2" name="直接连接符 1"/>
          <p:cNvCxnSpPr/>
          <p:nvPr/>
        </p:nvCxnSpPr>
        <p:spPr>
          <a:xfrm>
            <a:off x="-287020" y="2423160"/>
            <a:ext cx="6410325" cy="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Freeform 56"/>
          <p:cNvSpPr/>
          <p:nvPr/>
        </p:nvSpPr>
        <p:spPr>
          <a:xfrm>
            <a:off x="4558665" y="2423160"/>
            <a:ext cx="1565275" cy="85725"/>
          </a:xfrm>
          <a:custGeom>
            <a:avLst/>
            <a:gdLst>
              <a:gd name="txL" fmla="*/ 0 w 2385"/>
              <a:gd name="txT" fmla="*/ 0 h 425"/>
              <a:gd name="txR" fmla="*/ 2385 w 2385"/>
              <a:gd name="txB" fmla="*/ 425 h 425"/>
            </a:gdLst>
            <a:ahLst/>
            <a:cxnLst>
              <a:cxn ang="0">
                <a:pos x="2147483646" y="0"/>
              </a:cxn>
              <a:cxn ang="0">
                <a:pos x="0" y="0"/>
              </a:cxn>
              <a:cxn ang="0">
                <a:pos x="0" y="2147483646"/>
              </a:cxn>
              <a:cxn ang="0">
                <a:pos x="2147483646" y="2147483646"/>
              </a:cxn>
              <a:cxn ang="0">
                <a:pos x="2147483646" y="2147483646"/>
              </a:cxn>
              <a:cxn ang="0">
                <a:pos x="2147483646" y="2147483646"/>
              </a:cxn>
              <a:cxn ang="0">
                <a:pos x="2147483646"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tx2">
              <a:lumMod val="60000"/>
              <a:lumOff val="40000"/>
            </a:schemeClr>
          </a:solidFill>
          <a:ln w="9525">
            <a:noFill/>
          </a:ln>
        </p:spPr>
        <p:txBody>
          <a:bodyPr wrap="square" lIns="102065" tIns="0" rIns="0" bIns="34019" anchor="ctr" anchorCtr="0"/>
          <a:lstStyle/>
          <a:p>
            <a:pPr>
              <a:lnSpc>
                <a:spcPct val="100000"/>
              </a:lnSpc>
            </a:pPr>
            <a:endParaRPr lang="zh-CN" altLang="en-US" b="1" dirty="0">
              <a:solidFill>
                <a:srgbClr val="FFFFFF"/>
              </a:solidFill>
              <a:latin typeface="幼圆" panose="02010509060101010101" pitchFamily="1" charset="-122"/>
              <a:ea typeface="微软雅黑" panose="020B0503020204020204" pitchFamily="34" charset="-122"/>
            </a:endParaRPr>
          </a:p>
        </p:txBody>
      </p:sp>
      <p:sp>
        <p:nvSpPr>
          <p:cNvPr id="12" name="TextBox 148"/>
          <p:cNvSpPr txBox="1"/>
          <p:nvPr/>
        </p:nvSpPr>
        <p:spPr>
          <a:xfrm>
            <a:off x="2743835" y="2829560"/>
            <a:ext cx="6424295" cy="939800"/>
          </a:xfrm>
          <a:prstGeom prst="rect">
            <a:avLst/>
          </a:prstGeom>
          <a:noFill/>
        </p:spPr>
        <p:txBody>
          <a:bodyPr wrap="square" rtlCol="0">
            <a:spAutoFit/>
          </a:bodyPr>
          <a:lstStyle/>
          <a:p>
            <a:pPr algn="ctr" latinLnBrk="1">
              <a:lnSpc>
                <a:spcPct val="120000"/>
              </a:lnSpc>
              <a:defRPr/>
            </a:pPr>
            <a:r>
              <a:rPr lang="en-US" altLang="zh-CN" sz="3200" b="1" dirty="0" smtClean="0">
                <a:solidFill>
                  <a:srgbClr val="1678A8"/>
                </a:solidFill>
                <a:effectLst/>
                <a:latin typeface="微软雅黑" panose="020B0503020204020204" pitchFamily="34" charset="-122"/>
                <a:ea typeface="微软雅黑" panose="020B0503020204020204" pitchFamily="34" charset="-122"/>
                <a:sym typeface="+mn-ea"/>
              </a:rPr>
              <a:t>01</a:t>
            </a:r>
            <a:r>
              <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rPr>
              <a:t>、宝贝调色的方法</a:t>
            </a:r>
            <a:endPar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endParaRPr>
          </a:p>
          <a:p>
            <a:pPr algn="ctr" latinLnBrk="1">
              <a:lnSpc>
                <a:spcPct val="120000"/>
              </a:lnSpc>
              <a:defRPr/>
            </a:pPr>
            <a:endParaRPr sz="1400" b="1" dirty="0" smtClean="0">
              <a:solidFill>
                <a:srgbClr val="1678A8"/>
              </a:solidFill>
              <a:effectLst/>
              <a:latin typeface="微软雅黑" panose="020B0503020204020204" pitchFamily="34" charset="-122"/>
              <a:ea typeface="微软雅黑" panose="020B0503020204020204" pitchFamily="34" charset="-122"/>
              <a:sym typeface="+mn-ea"/>
            </a:endParaRPr>
          </a:p>
        </p:txBody>
      </p:sp>
      <p:grpSp>
        <p:nvGrpSpPr>
          <p:cNvPr id="11" name="组合 10"/>
          <p:cNvGrpSpPr/>
          <p:nvPr/>
        </p:nvGrpSpPr>
        <p:grpSpPr>
          <a:xfrm>
            <a:off x="0" y="260350"/>
            <a:ext cx="680085" cy="431800"/>
            <a:chOff x="0" y="410"/>
            <a:chExt cx="1071" cy="680"/>
          </a:xfrm>
        </p:grpSpPr>
        <p:sp>
          <p:nvSpPr>
            <p:cNvPr id="3"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基础应用</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ipe(up)">
                                      <p:cBhvr>
                                        <p:cTn id="20" dur="500"/>
                                        <p:tgtEl>
                                          <p:spTgt spid="6148"/>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6" presetClass="emph" presetSubtype="0" fill="hold" grpId="1" nodeType="afterEffect">
                                  <p:stCondLst>
                                    <p:cond delay="0"/>
                                  </p:stCondLst>
                                  <p:childTnLst>
                                    <p:animEffect transition="out" filter="fade">
                                      <p:cBhvr>
                                        <p:cTn id="28" dur="500" tmFilter="0, 0; .2, .5; .8, .5; 1, 0"/>
                                        <p:tgtEl>
                                          <p:spTgt spid="12"/>
                                        </p:tgtEl>
                                      </p:cBhvr>
                                    </p:animEffect>
                                    <p:animScale>
                                      <p:cBhvr>
                                        <p:cTn id="29" dur="250" autoRev="1" fill="hold"/>
                                        <p:tgtEl>
                                          <p:spTgt spid="1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p:bldP spid="12" grpId="0"/>
      <p:bldP spid="12" grpId="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9712325" y="4386263"/>
            <a:ext cx="198438" cy="4760912"/>
          </a:xfrm>
          <a:prstGeom prst="rect">
            <a:avLst/>
          </a:prstGeom>
          <a:solidFill>
            <a:srgbClr val="21A3D0"/>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zh-CN" altLang="en-US"/>
          </a:p>
        </p:txBody>
      </p:sp>
      <p:pic>
        <p:nvPicPr>
          <p:cNvPr id="8" name="图片 7" descr="C:\Users\Administrator\Desktop\余乐\美工教材\PPT\第二章\图\.0.0.png.0.0"/>
          <p:cNvPicPr>
            <a:picLocks noChangeAspect="1"/>
          </p:cNvPicPr>
          <p:nvPr/>
        </p:nvPicPr>
        <p:blipFill>
          <a:blip r:embed="rId1"/>
          <a:srcRect/>
          <a:stretch>
            <a:fillRect/>
          </a:stretch>
        </p:blipFill>
        <p:spPr bwMode="auto">
          <a:xfrm>
            <a:off x="1069975" y="2135664"/>
            <a:ext cx="3141663" cy="1883410"/>
          </a:xfrm>
          <a:prstGeom prst="rect">
            <a:avLst/>
          </a:prstGeom>
          <a:noFill/>
          <a:ln w="9525">
            <a:noFill/>
            <a:miter lim="800000"/>
            <a:headEnd/>
            <a:tailEnd/>
          </a:ln>
        </p:spPr>
      </p:pic>
      <p:pic>
        <p:nvPicPr>
          <p:cNvPr id="12" name="图片 11" descr="C:\Users\Administrator\Desktop\余乐\美工教材\PPT\第二章\图\QQ图片20180711172737.pngQQ图片20180711172737"/>
          <p:cNvPicPr>
            <a:picLocks noChangeAspect="1"/>
          </p:cNvPicPr>
          <p:nvPr/>
        </p:nvPicPr>
        <p:blipFill>
          <a:blip r:embed="rId2"/>
          <a:srcRect/>
          <a:stretch>
            <a:fillRect/>
          </a:stretch>
        </p:blipFill>
        <p:spPr bwMode="auto">
          <a:xfrm>
            <a:off x="4725829" y="2159477"/>
            <a:ext cx="2710180" cy="1835785"/>
          </a:xfrm>
          <a:prstGeom prst="rect">
            <a:avLst/>
          </a:prstGeom>
          <a:noFill/>
          <a:ln w="9525">
            <a:noFill/>
            <a:miter lim="800000"/>
            <a:headEnd/>
            <a:tailEnd/>
          </a:ln>
        </p:spPr>
      </p:pic>
      <p:pic>
        <p:nvPicPr>
          <p:cNvPr id="26" name="图片 25" descr="C:\Users\Administrator\Desktop\余乐\美工教材\PPT\第二章\图\313.png313"/>
          <p:cNvPicPr>
            <a:picLocks noChangeAspect="1"/>
          </p:cNvPicPr>
          <p:nvPr/>
        </p:nvPicPr>
        <p:blipFill>
          <a:blip r:embed="rId3"/>
          <a:srcRect/>
          <a:stretch>
            <a:fillRect/>
          </a:stretch>
        </p:blipFill>
        <p:spPr bwMode="auto">
          <a:xfrm>
            <a:off x="7948613" y="2131854"/>
            <a:ext cx="3141662" cy="1891030"/>
          </a:xfrm>
          <a:prstGeom prst="rect">
            <a:avLst/>
          </a:prstGeom>
          <a:noFill/>
          <a:ln w="9525">
            <a:noFill/>
            <a:miter lim="800000"/>
            <a:headEnd/>
            <a:tailEnd/>
          </a:ln>
        </p:spPr>
      </p:pic>
      <p:sp>
        <p:nvSpPr>
          <p:cNvPr id="27" name="文本框 26"/>
          <p:cNvSpPr txBox="1">
            <a:spLocks noChangeArrowheads="1"/>
          </p:cNvSpPr>
          <p:nvPr/>
        </p:nvSpPr>
        <p:spPr bwMode="auto">
          <a:xfrm>
            <a:off x="1011238" y="4849813"/>
            <a:ext cx="3297237" cy="829945"/>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由于拍摄出来的照片经常存在色彩不平衡的问题，所以经常会使用Photoshop中的“色彩平衡”的命令来对宝贝照片进行调色，使之色彩通过调和达到平衡，还原宝贝照片真是的色彩</a:t>
            </a:r>
            <a:r>
              <a:rPr lang="en-US" altLang="zh-CN" sz="1200">
                <a:latin typeface="造字工房悦黑体验版细体"/>
                <a:ea typeface="造字工房悦黑体验版细体"/>
                <a:cs typeface="造字工房悦黑体验版细体"/>
              </a:rPr>
              <a:t>。</a:t>
            </a:r>
            <a:endParaRPr lang="en-US" altLang="zh-CN" sz="1200">
              <a:latin typeface="造字工房悦黑体验版细体"/>
              <a:ea typeface="造字工房悦黑体验版细体"/>
              <a:cs typeface="造字工房悦黑体验版细体"/>
            </a:endParaRPr>
          </a:p>
        </p:txBody>
      </p:sp>
      <p:sp>
        <p:nvSpPr>
          <p:cNvPr id="28" name="文本框 27"/>
          <p:cNvSpPr txBox="1">
            <a:spLocks noChangeArrowheads="1"/>
          </p:cNvSpPr>
          <p:nvPr/>
        </p:nvSpPr>
        <p:spPr bwMode="auto">
          <a:xfrm>
            <a:off x="4475163" y="4878388"/>
            <a:ext cx="3298825" cy="1014730"/>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我们处理拍摄好的宝贝照片过程中，常常会出现照片偏色的问题，针对此类问题，可以使用Photoshop中的“自动色调”来解决，“自动色调”命令会根据图像的色调来自动进行明度、纯度及色相的调整，均匀化图像的色调。</a:t>
            </a:r>
            <a:endParaRPr lang="en-US" altLang="zh-CN" sz="12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文本框 28"/>
          <p:cNvSpPr txBox="1">
            <a:spLocks noChangeArrowheads="1"/>
          </p:cNvSpPr>
          <p:nvPr/>
        </p:nvSpPr>
        <p:spPr bwMode="auto">
          <a:xfrm>
            <a:off x="7961313" y="4878388"/>
            <a:ext cx="3298825" cy="829945"/>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想要通过改变图像的冷暖色调，制做出特殊的视觉效果，就需要运用Photoshop中的“照片滤镜”这一命令来完成。“照片滤镜”是通过模拟摄像机拍摄时在镜头上添加彩色滤镜效果</a:t>
            </a:r>
            <a:r>
              <a:rPr lang="en-US" altLang="zh-CN" sz="1200">
                <a:latin typeface="造字工房悦黑体验版细体"/>
                <a:ea typeface="造字工房悦黑体验版细体"/>
                <a:cs typeface="造字工房悦黑体验版细体"/>
              </a:rPr>
              <a:t>。</a:t>
            </a:r>
            <a:endParaRPr lang="en-US" altLang="zh-CN" sz="1200">
              <a:latin typeface="造字工房悦黑体验版细体"/>
              <a:ea typeface="造字工房悦黑体验版细体"/>
              <a:cs typeface="造字工房悦黑体验版细体"/>
            </a:endParaRPr>
          </a:p>
        </p:txBody>
      </p:sp>
      <p:sp>
        <p:nvSpPr>
          <p:cNvPr id="30" name="文本框 29"/>
          <p:cNvSpPr txBox="1">
            <a:spLocks noChangeArrowheads="1"/>
          </p:cNvSpPr>
          <p:nvPr/>
        </p:nvSpPr>
        <p:spPr bwMode="auto">
          <a:xfrm>
            <a:off x="1011238" y="4456113"/>
            <a:ext cx="1824037" cy="398780"/>
          </a:xfrm>
          <a:prstGeom prst="rect">
            <a:avLst/>
          </a:prstGeom>
          <a:noFill/>
          <a:ln w="9525">
            <a:noFill/>
            <a:miter lim="800000"/>
          </a:ln>
        </p:spPr>
        <p:txBody>
          <a:bodyPr>
            <a:spAutoFit/>
          </a:bodyPr>
          <a:lstStyle/>
          <a:p>
            <a:r>
              <a:rPr lang="en-US" altLang="zh-CN" sz="2000">
                <a:latin typeface="微软雅黑" panose="020B0503020204020204" pitchFamily="34" charset="-122"/>
                <a:ea typeface="微软雅黑" panose="020B0503020204020204" pitchFamily="34" charset="-122"/>
                <a:cs typeface="造字工房悦黑体验版细体"/>
              </a:rPr>
              <a:t>色彩平衡</a:t>
            </a:r>
            <a:endParaRPr lang="en-US" altLang="zh-CN" sz="2000">
              <a:latin typeface="微软雅黑" panose="020B0503020204020204" pitchFamily="34" charset="-122"/>
              <a:ea typeface="微软雅黑" panose="020B0503020204020204" pitchFamily="34" charset="-122"/>
              <a:cs typeface="造字工房悦黑体验版细体"/>
            </a:endParaRPr>
          </a:p>
        </p:txBody>
      </p:sp>
      <p:sp>
        <p:nvSpPr>
          <p:cNvPr id="31" name="文本框 30"/>
          <p:cNvSpPr txBox="1">
            <a:spLocks noChangeArrowheads="1"/>
          </p:cNvSpPr>
          <p:nvPr/>
        </p:nvSpPr>
        <p:spPr bwMode="auto">
          <a:xfrm>
            <a:off x="4468813" y="4456113"/>
            <a:ext cx="2516187" cy="398780"/>
          </a:xfrm>
          <a:prstGeom prst="rect">
            <a:avLst/>
          </a:prstGeom>
          <a:noFill/>
          <a:ln w="9525">
            <a:noFill/>
            <a:miter lim="800000"/>
          </a:ln>
        </p:spPr>
        <p:txBody>
          <a:bodyPr>
            <a:spAutoFit/>
          </a:bodyPr>
          <a:lstStyle/>
          <a:p>
            <a:r>
              <a:rPr lang="en-US" altLang="zh-CN" sz="2000">
                <a:latin typeface="微软雅黑" panose="020B0503020204020204" pitchFamily="34" charset="-122"/>
                <a:ea typeface="微软雅黑" panose="020B0503020204020204" pitchFamily="34" charset="-122"/>
                <a:cs typeface="造字工房悦黑体验版细体"/>
              </a:rPr>
              <a:t>自动色调</a:t>
            </a:r>
            <a:endParaRPr lang="en-US" altLang="zh-CN" sz="2000">
              <a:latin typeface="微软雅黑" panose="020B0503020204020204" pitchFamily="34" charset="-122"/>
              <a:ea typeface="微软雅黑" panose="020B0503020204020204" pitchFamily="34" charset="-122"/>
              <a:cs typeface="造字工房悦黑体验版细体"/>
            </a:endParaRPr>
          </a:p>
        </p:txBody>
      </p:sp>
      <p:sp>
        <p:nvSpPr>
          <p:cNvPr id="32" name="文本框 31"/>
          <p:cNvSpPr txBox="1">
            <a:spLocks noChangeArrowheads="1"/>
          </p:cNvSpPr>
          <p:nvPr/>
        </p:nvSpPr>
        <p:spPr bwMode="auto">
          <a:xfrm>
            <a:off x="7948613" y="4456113"/>
            <a:ext cx="1824037" cy="398780"/>
          </a:xfrm>
          <a:prstGeom prst="rect">
            <a:avLst/>
          </a:prstGeom>
          <a:noFill/>
          <a:ln w="9525">
            <a:noFill/>
            <a:miter lim="800000"/>
          </a:ln>
        </p:spPr>
        <p:txBody>
          <a:bodyPr>
            <a:spAutoFit/>
          </a:bodyPr>
          <a:lstStyle/>
          <a:p>
            <a:r>
              <a:rPr lang="en-US" altLang="zh-CN" sz="2000">
                <a:latin typeface="造字工房悦黑体验版细体"/>
                <a:ea typeface="造字工房悦黑体验版细体"/>
                <a:cs typeface="造字工房悦黑体验版细体"/>
              </a:rPr>
              <a:t>照片滤镜</a:t>
            </a:r>
            <a:endParaRPr lang="en-US" altLang="zh-CN" sz="2000">
              <a:latin typeface="造字工房悦黑体验版细体"/>
              <a:ea typeface="造字工房悦黑体验版细体"/>
              <a:cs typeface="造字工房悦黑体验版细体"/>
            </a:endParaRPr>
          </a:p>
        </p:txBody>
      </p:sp>
      <p:grpSp>
        <p:nvGrpSpPr>
          <p:cNvPr id="11" name="组合 10"/>
          <p:cNvGrpSpPr/>
          <p:nvPr/>
        </p:nvGrpSpPr>
        <p:grpSpPr>
          <a:xfrm>
            <a:off x="0" y="260350"/>
            <a:ext cx="680085" cy="431800"/>
            <a:chOff x="0" y="410"/>
            <a:chExt cx="1071" cy="680"/>
          </a:xfrm>
        </p:grpSpPr>
        <p:sp>
          <p:nvSpPr>
            <p:cNvPr id="2"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基础应用</a:t>
            </a:r>
            <a:endParaRPr lang="zh-CN" altLang="en-US" b="1" dirty="0">
              <a:latin typeface="微软雅黑" panose="020B0503020204020204" pitchFamily="34" charset="-122"/>
              <a:ea typeface="微软雅黑" panose="020B0503020204020204" pitchFamily="34" charset="-122"/>
            </a:endParaRPr>
          </a:p>
        </p:txBody>
      </p:sp>
      <p:sp>
        <p:nvSpPr>
          <p:cNvPr id="7" name="文本框 6"/>
          <p:cNvSpPr txBox="1"/>
          <p:nvPr/>
        </p:nvSpPr>
        <p:spPr>
          <a:xfrm>
            <a:off x="1069975" y="1313815"/>
            <a:ext cx="2540000" cy="368300"/>
          </a:xfrm>
          <a:prstGeom prst="rect">
            <a:avLst/>
          </a:prstGeom>
          <a:noFill/>
        </p:spPr>
        <p:txBody>
          <a:bodyPr wrap="square" rtlCol="0" anchor="t">
            <a:spAutoFit/>
          </a:bodyPr>
          <a:lstStyle/>
          <a:p>
            <a:r>
              <a:rPr lang="zh-CN" altLang="en-US">
                <a:latin typeface="微软雅黑" panose="020B0503020204020204" pitchFamily="34" charset="-122"/>
                <a:ea typeface="微软雅黑" panose="020B0503020204020204" pitchFamily="34" charset="-122"/>
                <a:cs typeface="微软雅黑" panose="020B0503020204020204" pitchFamily="34" charset="-122"/>
              </a:rPr>
              <a:t>01、宝贝调色的方法</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ppt_x</p:attrName>
                                        </p:attrNameLst>
                                      </p:cBhvr>
                                      <p:tavLst>
                                        <p:tav tm="0">
                                          <p:val>
                                            <p:strVal val="#ppt_x-#ppt_w*1.125000"/>
                                          </p:val>
                                        </p:tav>
                                        <p:tav tm="100000">
                                          <p:val>
                                            <p:strVal val="#ppt_x"/>
                                          </p:val>
                                        </p:tav>
                                      </p:tavLst>
                                    </p:anim>
                                    <p:animEffect transition="in" filter="wipe(right)">
                                      <p:cBhvr>
                                        <p:cTn id="16" dur="500"/>
                                        <p:tgtEl>
                                          <p:spTgt spid="7"/>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anim calcmode="lin" valueType="num">
                                      <p:cBhvr>
                                        <p:cTn id="21" dur="500" fill="hold"/>
                                        <p:tgtEl>
                                          <p:spTgt spid="12"/>
                                        </p:tgtEl>
                                        <p:attrNameLst>
                                          <p:attrName>ppt_x</p:attrName>
                                        </p:attrNameLst>
                                      </p:cBhvr>
                                      <p:tavLst>
                                        <p:tav tm="0">
                                          <p:val>
                                            <p:strVal val="#ppt_x"/>
                                          </p:val>
                                        </p:tav>
                                        <p:tav tm="100000">
                                          <p:val>
                                            <p:strVal val="#ppt_x"/>
                                          </p:val>
                                        </p:tav>
                                      </p:tavLst>
                                    </p:anim>
                                    <p:anim calcmode="lin" valueType="num">
                                      <p:cBhvr>
                                        <p:cTn id="22" dur="500" fill="hold"/>
                                        <p:tgtEl>
                                          <p:spTgt spid="1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7"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500" fill="hold"/>
                                        <p:tgtEl>
                                          <p:spTgt spid="8"/>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7"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anim calcmode="lin" valueType="num">
                                      <p:cBhvr>
                                        <p:cTn id="33" dur="500" fill="hold"/>
                                        <p:tgtEl>
                                          <p:spTgt spid="26"/>
                                        </p:tgtEl>
                                        <p:attrNameLst>
                                          <p:attrName>ppt_x</p:attrName>
                                        </p:attrNameLst>
                                      </p:cBhvr>
                                      <p:tavLst>
                                        <p:tav tm="0">
                                          <p:val>
                                            <p:strVal val="#ppt_x"/>
                                          </p:val>
                                        </p:tav>
                                        <p:tav tm="100000">
                                          <p:val>
                                            <p:strVal val="#ppt_x"/>
                                          </p:val>
                                        </p:tav>
                                      </p:tavLst>
                                    </p:anim>
                                    <p:anim calcmode="lin" valueType="num">
                                      <p:cBhvr>
                                        <p:cTn id="34" dur="5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3" presetClass="entr" presetSubtype="16" fill="hold" grpId="0" nodeType="afterEffect">
                                  <p:stCondLst>
                                    <p:cond delay="0"/>
                                  </p:stCondLst>
                                  <p:iterate type="lt">
                                    <p:tmPct val="10000"/>
                                  </p:iterate>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childTnLst>
                                </p:cTn>
                              </p:par>
                            </p:childTnLst>
                          </p:cTn>
                        </p:par>
                        <p:par>
                          <p:cTn id="40" fill="hold">
                            <p:stCondLst>
                              <p:cond delay="2650"/>
                            </p:stCondLst>
                            <p:childTnLst>
                              <p:par>
                                <p:cTn id="41" presetID="42"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par>
                          <p:cTn id="46" fill="hold">
                            <p:stCondLst>
                              <p:cond delay="3650"/>
                            </p:stCondLst>
                            <p:childTnLst>
                              <p:par>
                                <p:cTn id="47" presetID="23" presetClass="entr" presetSubtype="16" fill="hold" grpId="0" nodeType="afterEffect">
                                  <p:stCondLst>
                                    <p:cond delay="0"/>
                                  </p:stCondLst>
                                  <p:iterate type="lt">
                                    <p:tmPct val="10000"/>
                                  </p:iterate>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childTnLst>
                                </p:cTn>
                              </p:par>
                            </p:childTnLst>
                          </p:cTn>
                        </p:par>
                        <p:par>
                          <p:cTn id="51" fill="hold">
                            <p:stCondLst>
                              <p:cond delay="43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300"/>
                            </p:stCondLst>
                            <p:childTnLst>
                              <p:par>
                                <p:cTn id="58" presetID="23" presetClass="entr" presetSubtype="16" fill="hold" grpId="0" nodeType="afterEffect">
                                  <p:stCondLst>
                                    <p:cond delay="0"/>
                                  </p:stCondLst>
                                  <p:iterate type="lt">
                                    <p:tmPct val="10000"/>
                                  </p:iterate>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5949"/>
                            </p:stCondLst>
                            <p:childTnLst>
                              <p:par>
                                <p:cTn id="63" presetID="42" presetClass="entr" presetSubtype="0" fill="hold" grpId="0" nodeType="after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1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5400000">
            <a:off x="9712325" y="4386263"/>
            <a:ext cx="198438" cy="4760912"/>
          </a:xfrm>
          <a:prstGeom prst="rect">
            <a:avLst/>
          </a:prstGeom>
          <a:solidFill>
            <a:srgbClr val="21A3D0"/>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zh-CN" altLang="en-US"/>
          </a:p>
        </p:txBody>
      </p:sp>
      <p:pic>
        <p:nvPicPr>
          <p:cNvPr id="8" name="图片 7" descr="C:\Users\Administrator\Desktop\余乐\美工教材\PPT\第二章\图\12.png12"/>
          <p:cNvPicPr>
            <a:picLocks noChangeAspect="1"/>
          </p:cNvPicPr>
          <p:nvPr/>
        </p:nvPicPr>
        <p:blipFill>
          <a:blip r:embed="rId1"/>
          <a:srcRect/>
          <a:stretch>
            <a:fillRect/>
          </a:stretch>
        </p:blipFill>
        <p:spPr bwMode="auto">
          <a:xfrm>
            <a:off x="1069975" y="2210594"/>
            <a:ext cx="3141663" cy="1733550"/>
          </a:xfrm>
          <a:prstGeom prst="rect">
            <a:avLst/>
          </a:prstGeom>
          <a:noFill/>
          <a:ln w="9525">
            <a:noFill/>
            <a:miter lim="800000"/>
            <a:headEnd/>
            <a:tailEnd/>
          </a:ln>
        </p:spPr>
      </p:pic>
      <p:pic>
        <p:nvPicPr>
          <p:cNvPr id="12" name="图片 11" descr="C:\Users\Administrator\Desktop\余乐\美工教材\PPT\第二章\图\13.png13"/>
          <p:cNvPicPr>
            <a:picLocks noChangeAspect="1"/>
          </p:cNvPicPr>
          <p:nvPr/>
        </p:nvPicPr>
        <p:blipFill>
          <a:blip r:embed="rId2"/>
          <a:srcRect/>
          <a:stretch>
            <a:fillRect/>
          </a:stretch>
        </p:blipFill>
        <p:spPr bwMode="auto">
          <a:xfrm>
            <a:off x="4510088" y="2266792"/>
            <a:ext cx="3141662" cy="1621155"/>
          </a:xfrm>
          <a:prstGeom prst="rect">
            <a:avLst/>
          </a:prstGeom>
          <a:noFill/>
          <a:ln w="9525">
            <a:noFill/>
            <a:miter lim="800000"/>
            <a:headEnd/>
            <a:tailEnd/>
          </a:ln>
        </p:spPr>
      </p:pic>
      <p:pic>
        <p:nvPicPr>
          <p:cNvPr id="26" name="图片 25" descr="C:\Users\Administrator\Desktop\余乐\美工教材\PPT\第二章\图\14.png14"/>
          <p:cNvPicPr>
            <a:picLocks noChangeAspect="1"/>
          </p:cNvPicPr>
          <p:nvPr/>
        </p:nvPicPr>
        <p:blipFill>
          <a:blip r:embed="rId3"/>
          <a:srcRect/>
          <a:stretch>
            <a:fillRect/>
          </a:stretch>
        </p:blipFill>
        <p:spPr bwMode="auto">
          <a:xfrm>
            <a:off x="8279130" y="1533525"/>
            <a:ext cx="2056130" cy="2410460"/>
          </a:xfrm>
          <a:prstGeom prst="rect">
            <a:avLst/>
          </a:prstGeom>
          <a:noFill/>
          <a:ln w="9525">
            <a:noFill/>
            <a:miter lim="800000"/>
            <a:headEnd/>
            <a:tailEnd/>
          </a:ln>
        </p:spPr>
      </p:pic>
      <p:sp>
        <p:nvSpPr>
          <p:cNvPr id="27" name="文本框 26"/>
          <p:cNvSpPr txBox="1">
            <a:spLocks noChangeArrowheads="1"/>
          </p:cNvSpPr>
          <p:nvPr/>
        </p:nvSpPr>
        <p:spPr bwMode="auto">
          <a:xfrm>
            <a:off x="1011238" y="4849813"/>
            <a:ext cx="3297237" cy="645160"/>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“曝光度”命令是通过调节“曝光度”、“位移”和“灰度系数校正”的参数来调节照片明暗的。</a:t>
            </a:r>
            <a:endParaRPr lang="en-US" altLang="zh-CN" sz="12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8" name="文本框 27"/>
          <p:cNvSpPr txBox="1">
            <a:spLocks noChangeArrowheads="1"/>
          </p:cNvSpPr>
          <p:nvPr/>
        </p:nvSpPr>
        <p:spPr bwMode="auto">
          <a:xfrm>
            <a:off x="4475163" y="4878388"/>
            <a:ext cx="3298825" cy="645160"/>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“亮度/对比度”对宝贝图片进行调整时，设置的参数不宜过大，参数过大，易导致图片细节损失；所以，参数设置应适当。</a:t>
            </a:r>
            <a:endParaRPr lang="en-US" altLang="zh-CN" sz="12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9" name="文本框 28"/>
          <p:cNvSpPr txBox="1">
            <a:spLocks noChangeArrowheads="1"/>
          </p:cNvSpPr>
          <p:nvPr/>
        </p:nvSpPr>
        <p:spPr bwMode="auto">
          <a:xfrm>
            <a:off x="7961313" y="4878388"/>
            <a:ext cx="3298825" cy="829945"/>
          </a:xfrm>
          <a:prstGeom prst="rect">
            <a:avLst/>
          </a:prstGeom>
          <a:noFill/>
          <a:ln w="9525">
            <a:noFill/>
            <a:miter lim="800000"/>
          </a:ln>
        </p:spPr>
        <p:txBody>
          <a:bodyPr>
            <a:spAutoFit/>
          </a:bodyPr>
          <a:lstStyle/>
          <a:p>
            <a:r>
              <a:rPr lang="en-US" altLang="zh-CN" sz="1200">
                <a:latin typeface="微软雅黑" panose="020B0503020204020204" pitchFamily="34" charset="-122"/>
                <a:ea typeface="微软雅黑" panose="020B0503020204020204" pitchFamily="34" charset="-122"/>
                <a:cs typeface="微软雅黑" panose="020B0503020204020204" pitchFamily="34" charset="-122"/>
              </a:rPr>
              <a:t>在调整宝贝图片局部明暗时，可使用PS中的“曲线”命令进行任意局部的明暗层次调整，或者使用单独通道的对比度和颜色调整，还可以进行调整任意局部的亮度。</a:t>
            </a:r>
            <a:endParaRPr lang="en-US" altLang="zh-CN" sz="12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0" name="文本框 29"/>
          <p:cNvSpPr txBox="1">
            <a:spLocks noChangeArrowheads="1"/>
          </p:cNvSpPr>
          <p:nvPr/>
        </p:nvSpPr>
        <p:spPr bwMode="auto">
          <a:xfrm>
            <a:off x="1011555" y="4456430"/>
            <a:ext cx="2981960" cy="398780"/>
          </a:xfrm>
          <a:prstGeom prst="rect">
            <a:avLst/>
          </a:prstGeom>
          <a:noFill/>
          <a:ln w="9525">
            <a:noFill/>
            <a:miter lim="800000"/>
          </a:ln>
        </p:spPr>
        <p:txBody>
          <a:bodyPr wrap="square">
            <a:spAutoFit/>
          </a:bodyPr>
          <a:lstStyle/>
          <a:p>
            <a:r>
              <a:rPr lang="en-US" altLang="zh-CN" sz="2000">
                <a:latin typeface="微软雅黑" panose="020B0503020204020204" pitchFamily="34" charset="-122"/>
                <a:ea typeface="微软雅黑" panose="020B0503020204020204" pitchFamily="34" charset="-122"/>
                <a:cs typeface="造字工房悦黑体验版细体"/>
              </a:rPr>
              <a:t>光线明暗修正—曝光度</a:t>
            </a:r>
            <a:endParaRPr lang="en-US" altLang="zh-CN" sz="2000">
              <a:latin typeface="微软雅黑" panose="020B0503020204020204" pitchFamily="34" charset="-122"/>
              <a:ea typeface="微软雅黑" panose="020B0503020204020204" pitchFamily="34" charset="-122"/>
              <a:cs typeface="造字工房悦黑体验版细体"/>
            </a:endParaRPr>
          </a:p>
        </p:txBody>
      </p:sp>
      <p:sp>
        <p:nvSpPr>
          <p:cNvPr id="31" name="文本框 30"/>
          <p:cNvSpPr txBox="1">
            <a:spLocks noChangeArrowheads="1"/>
          </p:cNvSpPr>
          <p:nvPr/>
        </p:nvSpPr>
        <p:spPr bwMode="auto">
          <a:xfrm>
            <a:off x="4468813" y="4456113"/>
            <a:ext cx="2516187" cy="398780"/>
          </a:xfrm>
          <a:prstGeom prst="rect">
            <a:avLst/>
          </a:prstGeom>
          <a:noFill/>
          <a:ln w="9525">
            <a:noFill/>
            <a:miter lim="800000"/>
          </a:ln>
        </p:spPr>
        <p:txBody>
          <a:bodyPr>
            <a:spAutoFit/>
          </a:bodyPr>
          <a:lstStyle/>
          <a:p>
            <a:r>
              <a:rPr lang="en-US" altLang="zh-CN" sz="2000">
                <a:latin typeface="微软雅黑" panose="020B0503020204020204" pitchFamily="34" charset="-122"/>
                <a:ea typeface="微软雅黑" panose="020B0503020204020204" pitchFamily="34" charset="-122"/>
                <a:cs typeface="造字工房悦黑体验版细体"/>
              </a:rPr>
              <a:t>自动色调</a:t>
            </a:r>
            <a:endParaRPr lang="en-US" altLang="zh-CN" sz="2000">
              <a:latin typeface="微软雅黑" panose="020B0503020204020204" pitchFamily="34" charset="-122"/>
              <a:ea typeface="微软雅黑" panose="020B0503020204020204" pitchFamily="34" charset="-122"/>
              <a:cs typeface="造字工房悦黑体验版细体"/>
            </a:endParaRPr>
          </a:p>
        </p:txBody>
      </p:sp>
      <p:sp>
        <p:nvSpPr>
          <p:cNvPr id="32" name="文本框 31"/>
          <p:cNvSpPr txBox="1">
            <a:spLocks noChangeArrowheads="1"/>
          </p:cNvSpPr>
          <p:nvPr/>
        </p:nvSpPr>
        <p:spPr bwMode="auto">
          <a:xfrm>
            <a:off x="7948613" y="4456113"/>
            <a:ext cx="1824037" cy="398780"/>
          </a:xfrm>
          <a:prstGeom prst="rect">
            <a:avLst/>
          </a:prstGeom>
          <a:noFill/>
          <a:ln w="9525">
            <a:noFill/>
            <a:miter lim="800000"/>
          </a:ln>
        </p:spPr>
        <p:txBody>
          <a:bodyPr>
            <a:spAutoFit/>
          </a:bodyPr>
          <a:lstStyle/>
          <a:p>
            <a:r>
              <a:rPr lang="en-US" altLang="zh-CN" sz="2000">
                <a:latin typeface="造字工房悦黑体验版细体"/>
                <a:ea typeface="造字工房悦黑体验版细体"/>
                <a:cs typeface="造字工房悦黑体验版细体"/>
              </a:rPr>
              <a:t>照片滤镜</a:t>
            </a:r>
            <a:endParaRPr lang="en-US" altLang="zh-CN" sz="2000">
              <a:latin typeface="造字工房悦黑体验版细体"/>
              <a:ea typeface="造字工房悦黑体验版细体"/>
              <a:cs typeface="造字工房悦黑体验版细体"/>
            </a:endParaRPr>
          </a:p>
        </p:txBody>
      </p:sp>
      <p:grpSp>
        <p:nvGrpSpPr>
          <p:cNvPr id="11" name="组合 10"/>
          <p:cNvGrpSpPr/>
          <p:nvPr/>
        </p:nvGrpSpPr>
        <p:grpSpPr>
          <a:xfrm>
            <a:off x="0" y="260350"/>
            <a:ext cx="680085" cy="431800"/>
            <a:chOff x="0" y="410"/>
            <a:chExt cx="1071" cy="680"/>
          </a:xfrm>
        </p:grpSpPr>
        <p:sp>
          <p:nvSpPr>
            <p:cNvPr id="2"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基础应用</a:t>
            </a:r>
            <a:endParaRPr lang="zh-CN" altLang="en-US" b="1" dirty="0">
              <a:latin typeface="微软雅黑" panose="020B0503020204020204" pitchFamily="34" charset="-122"/>
              <a:ea typeface="微软雅黑" panose="020B0503020204020204" pitchFamily="34" charset="-122"/>
            </a:endParaRPr>
          </a:p>
        </p:txBody>
      </p:sp>
      <p:sp>
        <p:nvSpPr>
          <p:cNvPr id="7" name="文本框 6"/>
          <p:cNvSpPr txBox="1"/>
          <p:nvPr/>
        </p:nvSpPr>
        <p:spPr>
          <a:xfrm>
            <a:off x="1069975" y="1313815"/>
            <a:ext cx="3601720" cy="368300"/>
          </a:xfrm>
          <a:prstGeom prst="rect">
            <a:avLst/>
          </a:prstGeom>
          <a:noFill/>
        </p:spPr>
        <p:txBody>
          <a:bodyPr wrap="square" rtlCol="0" anchor="t">
            <a:spAutoFit/>
          </a:bodyPr>
          <a:lstStyle/>
          <a:p>
            <a:r>
              <a:rPr lang="zh-CN" altLang="en-US">
                <a:latin typeface="微软雅黑" panose="020B0503020204020204" pitchFamily="34" charset="-122"/>
                <a:ea typeface="微软雅黑" panose="020B0503020204020204" pitchFamily="34" charset="-122"/>
                <a:cs typeface="微软雅黑" panose="020B0503020204020204" pitchFamily="34" charset="-122"/>
              </a:rPr>
              <a:t>0</a:t>
            </a:r>
            <a:r>
              <a:rPr lang="en-US" altLang="zh-CN">
                <a:latin typeface="微软雅黑" panose="020B0503020204020204" pitchFamily="34" charset="-122"/>
                <a:ea typeface="微软雅黑" panose="020B0503020204020204" pitchFamily="34" charset="-122"/>
                <a:cs typeface="微软雅黑" panose="020B0503020204020204" pitchFamily="34" charset="-122"/>
              </a:rPr>
              <a:t>2</a:t>
            </a:r>
            <a:r>
              <a:rPr lang="zh-CN" altLang="en-US">
                <a:latin typeface="微软雅黑" panose="020B0503020204020204" pitchFamily="34" charset="-122"/>
                <a:ea typeface="微软雅黑" panose="020B0503020204020204" pitchFamily="34" charset="-122"/>
                <a:cs typeface="微软雅黑" panose="020B0503020204020204" pitchFamily="34" charset="-122"/>
              </a:rPr>
              <a:t>、宝贝照片光影调整的方法</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ppt_x</p:attrName>
                                        </p:attrNameLst>
                                      </p:cBhvr>
                                      <p:tavLst>
                                        <p:tav tm="0">
                                          <p:val>
                                            <p:strVal val="#ppt_x-#ppt_w*1.125000"/>
                                          </p:val>
                                        </p:tav>
                                        <p:tav tm="100000">
                                          <p:val>
                                            <p:strVal val="#ppt_x"/>
                                          </p:val>
                                        </p:tav>
                                      </p:tavLst>
                                    </p:anim>
                                    <p:animEffect transition="in" filter="wipe(right)">
                                      <p:cBhvr>
                                        <p:cTn id="16" dur="500"/>
                                        <p:tgtEl>
                                          <p:spTgt spid="7"/>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anim calcmode="lin" valueType="num">
                                      <p:cBhvr>
                                        <p:cTn id="21" dur="500" fill="hold"/>
                                        <p:tgtEl>
                                          <p:spTgt spid="12"/>
                                        </p:tgtEl>
                                        <p:attrNameLst>
                                          <p:attrName>ppt_x</p:attrName>
                                        </p:attrNameLst>
                                      </p:cBhvr>
                                      <p:tavLst>
                                        <p:tav tm="0">
                                          <p:val>
                                            <p:strVal val="#ppt_x"/>
                                          </p:val>
                                        </p:tav>
                                        <p:tav tm="100000">
                                          <p:val>
                                            <p:strVal val="#ppt_x"/>
                                          </p:val>
                                        </p:tav>
                                      </p:tavLst>
                                    </p:anim>
                                    <p:anim calcmode="lin" valueType="num">
                                      <p:cBhvr>
                                        <p:cTn id="22" dur="500" fill="hold"/>
                                        <p:tgtEl>
                                          <p:spTgt spid="12"/>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7" presetClass="entr" presetSubtype="0"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500" fill="hold"/>
                                        <p:tgtEl>
                                          <p:spTgt spid="8"/>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7"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anim calcmode="lin" valueType="num">
                                      <p:cBhvr>
                                        <p:cTn id="33" dur="500" fill="hold"/>
                                        <p:tgtEl>
                                          <p:spTgt spid="26"/>
                                        </p:tgtEl>
                                        <p:attrNameLst>
                                          <p:attrName>ppt_x</p:attrName>
                                        </p:attrNameLst>
                                      </p:cBhvr>
                                      <p:tavLst>
                                        <p:tav tm="0">
                                          <p:val>
                                            <p:strVal val="#ppt_x"/>
                                          </p:val>
                                        </p:tav>
                                        <p:tav tm="100000">
                                          <p:val>
                                            <p:strVal val="#ppt_x"/>
                                          </p:val>
                                        </p:tav>
                                      </p:tavLst>
                                    </p:anim>
                                    <p:anim calcmode="lin" valueType="num">
                                      <p:cBhvr>
                                        <p:cTn id="34" dur="5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3" presetClass="entr" presetSubtype="16" fill="hold" grpId="0" nodeType="afterEffect">
                                  <p:stCondLst>
                                    <p:cond delay="0"/>
                                  </p:stCondLst>
                                  <p:iterate type="lt">
                                    <p:tmPct val="10000"/>
                                  </p:iterate>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childTnLst>
                                </p:cTn>
                              </p:par>
                            </p:childTnLst>
                          </p:cTn>
                        </p:par>
                        <p:par>
                          <p:cTn id="40" fill="hold">
                            <p:stCondLst>
                              <p:cond delay="2950"/>
                            </p:stCondLst>
                            <p:childTnLst>
                              <p:par>
                                <p:cTn id="41" presetID="42"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par>
                          <p:cTn id="46" fill="hold">
                            <p:stCondLst>
                              <p:cond delay="3950"/>
                            </p:stCondLst>
                            <p:childTnLst>
                              <p:par>
                                <p:cTn id="47" presetID="23" presetClass="entr" presetSubtype="16" fill="hold" grpId="0" nodeType="afterEffect">
                                  <p:stCondLst>
                                    <p:cond delay="0"/>
                                  </p:stCondLst>
                                  <p:iterate type="lt">
                                    <p:tmPct val="10000"/>
                                  </p:iterate>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childTnLst>
                                </p:cTn>
                              </p:par>
                            </p:childTnLst>
                          </p:cTn>
                        </p:par>
                        <p:par>
                          <p:cTn id="51" fill="hold">
                            <p:stCondLst>
                              <p:cond delay="4599"/>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99"/>
                            </p:stCondLst>
                            <p:childTnLst>
                              <p:par>
                                <p:cTn id="58" presetID="23" presetClass="entr" presetSubtype="16" fill="hold" grpId="0" nodeType="afterEffect">
                                  <p:stCondLst>
                                    <p:cond delay="0"/>
                                  </p:stCondLst>
                                  <p:iterate type="lt">
                                    <p:tmPct val="10000"/>
                                  </p:iterate>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6250"/>
                            </p:stCondLst>
                            <p:childTnLst>
                              <p:par>
                                <p:cTn id="63" presetID="42" presetClass="entr" presetSubtype="0" fill="hold" grpId="0" nodeType="after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1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6" name="矩形 5"/>
          <p:cNvSpPr/>
          <p:nvPr/>
        </p:nvSpPr>
        <p:spPr>
          <a:xfrm>
            <a:off x="4103688" y="2982913"/>
            <a:ext cx="4241800" cy="768350"/>
          </a:xfrm>
          <a:prstGeom prst="rect">
            <a:avLst/>
          </a:prstGeom>
          <a:noFill/>
          <a:ln w="9525">
            <a:noFill/>
          </a:ln>
        </p:spPr>
        <p:txBody>
          <a:bodyPr wrap="square" anchor="t">
            <a:spAutoFit/>
          </a:bodyPr>
          <a:lstStyle/>
          <a:p>
            <a:pPr algn="ctr"/>
            <a:r>
              <a:rPr lang="zh-CN" altLang="en-US" sz="4400" dirty="0">
                <a:solidFill>
                  <a:schemeClr val="bg1"/>
                </a:solidFill>
                <a:latin typeface="微软雅黑" panose="020B0503020204020204" pitchFamily="34" charset="-122"/>
                <a:ea typeface="微软雅黑" panose="020B0503020204020204" pitchFamily="34" charset="-122"/>
              </a:rPr>
              <a:t>本章小结</a:t>
            </a:r>
            <a:endParaRPr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3346450" y="4161790"/>
            <a:ext cx="5755640" cy="1337945"/>
          </a:xfrm>
          <a:prstGeom prst="rect">
            <a:avLst/>
          </a:prstGeom>
          <a:noFill/>
          <a:ln w="9525">
            <a:noFill/>
          </a:ln>
        </p:spPr>
        <p:txBody>
          <a:bodyPr wrap="square" anchor="t">
            <a:spAutoFit/>
          </a:bodyPr>
          <a:lstStyle/>
          <a:p>
            <a:pPr indent="0">
              <a:lnSpc>
                <a:spcPct val="150000"/>
              </a:lnSpc>
              <a:buFont typeface="Wingdings" panose="05000000000000000000" pitchFamily="2" charset="2"/>
              <a:buNone/>
            </a:pPr>
            <a:r>
              <a:rPr lang="en-US" alt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通过对本章节的操作技能的学习，使其可以熟练掌握Photoshop对商品图片进行美化等操作，及掌握快捷键的运用，从而进一步的深入学习美工软件基础。</a:t>
            </a:r>
            <a:endPar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11" name="直接连接符 10"/>
          <p:cNvCxnSpPr/>
          <p:nvPr/>
        </p:nvCxnSpPr>
        <p:spPr>
          <a:xfrm>
            <a:off x="4100513" y="3854450"/>
            <a:ext cx="42481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5434013" y="1316038"/>
            <a:ext cx="1581150" cy="1579562"/>
            <a:chOff x="5434135" y="1315452"/>
            <a:chExt cx="1580321" cy="1580321"/>
          </a:xfrm>
        </p:grpSpPr>
        <p:sp>
          <p:nvSpPr>
            <p:cNvPr id="2" name="椭圆 1"/>
            <p:cNvSpPr/>
            <p:nvPr/>
          </p:nvSpPr>
          <p:spPr>
            <a:xfrm>
              <a:off x="5434135" y="1315452"/>
              <a:ext cx="1580321" cy="1580321"/>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ysClr val="windowText" lastClr="000000"/>
                </a:solidFill>
                <a:effectLst/>
                <a:uLnTx/>
                <a:uFillTx/>
                <a:latin typeface="+mn-lt"/>
                <a:ea typeface="+mn-ea"/>
                <a:cs typeface="+mn-cs"/>
              </a:endParaRPr>
            </a:p>
          </p:txBody>
        </p:sp>
        <p:sp>
          <p:nvSpPr>
            <p:cNvPr id="25607" name="Freeform 7"/>
            <p:cNvSpPr>
              <a:spLocks noEditPoints="1"/>
            </p:cNvSpPr>
            <p:nvPr/>
          </p:nvSpPr>
          <p:spPr>
            <a:xfrm>
              <a:off x="5684045" y="1658520"/>
              <a:ext cx="1080500" cy="885447"/>
            </a:xfrm>
            <a:custGeom>
              <a:avLst/>
              <a:gdLst/>
              <a:ahLst/>
              <a:cxnLst>
                <a:cxn ang="0">
                  <a:pos x="594947" y="714504"/>
                </a:cxn>
                <a:cxn ang="0">
                  <a:pos x="616058" y="710662"/>
                </a:cxn>
                <a:cxn ang="0">
                  <a:pos x="1059389" y="476336"/>
                </a:cxn>
                <a:cxn ang="0">
                  <a:pos x="1072823" y="434080"/>
                </a:cxn>
                <a:cxn ang="0">
                  <a:pos x="1030601" y="422556"/>
                </a:cxn>
                <a:cxn ang="0">
                  <a:pos x="596866" y="651120"/>
                </a:cxn>
                <a:cxn ang="0">
                  <a:pos x="113232" y="547402"/>
                </a:cxn>
                <a:cxn ang="0">
                  <a:pos x="72929" y="485939"/>
                </a:cxn>
                <a:cxn ang="0">
                  <a:pos x="136262" y="445605"/>
                </a:cxn>
                <a:cxn ang="0">
                  <a:pos x="600704" y="543561"/>
                </a:cxn>
                <a:cxn ang="0">
                  <a:pos x="616058" y="539719"/>
                </a:cxn>
                <a:cxn ang="0">
                  <a:pos x="1059389" y="305393"/>
                </a:cxn>
                <a:cxn ang="0">
                  <a:pos x="1072823" y="265058"/>
                </a:cxn>
                <a:cxn ang="0">
                  <a:pos x="1030601" y="251613"/>
                </a:cxn>
                <a:cxn ang="0">
                  <a:pos x="594947" y="482098"/>
                </a:cxn>
                <a:cxn ang="0">
                  <a:pos x="113232" y="378380"/>
                </a:cxn>
                <a:cxn ang="0">
                  <a:pos x="72929" y="314996"/>
                </a:cxn>
                <a:cxn ang="0">
                  <a:pos x="136262" y="274661"/>
                </a:cxn>
                <a:cxn ang="0">
                  <a:pos x="571917" y="366855"/>
                </a:cxn>
                <a:cxn ang="0">
                  <a:pos x="587270" y="363014"/>
                </a:cxn>
                <a:cxn ang="0">
                  <a:pos x="1032520" y="132529"/>
                </a:cxn>
                <a:cxn ang="0">
                  <a:pos x="1026763" y="92194"/>
                </a:cxn>
                <a:cxn ang="0">
                  <a:pos x="594947" y="7683"/>
                </a:cxn>
                <a:cxn ang="0">
                  <a:pos x="477877" y="23049"/>
                </a:cxn>
                <a:cxn ang="0">
                  <a:pos x="78687" y="218961"/>
                </a:cxn>
                <a:cxn ang="0">
                  <a:pos x="63333" y="228564"/>
                </a:cxn>
                <a:cxn ang="0">
                  <a:pos x="13434" y="301551"/>
                </a:cxn>
                <a:cxn ang="0">
                  <a:pos x="47980" y="411032"/>
                </a:cxn>
                <a:cxn ang="0">
                  <a:pos x="13434" y="472494"/>
                </a:cxn>
                <a:cxn ang="0">
                  <a:pos x="47980" y="581975"/>
                </a:cxn>
                <a:cxn ang="0">
                  <a:pos x="13434" y="643438"/>
                </a:cxn>
                <a:cxn ang="0">
                  <a:pos x="99798" y="777887"/>
                </a:cxn>
                <a:cxn ang="0">
                  <a:pos x="596866" y="883526"/>
                </a:cxn>
                <a:cxn ang="0">
                  <a:pos x="616058" y="881606"/>
                </a:cxn>
                <a:cxn ang="0">
                  <a:pos x="1059389" y="647279"/>
                </a:cxn>
                <a:cxn ang="0">
                  <a:pos x="1072823" y="605023"/>
                </a:cxn>
                <a:cxn ang="0">
                  <a:pos x="1030601" y="591578"/>
                </a:cxn>
                <a:cxn ang="0">
                  <a:pos x="594947" y="822064"/>
                </a:cxn>
                <a:cxn ang="0">
                  <a:pos x="113232" y="718345"/>
                </a:cxn>
                <a:cxn ang="0">
                  <a:pos x="72929" y="654962"/>
                </a:cxn>
                <a:cxn ang="0">
                  <a:pos x="136262" y="614627"/>
                </a:cxn>
                <a:cxn ang="0">
                  <a:pos x="594947" y="714504"/>
                </a:cxn>
                <a:cxn ang="0">
                  <a:pos x="568078" y="109480"/>
                </a:cxn>
                <a:cxn ang="0">
                  <a:pos x="775350" y="149815"/>
                </a:cxn>
                <a:cxn ang="0">
                  <a:pos x="685148" y="193992"/>
                </a:cxn>
                <a:cxn ang="0">
                  <a:pos x="477877" y="151736"/>
                </a:cxn>
                <a:cxn ang="0">
                  <a:pos x="568078" y="109480"/>
                </a:cxn>
              </a:cxnLst>
              <a:rect l="0" t="0" r="0" b="0"/>
              <a:pathLst>
                <a:path w="563" h="461">
                  <a:moveTo>
                    <a:pt x="310" y="372"/>
                  </a:moveTo>
                  <a:cubicBezTo>
                    <a:pt x="314" y="372"/>
                    <a:pt x="318" y="371"/>
                    <a:pt x="321" y="370"/>
                  </a:cubicBezTo>
                  <a:cubicBezTo>
                    <a:pt x="552" y="248"/>
                    <a:pt x="552" y="248"/>
                    <a:pt x="552" y="248"/>
                  </a:cubicBezTo>
                  <a:cubicBezTo>
                    <a:pt x="560" y="244"/>
                    <a:pt x="563" y="234"/>
                    <a:pt x="559" y="226"/>
                  </a:cubicBezTo>
                  <a:cubicBezTo>
                    <a:pt x="555" y="218"/>
                    <a:pt x="545" y="215"/>
                    <a:pt x="537" y="220"/>
                  </a:cubicBezTo>
                  <a:cubicBezTo>
                    <a:pt x="311" y="339"/>
                    <a:pt x="311" y="339"/>
                    <a:pt x="311" y="339"/>
                  </a:cubicBezTo>
                  <a:cubicBezTo>
                    <a:pt x="59" y="285"/>
                    <a:pt x="59" y="285"/>
                    <a:pt x="59" y="285"/>
                  </a:cubicBezTo>
                  <a:cubicBezTo>
                    <a:pt x="44" y="282"/>
                    <a:pt x="35" y="268"/>
                    <a:pt x="38" y="253"/>
                  </a:cubicBezTo>
                  <a:cubicBezTo>
                    <a:pt x="41" y="238"/>
                    <a:pt x="56" y="228"/>
                    <a:pt x="71" y="232"/>
                  </a:cubicBezTo>
                  <a:cubicBezTo>
                    <a:pt x="71" y="232"/>
                    <a:pt x="313" y="283"/>
                    <a:pt x="313" y="283"/>
                  </a:cubicBezTo>
                  <a:cubicBezTo>
                    <a:pt x="316" y="283"/>
                    <a:pt x="318" y="283"/>
                    <a:pt x="321" y="281"/>
                  </a:cubicBezTo>
                  <a:cubicBezTo>
                    <a:pt x="552" y="159"/>
                    <a:pt x="552" y="159"/>
                    <a:pt x="552" y="159"/>
                  </a:cubicBezTo>
                  <a:cubicBezTo>
                    <a:pt x="560" y="155"/>
                    <a:pt x="563" y="146"/>
                    <a:pt x="559" y="138"/>
                  </a:cubicBezTo>
                  <a:cubicBezTo>
                    <a:pt x="555" y="130"/>
                    <a:pt x="545" y="127"/>
                    <a:pt x="537" y="131"/>
                  </a:cubicBezTo>
                  <a:cubicBezTo>
                    <a:pt x="310" y="251"/>
                    <a:pt x="310" y="251"/>
                    <a:pt x="310" y="251"/>
                  </a:cubicBezTo>
                  <a:cubicBezTo>
                    <a:pt x="59" y="197"/>
                    <a:pt x="59" y="197"/>
                    <a:pt x="59" y="197"/>
                  </a:cubicBezTo>
                  <a:cubicBezTo>
                    <a:pt x="44" y="194"/>
                    <a:pt x="35" y="179"/>
                    <a:pt x="38" y="164"/>
                  </a:cubicBezTo>
                  <a:cubicBezTo>
                    <a:pt x="41" y="149"/>
                    <a:pt x="56" y="140"/>
                    <a:pt x="71" y="143"/>
                  </a:cubicBezTo>
                  <a:cubicBezTo>
                    <a:pt x="71" y="143"/>
                    <a:pt x="297" y="191"/>
                    <a:pt x="298" y="191"/>
                  </a:cubicBezTo>
                  <a:cubicBezTo>
                    <a:pt x="301" y="191"/>
                    <a:pt x="303" y="191"/>
                    <a:pt x="306" y="189"/>
                  </a:cubicBezTo>
                  <a:cubicBezTo>
                    <a:pt x="306" y="189"/>
                    <a:pt x="538" y="69"/>
                    <a:pt x="538" y="69"/>
                  </a:cubicBezTo>
                  <a:cubicBezTo>
                    <a:pt x="554" y="61"/>
                    <a:pt x="553" y="51"/>
                    <a:pt x="535" y="48"/>
                  </a:cubicBezTo>
                  <a:cubicBezTo>
                    <a:pt x="310" y="4"/>
                    <a:pt x="310" y="4"/>
                    <a:pt x="310" y="4"/>
                  </a:cubicBezTo>
                  <a:cubicBezTo>
                    <a:pt x="292" y="0"/>
                    <a:pt x="265" y="4"/>
                    <a:pt x="249" y="12"/>
                  </a:cubicBezTo>
                  <a:cubicBezTo>
                    <a:pt x="41" y="114"/>
                    <a:pt x="41" y="114"/>
                    <a:pt x="41" y="114"/>
                  </a:cubicBezTo>
                  <a:cubicBezTo>
                    <a:pt x="38" y="116"/>
                    <a:pt x="35" y="118"/>
                    <a:pt x="33" y="119"/>
                  </a:cubicBezTo>
                  <a:cubicBezTo>
                    <a:pt x="20" y="128"/>
                    <a:pt x="10" y="141"/>
                    <a:pt x="7" y="157"/>
                  </a:cubicBezTo>
                  <a:cubicBezTo>
                    <a:pt x="2" y="179"/>
                    <a:pt x="10" y="200"/>
                    <a:pt x="25" y="214"/>
                  </a:cubicBezTo>
                  <a:cubicBezTo>
                    <a:pt x="16" y="222"/>
                    <a:pt x="9" y="233"/>
                    <a:pt x="7" y="246"/>
                  </a:cubicBezTo>
                  <a:cubicBezTo>
                    <a:pt x="2" y="268"/>
                    <a:pt x="10" y="289"/>
                    <a:pt x="25" y="303"/>
                  </a:cubicBezTo>
                  <a:cubicBezTo>
                    <a:pt x="16" y="311"/>
                    <a:pt x="9" y="322"/>
                    <a:pt x="7" y="335"/>
                  </a:cubicBezTo>
                  <a:cubicBezTo>
                    <a:pt x="0" y="367"/>
                    <a:pt x="20" y="399"/>
                    <a:pt x="52" y="405"/>
                  </a:cubicBezTo>
                  <a:cubicBezTo>
                    <a:pt x="52" y="405"/>
                    <a:pt x="310" y="461"/>
                    <a:pt x="311" y="460"/>
                  </a:cubicBezTo>
                  <a:cubicBezTo>
                    <a:pt x="314" y="460"/>
                    <a:pt x="318" y="460"/>
                    <a:pt x="321" y="459"/>
                  </a:cubicBezTo>
                  <a:cubicBezTo>
                    <a:pt x="552" y="337"/>
                    <a:pt x="552" y="337"/>
                    <a:pt x="552" y="337"/>
                  </a:cubicBezTo>
                  <a:cubicBezTo>
                    <a:pt x="560" y="332"/>
                    <a:pt x="563" y="323"/>
                    <a:pt x="559" y="315"/>
                  </a:cubicBezTo>
                  <a:cubicBezTo>
                    <a:pt x="555" y="307"/>
                    <a:pt x="545" y="304"/>
                    <a:pt x="537" y="308"/>
                  </a:cubicBezTo>
                  <a:cubicBezTo>
                    <a:pt x="310" y="428"/>
                    <a:pt x="310" y="428"/>
                    <a:pt x="310" y="428"/>
                  </a:cubicBezTo>
                  <a:cubicBezTo>
                    <a:pt x="59" y="374"/>
                    <a:pt x="59" y="374"/>
                    <a:pt x="59" y="374"/>
                  </a:cubicBezTo>
                  <a:cubicBezTo>
                    <a:pt x="44" y="371"/>
                    <a:pt x="35" y="356"/>
                    <a:pt x="38" y="341"/>
                  </a:cubicBezTo>
                  <a:cubicBezTo>
                    <a:pt x="41" y="327"/>
                    <a:pt x="56" y="317"/>
                    <a:pt x="71" y="320"/>
                  </a:cubicBezTo>
                  <a:cubicBezTo>
                    <a:pt x="71" y="320"/>
                    <a:pt x="309" y="372"/>
                    <a:pt x="310" y="372"/>
                  </a:cubicBezTo>
                  <a:close/>
                  <a:moveTo>
                    <a:pt x="296" y="57"/>
                  </a:moveTo>
                  <a:cubicBezTo>
                    <a:pt x="404" y="78"/>
                    <a:pt x="404" y="78"/>
                    <a:pt x="404" y="78"/>
                  </a:cubicBezTo>
                  <a:cubicBezTo>
                    <a:pt x="357" y="101"/>
                    <a:pt x="357" y="101"/>
                    <a:pt x="357" y="101"/>
                  </a:cubicBezTo>
                  <a:cubicBezTo>
                    <a:pt x="249" y="79"/>
                    <a:pt x="249" y="79"/>
                    <a:pt x="249" y="79"/>
                  </a:cubicBezTo>
                  <a:lnTo>
                    <a:pt x="296" y="57"/>
                  </a:lnTo>
                  <a:close/>
                </a:path>
              </a:pathLst>
            </a:custGeom>
            <a:solidFill>
              <a:schemeClr val="bg1"/>
            </a:solidFill>
            <a:ln w="9525">
              <a:noFill/>
            </a:ln>
          </p:spPr>
          <p:txBody>
            <a:bodyPr/>
            <a:lstStyle/>
            <a:p>
              <a:endParaRPr lang="zh-CN" altLang="en-US"/>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par>
                          <p:cTn id="13" fill="hold">
                            <p:stCondLst>
                              <p:cond delay="1000"/>
                            </p:stCondLst>
                            <p:childTnLst>
                              <p:par>
                                <p:cTn id="14" presetID="16" presetClass="entr" presetSubtype="37"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outVertical)">
                                      <p:cBhvr>
                                        <p:cTn id="16" dur="500"/>
                                        <p:tgtEl>
                                          <p:spTgt spid="11"/>
                                        </p:tgtEl>
                                      </p:cBhvr>
                                    </p:animEffect>
                                  </p:childTnLst>
                                </p:cTn>
                              </p:par>
                            </p:childTnLst>
                          </p:cTn>
                        </p:par>
                        <p:par>
                          <p:cTn id="17" fill="hold">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p:tgtEl>
                                          <p:spTgt spid="8"/>
                                        </p:tgtEl>
                                        <p:attrNameLst>
                                          <p:attrName>ppt_y</p:attrName>
                                        </p:attrNameLst>
                                      </p:cBhvr>
                                      <p:tavLst>
                                        <p:tav tm="0">
                                          <p:val>
                                            <p:strVal val="#ppt_y-#ppt_h*1.125000"/>
                                          </p:val>
                                        </p:tav>
                                        <p:tav tm="100000">
                                          <p:val>
                                            <p:strVal val="#ppt_y"/>
                                          </p:val>
                                        </p:tav>
                                      </p:tavLst>
                                    </p:anim>
                                    <p:animEffect transition="in" filter="wipe(down)">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098800"/>
            <a:ext cx="12192000" cy="3759200"/>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圆角矩形 6"/>
          <p:cNvSpPr/>
          <p:nvPr/>
        </p:nvSpPr>
        <p:spPr>
          <a:xfrm>
            <a:off x="2349500" y="1662113"/>
            <a:ext cx="7937500" cy="2638425"/>
          </a:xfrm>
          <a:prstGeom prst="roundRect">
            <a:avLst>
              <a:gd name="adj" fmla="val 32734"/>
            </a:avLst>
          </a:prstGeom>
          <a:solidFill>
            <a:srgbClr val="2525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1748" name="文本框 8"/>
          <p:cNvSpPr txBox="1"/>
          <p:nvPr/>
        </p:nvSpPr>
        <p:spPr>
          <a:xfrm>
            <a:off x="3640455" y="4470718"/>
            <a:ext cx="5356225" cy="1014730"/>
          </a:xfrm>
          <a:prstGeom prst="rect">
            <a:avLst/>
          </a:prstGeom>
          <a:noFill/>
          <a:ln w="9525">
            <a:noFill/>
          </a:ln>
        </p:spPr>
        <p:txBody>
          <a:bodyPr>
            <a:spAutoFit/>
          </a:bodyPr>
          <a:lstStyle/>
          <a:p>
            <a:pPr lvl="0" eaLnBrk="1" hangingPunct="1"/>
            <a:r>
              <a:rPr lang="en-US" altLang="zh-CN" sz="6000" dirty="0">
                <a:solidFill>
                  <a:schemeClr val="bg1"/>
                </a:solidFill>
                <a:latin typeface="Agency FB" panose="020B0503020202020204" pitchFamily="34" charset="0"/>
                <a:ea typeface="宋体" panose="02010600030101010101" pitchFamily="2" charset="-122"/>
              </a:rPr>
              <a:t>         thank you</a:t>
            </a:r>
            <a:endParaRPr lang="zh-CN" altLang="en-US" sz="6000" dirty="0">
              <a:solidFill>
                <a:schemeClr val="bg1"/>
              </a:solidFill>
              <a:latin typeface="Agency FB" panose="020B0503020202020204" pitchFamily="34" charset="0"/>
              <a:ea typeface="宋体" panose="02010600030101010101" pitchFamily="2" charset="-122"/>
            </a:endParaRPr>
          </a:p>
        </p:txBody>
      </p:sp>
      <p:sp>
        <p:nvSpPr>
          <p:cNvPr id="31750" name="文本框 10"/>
          <p:cNvSpPr txBox="1"/>
          <p:nvPr/>
        </p:nvSpPr>
        <p:spPr>
          <a:xfrm>
            <a:off x="4321175" y="1939925"/>
            <a:ext cx="5965825" cy="2216150"/>
          </a:xfrm>
          <a:prstGeom prst="rect">
            <a:avLst/>
          </a:prstGeom>
          <a:noFill/>
          <a:ln w="9525">
            <a:noFill/>
          </a:ln>
        </p:spPr>
        <p:txBody>
          <a:bodyPr>
            <a:spAutoFit/>
          </a:bodyPr>
          <a:lstStyle/>
          <a:p>
            <a:pPr lvl="0" eaLnBrk="1" hangingPunct="1"/>
            <a:r>
              <a:rPr lang="zh-CN" altLang="en-US" sz="13800" dirty="0">
                <a:solidFill>
                  <a:schemeClr val="bg1"/>
                </a:solidFill>
                <a:latin typeface="微软雅黑" panose="020B0503020204020204" pitchFamily="34" charset="-122"/>
                <a:ea typeface="微软雅黑" panose="020B0503020204020204" pitchFamily="34" charset="-122"/>
              </a:rPr>
              <a:t>谢谢</a:t>
            </a:r>
            <a:endParaRPr lang="zh-CN" altLang="en-US" sz="138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椭圆 92"/>
          <p:cNvSpPr/>
          <p:nvPr/>
        </p:nvSpPr>
        <p:spPr>
          <a:xfrm>
            <a:off x="3646776" y="1680665"/>
            <a:ext cx="1400871" cy="1400869"/>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8" name="椭圆 47"/>
          <p:cNvSpPr/>
          <p:nvPr/>
        </p:nvSpPr>
        <p:spPr>
          <a:xfrm>
            <a:off x="1815144" y="2341882"/>
            <a:ext cx="2298124" cy="2298124"/>
          </a:xfrm>
          <a:prstGeom prst="ellipse">
            <a:avLst/>
          </a:prstGeom>
          <a:noFill/>
          <a:ln w="63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0" name="椭圆 49"/>
          <p:cNvSpPr/>
          <p:nvPr/>
        </p:nvSpPr>
        <p:spPr>
          <a:xfrm>
            <a:off x="2758219" y="2282882"/>
            <a:ext cx="1896663" cy="1896663"/>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52" name="椭圆 51"/>
          <p:cNvSpPr/>
          <p:nvPr/>
        </p:nvSpPr>
        <p:spPr>
          <a:xfrm>
            <a:off x="3891369" y="4547989"/>
            <a:ext cx="576517" cy="57651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56" name="椭圆 55"/>
          <p:cNvSpPr/>
          <p:nvPr/>
        </p:nvSpPr>
        <p:spPr>
          <a:xfrm>
            <a:off x="4611795" y="1659439"/>
            <a:ext cx="416865" cy="41686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zh-CN" altLang="en-US" sz="2400"/>
          </a:p>
        </p:txBody>
      </p:sp>
      <p:sp>
        <p:nvSpPr>
          <p:cNvPr id="62" name="椭圆 61"/>
          <p:cNvSpPr/>
          <p:nvPr/>
        </p:nvSpPr>
        <p:spPr>
          <a:xfrm>
            <a:off x="1826343" y="2704390"/>
            <a:ext cx="372977" cy="372976"/>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4" name="椭圆 63"/>
          <p:cNvSpPr/>
          <p:nvPr/>
        </p:nvSpPr>
        <p:spPr>
          <a:xfrm>
            <a:off x="2699884" y="1744519"/>
            <a:ext cx="267201" cy="267200"/>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6" name="椭圆 65"/>
          <p:cNvSpPr/>
          <p:nvPr/>
        </p:nvSpPr>
        <p:spPr>
          <a:xfrm>
            <a:off x="1623441" y="3683943"/>
            <a:ext cx="925275" cy="92527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zh-CN" altLang="en-US" sz="2400"/>
          </a:p>
        </p:txBody>
      </p:sp>
      <p:sp>
        <p:nvSpPr>
          <p:cNvPr id="67" name="TextBox 66"/>
          <p:cNvSpPr txBox="1"/>
          <p:nvPr/>
        </p:nvSpPr>
        <p:spPr>
          <a:xfrm>
            <a:off x="2893429" y="2855520"/>
            <a:ext cx="1574171" cy="829945"/>
          </a:xfrm>
          <a:prstGeom prst="rect">
            <a:avLst/>
          </a:prstGeom>
          <a:noFill/>
        </p:spPr>
        <p:txBody>
          <a:bodyPr wrap="square" rtlCol="0">
            <a:spAutoFit/>
          </a:bodyPr>
          <a:lstStyle/>
          <a:p>
            <a:pPr algn="ctr"/>
            <a:r>
              <a:rPr lang="zh-CN" altLang="en-US" sz="4800" dirty="0">
                <a:solidFill>
                  <a:schemeClr val="bg1"/>
                </a:solidFill>
                <a:latin typeface="微软雅黑" panose="020B0503020204020204" pitchFamily="34" charset="-122"/>
                <a:ea typeface="微软雅黑" panose="020B0503020204020204" pitchFamily="34" charset="-122"/>
              </a:rPr>
              <a:t>目录</a:t>
            </a:r>
            <a:endParaRPr lang="zh-CN" altLang="en-US" sz="4800" dirty="0">
              <a:solidFill>
                <a:schemeClr val="bg1"/>
              </a:solidFill>
              <a:latin typeface="微软雅黑" panose="020B0503020204020204" pitchFamily="34" charset="-122"/>
              <a:ea typeface="微软雅黑" panose="020B0503020204020204" pitchFamily="34" charset="-122"/>
            </a:endParaRPr>
          </a:p>
        </p:txBody>
      </p:sp>
      <p:grpSp>
        <p:nvGrpSpPr>
          <p:cNvPr id="68" name="组合 67"/>
          <p:cNvGrpSpPr/>
          <p:nvPr/>
        </p:nvGrpSpPr>
        <p:grpSpPr>
          <a:xfrm>
            <a:off x="4070293" y="4707855"/>
            <a:ext cx="235557" cy="275709"/>
            <a:chOff x="-271462" y="-2203450"/>
            <a:chExt cx="698500" cy="817563"/>
          </a:xfrm>
        </p:grpSpPr>
        <p:sp>
          <p:nvSpPr>
            <p:cNvPr id="69" name="Oval 6"/>
            <p:cNvSpPr>
              <a:spLocks noChangeArrowheads="1"/>
            </p:cNvSpPr>
            <p:nvPr/>
          </p:nvSpPr>
          <p:spPr bwMode="auto">
            <a:xfrm>
              <a:off x="-106362" y="-2203450"/>
              <a:ext cx="127000" cy="158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0" name="Freeform 7"/>
            <p:cNvSpPr>
              <a:spLocks noEditPoints="1"/>
            </p:cNvSpPr>
            <p:nvPr/>
          </p:nvSpPr>
          <p:spPr bwMode="auto">
            <a:xfrm>
              <a:off x="-271462" y="-2030412"/>
              <a:ext cx="454025" cy="641350"/>
            </a:xfrm>
            <a:custGeom>
              <a:avLst/>
              <a:gdLst>
                <a:gd name="T0" fmla="*/ 120 w 121"/>
                <a:gd name="T1" fmla="*/ 26 h 171"/>
                <a:gd name="T2" fmla="*/ 120 w 121"/>
                <a:gd name="T3" fmla="*/ 26 h 171"/>
                <a:gd name="T4" fmla="*/ 114 w 121"/>
                <a:gd name="T5" fmla="*/ 21 h 171"/>
                <a:gd name="T6" fmla="*/ 90 w 121"/>
                <a:gd name="T7" fmla="*/ 3 h 171"/>
                <a:gd name="T8" fmla="*/ 84 w 121"/>
                <a:gd name="T9" fmla="*/ 1 h 171"/>
                <a:gd name="T10" fmla="*/ 75 w 121"/>
                <a:gd name="T11" fmla="*/ 1 h 171"/>
                <a:gd name="T12" fmla="*/ 74 w 121"/>
                <a:gd name="T13" fmla="*/ 11 h 171"/>
                <a:gd name="T14" fmla="*/ 67 w 121"/>
                <a:gd name="T15" fmla="*/ 42 h 171"/>
                <a:gd name="T16" fmla="*/ 67 w 121"/>
                <a:gd name="T17" fmla="*/ 7 h 171"/>
                <a:gd name="T18" fmla="*/ 58 w 121"/>
                <a:gd name="T19" fmla="*/ 0 h 171"/>
                <a:gd name="T20" fmla="*/ 57 w 121"/>
                <a:gd name="T21" fmla="*/ 9 h 171"/>
                <a:gd name="T22" fmla="*/ 45 w 121"/>
                <a:gd name="T23" fmla="*/ 18 h 171"/>
                <a:gd name="T24" fmla="*/ 40 w 121"/>
                <a:gd name="T25" fmla="*/ 7 h 171"/>
                <a:gd name="T26" fmla="*/ 47 w 121"/>
                <a:gd name="T27" fmla="*/ 0 h 171"/>
                <a:gd name="T28" fmla="*/ 38 w 121"/>
                <a:gd name="T29" fmla="*/ 1 h 171"/>
                <a:gd name="T30" fmla="*/ 3 w 121"/>
                <a:gd name="T31" fmla="*/ 35 h 171"/>
                <a:gd name="T32" fmla="*/ 2 w 121"/>
                <a:gd name="T33" fmla="*/ 35 h 171"/>
                <a:gd name="T34" fmla="*/ 1 w 121"/>
                <a:gd name="T35" fmla="*/ 48 h 171"/>
                <a:gd name="T36" fmla="*/ 1 w 121"/>
                <a:gd name="T37" fmla="*/ 48 h 171"/>
                <a:gd name="T38" fmla="*/ 2 w 121"/>
                <a:gd name="T39" fmla="*/ 50 h 171"/>
                <a:gd name="T40" fmla="*/ 6 w 121"/>
                <a:gd name="T41" fmla="*/ 57 h 171"/>
                <a:gd name="T42" fmla="*/ 20 w 121"/>
                <a:gd name="T43" fmla="*/ 84 h 171"/>
                <a:gd name="T44" fmla="*/ 32 w 121"/>
                <a:gd name="T45" fmla="*/ 90 h 171"/>
                <a:gd name="T46" fmla="*/ 35 w 121"/>
                <a:gd name="T47" fmla="*/ 90 h 171"/>
                <a:gd name="T48" fmla="*/ 60 w 121"/>
                <a:gd name="T49" fmla="*/ 171 h 171"/>
                <a:gd name="T50" fmla="*/ 56 w 121"/>
                <a:gd name="T51" fmla="*/ 110 h 171"/>
                <a:gd name="T52" fmla="*/ 89 w 121"/>
                <a:gd name="T53" fmla="*/ 33 h 171"/>
                <a:gd name="T54" fmla="*/ 93 w 121"/>
                <a:gd name="T55" fmla="*/ 31 h 171"/>
                <a:gd name="T56" fmla="*/ 75 w 121"/>
                <a:gd name="T57" fmla="*/ 45 h 171"/>
                <a:gd name="T58" fmla="*/ 89 w 121"/>
                <a:gd name="T59" fmla="*/ 33 h 171"/>
                <a:gd name="T60" fmla="*/ 30 w 121"/>
                <a:gd name="T61" fmla="*/ 55 h 171"/>
                <a:gd name="T62" fmla="*/ 23 w 121"/>
                <a:gd name="T63" fmla="*/ 44 h 171"/>
                <a:gd name="T64" fmla="*/ 33 w 121"/>
                <a:gd name="T65" fmla="*/ 6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71">
                  <a:moveTo>
                    <a:pt x="120" y="42"/>
                  </a:moveTo>
                  <a:cubicBezTo>
                    <a:pt x="120" y="35"/>
                    <a:pt x="121" y="24"/>
                    <a:pt x="120" y="26"/>
                  </a:cubicBezTo>
                  <a:cubicBezTo>
                    <a:pt x="120" y="26"/>
                    <a:pt x="120" y="26"/>
                    <a:pt x="120" y="26"/>
                  </a:cubicBezTo>
                  <a:cubicBezTo>
                    <a:pt x="120" y="26"/>
                    <a:pt x="120" y="26"/>
                    <a:pt x="120" y="26"/>
                  </a:cubicBezTo>
                  <a:cubicBezTo>
                    <a:pt x="118" y="24"/>
                    <a:pt x="118" y="24"/>
                    <a:pt x="118" y="24"/>
                  </a:cubicBezTo>
                  <a:cubicBezTo>
                    <a:pt x="114" y="21"/>
                    <a:pt x="114" y="21"/>
                    <a:pt x="114" y="21"/>
                  </a:cubicBezTo>
                  <a:cubicBezTo>
                    <a:pt x="106" y="15"/>
                    <a:pt x="106" y="15"/>
                    <a:pt x="106" y="15"/>
                  </a:cubicBezTo>
                  <a:cubicBezTo>
                    <a:pt x="90" y="3"/>
                    <a:pt x="90" y="3"/>
                    <a:pt x="90" y="3"/>
                  </a:cubicBezTo>
                  <a:cubicBezTo>
                    <a:pt x="88" y="2"/>
                    <a:pt x="86" y="1"/>
                    <a:pt x="84" y="1"/>
                  </a:cubicBezTo>
                  <a:cubicBezTo>
                    <a:pt x="84" y="1"/>
                    <a:pt x="84" y="1"/>
                    <a:pt x="84" y="1"/>
                  </a:cubicBezTo>
                  <a:cubicBezTo>
                    <a:pt x="81" y="1"/>
                    <a:pt x="78" y="0"/>
                    <a:pt x="75" y="0"/>
                  </a:cubicBezTo>
                  <a:cubicBezTo>
                    <a:pt x="75" y="1"/>
                    <a:pt x="75" y="1"/>
                    <a:pt x="75" y="1"/>
                  </a:cubicBezTo>
                  <a:cubicBezTo>
                    <a:pt x="83" y="7"/>
                    <a:pt x="83" y="7"/>
                    <a:pt x="83" y="7"/>
                  </a:cubicBezTo>
                  <a:cubicBezTo>
                    <a:pt x="74" y="11"/>
                    <a:pt x="74" y="11"/>
                    <a:pt x="74" y="11"/>
                  </a:cubicBezTo>
                  <a:cubicBezTo>
                    <a:pt x="78" y="18"/>
                    <a:pt x="78" y="18"/>
                    <a:pt x="78" y="18"/>
                  </a:cubicBezTo>
                  <a:cubicBezTo>
                    <a:pt x="67" y="42"/>
                    <a:pt x="67" y="42"/>
                    <a:pt x="67" y="42"/>
                  </a:cubicBezTo>
                  <a:cubicBezTo>
                    <a:pt x="65" y="9"/>
                    <a:pt x="65" y="9"/>
                    <a:pt x="65" y="9"/>
                  </a:cubicBezTo>
                  <a:cubicBezTo>
                    <a:pt x="67" y="7"/>
                    <a:pt x="67" y="7"/>
                    <a:pt x="67" y="7"/>
                  </a:cubicBezTo>
                  <a:cubicBezTo>
                    <a:pt x="65" y="0"/>
                    <a:pt x="65" y="0"/>
                    <a:pt x="65" y="0"/>
                  </a:cubicBezTo>
                  <a:cubicBezTo>
                    <a:pt x="58" y="0"/>
                    <a:pt x="58" y="0"/>
                    <a:pt x="58" y="0"/>
                  </a:cubicBezTo>
                  <a:cubicBezTo>
                    <a:pt x="56" y="7"/>
                    <a:pt x="56" y="7"/>
                    <a:pt x="56" y="7"/>
                  </a:cubicBezTo>
                  <a:cubicBezTo>
                    <a:pt x="57" y="9"/>
                    <a:pt x="57" y="9"/>
                    <a:pt x="57" y="9"/>
                  </a:cubicBezTo>
                  <a:cubicBezTo>
                    <a:pt x="56" y="42"/>
                    <a:pt x="56" y="42"/>
                    <a:pt x="56" y="42"/>
                  </a:cubicBezTo>
                  <a:cubicBezTo>
                    <a:pt x="45" y="18"/>
                    <a:pt x="45" y="18"/>
                    <a:pt x="45" y="18"/>
                  </a:cubicBezTo>
                  <a:cubicBezTo>
                    <a:pt x="49" y="11"/>
                    <a:pt x="49" y="11"/>
                    <a:pt x="49" y="11"/>
                  </a:cubicBezTo>
                  <a:cubicBezTo>
                    <a:pt x="40" y="7"/>
                    <a:pt x="40" y="7"/>
                    <a:pt x="40" y="7"/>
                  </a:cubicBezTo>
                  <a:cubicBezTo>
                    <a:pt x="47" y="0"/>
                    <a:pt x="47" y="0"/>
                    <a:pt x="47" y="0"/>
                  </a:cubicBezTo>
                  <a:cubicBezTo>
                    <a:pt x="47" y="0"/>
                    <a:pt x="47" y="0"/>
                    <a:pt x="47" y="0"/>
                  </a:cubicBezTo>
                  <a:cubicBezTo>
                    <a:pt x="44" y="0"/>
                    <a:pt x="42" y="1"/>
                    <a:pt x="39" y="1"/>
                  </a:cubicBezTo>
                  <a:cubicBezTo>
                    <a:pt x="39" y="1"/>
                    <a:pt x="38" y="1"/>
                    <a:pt x="38" y="1"/>
                  </a:cubicBezTo>
                  <a:cubicBezTo>
                    <a:pt x="36" y="1"/>
                    <a:pt x="33" y="3"/>
                    <a:pt x="31" y="5"/>
                  </a:cubicBezTo>
                  <a:cubicBezTo>
                    <a:pt x="3" y="35"/>
                    <a:pt x="3" y="35"/>
                    <a:pt x="3" y="35"/>
                  </a:cubicBezTo>
                  <a:cubicBezTo>
                    <a:pt x="2" y="35"/>
                    <a:pt x="2" y="35"/>
                    <a:pt x="2" y="35"/>
                  </a:cubicBezTo>
                  <a:cubicBezTo>
                    <a:pt x="2" y="35"/>
                    <a:pt x="2" y="35"/>
                    <a:pt x="2" y="35"/>
                  </a:cubicBezTo>
                  <a:cubicBezTo>
                    <a:pt x="0" y="60"/>
                    <a:pt x="2" y="42"/>
                    <a:pt x="1" y="48"/>
                  </a:cubicBezTo>
                  <a:cubicBezTo>
                    <a:pt x="1" y="48"/>
                    <a:pt x="1" y="48"/>
                    <a:pt x="1" y="48"/>
                  </a:cubicBezTo>
                  <a:cubicBezTo>
                    <a:pt x="1" y="48"/>
                    <a:pt x="1" y="48"/>
                    <a:pt x="1" y="48"/>
                  </a:cubicBezTo>
                  <a:cubicBezTo>
                    <a:pt x="1" y="48"/>
                    <a:pt x="1" y="48"/>
                    <a:pt x="1" y="48"/>
                  </a:cubicBezTo>
                  <a:cubicBezTo>
                    <a:pt x="2" y="49"/>
                    <a:pt x="2" y="49"/>
                    <a:pt x="2" y="49"/>
                  </a:cubicBezTo>
                  <a:cubicBezTo>
                    <a:pt x="2" y="50"/>
                    <a:pt x="2" y="50"/>
                    <a:pt x="2" y="50"/>
                  </a:cubicBezTo>
                  <a:cubicBezTo>
                    <a:pt x="3" y="52"/>
                    <a:pt x="3" y="52"/>
                    <a:pt x="3" y="52"/>
                  </a:cubicBezTo>
                  <a:cubicBezTo>
                    <a:pt x="6" y="57"/>
                    <a:pt x="6" y="57"/>
                    <a:pt x="6" y="57"/>
                  </a:cubicBezTo>
                  <a:cubicBezTo>
                    <a:pt x="10" y="66"/>
                    <a:pt x="10" y="66"/>
                    <a:pt x="10" y="66"/>
                  </a:cubicBezTo>
                  <a:cubicBezTo>
                    <a:pt x="20" y="84"/>
                    <a:pt x="20" y="84"/>
                    <a:pt x="20" y="84"/>
                  </a:cubicBezTo>
                  <a:cubicBezTo>
                    <a:pt x="24" y="82"/>
                    <a:pt x="28" y="80"/>
                    <a:pt x="33" y="78"/>
                  </a:cubicBezTo>
                  <a:cubicBezTo>
                    <a:pt x="32" y="82"/>
                    <a:pt x="32" y="86"/>
                    <a:pt x="32" y="90"/>
                  </a:cubicBezTo>
                  <a:cubicBezTo>
                    <a:pt x="32" y="90"/>
                    <a:pt x="32" y="90"/>
                    <a:pt x="32" y="90"/>
                  </a:cubicBezTo>
                  <a:cubicBezTo>
                    <a:pt x="33" y="90"/>
                    <a:pt x="34" y="90"/>
                    <a:pt x="35" y="90"/>
                  </a:cubicBezTo>
                  <a:cubicBezTo>
                    <a:pt x="37" y="171"/>
                    <a:pt x="37" y="171"/>
                    <a:pt x="37" y="171"/>
                  </a:cubicBezTo>
                  <a:cubicBezTo>
                    <a:pt x="60" y="171"/>
                    <a:pt x="60" y="171"/>
                    <a:pt x="60" y="171"/>
                  </a:cubicBezTo>
                  <a:cubicBezTo>
                    <a:pt x="60" y="161"/>
                    <a:pt x="60" y="147"/>
                    <a:pt x="60" y="134"/>
                  </a:cubicBezTo>
                  <a:cubicBezTo>
                    <a:pt x="57" y="127"/>
                    <a:pt x="56" y="118"/>
                    <a:pt x="56" y="110"/>
                  </a:cubicBezTo>
                  <a:cubicBezTo>
                    <a:pt x="56" y="73"/>
                    <a:pt x="84" y="44"/>
                    <a:pt x="120" y="42"/>
                  </a:cubicBezTo>
                  <a:close/>
                  <a:moveTo>
                    <a:pt x="89" y="33"/>
                  </a:moveTo>
                  <a:cubicBezTo>
                    <a:pt x="89" y="31"/>
                    <a:pt x="89" y="29"/>
                    <a:pt x="89" y="27"/>
                  </a:cubicBezTo>
                  <a:cubicBezTo>
                    <a:pt x="93" y="31"/>
                    <a:pt x="93" y="31"/>
                    <a:pt x="93" y="31"/>
                  </a:cubicBezTo>
                  <a:cubicBezTo>
                    <a:pt x="95" y="33"/>
                    <a:pt x="95" y="33"/>
                    <a:pt x="95" y="33"/>
                  </a:cubicBezTo>
                  <a:cubicBezTo>
                    <a:pt x="75" y="45"/>
                    <a:pt x="75" y="45"/>
                    <a:pt x="75" y="45"/>
                  </a:cubicBezTo>
                  <a:cubicBezTo>
                    <a:pt x="73" y="42"/>
                    <a:pt x="73" y="42"/>
                    <a:pt x="73" y="42"/>
                  </a:cubicBezTo>
                  <a:lnTo>
                    <a:pt x="89" y="33"/>
                  </a:lnTo>
                  <a:close/>
                  <a:moveTo>
                    <a:pt x="33" y="60"/>
                  </a:moveTo>
                  <a:cubicBezTo>
                    <a:pt x="30" y="55"/>
                    <a:pt x="30" y="55"/>
                    <a:pt x="30" y="55"/>
                  </a:cubicBezTo>
                  <a:cubicBezTo>
                    <a:pt x="25" y="46"/>
                    <a:pt x="25" y="46"/>
                    <a:pt x="25" y="46"/>
                  </a:cubicBezTo>
                  <a:cubicBezTo>
                    <a:pt x="23" y="44"/>
                    <a:pt x="23" y="44"/>
                    <a:pt x="23" y="44"/>
                  </a:cubicBezTo>
                  <a:cubicBezTo>
                    <a:pt x="34" y="31"/>
                    <a:pt x="34" y="31"/>
                    <a:pt x="34" y="31"/>
                  </a:cubicBezTo>
                  <a:cubicBezTo>
                    <a:pt x="33" y="41"/>
                    <a:pt x="33" y="50"/>
                    <a:pt x="33"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1" name="Freeform 8"/>
            <p:cNvSpPr/>
            <p:nvPr/>
          </p:nvSpPr>
          <p:spPr bwMode="auto">
            <a:xfrm>
              <a:off x="-31750" y="-1498600"/>
              <a:ext cx="90488" cy="109538"/>
            </a:xfrm>
            <a:custGeom>
              <a:avLst/>
              <a:gdLst>
                <a:gd name="T0" fmla="*/ 0 w 24"/>
                <a:gd name="T1" fmla="*/ 0 h 29"/>
                <a:gd name="T2" fmla="*/ 1 w 24"/>
                <a:gd name="T3" fmla="*/ 29 h 29"/>
                <a:gd name="T4" fmla="*/ 24 w 24"/>
                <a:gd name="T5" fmla="*/ 29 h 29"/>
                <a:gd name="T6" fmla="*/ 24 w 24"/>
                <a:gd name="T7" fmla="*/ 26 h 29"/>
                <a:gd name="T8" fmla="*/ 0 w 24"/>
                <a:gd name="T9" fmla="*/ 0 h 29"/>
              </a:gdLst>
              <a:ahLst/>
              <a:cxnLst>
                <a:cxn ang="0">
                  <a:pos x="T0" y="T1"/>
                </a:cxn>
                <a:cxn ang="0">
                  <a:pos x="T2" y="T3"/>
                </a:cxn>
                <a:cxn ang="0">
                  <a:pos x="T4" y="T5"/>
                </a:cxn>
                <a:cxn ang="0">
                  <a:pos x="T6" y="T7"/>
                </a:cxn>
                <a:cxn ang="0">
                  <a:pos x="T8" y="T9"/>
                </a:cxn>
              </a:cxnLst>
              <a:rect l="0" t="0" r="r" b="b"/>
              <a:pathLst>
                <a:path w="24" h="29">
                  <a:moveTo>
                    <a:pt x="0" y="0"/>
                  </a:moveTo>
                  <a:cubicBezTo>
                    <a:pt x="1" y="29"/>
                    <a:pt x="1" y="29"/>
                    <a:pt x="1" y="29"/>
                  </a:cubicBezTo>
                  <a:cubicBezTo>
                    <a:pt x="24" y="29"/>
                    <a:pt x="24" y="29"/>
                    <a:pt x="24" y="29"/>
                  </a:cubicBezTo>
                  <a:cubicBezTo>
                    <a:pt x="24" y="28"/>
                    <a:pt x="24" y="27"/>
                    <a:pt x="24" y="26"/>
                  </a:cubicBezTo>
                  <a:cubicBezTo>
                    <a:pt x="14" y="19"/>
                    <a:pt x="6" y="1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2" name="Freeform 9"/>
            <p:cNvSpPr>
              <a:spLocks noEditPoints="1"/>
            </p:cNvSpPr>
            <p:nvPr/>
          </p:nvSpPr>
          <p:spPr bwMode="auto">
            <a:xfrm>
              <a:off x="-38100" y="-1851025"/>
              <a:ext cx="465138" cy="465138"/>
            </a:xfrm>
            <a:custGeom>
              <a:avLst/>
              <a:gdLst>
                <a:gd name="T0" fmla="*/ 62 w 124"/>
                <a:gd name="T1" fmla="*/ 0 h 124"/>
                <a:gd name="T2" fmla="*/ 0 w 124"/>
                <a:gd name="T3" fmla="*/ 62 h 124"/>
                <a:gd name="T4" fmla="*/ 62 w 124"/>
                <a:gd name="T5" fmla="*/ 124 h 124"/>
                <a:gd name="T6" fmla="*/ 124 w 124"/>
                <a:gd name="T7" fmla="*/ 62 h 124"/>
                <a:gd name="T8" fmla="*/ 62 w 124"/>
                <a:gd name="T9" fmla="*/ 0 h 124"/>
                <a:gd name="T10" fmla="*/ 68 w 124"/>
                <a:gd name="T11" fmla="*/ 112 h 124"/>
                <a:gd name="T12" fmla="*/ 68 w 124"/>
                <a:gd name="T13" fmla="*/ 100 h 124"/>
                <a:gd name="T14" fmla="*/ 62 w 124"/>
                <a:gd name="T15" fmla="*/ 101 h 124"/>
                <a:gd name="T16" fmla="*/ 56 w 124"/>
                <a:gd name="T17" fmla="*/ 100 h 124"/>
                <a:gd name="T18" fmla="*/ 56 w 124"/>
                <a:gd name="T19" fmla="*/ 112 h 124"/>
                <a:gd name="T20" fmla="*/ 12 w 124"/>
                <a:gd name="T21" fmla="*/ 67 h 124"/>
                <a:gd name="T22" fmla="*/ 24 w 124"/>
                <a:gd name="T23" fmla="*/ 67 h 124"/>
                <a:gd name="T24" fmla="*/ 23 w 124"/>
                <a:gd name="T25" fmla="*/ 62 h 124"/>
                <a:gd name="T26" fmla="*/ 24 w 124"/>
                <a:gd name="T27" fmla="*/ 56 h 124"/>
                <a:gd name="T28" fmla="*/ 12 w 124"/>
                <a:gd name="T29" fmla="*/ 56 h 124"/>
                <a:gd name="T30" fmla="*/ 56 w 124"/>
                <a:gd name="T31" fmla="*/ 11 h 124"/>
                <a:gd name="T32" fmla="*/ 56 w 124"/>
                <a:gd name="T33" fmla="*/ 23 h 124"/>
                <a:gd name="T34" fmla="*/ 62 w 124"/>
                <a:gd name="T35" fmla="*/ 23 h 124"/>
                <a:gd name="T36" fmla="*/ 68 w 124"/>
                <a:gd name="T37" fmla="*/ 23 h 124"/>
                <a:gd name="T38" fmla="*/ 68 w 124"/>
                <a:gd name="T39" fmla="*/ 11 h 124"/>
                <a:gd name="T40" fmla="*/ 112 w 124"/>
                <a:gd name="T41" fmla="*/ 56 h 124"/>
                <a:gd name="T42" fmla="*/ 101 w 124"/>
                <a:gd name="T43" fmla="*/ 56 h 124"/>
                <a:gd name="T44" fmla="*/ 101 w 124"/>
                <a:gd name="T45" fmla="*/ 62 h 124"/>
                <a:gd name="T46" fmla="*/ 101 w 124"/>
                <a:gd name="T47" fmla="*/ 67 h 124"/>
                <a:gd name="T48" fmla="*/ 112 w 124"/>
                <a:gd name="T49" fmla="*/ 67 h 124"/>
                <a:gd name="T50" fmla="*/ 68 w 124"/>
                <a:gd name="T51" fmla="*/ 11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4" h="124">
                  <a:moveTo>
                    <a:pt x="62" y="0"/>
                  </a:moveTo>
                  <a:cubicBezTo>
                    <a:pt x="28" y="0"/>
                    <a:pt x="0" y="27"/>
                    <a:pt x="0" y="62"/>
                  </a:cubicBezTo>
                  <a:cubicBezTo>
                    <a:pt x="0" y="96"/>
                    <a:pt x="28" y="124"/>
                    <a:pt x="62" y="124"/>
                  </a:cubicBezTo>
                  <a:cubicBezTo>
                    <a:pt x="96" y="124"/>
                    <a:pt x="124" y="96"/>
                    <a:pt x="124" y="62"/>
                  </a:cubicBezTo>
                  <a:cubicBezTo>
                    <a:pt x="124" y="27"/>
                    <a:pt x="96" y="0"/>
                    <a:pt x="62" y="0"/>
                  </a:cubicBezTo>
                  <a:close/>
                  <a:moveTo>
                    <a:pt x="68" y="112"/>
                  </a:moveTo>
                  <a:cubicBezTo>
                    <a:pt x="68" y="100"/>
                    <a:pt x="68" y="100"/>
                    <a:pt x="68" y="100"/>
                  </a:cubicBezTo>
                  <a:cubicBezTo>
                    <a:pt x="66" y="100"/>
                    <a:pt x="64" y="101"/>
                    <a:pt x="62" y="101"/>
                  </a:cubicBezTo>
                  <a:cubicBezTo>
                    <a:pt x="60" y="101"/>
                    <a:pt x="58" y="100"/>
                    <a:pt x="56" y="100"/>
                  </a:cubicBezTo>
                  <a:cubicBezTo>
                    <a:pt x="56" y="112"/>
                    <a:pt x="56" y="112"/>
                    <a:pt x="56" y="112"/>
                  </a:cubicBezTo>
                  <a:cubicBezTo>
                    <a:pt x="33" y="109"/>
                    <a:pt x="15" y="91"/>
                    <a:pt x="12" y="67"/>
                  </a:cubicBezTo>
                  <a:cubicBezTo>
                    <a:pt x="24" y="67"/>
                    <a:pt x="24" y="67"/>
                    <a:pt x="24" y="67"/>
                  </a:cubicBezTo>
                  <a:cubicBezTo>
                    <a:pt x="23" y="66"/>
                    <a:pt x="23" y="64"/>
                    <a:pt x="23" y="62"/>
                  </a:cubicBezTo>
                  <a:cubicBezTo>
                    <a:pt x="23" y="60"/>
                    <a:pt x="23" y="58"/>
                    <a:pt x="24" y="56"/>
                  </a:cubicBezTo>
                  <a:cubicBezTo>
                    <a:pt x="12" y="56"/>
                    <a:pt x="12" y="56"/>
                    <a:pt x="12" y="56"/>
                  </a:cubicBezTo>
                  <a:cubicBezTo>
                    <a:pt x="15" y="33"/>
                    <a:pt x="33" y="14"/>
                    <a:pt x="56" y="11"/>
                  </a:cubicBezTo>
                  <a:cubicBezTo>
                    <a:pt x="56" y="23"/>
                    <a:pt x="56" y="23"/>
                    <a:pt x="56" y="23"/>
                  </a:cubicBezTo>
                  <a:cubicBezTo>
                    <a:pt x="58" y="23"/>
                    <a:pt x="60" y="23"/>
                    <a:pt x="62" y="23"/>
                  </a:cubicBezTo>
                  <a:cubicBezTo>
                    <a:pt x="64" y="23"/>
                    <a:pt x="66" y="23"/>
                    <a:pt x="68" y="23"/>
                  </a:cubicBezTo>
                  <a:cubicBezTo>
                    <a:pt x="68" y="11"/>
                    <a:pt x="68" y="11"/>
                    <a:pt x="68" y="11"/>
                  </a:cubicBezTo>
                  <a:cubicBezTo>
                    <a:pt x="91" y="14"/>
                    <a:pt x="109" y="33"/>
                    <a:pt x="112" y="56"/>
                  </a:cubicBezTo>
                  <a:cubicBezTo>
                    <a:pt x="101" y="56"/>
                    <a:pt x="101" y="56"/>
                    <a:pt x="101" y="56"/>
                  </a:cubicBezTo>
                  <a:cubicBezTo>
                    <a:pt x="101" y="58"/>
                    <a:pt x="101" y="60"/>
                    <a:pt x="101" y="62"/>
                  </a:cubicBezTo>
                  <a:cubicBezTo>
                    <a:pt x="101" y="64"/>
                    <a:pt x="101" y="66"/>
                    <a:pt x="101" y="67"/>
                  </a:cubicBezTo>
                  <a:cubicBezTo>
                    <a:pt x="112" y="67"/>
                    <a:pt x="112" y="67"/>
                    <a:pt x="112" y="67"/>
                  </a:cubicBezTo>
                  <a:cubicBezTo>
                    <a:pt x="109" y="91"/>
                    <a:pt x="91" y="109"/>
                    <a:pt x="68" y="11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3" name="Freeform 10"/>
            <p:cNvSpPr/>
            <p:nvPr/>
          </p:nvSpPr>
          <p:spPr bwMode="auto">
            <a:xfrm>
              <a:off x="100013" y="-1779587"/>
              <a:ext cx="33338" cy="38100"/>
            </a:xfrm>
            <a:custGeom>
              <a:avLst/>
              <a:gdLst>
                <a:gd name="T0" fmla="*/ 3 w 9"/>
                <a:gd name="T1" fmla="*/ 10 h 10"/>
                <a:gd name="T2" fmla="*/ 9 w 9"/>
                <a:gd name="T3" fmla="*/ 7 h 10"/>
                <a:gd name="T4" fmla="*/ 6 w 9"/>
                <a:gd name="T5" fmla="*/ 2 h 10"/>
                <a:gd name="T6" fmla="*/ 3 w 9"/>
                <a:gd name="T7" fmla="*/ 0 h 10"/>
                <a:gd name="T8" fmla="*/ 2 w 9"/>
                <a:gd name="T9" fmla="*/ 1 h 10"/>
                <a:gd name="T10" fmla="*/ 0 w 9"/>
                <a:gd name="T11" fmla="*/ 3 h 10"/>
                <a:gd name="T12" fmla="*/ 1 w 9"/>
                <a:gd name="T13" fmla="*/ 5 h 10"/>
                <a:gd name="T14" fmla="*/ 3 w 9"/>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3" y="10"/>
                  </a:moveTo>
                  <a:cubicBezTo>
                    <a:pt x="5" y="9"/>
                    <a:pt x="7" y="8"/>
                    <a:pt x="9" y="7"/>
                  </a:cubicBezTo>
                  <a:cubicBezTo>
                    <a:pt x="6" y="2"/>
                    <a:pt x="6" y="2"/>
                    <a:pt x="6" y="2"/>
                  </a:cubicBezTo>
                  <a:cubicBezTo>
                    <a:pt x="5" y="1"/>
                    <a:pt x="4" y="0"/>
                    <a:pt x="3" y="0"/>
                  </a:cubicBezTo>
                  <a:cubicBezTo>
                    <a:pt x="3" y="0"/>
                    <a:pt x="2" y="1"/>
                    <a:pt x="2" y="1"/>
                  </a:cubicBezTo>
                  <a:cubicBezTo>
                    <a:pt x="1" y="1"/>
                    <a:pt x="0" y="2"/>
                    <a:pt x="0" y="3"/>
                  </a:cubicBezTo>
                  <a:cubicBezTo>
                    <a:pt x="0" y="3"/>
                    <a:pt x="0" y="4"/>
                    <a:pt x="1" y="5"/>
                  </a:cubicBezTo>
                  <a:lnTo>
                    <a:pt x="3"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4" name="Freeform 11"/>
            <p:cNvSpPr/>
            <p:nvPr/>
          </p:nvSpPr>
          <p:spPr bwMode="auto">
            <a:xfrm>
              <a:off x="254000" y="-1779587"/>
              <a:ext cx="33338" cy="38100"/>
            </a:xfrm>
            <a:custGeom>
              <a:avLst/>
              <a:gdLst>
                <a:gd name="T0" fmla="*/ 7 w 9"/>
                <a:gd name="T1" fmla="*/ 1 h 10"/>
                <a:gd name="T2" fmla="*/ 6 w 9"/>
                <a:gd name="T3" fmla="*/ 0 h 10"/>
                <a:gd name="T4" fmla="*/ 3 w 9"/>
                <a:gd name="T5" fmla="*/ 2 h 10"/>
                <a:gd name="T6" fmla="*/ 0 w 9"/>
                <a:gd name="T7" fmla="*/ 7 h 10"/>
                <a:gd name="T8" fmla="*/ 6 w 9"/>
                <a:gd name="T9" fmla="*/ 10 h 10"/>
                <a:gd name="T10" fmla="*/ 9 w 9"/>
                <a:gd name="T11" fmla="*/ 5 h 10"/>
                <a:gd name="T12" fmla="*/ 7 w 9"/>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7" y="1"/>
                  </a:moveTo>
                  <a:cubicBezTo>
                    <a:pt x="7" y="1"/>
                    <a:pt x="7" y="0"/>
                    <a:pt x="6" y="0"/>
                  </a:cubicBezTo>
                  <a:cubicBezTo>
                    <a:pt x="5" y="0"/>
                    <a:pt x="4" y="1"/>
                    <a:pt x="3" y="2"/>
                  </a:cubicBezTo>
                  <a:cubicBezTo>
                    <a:pt x="0" y="7"/>
                    <a:pt x="0" y="7"/>
                    <a:pt x="0" y="7"/>
                  </a:cubicBezTo>
                  <a:cubicBezTo>
                    <a:pt x="2" y="8"/>
                    <a:pt x="4" y="9"/>
                    <a:pt x="6" y="10"/>
                  </a:cubicBezTo>
                  <a:cubicBezTo>
                    <a:pt x="9" y="5"/>
                    <a:pt x="9" y="5"/>
                    <a:pt x="9" y="5"/>
                  </a:cubicBezTo>
                  <a:cubicBezTo>
                    <a:pt x="9" y="3"/>
                    <a:pt x="9" y="2"/>
                    <a:pt x="7"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5" name="Freeform 12"/>
            <p:cNvSpPr/>
            <p:nvPr/>
          </p:nvSpPr>
          <p:spPr bwMode="auto">
            <a:xfrm>
              <a:off x="314325" y="-1716087"/>
              <a:ext cx="33338" cy="30163"/>
            </a:xfrm>
            <a:custGeom>
              <a:avLst/>
              <a:gdLst>
                <a:gd name="T0" fmla="*/ 8 w 9"/>
                <a:gd name="T1" fmla="*/ 6 h 8"/>
                <a:gd name="T2" fmla="*/ 9 w 9"/>
                <a:gd name="T3" fmla="*/ 4 h 8"/>
                <a:gd name="T4" fmla="*/ 9 w 9"/>
                <a:gd name="T5" fmla="*/ 1 h 8"/>
                <a:gd name="T6" fmla="*/ 6 w 9"/>
                <a:gd name="T7" fmla="*/ 0 h 8"/>
                <a:gd name="T8" fmla="*/ 5 w 9"/>
                <a:gd name="T9" fmla="*/ 0 h 8"/>
                <a:gd name="T10" fmla="*/ 0 w 9"/>
                <a:gd name="T11" fmla="*/ 3 h 8"/>
                <a:gd name="T12" fmla="*/ 3 w 9"/>
                <a:gd name="T13" fmla="*/ 8 h 8"/>
                <a:gd name="T14" fmla="*/ 8 w 9"/>
                <a:gd name="T15" fmla="*/ 6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8" y="6"/>
                  </a:moveTo>
                  <a:cubicBezTo>
                    <a:pt x="8" y="5"/>
                    <a:pt x="9" y="5"/>
                    <a:pt x="9" y="4"/>
                  </a:cubicBezTo>
                  <a:cubicBezTo>
                    <a:pt x="9" y="3"/>
                    <a:pt x="9" y="2"/>
                    <a:pt x="9" y="1"/>
                  </a:cubicBezTo>
                  <a:cubicBezTo>
                    <a:pt x="8" y="1"/>
                    <a:pt x="7" y="0"/>
                    <a:pt x="6" y="0"/>
                  </a:cubicBezTo>
                  <a:cubicBezTo>
                    <a:pt x="6" y="0"/>
                    <a:pt x="5" y="0"/>
                    <a:pt x="5" y="0"/>
                  </a:cubicBezTo>
                  <a:cubicBezTo>
                    <a:pt x="0" y="3"/>
                    <a:pt x="0" y="3"/>
                    <a:pt x="0" y="3"/>
                  </a:cubicBezTo>
                  <a:cubicBezTo>
                    <a:pt x="1" y="5"/>
                    <a:pt x="2" y="7"/>
                    <a:pt x="3" y="8"/>
                  </a:cubicBezTo>
                  <a:lnTo>
                    <a:pt x="8" y="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6" name="Freeform 13"/>
            <p:cNvSpPr/>
            <p:nvPr/>
          </p:nvSpPr>
          <p:spPr bwMode="auto">
            <a:xfrm>
              <a:off x="39688" y="-1716087"/>
              <a:ext cx="33338" cy="30163"/>
            </a:xfrm>
            <a:custGeom>
              <a:avLst/>
              <a:gdLst>
                <a:gd name="T0" fmla="*/ 3 w 9"/>
                <a:gd name="T1" fmla="*/ 0 h 8"/>
                <a:gd name="T2" fmla="*/ 0 w 9"/>
                <a:gd name="T3" fmla="*/ 1 h 8"/>
                <a:gd name="T4" fmla="*/ 0 w 9"/>
                <a:gd name="T5" fmla="*/ 4 h 8"/>
                <a:gd name="T6" fmla="*/ 1 w 9"/>
                <a:gd name="T7" fmla="*/ 6 h 8"/>
                <a:gd name="T8" fmla="*/ 6 w 9"/>
                <a:gd name="T9" fmla="*/ 8 h 8"/>
                <a:gd name="T10" fmla="*/ 9 w 9"/>
                <a:gd name="T11" fmla="*/ 3 h 8"/>
                <a:gd name="T12" fmla="*/ 4 w 9"/>
                <a:gd name="T13" fmla="*/ 0 h 8"/>
                <a:gd name="T14" fmla="*/ 3 w 9"/>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3" y="0"/>
                  </a:moveTo>
                  <a:cubicBezTo>
                    <a:pt x="2" y="0"/>
                    <a:pt x="1" y="1"/>
                    <a:pt x="0" y="1"/>
                  </a:cubicBezTo>
                  <a:cubicBezTo>
                    <a:pt x="0" y="2"/>
                    <a:pt x="0" y="3"/>
                    <a:pt x="0" y="4"/>
                  </a:cubicBezTo>
                  <a:cubicBezTo>
                    <a:pt x="0" y="5"/>
                    <a:pt x="1" y="5"/>
                    <a:pt x="1" y="6"/>
                  </a:cubicBezTo>
                  <a:cubicBezTo>
                    <a:pt x="6" y="8"/>
                    <a:pt x="6" y="8"/>
                    <a:pt x="6" y="8"/>
                  </a:cubicBezTo>
                  <a:cubicBezTo>
                    <a:pt x="7" y="7"/>
                    <a:pt x="8" y="5"/>
                    <a:pt x="9" y="3"/>
                  </a:cubicBezTo>
                  <a:cubicBezTo>
                    <a:pt x="4" y="0"/>
                    <a:pt x="4" y="0"/>
                    <a:pt x="4" y="0"/>
                  </a:cubicBezTo>
                  <a:cubicBezTo>
                    <a:pt x="4" y="0"/>
                    <a:pt x="3"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7" name="Freeform 14"/>
            <p:cNvSpPr/>
            <p:nvPr/>
          </p:nvSpPr>
          <p:spPr bwMode="auto">
            <a:xfrm>
              <a:off x="314325" y="-1554162"/>
              <a:ext cx="33338" cy="30163"/>
            </a:xfrm>
            <a:custGeom>
              <a:avLst/>
              <a:gdLst>
                <a:gd name="T0" fmla="*/ 0 w 9"/>
                <a:gd name="T1" fmla="*/ 5 h 8"/>
                <a:gd name="T2" fmla="*/ 5 w 9"/>
                <a:gd name="T3" fmla="*/ 8 h 8"/>
                <a:gd name="T4" fmla="*/ 6 w 9"/>
                <a:gd name="T5" fmla="*/ 8 h 8"/>
                <a:gd name="T6" fmla="*/ 9 w 9"/>
                <a:gd name="T7" fmla="*/ 7 h 8"/>
                <a:gd name="T8" fmla="*/ 9 w 9"/>
                <a:gd name="T9" fmla="*/ 5 h 8"/>
                <a:gd name="T10" fmla="*/ 8 w 9"/>
                <a:gd name="T11" fmla="*/ 3 h 8"/>
                <a:gd name="T12" fmla="*/ 3 w 9"/>
                <a:gd name="T13" fmla="*/ 0 h 8"/>
                <a:gd name="T14" fmla="*/ 0 w 9"/>
                <a:gd name="T15" fmla="*/ 5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0" y="5"/>
                  </a:moveTo>
                  <a:cubicBezTo>
                    <a:pt x="5" y="8"/>
                    <a:pt x="5" y="8"/>
                    <a:pt x="5" y="8"/>
                  </a:cubicBezTo>
                  <a:cubicBezTo>
                    <a:pt x="5" y="8"/>
                    <a:pt x="6" y="8"/>
                    <a:pt x="6" y="8"/>
                  </a:cubicBezTo>
                  <a:cubicBezTo>
                    <a:pt x="7" y="8"/>
                    <a:pt x="8" y="8"/>
                    <a:pt x="9" y="7"/>
                  </a:cubicBezTo>
                  <a:cubicBezTo>
                    <a:pt x="9" y="6"/>
                    <a:pt x="9" y="5"/>
                    <a:pt x="9" y="5"/>
                  </a:cubicBezTo>
                  <a:cubicBezTo>
                    <a:pt x="9" y="4"/>
                    <a:pt x="8" y="3"/>
                    <a:pt x="8" y="3"/>
                  </a:cubicBezTo>
                  <a:cubicBezTo>
                    <a:pt x="3" y="0"/>
                    <a:pt x="3" y="0"/>
                    <a:pt x="3" y="0"/>
                  </a:cubicBezTo>
                  <a:cubicBezTo>
                    <a:pt x="2" y="2"/>
                    <a:pt x="1" y="3"/>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8" name="Freeform 15"/>
            <p:cNvSpPr/>
            <p:nvPr/>
          </p:nvSpPr>
          <p:spPr bwMode="auto">
            <a:xfrm>
              <a:off x="39688" y="-1554162"/>
              <a:ext cx="33338" cy="30163"/>
            </a:xfrm>
            <a:custGeom>
              <a:avLst/>
              <a:gdLst>
                <a:gd name="T0" fmla="*/ 1 w 9"/>
                <a:gd name="T1" fmla="*/ 3 h 8"/>
                <a:gd name="T2" fmla="*/ 0 w 9"/>
                <a:gd name="T3" fmla="*/ 5 h 8"/>
                <a:gd name="T4" fmla="*/ 0 w 9"/>
                <a:gd name="T5" fmla="*/ 7 h 8"/>
                <a:gd name="T6" fmla="*/ 3 w 9"/>
                <a:gd name="T7" fmla="*/ 8 h 8"/>
                <a:gd name="T8" fmla="*/ 4 w 9"/>
                <a:gd name="T9" fmla="*/ 8 h 8"/>
                <a:gd name="T10" fmla="*/ 9 w 9"/>
                <a:gd name="T11" fmla="*/ 5 h 8"/>
                <a:gd name="T12" fmla="*/ 6 w 9"/>
                <a:gd name="T13" fmla="*/ 0 h 8"/>
                <a:gd name="T14" fmla="*/ 1 w 9"/>
                <a:gd name="T15" fmla="*/ 3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8">
                  <a:moveTo>
                    <a:pt x="1" y="3"/>
                  </a:moveTo>
                  <a:cubicBezTo>
                    <a:pt x="1" y="3"/>
                    <a:pt x="0" y="4"/>
                    <a:pt x="0" y="5"/>
                  </a:cubicBezTo>
                  <a:cubicBezTo>
                    <a:pt x="0" y="5"/>
                    <a:pt x="0" y="6"/>
                    <a:pt x="0" y="7"/>
                  </a:cubicBezTo>
                  <a:cubicBezTo>
                    <a:pt x="1" y="8"/>
                    <a:pt x="2" y="8"/>
                    <a:pt x="3" y="8"/>
                  </a:cubicBezTo>
                  <a:cubicBezTo>
                    <a:pt x="3" y="8"/>
                    <a:pt x="4" y="8"/>
                    <a:pt x="4" y="8"/>
                  </a:cubicBezTo>
                  <a:cubicBezTo>
                    <a:pt x="9" y="5"/>
                    <a:pt x="9" y="5"/>
                    <a:pt x="9" y="5"/>
                  </a:cubicBezTo>
                  <a:cubicBezTo>
                    <a:pt x="8" y="3"/>
                    <a:pt x="7" y="2"/>
                    <a:pt x="6" y="0"/>
                  </a:cubicBezTo>
                  <a:lnTo>
                    <a:pt x="1" y="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79" name="Freeform 16"/>
            <p:cNvSpPr/>
            <p:nvPr/>
          </p:nvSpPr>
          <p:spPr bwMode="auto">
            <a:xfrm>
              <a:off x="254000" y="-1498600"/>
              <a:ext cx="33338" cy="38100"/>
            </a:xfrm>
            <a:custGeom>
              <a:avLst/>
              <a:gdLst>
                <a:gd name="T0" fmla="*/ 6 w 9"/>
                <a:gd name="T1" fmla="*/ 0 h 10"/>
                <a:gd name="T2" fmla="*/ 0 w 9"/>
                <a:gd name="T3" fmla="*/ 3 h 10"/>
                <a:gd name="T4" fmla="*/ 3 w 9"/>
                <a:gd name="T5" fmla="*/ 8 h 10"/>
                <a:gd name="T6" fmla="*/ 6 w 9"/>
                <a:gd name="T7" fmla="*/ 10 h 10"/>
                <a:gd name="T8" fmla="*/ 7 w 9"/>
                <a:gd name="T9" fmla="*/ 9 h 10"/>
                <a:gd name="T10" fmla="*/ 9 w 9"/>
                <a:gd name="T11" fmla="*/ 5 h 10"/>
                <a:gd name="T12" fmla="*/ 6 w 9"/>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0"/>
                  </a:moveTo>
                  <a:cubicBezTo>
                    <a:pt x="4" y="1"/>
                    <a:pt x="2" y="2"/>
                    <a:pt x="0" y="3"/>
                  </a:cubicBezTo>
                  <a:cubicBezTo>
                    <a:pt x="3" y="8"/>
                    <a:pt x="3" y="8"/>
                    <a:pt x="3" y="8"/>
                  </a:cubicBezTo>
                  <a:cubicBezTo>
                    <a:pt x="4" y="9"/>
                    <a:pt x="5" y="10"/>
                    <a:pt x="6" y="10"/>
                  </a:cubicBezTo>
                  <a:cubicBezTo>
                    <a:pt x="7" y="10"/>
                    <a:pt x="7" y="10"/>
                    <a:pt x="7" y="9"/>
                  </a:cubicBezTo>
                  <a:cubicBezTo>
                    <a:pt x="9" y="9"/>
                    <a:pt x="9" y="7"/>
                    <a:pt x="9" y="5"/>
                  </a:cubicBez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0" name="Freeform 17"/>
            <p:cNvSpPr/>
            <p:nvPr/>
          </p:nvSpPr>
          <p:spPr bwMode="auto">
            <a:xfrm>
              <a:off x="100013" y="-1498600"/>
              <a:ext cx="33338" cy="38100"/>
            </a:xfrm>
            <a:custGeom>
              <a:avLst/>
              <a:gdLst>
                <a:gd name="T0" fmla="*/ 1 w 9"/>
                <a:gd name="T1" fmla="*/ 5 h 10"/>
                <a:gd name="T2" fmla="*/ 0 w 9"/>
                <a:gd name="T3" fmla="*/ 8 h 10"/>
                <a:gd name="T4" fmla="*/ 2 w 9"/>
                <a:gd name="T5" fmla="*/ 9 h 10"/>
                <a:gd name="T6" fmla="*/ 3 w 9"/>
                <a:gd name="T7" fmla="*/ 10 h 10"/>
                <a:gd name="T8" fmla="*/ 6 w 9"/>
                <a:gd name="T9" fmla="*/ 8 h 10"/>
                <a:gd name="T10" fmla="*/ 9 w 9"/>
                <a:gd name="T11" fmla="*/ 3 h 10"/>
                <a:gd name="T12" fmla="*/ 3 w 9"/>
                <a:gd name="T13" fmla="*/ 0 h 10"/>
                <a:gd name="T14" fmla="*/ 1 w 9"/>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0">
                  <a:moveTo>
                    <a:pt x="1" y="5"/>
                  </a:moveTo>
                  <a:cubicBezTo>
                    <a:pt x="0" y="6"/>
                    <a:pt x="0" y="7"/>
                    <a:pt x="0" y="8"/>
                  </a:cubicBezTo>
                  <a:cubicBezTo>
                    <a:pt x="0" y="8"/>
                    <a:pt x="1" y="9"/>
                    <a:pt x="2" y="9"/>
                  </a:cubicBezTo>
                  <a:cubicBezTo>
                    <a:pt x="2" y="10"/>
                    <a:pt x="3" y="10"/>
                    <a:pt x="3" y="10"/>
                  </a:cubicBezTo>
                  <a:cubicBezTo>
                    <a:pt x="4" y="10"/>
                    <a:pt x="5" y="9"/>
                    <a:pt x="6" y="8"/>
                  </a:cubicBezTo>
                  <a:cubicBezTo>
                    <a:pt x="9" y="3"/>
                    <a:pt x="9" y="3"/>
                    <a:pt x="9" y="3"/>
                  </a:cubicBezTo>
                  <a:cubicBezTo>
                    <a:pt x="7" y="2"/>
                    <a:pt x="5" y="1"/>
                    <a:pt x="3" y="0"/>
                  </a:cubicBezTo>
                  <a:lnTo>
                    <a:pt x="1" y="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1" name="Oval 18"/>
            <p:cNvSpPr>
              <a:spLocks noChangeArrowheads="1"/>
            </p:cNvSpPr>
            <p:nvPr/>
          </p:nvSpPr>
          <p:spPr bwMode="auto">
            <a:xfrm>
              <a:off x="174625" y="-1636712"/>
              <a:ext cx="33338" cy="381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82" name="Freeform 19"/>
            <p:cNvSpPr/>
            <p:nvPr/>
          </p:nvSpPr>
          <p:spPr bwMode="auto">
            <a:xfrm>
              <a:off x="125413" y="-1733550"/>
              <a:ext cx="82550" cy="96838"/>
            </a:xfrm>
            <a:custGeom>
              <a:avLst/>
              <a:gdLst>
                <a:gd name="T0" fmla="*/ 22 w 22"/>
                <a:gd name="T1" fmla="*/ 25 h 26"/>
                <a:gd name="T2" fmla="*/ 21 w 22"/>
                <a:gd name="T3" fmla="*/ 7 h 26"/>
                <a:gd name="T4" fmla="*/ 18 w 22"/>
                <a:gd name="T5" fmla="*/ 3 h 26"/>
                <a:gd name="T6" fmla="*/ 14 w 22"/>
                <a:gd name="T7" fmla="*/ 7 h 26"/>
                <a:gd name="T8" fmla="*/ 14 w 22"/>
                <a:gd name="T9" fmla="*/ 17 h 26"/>
                <a:gd name="T10" fmla="*/ 5 w 22"/>
                <a:gd name="T11" fmla="*/ 1 h 26"/>
                <a:gd name="T12" fmla="*/ 2 w 22"/>
                <a:gd name="T13" fmla="*/ 1 h 26"/>
                <a:gd name="T14" fmla="*/ 1 w 22"/>
                <a:gd name="T15" fmla="*/ 4 h 26"/>
                <a:gd name="T16" fmla="*/ 13 w 22"/>
                <a:gd name="T17" fmla="*/ 26 h 26"/>
                <a:gd name="T18" fmla="*/ 18 w 22"/>
                <a:gd name="T19" fmla="*/ 24 h 26"/>
                <a:gd name="T20" fmla="*/ 22 w 22"/>
                <a:gd name="T21"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22" y="25"/>
                  </a:moveTo>
                  <a:cubicBezTo>
                    <a:pt x="21" y="7"/>
                    <a:pt x="21" y="7"/>
                    <a:pt x="21" y="7"/>
                  </a:cubicBezTo>
                  <a:cubicBezTo>
                    <a:pt x="21" y="5"/>
                    <a:pt x="20" y="3"/>
                    <a:pt x="18" y="3"/>
                  </a:cubicBezTo>
                  <a:cubicBezTo>
                    <a:pt x="15" y="3"/>
                    <a:pt x="14" y="5"/>
                    <a:pt x="14" y="7"/>
                  </a:cubicBezTo>
                  <a:cubicBezTo>
                    <a:pt x="14" y="17"/>
                    <a:pt x="14" y="17"/>
                    <a:pt x="14" y="17"/>
                  </a:cubicBezTo>
                  <a:cubicBezTo>
                    <a:pt x="5" y="1"/>
                    <a:pt x="5" y="1"/>
                    <a:pt x="5" y="1"/>
                  </a:cubicBezTo>
                  <a:cubicBezTo>
                    <a:pt x="4" y="0"/>
                    <a:pt x="3" y="0"/>
                    <a:pt x="2" y="1"/>
                  </a:cubicBezTo>
                  <a:cubicBezTo>
                    <a:pt x="1" y="1"/>
                    <a:pt x="0" y="3"/>
                    <a:pt x="1" y="4"/>
                  </a:cubicBezTo>
                  <a:cubicBezTo>
                    <a:pt x="13" y="26"/>
                    <a:pt x="13" y="26"/>
                    <a:pt x="13" y="26"/>
                  </a:cubicBezTo>
                  <a:cubicBezTo>
                    <a:pt x="14" y="24"/>
                    <a:pt x="16" y="24"/>
                    <a:pt x="18" y="24"/>
                  </a:cubicBezTo>
                  <a:cubicBezTo>
                    <a:pt x="19" y="24"/>
                    <a:pt x="21" y="24"/>
                    <a:pt x="22"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grpSp>
        <p:nvGrpSpPr>
          <p:cNvPr id="88" name="组合 87"/>
          <p:cNvGrpSpPr/>
          <p:nvPr/>
        </p:nvGrpSpPr>
        <p:grpSpPr>
          <a:xfrm>
            <a:off x="1853507" y="3978621"/>
            <a:ext cx="514719" cy="356117"/>
            <a:chOff x="-5087938" y="1543050"/>
            <a:chExt cx="839788" cy="581025"/>
          </a:xfrm>
        </p:grpSpPr>
        <p:sp>
          <p:nvSpPr>
            <p:cNvPr id="89" name="Freeform 24"/>
            <p:cNvSpPr/>
            <p:nvPr/>
          </p:nvSpPr>
          <p:spPr bwMode="auto">
            <a:xfrm>
              <a:off x="-4859338" y="1831975"/>
              <a:ext cx="509588" cy="292100"/>
            </a:xfrm>
            <a:custGeom>
              <a:avLst/>
              <a:gdLst>
                <a:gd name="T0" fmla="*/ 101 w 136"/>
                <a:gd name="T1" fmla="*/ 0 h 78"/>
                <a:gd name="T2" fmla="*/ 0 w 136"/>
                <a:gd name="T3" fmla="*/ 75 h 78"/>
                <a:gd name="T4" fmla="*/ 10 w 136"/>
                <a:gd name="T5" fmla="*/ 76 h 78"/>
                <a:gd name="T6" fmla="*/ 136 w 136"/>
                <a:gd name="T7" fmla="*/ 0 h 78"/>
                <a:gd name="T8" fmla="*/ 101 w 136"/>
                <a:gd name="T9" fmla="*/ 0 h 78"/>
                <a:gd name="T10" fmla="*/ 101 w 136"/>
                <a:gd name="T11" fmla="*/ 0 h 78"/>
              </a:gdLst>
              <a:ahLst/>
              <a:cxnLst>
                <a:cxn ang="0">
                  <a:pos x="T0" y="T1"/>
                </a:cxn>
                <a:cxn ang="0">
                  <a:pos x="T2" y="T3"/>
                </a:cxn>
                <a:cxn ang="0">
                  <a:pos x="T4" y="T5"/>
                </a:cxn>
                <a:cxn ang="0">
                  <a:pos x="T6" y="T7"/>
                </a:cxn>
                <a:cxn ang="0">
                  <a:pos x="T8" y="T9"/>
                </a:cxn>
                <a:cxn ang="0">
                  <a:pos x="T10" y="T11"/>
                </a:cxn>
              </a:cxnLst>
              <a:rect l="0" t="0" r="r" b="b"/>
              <a:pathLst>
                <a:path w="136" h="78">
                  <a:moveTo>
                    <a:pt x="101" y="0"/>
                  </a:moveTo>
                  <a:cubicBezTo>
                    <a:pt x="81" y="38"/>
                    <a:pt x="49" y="64"/>
                    <a:pt x="0" y="75"/>
                  </a:cubicBezTo>
                  <a:cubicBezTo>
                    <a:pt x="3" y="76"/>
                    <a:pt x="7" y="76"/>
                    <a:pt x="10" y="76"/>
                  </a:cubicBezTo>
                  <a:cubicBezTo>
                    <a:pt x="65" y="78"/>
                    <a:pt x="114" y="47"/>
                    <a:pt x="136" y="0"/>
                  </a:cubicBezTo>
                  <a:cubicBezTo>
                    <a:pt x="101" y="0"/>
                    <a:pt x="101" y="0"/>
                    <a:pt x="101" y="0"/>
                  </a:cubicBezTo>
                  <a:cubicBezTo>
                    <a:pt x="101" y="0"/>
                    <a:pt x="101" y="0"/>
                    <a:pt x="10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0" name="Freeform 25"/>
            <p:cNvSpPr/>
            <p:nvPr/>
          </p:nvSpPr>
          <p:spPr bwMode="auto">
            <a:xfrm>
              <a:off x="-4937125" y="1543050"/>
              <a:ext cx="85725" cy="104775"/>
            </a:xfrm>
            <a:custGeom>
              <a:avLst/>
              <a:gdLst>
                <a:gd name="T0" fmla="*/ 10 w 23"/>
                <a:gd name="T1" fmla="*/ 28 h 28"/>
                <a:gd name="T2" fmla="*/ 23 w 23"/>
                <a:gd name="T3" fmla="*/ 15 h 28"/>
                <a:gd name="T4" fmla="*/ 13 w 23"/>
                <a:gd name="T5" fmla="*/ 1 h 28"/>
                <a:gd name="T6" fmla="*/ 1 w 23"/>
                <a:gd name="T7" fmla="*/ 13 h 28"/>
                <a:gd name="T8" fmla="*/ 10 w 23"/>
                <a:gd name="T9" fmla="*/ 28 h 28"/>
              </a:gdLst>
              <a:ahLst/>
              <a:cxnLst>
                <a:cxn ang="0">
                  <a:pos x="T0" y="T1"/>
                </a:cxn>
                <a:cxn ang="0">
                  <a:pos x="T2" y="T3"/>
                </a:cxn>
                <a:cxn ang="0">
                  <a:pos x="T4" y="T5"/>
                </a:cxn>
                <a:cxn ang="0">
                  <a:pos x="T6" y="T7"/>
                </a:cxn>
                <a:cxn ang="0">
                  <a:pos x="T8" y="T9"/>
                </a:cxn>
              </a:cxnLst>
              <a:rect l="0" t="0" r="r" b="b"/>
              <a:pathLst>
                <a:path w="23" h="28">
                  <a:moveTo>
                    <a:pt x="10" y="28"/>
                  </a:moveTo>
                  <a:cubicBezTo>
                    <a:pt x="16" y="28"/>
                    <a:pt x="22" y="23"/>
                    <a:pt x="23" y="15"/>
                  </a:cubicBezTo>
                  <a:cubicBezTo>
                    <a:pt x="23" y="8"/>
                    <a:pt x="19" y="1"/>
                    <a:pt x="13" y="1"/>
                  </a:cubicBezTo>
                  <a:cubicBezTo>
                    <a:pt x="7" y="0"/>
                    <a:pt x="2" y="6"/>
                    <a:pt x="1" y="13"/>
                  </a:cubicBezTo>
                  <a:cubicBezTo>
                    <a:pt x="0" y="20"/>
                    <a:pt x="4" y="27"/>
                    <a:pt x="10"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1" name="Freeform 26"/>
            <p:cNvSpPr/>
            <p:nvPr/>
          </p:nvSpPr>
          <p:spPr bwMode="auto">
            <a:xfrm>
              <a:off x="-4495800" y="1562100"/>
              <a:ext cx="247650" cy="201613"/>
            </a:xfrm>
            <a:custGeom>
              <a:avLst/>
              <a:gdLst>
                <a:gd name="T0" fmla="*/ 12 w 66"/>
                <a:gd name="T1" fmla="*/ 54 h 54"/>
                <a:gd name="T2" fmla="*/ 46 w 66"/>
                <a:gd name="T3" fmla="*/ 54 h 54"/>
                <a:gd name="T4" fmla="*/ 49 w 66"/>
                <a:gd name="T5" fmla="*/ 42 h 54"/>
                <a:gd name="T6" fmla="*/ 66 w 66"/>
                <a:gd name="T7" fmla="*/ 42 h 54"/>
                <a:gd name="T8" fmla="*/ 33 w 66"/>
                <a:gd name="T9" fmla="*/ 0 h 54"/>
                <a:gd name="T10" fmla="*/ 0 w 66"/>
                <a:gd name="T11" fmla="*/ 42 h 54"/>
                <a:gd name="T12" fmla="*/ 17 w 66"/>
                <a:gd name="T13" fmla="*/ 42 h 54"/>
                <a:gd name="T14" fmla="*/ 12 w 66"/>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54">
                  <a:moveTo>
                    <a:pt x="12" y="54"/>
                  </a:moveTo>
                  <a:cubicBezTo>
                    <a:pt x="46" y="54"/>
                    <a:pt x="46" y="54"/>
                    <a:pt x="46" y="54"/>
                  </a:cubicBezTo>
                  <a:cubicBezTo>
                    <a:pt x="48" y="50"/>
                    <a:pt x="49" y="46"/>
                    <a:pt x="49" y="42"/>
                  </a:cubicBezTo>
                  <a:cubicBezTo>
                    <a:pt x="66" y="42"/>
                    <a:pt x="66" y="42"/>
                    <a:pt x="66" y="42"/>
                  </a:cubicBezTo>
                  <a:cubicBezTo>
                    <a:pt x="33" y="0"/>
                    <a:pt x="33" y="0"/>
                    <a:pt x="33" y="0"/>
                  </a:cubicBezTo>
                  <a:cubicBezTo>
                    <a:pt x="0" y="42"/>
                    <a:pt x="0" y="42"/>
                    <a:pt x="0" y="42"/>
                  </a:cubicBezTo>
                  <a:cubicBezTo>
                    <a:pt x="17" y="42"/>
                    <a:pt x="17" y="42"/>
                    <a:pt x="17" y="42"/>
                  </a:cubicBezTo>
                  <a:cubicBezTo>
                    <a:pt x="15" y="46"/>
                    <a:pt x="14" y="50"/>
                    <a:pt x="12"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sp>
          <p:nvSpPr>
            <p:cNvPr id="92" name="Freeform 27"/>
            <p:cNvSpPr>
              <a:spLocks noEditPoints="1"/>
            </p:cNvSpPr>
            <p:nvPr/>
          </p:nvSpPr>
          <p:spPr bwMode="auto">
            <a:xfrm>
              <a:off x="-5087938" y="1651000"/>
              <a:ext cx="792163" cy="439738"/>
            </a:xfrm>
            <a:custGeom>
              <a:avLst/>
              <a:gdLst>
                <a:gd name="T0" fmla="*/ 164 w 211"/>
                <a:gd name="T1" fmla="*/ 32 h 117"/>
                <a:gd name="T2" fmla="*/ 160 w 211"/>
                <a:gd name="T3" fmla="*/ 37 h 117"/>
                <a:gd name="T4" fmla="*/ 90 w 211"/>
                <a:gd name="T5" fmla="*/ 33 h 117"/>
                <a:gd name="T6" fmla="*/ 57 w 211"/>
                <a:gd name="T7" fmla="*/ 6 h 117"/>
                <a:gd name="T8" fmla="*/ 56 w 211"/>
                <a:gd name="T9" fmla="*/ 13 h 117"/>
                <a:gd name="T10" fmla="*/ 51 w 211"/>
                <a:gd name="T11" fmla="*/ 6 h 117"/>
                <a:gd name="T12" fmla="*/ 51 w 211"/>
                <a:gd name="T13" fmla="*/ 0 h 117"/>
                <a:gd name="T14" fmla="*/ 47 w 211"/>
                <a:gd name="T15" fmla="*/ 5 h 117"/>
                <a:gd name="T16" fmla="*/ 47 w 211"/>
                <a:gd name="T17" fmla="*/ 28 h 117"/>
                <a:gd name="T18" fmla="*/ 45 w 211"/>
                <a:gd name="T19" fmla="*/ 8 h 117"/>
                <a:gd name="T20" fmla="*/ 44 w 211"/>
                <a:gd name="T21" fmla="*/ 1 h 117"/>
                <a:gd name="T22" fmla="*/ 34 w 211"/>
                <a:gd name="T23" fmla="*/ 1 h 117"/>
                <a:gd name="T24" fmla="*/ 17 w 211"/>
                <a:gd name="T25" fmla="*/ 14 h 117"/>
                <a:gd name="T26" fmla="*/ 9 w 211"/>
                <a:gd name="T27" fmla="*/ 21 h 117"/>
                <a:gd name="T28" fmla="*/ 8 w 211"/>
                <a:gd name="T29" fmla="*/ 22 h 117"/>
                <a:gd name="T30" fmla="*/ 8 w 211"/>
                <a:gd name="T31" fmla="*/ 22 h 117"/>
                <a:gd name="T32" fmla="*/ 11 w 211"/>
                <a:gd name="T33" fmla="*/ 34 h 117"/>
                <a:gd name="T34" fmla="*/ 11 w 211"/>
                <a:gd name="T35" fmla="*/ 34 h 117"/>
                <a:gd name="T36" fmla="*/ 19 w 211"/>
                <a:gd name="T37" fmla="*/ 37 h 117"/>
                <a:gd name="T38" fmla="*/ 8 w 211"/>
                <a:gd name="T39" fmla="*/ 72 h 117"/>
                <a:gd name="T40" fmla="*/ 10 w 211"/>
                <a:gd name="T41" fmla="*/ 101 h 117"/>
                <a:gd name="T42" fmla="*/ 2 w 211"/>
                <a:gd name="T43" fmla="*/ 110 h 117"/>
                <a:gd name="T44" fmla="*/ 8 w 211"/>
                <a:gd name="T45" fmla="*/ 115 h 117"/>
                <a:gd name="T46" fmla="*/ 16 w 211"/>
                <a:gd name="T47" fmla="*/ 109 h 117"/>
                <a:gd name="T48" fmla="*/ 39 w 211"/>
                <a:gd name="T49" fmla="*/ 111 h 117"/>
                <a:gd name="T50" fmla="*/ 20 w 211"/>
                <a:gd name="T51" fmla="*/ 100 h 117"/>
                <a:gd name="T52" fmla="*/ 16 w 211"/>
                <a:gd name="T53" fmla="*/ 67 h 117"/>
                <a:gd name="T54" fmla="*/ 25 w 211"/>
                <a:gd name="T55" fmla="*/ 45 h 117"/>
                <a:gd name="T56" fmla="*/ 24 w 211"/>
                <a:gd name="T57" fmla="*/ 59 h 117"/>
                <a:gd name="T58" fmla="*/ 53 w 211"/>
                <a:gd name="T59" fmla="*/ 117 h 117"/>
                <a:gd name="T60" fmla="*/ 51 w 211"/>
                <a:gd name="T61" fmla="*/ 65 h 117"/>
                <a:gd name="T62" fmla="*/ 82 w 211"/>
                <a:gd name="T63" fmla="*/ 107 h 117"/>
                <a:gd name="T64" fmla="*/ 73 w 211"/>
                <a:gd name="T65" fmla="*/ 61 h 117"/>
                <a:gd name="T66" fmla="*/ 58 w 211"/>
                <a:gd name="T67" fmla="*/ 45 h 117"/>
                <a:gd name="T68" fmla="*/ 83 w 211"/>
                <a:gd name="T69" fmla="*/ 47 h 117"/>
                <a:gd name="T70" fmla="*/ 204 w 211"/>
                <a:gd name="T71" fmla="*/ 45 h 117"/>
                <a:gd name="T72" fmla="*/ 208 w 211"/>
                <a:gd name="T73" fmla="*/ 40 h 117"/>
                <a:gd name="T74" fmla="*/ 207 w 211"/>
                <a:gd name="T75" fmla="*/ 32 h 117"/>
                <a:gd name="T76" fmla="*/ 57 w 211"/>
                <a:gd name="T77" fmla="*/ 29 h 117"/>
                <a:gd name="T78" fmla="*/ 64 w 211"/>
                <a:gd name="T79" fmla="*/ 3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17">
                  <a:moveTo>
                    <a:pt x="207" y="32"/>
                  </a:moveTo>
                  <a:cubicBezTo>
                    <a:pt x="164" y="32"/>
                    <a:pt x="164" y="32"/>
                    <a:pt x="164" y="32"/>
                  </a:cubicBezTo>
                  <a:cubicBezTo>
                    <a:pt x="162" y="32"/>
                    <a:pt x="160" y="34"/>
                    <a:pt x="160" y="36"/>
                  </a:cubicBezTo>
                  <a:cubicBezTo>
                    <a:pt x="160" y="36"/>
                    <a:pt x="160" y="36"/>
                    <a:pt x="160" y="37"/>
                  </a:cubicBezTo>
                  <a:cubicBezTo>
                    <a:pt x="88" y="37"/>
                    <a:pt x="88" y="37"/>
                    <a:pt x="88" y="37"/>
                  </a:cubicBezTo>
                  <a:cubicBezTo>
                    <a:pt x="89" y="35"/>
                    <a:pt x="89" y="34"/>
                    <a:pt x="90" y="33"/>
                  </a:cubicBezTo>
                  <a:cubicBezTo>
                    <a:pt x="84" y="31"/>
                    <a:pt x="71" y="25"/>
                    <a:pt x="71" y="25"/>
                  </a:cubicBezTo>
                  <a:cubicBezTo>
                    <a:pt x="57" y="6"/>
                    <a:pt x="57" y="6"/>
                    <a:pt x="57" y="6"/>
                  </a:cubicBezTo>
                  <a:cubicBezTo>
                    <a:pt x="54" y="8"/>
                    <a:pt x="54" y="8"/>
                    <a:pt x="54" y="8"/>
                  </a:cubicBezTo>
                  <a:cubicBezTo>
                    <a:pt x="56" y="13"/>
                    <a:pt x="56" y="13"/>
                    <a:pt x="56" y="13"/>
                  </a:cubicBezTo>
                  <a:cubicBezTo>
                    <a:pt x="51" y="28"/>
                    <a:pt x="51" y="28"/>
                    <a:pt x="51" y="28"/>
                  </a:cubicBezTo>
                  <a:cubicBezTo>
                    <a:pt x="51" y="6"/>
                    <a:pt x="51" y="6"/>
                    <a:pt x="51" y="6"/>
                  </a:cubicBezTo>
                  <a:cubicBezTo>
                    <a:pt x="52" y="5"/>
                    <a:pt x="52" y="5"/>
                    <a:pt x="52" y="5"/>
                  </a:cubicBezTo>
                  <a:cubicBezTo>
                    <a:pt x="51" y="0"/>
                    <a:pt x="51" y="0"/>
                    <a:pt x="51" y="0"/>
                  </a:cubicBezTo>
                  <a:cubicBezTo>
                    <a:pt x="48" y="0"/>
                    <a:pt x="48" y="0"/>
                    <a:pt x="48" y="0"/>
                  </a:cubicBezTo>
                  <a:cubicBezTo>
                    <a:pt x="47" y="5"/>
                    <a:pt x="47" y="5"/>
                    <a:pt x="47" y="5"/>
                  </a:cubicBezTo>
                  <a:cubicBezTo>
                    <a:pt x="48" y="6"/>
                    <a:pt x="48" y="6"/>
                    <a:pt x="48" y="6"/>
                  </a:cubicBezTo>
                  <a:cubicBezTo>
                    <a:pt x="47" y="28"/>
                    <a:pt x="47" y="28"/>
                    <a:pt x="47" y="28"/>
                  </a:cubicBezTo>
                  <a:cubicBezTo>
                    <a:pt x="43" y="12"/>
                    <a:pt x="43" y="12"/>
                    <a:pt x="43" y="12"/>
                  </a:cubicBezTo>
                  <a:cubicBezTo>
                    <a:pt x="45" y="8"/>
                    <a:pt x="45" y="8"/>
                    <a:pt x="45" y="8"/>
                  </a:cubicBezTo>
                  <a:cubicBezTo>
                    <a:pt x="42" y="5"/>
                    <a:pt x="42" y="5"/>
                    <a:pt x="42" y="5"/>
                  </a:cubicBezTo>
                  <a:cubicBezTo>
                    <a:pt x="44" y="1"/>
                    <a:pt x="44" y="1"/>
                    <a:pt x="44" y="1"/>
                  </a:cubicBezTo>
                  <a:cubicBezTo>
                    <a:pt x="44" y="1"/>
                    <a:pt x="44" y="1"/>
                    <a:pt x="44" y="1"/>
                  </a:cubicBezTo>
                  <a:cubicBezTo>
                    <a:pt x="41" y="1"/>
                    <a:pt x="39" y="1"/>
                    <a:pt x="34" y="1"/>
                  </a:cubicBezTo>
                  <a:cubicBezTo>
                    <a:pt x="33" y="1"/>
                    <a:pt x="29" y="3"/>
                    <a:pt x="27" y="5"/>
                  </a:cubicBezTo>
                  <a:cubicBezTo>
                    <a:pt x="17" y="14"/>
                    <a:pt x="17" y="14"/>
                    <a:pt x="17" y="14"/>
                  </a:cubicBezTo>
                  <a:cubicBezTo>
                    <a:pt x="12" y="19"/>
                    <a:pt x="12" y="19"/>
                    <a:pt x="12" y="19"/>
                  </a:cubicBezTo>
                  <a:cubicBezTo>
                    <a:pt x="9" y="21"/>
                    <a:pt x="9" y="21"/>
                    <a:pt x="9" y="21"/>
                  </a:cubicBezTo>
                  <a:cubicBezTo>
                    <a:pt x="8" y="22"/>
                    <a:pt x="8" y="22"/>
                    <a:pt x="8" y="22"/>
                  </a:cubicBezTo>
                  <a:cubicBezTo>
                    <a:pt x="8" y="22"/>
                    <a:pt x="8" y="22"/>
                    <a:pt x="8" y="22"/>
                  </a:cubicBezTo>
                  <a:cubicBezTo>
                    <a:pt x="8" y="22"/>
                    <a:pt x="8" y="22"/>
                    <a:pt x="8" y="22"/>
                  </a:cubicBezTo>
                  <a:cubicBezTo>
                    <a:pt x="8" y="22"/>
                    <a:pt x="8" y="22"/>
                    <a:pt x="8" y="22"/>
                  </a:cubicBezTo>
                  <a:cubicBezTo>
                    <a:pt x="9" y="27"/>
                    <a:pt x="6" y="10"/>
                    <a:pt x="11" y="34"/>
                  </a:cubicBezTo>
                  <a:cubicBezTo>
                    <a:pt x="11" y="34"/>
                    <a:pt x="11" y="34"/>
                    <a:pt x="11" y="34"/>
                  </a:cubicBezTo>
                  <a:cubicBezTo>
                    <a:pt x="11" y="34"/>
                    <a:pt x="11" y="34"/>
                    <a:pt x="11" y="34"/>
                  </a:cubicBezTo>
                  <a:cubicBezTo>
                    <a:pt x="11" y="34"/>
                    <a:pt x="11" y="34"/>
                    <a:pt x="11" y="34"/>
                  </a:cubicBezTo>
                  <a:cubicBezTo>
                    <a:pt x="13" y="35"/>
                    <a:pt x="13" y="35"/>
                    <a:pt x="13" y="35"/>
                  </a:cubicBezTo>
                  <a:cubicBezTo>
                    <a:pt x="19" y="37"/>
                    <a:pt x="19" y="37"/>
                    <a:pt x="19" y="37"/>
                  </a:cubicBezTo>
                  <a:cubicBezTo>
                    <a:pt x="14" y="39"/>
                    <a:pt x="8" y="42"/>
                    <a:pt x="5" y="49"/>
                  </a:cubicBezTo>
                  <a:cubicBezTo>
                    <a:pt x="0" y="59"/>
                    <a:pt x="5" y="66"/>
                    <a:pt x="8" y="72"/>
                  </a:cubicBezTo>
                  <a:cubicBezTo>
                    <a:pt x="10" y="75"/>
                    <a:pt x="12" y="79"/>
                    <a:pt x="13" y="82"/>
                  </a:cubicBezTo>
                  <a:cubicBezTo>
                    <a:pt x="14" y="88"/>
                    <a:pt x="12" y="96"/>
                    <a:pt x="10" y="101"/>
                  </a:cubicBezTo>
                  <a:cubicBezTo>
                    <a:pt x="8" y="102"/>
                    <a:pt x="7" y="103"/>
                    <a:pt x="5" y="104"/>
                  </a:cubicBezTo>
                  <a:cubicBezTo>
                    <a:pt x="2" y="106"/>
                    <a:pt x="1" y="109"/>
                    <a:pt x="2" y="110"/>
                  </a:cubicBezTo>
                  <a:cubicBezTo>
                    <a:pt x="2" y="111"/>
                    <a:pt x="2" y="114"/>
                    <a:pt x="6" y="115"/>
                  </a:cubicBezTo>
                  <a:cubicBezTo>
                    <a:pt x="6" y="115"/>
                    <a:pt x="7" y="115"/>
                    <a:pt x="8" y="115"/>
                  </a:cubicBezTo>
                  <a:cubicBezTo>
                    <a:pt x="10" y="115"/>
                    <a:pt x="11" y="115"/>
                    <a:pt x="13" y="113"/>
                  </a:cubicBezTo>
                  <a:cubicBezTo>
                    <a:pt x="14" y="112"/>
                    <a:pt x="15" y="111"/>
                    <a:pt x="16" y="109"/>
                  </a:cubicBezTo>
                  <a:cubicBezTo>
                    <a:pt x="21" y="108"/>
                    <a:pt x="27" y="109"/>
                    <a:pt x="33" y="112"/>
                  </a:cubicBezTo>
                  <a:cubicBezTo>
                    <a:pt x="35" y="113"/>
                    <a:pt x="38" y="113"/>
                    <a:pt x="39" y="111"/>
                  </a:cubicBezTo>
                  <a:cubicBezTo>
                    <a:pt x="40" y="109"/>
                    <a:pt x="39" y="106"/>
                    <a:pt x="37" y="105"/>
                  </a:cubicBezTo>
                  <a:cubicBezTo>
                    <a:pt x="32" y="101"/>
                    <a:pt x="25" y="100"/>
                    <a:pt x="20" y="100"/>
                  </a:cubicBezTo>
                  <a:cubicBezTo>
                    <a:pt x="22" y="93"/>
                    <a:pt x="22" y="86"/>
                    <a:pt x="21" y="81"/>
                  </a:cubicBezTo>
                  <a:cubicBezTo>
                    <a:pt x="21" y="76"/>
                    <a:pt x="18" y="71"/>
                    <a:pt x="16" y="67"/>
                  </a:cubicBezTo>
                  <a:cubicBezTo>
                    <a:pt x="12" y="61"/>
                    <a:pt x="10" y="58"/>
                    <a:pt x="12" y="53"/>
                  </a:cubicBezTo>
                  <a:cubicBezTo>
                    <a:pt x="15" y="47"/>
                    <a:pt x="21" y="45"/>
                    <a:pt x="25" y="45"/>
                  </a:cubicBezTo>
                  <a:cubicBezTo>
                    <a:pt x="25" y="50"/>
                    <a:pt x="24" y="54"/>
                    <a:pt x="24" y="59"/>
                  </a:cubicBezTo>
                  <a:cubicBezTo>
                    <a:pt x="24" y="59"/>
                    <a:pt x="24" y="59"/>
                    <a:pt x="24" y="59"/>
                  </a:cubicBezTo>
                  <a:cubicBezTo>
                    <a:pt x="27" y="59"/>
                    <a:pt x="29" y="59"/>
                    <a:pt x="32" y="60"/>
                  </a:cubicBezTo>
                  <a:cubicBezTo>
                    <a:pt x="39" y="79"/>
                    <a:pt x="46" y="98"/>
                    <a:pt x="53" y="117"/>
                  </a:cubicBezTo>
                  <a:cubicBezTo>
                    <a:pt x="67" y="113"/>
                    <a:pt x="67" y="113"/>
                    <a:pt x="67" y="113"/>
                  </a:cubicBezTo>
                  <a:cubicBezTo>
                    <a:pt x="64" y="100"/>
                    <a:pt x="56" y="78"/>
                    <a:pt x="51" y="65"/>
                  </a:cubicBezTo>
                  <a:cubicBezTo>
                    <a:pt x="57" y="70"/>
                    <a:pt x="64" y="74"/>
                    <a:pt x="65" y="78"/>
                  </a:cubicBezTo>
                  <a:cubicBezTo>
                    <a:pt x="82" y="107"/>
                    <a:pt x="82" y="107"/>
                    <a:pt x="82" y="107"/>
                  </a:cubicBezTo>
                  <a:cubicBezTo>
                    <a:pt x="95" y="100"/>
                    <a:pt x="95" y="100"/>
                    <a:pt x="95" y="100"/>
                  </a:cubicBezTo>
                  <a:cubicBezTo>
                    <a:pt x="88" y="89"/>
                    <a:pt x="84" y="77"/>
                    <a:pt x="73" y="61"/>
                  </a:cubicBezTo>
                  <a:cubicBezTo>
                    <a:pt x="67" y="56"/>
                    <a:pt x="62" y="52"/>
                    <a:pt x="58" y="49"/>
                  </a:cubicBezTo>
                  <a:cubicBezTo>
                    <a:pt x="58" y="48"/>
                    <a:pt x="58" y="46"/>
                    <a:pt x="58" y="45"/>
                  </a:cubicBezTo>
                  <a:cubicBezTo>
                    <a:pt x="80" y="45"/>
                    <a:pt x="80" y="45"/>
                    <a:pt x="80" y="45"/>
                  </a:cubicBezTo>
                  <a:cubicBezTo>
                    <a:pt x="81" y="46"/>
                    <a:pt x="82" y="46"/>
                    <a:pt x="83" y="47"/>
                  </a:cubicBezTo>
                  <a:cubicBezTo>
                    <a:pt x="83" y="46"/>
                    <a:pt x="84" y="46"/>
                    <a:pt x="84" y="45"/>
                  </a:cubicBezTo>
                  <a:cubicBezTo>
                    <a:pt x="204" y="45"/>
                    <a:pt x="204" y="45"/>
                    <a:pt x="204" y="45"/>
                  </a:cubicBezTo>
                  <a:cubicBezTo>
                    <a:pt x="206" y="45"/>
                    <a:pt x="208" y="43"/>
                    <a:pt x="208" y="41"/>
                  </a:cubicBezTo>
                  <a:cubicBezTo>
                    <a:pt x="208" y="41"/>
                    <a:pt x="208" y="40"/>
                    <a:pt x="208" y="40"/>
                  </a:cubicBezTo>
                  <a:cubicBezTo>
                    <a:pt x="210" y="40"/>
                    <a:pt x="211" y="38"/>
                    <a:pt x="211" y="36"/>
                  </a:cubicBezTo>
                  <a:cubicBezTo>
                    <a:pt x="211" y="34"/>
                    <a:pt x="209" y="32"/>
                    <a:pt x="207" y="32"/>
                  </a:cubicBezTo>
                  <a:close/>
                  <a:moveTo>
                    <a:pt x="57" y="37"/>
                  </a:moveTo>
                  <a:cubicBezTo>
                    <a:pt x="57" y="34"/>
                    <a:pt x="57" y="31"/>
                    <a:pt x="57" y="29"/>
                  </a:cubicBezTo>
                  <a:cubicBezTo>
                    <a:pt x="59" y="33"/>
                    <a:pt x="59" y="33"/>
                    <a:pt x="59" y="33"/>
                  </a:cubicBezTo>
                  <a:cubicBezTo>
                    <a:pt x="61" y="34"/>
                    <a:pt x="62" y="36"/>
                    <a:pt x="64" y="37"/>
                  </a:cubicBezTo>
                  <a:lnTo>
                    <a:pt x="57"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p>
          </p:txBody>
        </p:sp>
      </p:grpSp>
      <p:sp>
        <p:nvSpPr>
          <p:cNvPr id="94" name="Rectangle 39"/>
          <p:cNvSpPr>
            <a:spLocks noChangeArrowheads="1"/>
          </p:cNvSpPr>
          <p:nvPr/>
        </p:nvSpPr>
        <p:spPr bwMode="auto">
          <a:xfrm>
            <a:off x="6303010" y="2427605"/>
            <a:ext cx="2799080" cy="276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a:buFont typeface="Arial" panose="020B0604020202020204" pitchFamily="34" charset="0"/>
              <a:buNone/>
            </a:pPr>
            <a:r>
              <a:rPr lang="zh-CN" alt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rPr>
              <a:t>一</a:t>
            </a:r>
            <a:r>
              <a:rPr 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rPr>
              <a:t>滤镜的运用</a:t>
            </a:r>
            <a:endParaRPr lang="zh-CN" altLang="en-US" b="1" dirty="0">
              <a:solidFill>
                <a:srgbClr val="2B2E3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6219190" y="3154680"/>
            <a:ext cx="2882900"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cs typeface="微软雅黑" panose="020B0503020204020204" pitchFamily="34" charset="-122"/>
              </a:rPr>
              <a:t>二</a:t>
            </a:r>
            <a:r>
              <a:rPr lang="en-US" altLang="zh-CN" b="1">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a:latin typeface="微软雅黑" panose="020B0503020204020204" pitchFamily="34" charset="-122"/>
                <a:ea typeface="微软雅黑" panose="020B0503020204020204" pitchFamily="34" charset="-122"/>
                <a:cs typeface="微软雅黑" panose="020B0503020204020204" pitchFamily="34" charset="-122"/>
              </a:rPr>
              <a:t>蒙版与通道的运用</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文本框 3"/>
          <p:cNvSpPr txBox="1"/>
          <p:nvPr/>
        </p:nvSpPr>
        <p:spPr>
          <a:xfrm>
            <a:off x="6219190" y="3995420"/>
            <a:ext cx="3368040" cy="368300"/>
          </a:xfrm>
          <a:prstGeom prst="rect">
            <a:avLst/>
          </a:prstGeom>
          <a:noFill/>
        </p:spPr>
        <p:txBody>
          <a:bodyPr wrap="square" rtlCol="0">
            <a:spAutoFit/>
          </a:bodyPr>
          <a:lstStyle/>
          <a:p>
            <a:r>
              <a:rPr lang="zh-CN" altLang="en-US" b="1">
                <a:latin typeface="微软雅黑" panose="020B0503020204020204" pitchFamily="34" charset="-122"/>
                <a:ea typeface="微软雅黑" panose="020B0503020204020204" pitchFamily="34" charset="-122"/>
                <a:cs typeface="微软雅黑" panose="020B0503020204020204" pitchFamily="34" charset="-122"/>
              </a:rPr>
              <a:t>三</a:t>
            </a:r>
            <a:r>
              <a:rPr lang="en-US" altLang="zh-CN" b="1">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a:latin typeface="微软雅黑" panose="020B0503020204020204" pitchFamily="34" charset="-122"/>
                <a:ea typeface="微软雅黑" panose="020B0503020204020204" pitchFamily="34" charset="-122"/>
                <a:cs typeface="微软雅黑" panose="020B0503020204020204" pitchFamily="34" charset="-122"/>
              </a:rPr>
              <a:t>调整产品色彩与光影</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80000">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14:bounceEnd="80000">
                                          <p:cBhvr additive="base">
                                            <p:cTn id="7" dur="750" fill="hold"/>
                                            <p:tgtEl>
                                              <p:spTgt spid="48"/>
                                            </p:tgtEl>
                                            <p:attrNameLst>
                                              <p:attrName>ppt_x</p:attrName>
                                            </p:attrNameLst>
                                          </p:cBhvr>
                                          <p:tavLst>
                                            <p:tav tm="0">
                                              <p:val>
                                                <p:strVal val="0-#ppt_w/2"/>
                                              </p:val>
                                            </p:tav>
                                            <p:tav tm="100000">
                                              <p:val>
                                                <p:strVal val="#ppt_x"/>
                                              </p:val>
                                            </p:tav>
                                          </p:tavLst>
                                        </p:anim>
                                        <p:anim calcmode="lin" valueType="num" p14:bounceEnd="80000">
                                          <p:cBhvr additive="base">
                                            <p:cTn id="8" dur="750" fill="hold"/>
                                            <p:tgtEl>
                                              <p:spTgt spid="4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80000">
                                      <p:stCondLst>
                                        <p:cond delay="200"/>
                                      </p:stCondLst>
                                      <p:childTnLst>
                                        <p:set>
                                          <p:cBhvr>
                                            <p:cTn id="10" dur="1" fill="hold">
                                              <p:stCondLst>
                                                <p:cond delay="0"/>
                                              </p:stCondLst>
                                            </p:cTn>
                                            <p:tgtEl>
                                              <p:spTgt spid="93"/>
                                            </p:tgtEl>
                                            <p:attrNameLst>
                                              <p:attrName>style.visibility</p:attrName>
                                            </p:attrNameLst>
                                          </p:cBhvr>
                                          <p:to>
                                            <p:strVal val="visible"/>
                                          </p:to>
                                        </p:set>
                                        <p:anim calcmode="lin" valueType="num" p14:bounceEnd="80000">
                                          <p:cBhvr additive="base">
                                            <p:cTn id="11" dur="750" fill="hold"/>
                                            <p:tgtEl>
                                              <p:spTgt spid="93"/>
                                            </p:tgtEl>
                                            <p:attrNameLst>
                                              <p:attrName>ppt_x</p:attrName>
                                            </p:attrNameLst>
                                          </p:cBhvr>
                                          <p:tavLst>
                                            <p:tav tm="0">
                                              <p:val>
                                                <p:strVal val="1+#ppt_w/2"/>
                                              </p:val>
                                            </p:tav>
                                            <p:tav tm="100000">
                                              <p:val>
                                                <p:strVal val="#ppt_x"/>
                                              </p:val>
                                            </p:tav>
                                          </p:tavLst>
                                        </p:anim>
                                        <p:anim calcmode="lin" valueType="num" p14:bounceEnd="80000">
                                          <p:cBhvr additive="base">
                                            <p:cTn id="12" dur="750" fill="hold"/>
                                            <p:tgtEl>
                                              <p:spTgt spid="93"/>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66"/>
                                            </p:tgtEl>
                                            <p:attrNameLst>
                                              <p:attrName>style.visibility</p:attrName>
                                            </p:attrNameLst>
                                          </p:cBhvr>
                                          <p:to>
                                            <p:strVal val="visible"/>
                                          </p:to>
                                        </p:set>
                                        <p:anim calcmode="lin" valueType="num">
                                          <p:cBhvr>
                                            <p:cTn id="15" dur="300" fill="hold"/>
                                            <p:tgtEl>
                                              <p:spTgt spid="66"/>
                                            </p:tgtEl>
                                            <p:attrNameLst>
                                              <p:attrName>ppt_w</p:attrName>
                                            </p:attrNameLst>
                                          </p:cBhvr>
                                          <p:tavLst>
                                            <p:tav tm="0">
                                              <p:val>
                                                <p:fltVal val="0"/>
                                              </p:val>
                                            </p:tav>
                                            <p:tav tm="100000">
                                              <p:val>
                                                <p:strVal val="#ppt_w"/>
                                              </p:val>
                                            </p:tav>
                                          </p:tavLst>
                                        </p:anim>
                                        <p:anim calcmode="lin" valueType="num">
                                          <p:cBhvr>
                                            <p:cTn id="16" dur="300" fill="hold"/>
                                            <p:tgtEl>
                                              <p:spTgt spid="66"/>
                                            </p:tgtEl>
                                            <p:attrNameLst>
                                              <p:attrName>ppt_h</p:attrName>
                                            </p:attrNameLst>
                                          </p:cBhvr>
                                          <p:tavLst>
                                            <p:tav tm="0">
                                              <p:val>
                                                <p:fltVal val="0"/>
                                              </p:val>
                                            </p:tav>
                                            <p:tav tm="100000">
                                              <p:val>
                                                <p:strVal val="#ppt_h"/>
                                              </p:val>
                                            </p:tav>
                                          </p:tavLst>
                                        </p:anim>
                                        <p:animEffect transition="in" filter="fade">
                                          <p:cBhvr>
                                            <p:cTn id="17" dur="300"/>
                                            <p:tgtEl>
                                              <p:spTgt spid="66"/>
                                            </p:tgtEl>
                                          </p:cBhvr>
                                        </p:animEffect>
                                      </p:childTnLst>
                                    </p:cTn>
                                  </p:par>
                                  <p:par>
                                    <p:cTn id="18" presetID="6" presetClass="emph" presetSubtype="0" autoRev="1" fill="hold" grpId="1" nodeType="withEffect">
                                      <p:stCondLst>
                                        <p:cond delay="800"/>
                                      </p:stCondLst>
                                      <p:childTnLst>
                                        <p:animScale>
                                          <p:cBhvr>
                                            <p:cTn id="19" dur="150" fill="hold"/>
                                            <p:tgtEl>
                                              <p:spTgt spid="66"/>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88"/>
                                            </p:tgtEl>
                                            <p:attrNameLst>
                                              <p:attrName>style.visibility</p:attrName>
                                            </p:attrNameLst>
                                          </p:cBhvr>
                                          <p:to>
                                            <p:strVal val="visible"/>
                                          </p:to>
                                        </p:set>
                                        <p:anim calcmode="lin" valueType="num">
                                          <p:cBhvr>
                                            <p:cTn id="22" dur="300" fill="hold"/>
                                            <p:tgtEl>
                                              <p:spTgt spid="88"/>
                                            </p:tgtEl>
                                            <p:attrNameLst>
                                              <p:attrName>ppt_w</p:attrName>
                                            </p:attrNameLst>
                                          </p:cBhvr>
                                          <p:tavLst>
                                            <p:tav tm="0">
                                              <p:val>
                                                <p:fltVal val="0"/>
                                              </p:val>
                                            </p:tav>
                                            <p:tav tm="100000">
                                              <p:val>
                                                <p:strVal val="#ppt_w"/>
                                              </p:val>
                                            </p:tav>
                                          </p:tavLst>
                                        </p:anim>
                                        <p:anim calcmode="lin" valueType="num">
                                          <p:cBhvr>
                                            <p:cTn id="23" dur="300" fill="hold"/>
                                            <p:tgtEl>
                                              <p:spTgt spid="88"/>
                                            </p:tgtEl>
                                            <p:attrNameLst>
                                              <p:attrName>ppt_h</p:attrName>
                                            </p:attrNameLst>
                                          </p:cBhvr>
                                          <p:tavLst>
                                            <p:tav tm="0">
                                              <p:val>
                                                <p:fltVal val="0"/>
                                              </p:val>
                                            </p:tav>
                                            <p:tav tm="100000">
                                              <p:val>
                                                <p:strVal val="#ppt_h"/>
                                              </p:val>
                                            </p:tav>
                                          </p:tavLst>
                                        </p:anim>
                                        <p:animEffect transition="in" filter="fade">
                                          <p:cBhvr>
                                            <p:cTn id="24" dur="300"/>
                                            <p:tgtEl>
                                              <p:spTgt spid="88"/>
                                            </p:tgtEl>
                                          </p:cBhvr>
                                        </p:animEffect>
                                      </p:childTnLst>
                                    </p:cTn>
                                  </p:par>
                                  <p:par>
                                    <p:cTn id="25" presetID="6" presetClass="emph" presetSubtype="0" autoRev="1" fill="hold" nodeType="withEffect">
                                      <p:stCondLst>
                                        <p:cond delay="1100"/>
                                      </p:stCondLst>
                                      <p:childTnLst>
                                        <p:animScale>
                                          <p:cBhvr>
                                            <p:cTn id="26" dur="150" fill="hold"/>
                                            <p:tgtEl>
                                              <p:spTgt spid="88"/>
                                            </p:tgtEl>
                                          </p:cBhvr>
                                          <p:by x="110000" y="110000"/>
                                        </p:animScale>
                                      </p:childTnLst>
                                    </p:cTn>
                                  </p:par>
                                  <p:par>
                                    <p:cTn id="27" presetID="53" presetClass="entr" presetSubtype="16" fill="hold" grpId="0" nodeType="withEffect">
                                      <p:stCondLst>
                                        <p:cond delay="800"/>
                                      </p:stCondLst>
                                      <p:childTnLst>
                                        <p:set>
                                          <p:cBhvr>
                                            <p:cTn id="28" dur="1" fill="hold">
                                              <p:stCondLst>
                                                <p:cond delay="0"/>
                                              </p:stCondLst>
                                            </p:cTn>
                                            <p:tgtEl>
                                              <p:spTgt spid="50"/>
                                            </p:tgtEl>
                                            <p:attrNameLst>
                                              <p:attrName>style.visibility</p:attrName>
                                            </p:attrNameLst>
                                          </p:cBhvr>
                                          <p:to>
                                            <p:strVal val="visible"/>
                                          </p:to>
                                        </p:set>
                                        <p:anim calcmode="lin" valueType="num">
                                          <p:cBhvr>
                                            <p:cTn id="29" dur="300" fill="hold"/>
                                            <p:tgtEl>
                                              <p:spTgt spid="50"/>
                                            </p:tgtEl>
                                            <p:attrNameLst>
                                              <p:attrName>ppt_w</p:attrName>
                                            </p:attrNameLst>
                                          </p:cBhvr>
                                          <p:tavLst>
                                            <p:tav tm="0">
                                              <p:val>
                                                <p:fltVal val="0"/>
                                              </p:val>
                                            </p:tav>
                                            <p:tav tm="100000">
                                              <p:val>
                                                <p:strVal val="#ppt_w"/>
                                              </p:val>
                                            </p:tav>
                                          </p:tavLst>
                                        </p:anim>
                                        <p:anim calcmode="lin" valueType="num">
                                          <p:cBhvr>
                                            <p:cTn id="30" dur="300" fill="hold"/>
                                            <p:tgtEl>
                                              <p:spTgt spid="50"/>
                                            </p:tgtEl>
                                            <p:attrNameLst>
                                              <p:attrName>ppt_h</p:attrName>
                                            </p:attrNameLst>
                                          </p:cBhvr>
                                          <p:tavLst>
                                            <p:tav tm="0">
                                              <p:val>
                                                <p:fltVal val="0"/>
                                              </p:val>
                                            </p:tav>
                                            <p:tav tm="100000">
                                              <p:val>
                                                <p:strVal val="#ppt_h"/>
                                              </p:val>
                                            </p:tav>
                                          </p:tavLst>
                                        </p:anim>
                                        <p:animEffect transition="in" filter="fade">
                                          <p:cBhvr>
                                            <p:cTn id="31" dur="300"/>
                                            <p:tgtEl>
                                              <p:spTgt spid="50"/>
                                            </p:tgtEl>
                                          </p:cBhvr>
                                        </p:animEffect>
                                      </p:childTnLst>
                                    </p:cTn>
                                  </p:par>
                                  <p:par>
                                    <p:cTn id="32" presetID="6" presetClass="emph" presetSubtype="0" autoRev="1" fill="hold" grpId="1" nodeType="withEffect">
                                      <p:stCondLst>
                                        <p:cond delay="1100"/>
                                      </p:stCondLst>
                                      <p:childTnLst>
                                        <p:animScale>
                                          <p:cBhvr>
                                            <p:cTn id="33" dur="150" fill="hold"/>
                                            <p:tgtEl>
                                              <p:spTgt spid="50"/>
                                            </p:tgtEl>
                                          </p:cBhvr>
                                          <p:by x="110000" y="110000"/>
                                        </p:animScale>
                                      </p:childTnLst>
                                    </p:cTn>
                                  </p:par>
                                  <p:par>
                                    <p:cTn id="34" presetID="53" presetClass="entr" presetSubtype="16" fill="hold" grpId="0" nodeType="withEffect">
                                      <p:stCondLst>
                                        <p:cond delay="1100"/>
                                      </p:stCondLst>
                                      <p:childTnLst>
                                        <p:set>
                                          <p:cBhvr>
                                            <p:cTn id="35" dur="1" fill="hold">
                                              <p:stCondLst>
                                                <p:cond delay="0"/>
                                              </p:stCondLst>
                                            </p:cTn>
                                            <p:tgtEl>
                                              <p:spTgt spid="67"/>
                                            </p:tgtEl>
                                            <p:attrNameLst>
                                              <p:attrName>style.visibility</p:attrName>
                                            </p:attrNameLst>
                                          </p:cBhvr>
                                          <p:to>
                                            <p:strVal val="visible"/>
                                          </p:to>
                                        </p:set>
                                        <p:anim calcmode="lin" valueType="num">
                                          <p:cBhvr>
                                            <p:cTn id="36" dur="300" fill="hold"/>
                                            <p:tgtEl>
                                              <p:spTgt spid="67"/>
                                            </p:tgtEl>
                                            <p:attrNameLst>
                                              <p:attrName>ppt_w</p:attrName>
                                            </p:attrNameLst>
                                          </p:cBhvr>
                                          <p:tavLst>
                                            <p:tav tm="0">
                                              <p:val>
                                                <p:fltVal val="0"/>
                                              </p:val>
                                            </p:tav>
                                            <p:tav tm="100000">
                                              <p:val>
                                                <p:strVal val="#ppt_w"/>
                                              </p:val>
                                            </p:tav>
                                          </p:tavLst>
                                        </p:anim>
                                        <p:anim calcmode="lin" valueType="num">
                                          <p:cBhvr>
                                            <p:cTn id="37" dur="300" fill="hold"/>
                                            <p:tgtEl>
                                              <p:spTgt spid="67"/>
                                            </p:tgtEl>
                                            <p:attrNameLst>
                                              <p:attrName>ppt_h</p:attrName>
                                            </p:attrNameLst>
                                          </p:cBhvr>
                                          <p:tavLst>
                                            <p:tav tm="0">
                                              <p:val>
                                                <p:fltVal val="0"/>
                                              </p:val>
                                            </p:tav>
                                            <p:tav tm="100000">
                                              <p:val>
                                                <p:strVal val="#ppt_h"/>
                                              </p:val>
                                            </p:tav>
                                          </p:tavLst>
                                        </p:anim>
                                        <p:animEffect transition="in" filter="fade">
                                          <p:cBhvr>
                                            <p:cTn id="38" dur="300"/>
                                            <p:tgtEl>
                                              <p:spTgt spid="67"/>
                                            </p:tgtEl>
                                          </p:cBhvr>
                                        </p:animEffect>
                                      </p:childTnLst>
                                    </p:cTn>
                                  </p:par>
                                  <p:par>
                                    <p:cTn id="39" presetID="6" presetClass="emph" presetSubtype="0" autoRev="1" fill="hold" grpId="1" nodeType="withEffect">
                                      <p:stCondLst>
                                        <p:cond delay="1400"/>
                                      </p:stCondLst>
                                      <p:childTnLst>
                                        <p:animScale>
                                          <p:cBhvr>
                                            <p:cTn id="40" dur="150" fill="hold"/>
                                            <p:tgtEl>
                                              <p:spTgt spid="67"/>
                                            </p:tgtEl>
                                          </p:cBhvr>
                                          <p:by x="110000" y="110000"/>
                                        </p:animScale>
                                      </p:childTnLst>
                                    </p:cTn>
                                  </p:par>
                                  <p:par>
                                    <p:cTn id="41" presetID="53" presetClass="entr" presetSubtype="16" fill="hold" grpId="0" nodeType="withEffect">
                                      <p:stCondLst>
                                        <p:cond delay="600"/>
                                      </p:stCondLst>
                                      <p:childTnLst>
                                        <p:set>
                                          <p:cBhvr>
                                            <p:cTn id="42" dur="1" fill="hold">
                                              <p:stCondLst>
                                                <p:cond delay="0"/>
                                              </p:stCondLst>
                                            </p:cTn>
                                            <p:tgtEl>
                                              <p:spTgt spid="52"/>
                                            </p:tgtEl>
                                            <p:attrNameLst>
                                              <p:attrName>style.visibility</p:attrName>
                                            </p:attrNameLst>
                                          </p:cBhvr>
                                          <p:to>
                                            <p:strVal val="visible"/>
                                          </p:to>
                                        </p:set>
                                        <p:anim calcmode="lin" valueType="num">
                                          <p:cBhvr>
                                            <p:cTn id="43" dur="300" fill="hold"/>
                                            <p:tgtEl>
                                              <p:spTgt spid="52"/>
                                            </p:tgtEl>
                                            <p:attrNameLst>
                                              <p:attrName>ppt_w</p:attrName>
                                            </p:attrNameLst>
                                          </p:cBhvr>
                                          <p:tavLst>
                                            <p:tav tm="0">
                                              <p:val>
                                                <p:fltVal val="0"/>
                                              </p:val>
                                            </p:tav>
                                            <p:tav tm="100000">
                                              <p:val>
                                                <p:strVal val="#ppt_w"/>
                                              </p:val>
                                            </p:tav>
                                          </p:tavLst>
                                        </p:anim>
                                        <p:anim calcmode="lin" valueType="num">
                                          <p:cBhvr>
                                            <p:cTn id="44" dur="300" fill="hold"/>
                                            <p:tgtEl>
                                              <p:spTgt spid="52"/>
                                            </p:tgtEl>
                                            <p:attrNameLst>
                                              <p:attrName>ppt_h</p:attrName>
                                            </p:attrNameLst>
                                          </p:cBhvr>
                                          <p:tavLst>
                                            <p:tav tm="0">
                                              <p:val>
                                                <p:fltVal val="0"/>
                                              </p:val>
                                            </p:tav>
                                            <p:tav tm="100000">
                                              <p:val>
                                                <p:strVal val="#ppt_h"/>
                                              </p:val>
                                            </p:tav>
                                          </p:tavLst>
                                        </p:anim>
                                        <p:animEffect transition="in" filter="fade">
                                          <p:cBhvr>
                                            <p:cTn id="45" dur="300"/>
                                            <p:tgtEl>
                                              <p:spTgt spid="52"/>
                                            </p:tgtEl>
                                          </p:cBhvr>
                                        </p:animEffect>
                                      </p:childTnLst>
                                    </p:cTn>
                                  </p:par>
                                  <p:par>
                                    <p:cTn id="46" presetID="6" presetClass="emph" presetSubtype="0" autoRev="1" fill="hold" grpId="1" nodeType="withEffect">
                                      <p:stCondLst>
                                        <p:cond delay="900"/>
                                      </p:stCondLst>
                                      <p:childTnLst>
                                        <p:animScale>
                                          <p:cBhvr>
                                            <p:cTn id="47" dur="150" fill="hold"/>
                                            <p:tgtEl>
                                              <p:spTgt spid="52"/>
                                            </p:tgtEl>
                                          </p:cBhvr>
                                          <p:by x="110000" y="110000"/>
                                        </p:animScale>
                                      </p:childTnLst>
                                    </p:cTn>
                                  </p:par>
                                  <p:par>
                                    <p:cTn id="48" presetID="53" presetClass="entr" presetSubtype="16" fill="hold" nodeType="withEffect">
                                      <p:stCondLst>
                                        <p:cond delay="900"/>
                                      </p:stCondLst>
                                      <p:childTnLst>
                                        <p:set>
                                          <p:cBhvr>
                                            <p:cTn id="49" dur="1" fill="hold">
                                              <p:stCondLst>
                                                <p:cond delay="0"/>
                                              </p:stCondLst>
                                            </p:cTn>
                                            <p:tgtEl>
                                              <p:spTgt spid="68"/>
                                            </p:tgtEl>
                                            <p:attrNameLst>
                                              <p:attrName>style.visibility</p:attrName>
                                            </p:attrNameLst>
                                          </p:cBhvr>
                                          <p:to>
                                            <p:strVal val="visible"/>
                                          </p:to>
                                        </p:set>
                                        <p:anim calcmode="lin" valueType="num">
                                          <p:cBhvr>
                                            <p:cTn id="50" dur="300" fill="hold"/>
                                            <p:tgtEl>
                                              <p:spTgt spid="68"/>
                                            </p:tgtEl>
                                            <p:attrNameLst>
                                              <p:attrName>ppt_w</p:attrName>
                                            </p:attrNameLst>
                                          </p:cBhvr>
                                          <p:tavLst>
                                            <p:tav tm="0">
                                              <p:val>
                                                <p:fltVal val="0"/>
                                              </p:val>
                                            </p:tav>
                                            <p:tav tm="100000">
                                              <p:val>
                                                <p:strVal val="#ppt_w"/>
                                              </p:val>
                                            </p:tav>
                                          </p:tavLst>
                                        </p:anim>
                                        <p:anim calcmode="lin" valueType="num">
                                          <p:cBhvr>
                                            <p:cTn id="51" dur="300" fill="hold"/>
                                            <p:tgtEl>
                                              <p:spTgt spid="68"/>
                                            </p:tgtEl>
                                            <p:attrNameLst>
                                              <p:attrName>ppt_h</p:attrName>
                                            </p:attrNameLst>
                                          </p:cBhvr>
                                          <p:tavLst>
                                            <p:tav tm="0">
                                              <p:val>
                                                <p:fltVal val="0"/>
                                              </p:val>
                                            </p:tav>
                                            <p:tav tm="100000">
                                              <p:val>
                                                <p:strVal val="#ppt_h"/>
                                              </p:val>
                                            </p:tav>
                                          </p:tavLst>
                                        </p:anim>
                                        <p:animEffect transition="in" filter="fade">
                                          <p:cBhvr>
                                            <p:cTn id="52" dur="300"/>
                                            <p:tgtEl>
                                              <p:spTgt spid="68"/>
                                            </p:tgtEl>
                                          </p:cBhvr>
                                        </p:animEffect>
                                      </p:childTnLst>
                                    </p:cTn>
                                  </p:par>
                                  <p:par>
                                    <p:cTn id="53" presetID="6" presetClass="emph" presetSubtype="0" autoRev="1" fill="hold" nodeType="withEffect">
                                      <p:stCondLst>
                                        <p:cond delay="1200"/>
                                      </p:stCondLst>
                                      <p:childTnLst>
                                        <p:animScale>
                                          <p:cBhvr>
                                            <p:cTn id="54" dur="150" fill="hold"/>
                                            <p:tgtEl>
                                              <p:spTgt spid="68"/>
                                            </p:tgtEl>
                                          </p:cBhvr>
                                          <p:by x="110000" y="110000"/>
                                        </p:animScale>
                                      </p:childTnLst>
                                    </p:cTn>
                                  </p:par>
                                  <p:par>
                                    <p:cTn id="55" presetID="53" presetClass="entr" presetSubtype="16" fill="hold" grpId="0" nodeType="withEffect">
                                      <p:stCondLst>
                                        <p:cond delay="700"/>
                                      </p:stCondLst>
                                      <p:childTnLst>
                                        <p:set>
                                          <p:cBhvr>
                                            <p:cTn id="56" dur="1" fill="hold">
                                              <p:stCondLst>
                                                <p:cond delay="0"/>
                                              </p:stCondLst>
                                            </p:cTn>
                                            <p:tgtEl>
                                              <p:spTgt spid="62"/>
                                            </p:tgtEl>
                                            <p:attrNameLst>
                                              <p:attrName>style.visibility</p:attrName>
                                            </p:attrNameLst>
                                          </p:cBhvr>
                                          <p:to>
                                            <p:strVal val="visible"/>
                                          </p:to>
                                        </p:set>
                                        <p:anim calcmode="lin" valueType="num">
                                          <p:cBhvr>
                                            <p:cTn id="57" dur="300" fill="hold"/>
                                            <p:tgtEl>
                                              <p:spTgt spid="62"/>
                                            </p:tgtEl>
                                            <p:attrNameLst>
                                              <p:attrName>ppt_w</p:attrName>
                                            </p:attrNameLst>
                                          </p:cBhvr>
                                          <p:tavLst>
                                            <p:tav tm="0">
                                              <p:val>
                                                <p:fltVal val="0"/>
                                              </p:val>
                                            </p:tav>
                                            <p:tav tm="100000">
                                              <p:val>
                                                <p:strVal val="#ppt_w"/>
                                              </p:val>
                                            </p:tav>
                                          </p:tavLst>
                                        </p:anim>
                                        <p:anim calcmode="lin" valueType="num">
                                          <p:cBhvr>
                                            <p:cTn id="58" dur="300" fill="hold"/>
                                            <p:tgtEl>
                                              <p:spTgt spid="62"/>
                                            </p:tgtEl>
                                            <p:attrNameLst>
                                              <p:attrName>ppt_h</p:attrName>
                                            </p:attrNameLst>
                                          </p:cBhvr>
                                          <p:tavLst>
                                            <p:tav tm="0">
                                              <p:val>
                                                <p:fltVal val="0"/>
                                              </p:val>
                                            </p:tav>
                                            <p:tav tm="100000">
                                              <p:val>
                                                <p:strVal val="#ppt_h"/>
                                              </p:val>
                                            </p:tav>
                                          </p:tavLst>
                                        </p:anim>
                                        <p:animEffect transition="in" filter="fade">
                                          <p:cBhvr>
                                            <p:cTn id="59" dur="300"/>
                                            <p:tgtEl>
                                              <p:spTgt spid="62"/>
                                            </p:tgtEl>
                                          </p:cBhvr>
                                        </p:animEffect>
                                      </p:childTnLst>
                                    </p:cTn>
                                  </p:par>
                                  <p:par>
                                    <p:cTn id="60" presetID="6" presetClass="emph" presetSubtype="0" autoRev="1" fill="hold" grpId="1" nodeType="withEffect">
                                      <p:stCondLst>
                                        <p:cond delay="1000"/>
                                      </p:stCondLst>
                                      <p:childTnLst>
                                        <p:animScale>
                                          <p:cBhvr>
                                            <p:cTn id="61" dur="150" fill="hold"/>
                                            <p:tgtEl>
                                              <p:spTgt spid="62"/>
                                            </p:tgtEl>
                                          </p:cBhvr>
                                          <p:by x="110000" y="110000"/>
                                        </p:animScale>
                                      </p:childTnLst>
                                    </p:cTn>
                                  </p:par>
                                  <p:par>
                                    <p:cTn id="62" presetID="53" presetClass="entr" presetSubtype="16" fill="hold" grpId="0" nodeType="withEffect">
                                      <p:stCondLst>
                                        <p:cond delay="1000"/>
                                      </p:stCondLst>
                                      <p:childTnLst>
                                        <p:set>
                                          <p:cBhvr>
                                            <p:cTn id="63" dur="1" fill="hold">
                                              <p:stCondLst>
                                                <p:cond delay="0"/>
                                              </p:stCondLst>
                                            </p:cTn>
                                            <p:tgtEl>
                                              <p:spTgt spid="64"/>
                                            </p:tgtEl>
                                            <p:attrNameLst>
                                              <p:attrName>style.visibility</p:attrName>
                                            </p:attrNameLst>
                                          </p:cBhvr>
                                          <p:to>
                                            <p:strVal val="visible"/>
                                          </p:to>
                                        </p:set>
                                        <p:anim calcmode="lin" valueType="num">
                                          <p:cBhvr>
                                            <p:cTn id="64" dur="300" fill="hold"/>
                                            <p:tgtEl>
                                              <p:spTgt spid="64"/>
                                            </p:tgtEl>
                                            <p:attrNameLst>
                                              <p:attrName>ppt_w</p:attrName>
                                            </p:attrNameLst>
                                          </p:cBhvr>
                                          <p:tavLst>
                                            <p:tav tm="0">
                                              <p:val>
                                                <p:fltVal val="0"/>
                                              </p:val>
                                            </p:tav>
                                            <p:tav tm="100000">
                                              <p:val>
                                                <p:strVal val="#ppt_w"/>
                                              </p:val>
                                            </p:tav>
                                          </p:tavLst>
                                        </p:anim>
                                        <p:anim calcmode="lin" valueType="num">
                                          <p:cBhvr>
                                            <p:cTn id="65" dur="300" fill="hold"/>
                                            <p:tgtEl>
                                              <p:spTgt spid="64"/>
                                            </p:tgtEl>
                                            <p:attrNameLst>
                                              <p:attrName>ppt_h</p:attrName>
                                            </p:attrNameLst>
                                          </p:cBhvr>
                                          <p:tavLst>
                                            <p:tav tm="0">
                                              <p:val>
                                                <p:fltVal val="0"/>
                                              </p:val>
                                            </p:tav>
                                            <p:tav tm="100000">
                                              <p:val>
                                                <p:strVal val="#ppt_h"/>
                                              </p:val>
                                            </p:tav>
                                          </p:tavLst>
                                        </p:anim>
                                        <p:animEffect transition="in" filter="fade">
                                          <p:cBhvr>
                                            <p:cTn id="66" dur="300"/>
                                            <p:tgtEl>
                                              <p:spTgt spid="64"/>
                                            </p:tgtEl>
                                          </p:cBhvr>
                                        </p:animEffect>
                                      </p:childTnLst>
                                    </p:cTn>
                                  </p:par>
                                  <p:par>
                                    <p:cTn id="67" presetID="6" presetClass="emph" presetSubtype="0" autoRev="1" fill="hold" grpId="1" nodeType="withEffect">
                                      <p:stCondLst>
                                        <p:cond delay="1300"/>
                                      </p:stCondLst>
                                      <p:childTnLst>
                                        <p:animScale>
                                          <p:cBhvr>
                                            <p:cTn id="68" dur="150" fill="hold"/>
                                            <p:tgtEl>
                                              <p:spTgt spid="64"/>
                                            </p:tgtEl>
                                          </p:cBhvr>
                                          <p:by x="110000" y="110000"/>
                                        </p:animScale>
                                      </p:childTnLst>
                                    </p:cTn>
                                  </p:par>
                                  <p:par>
                                    <p:cTn id="69" presetID="53" presetClass="entr" presetSubtype="16" fill="hold" grpId="0" nodeType="withEffect">
                                      <p:stCondLst>
                                        <p:cond delay="11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300" fill="hold"/>
                                            <p:tgtEl>
                                              <p:spTgt spid="56"/>
                                            </p:tgtEl>
                                            <p:attrNameLst>
                                              <p:attrName>ppt_w</p:attrName>
                                            </p:attrNameLst>
                                          </p:cBhvr>
                                          <p:tavLst>
                                            <p:tav tm="0">
                                              <p:val>
                                                <p:fltVal val="0"/>
                                              </p:val>
                                            </p:tav>
                                            <p:tav tm="100000">
                                              <p:val>
                                                <p:strVal val="#ppt_w"/>
                                              </p:val>
                                            </p:tav>
                                          </p:tavLst>
                                        </p:anim>
                                        <p:anim calcmode="lin" valueType="num">
                                          <p:cBhvr>
                                            <p:cTn id="72" dur="300" fill="hold"/>
                                            <p:tgtEl>
                                              <p:spTgt spid="56"/>
                                            </p:tgtEl>
                                            <p:attrNameLst>
                                              <p:attrName>ppt_h</p:attrName>
                                            </p:attrNameLst>
                                          </p:cBhvr>
                                          <p:tavLst>
                                            <p:tav tm="0">
                                              <p:val>
                                                <p:fltVal val="0"/>
                                              </p:val>
                                            </p:tav>
                                            <p:tav tm="100000">
                                              <p:val>
                                                <p:strVal val="#ppt_h"/>
                                              </p:val>
                                            </p:tav>
                                          </p:tavLst>
                                        </p:anim>
                                        <p:animEffect transition="in" filter="fade">
                                          <p:cBhvr>
                                            <p:cTn id="73" dur="300"/>
                                            <p:tgtEl>
                                              <p:spTgt spid="56"/>
                                            </p:tgtEl>
                                          </p:cBhvr>
                                        </p:animEffect>
                                      </p:childTnLst>
                                    </p:cTn>
                                  </p:par>
                                  <p:par>
                                    <p:cTn id="74" presetID="6" presetClass="emph" presetSubtype="0" autoRev="1" fill="hold" grpId="1" nodeType="withEffect">
                                      <p:stCondLst>
                                        <p:cond delay="1400"/>
                                      </p:stCondLst>
                                      <p:childTnLst>
                                        <p:animScale>
                                          <p:cBhvr>
                                            <p:cTn id="75" dur="150" fill="hold"/>
                                            <p:tgtEl>
                                              <p:spTgt spid="56"/>
                                            </p:tgtEl>
                                          </p:cBhvr>
                                          <p:by x="110000" y="110000"/>
                                        </p:animScale>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fade">
                                          <p:cBhvr>
                                            <p:cTn id="79" dur="500"/>
                                            <p:tgtEl>
                                              <p:spTgt spid="9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500"/>
                                            <p:tgtEl>
                                              <p:spTgt spid="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ldLvl="0" animBg="1"/>
          <p:bldP spid="48" grpId="0" bldLvl="0" animBg="1"/>
          <p:bldP spid="50" grpId="0" bldLvl="0" animBg="1"/>
          <p:bldP spid="50" grpId="1" bldLvl="0" animBg="1"/>
          <p:bldP spid="52" grpId="0" bldLvl="0" animBg="1"/>
          <p:bldP spid="52" grpId="1" bldLvl="0" animBg="1"/>
          <p:bldP spid="56" grpId="0" bldLvl="0" animBg="1"/>
          <p:bldP spid="56" grpId="1" bldLvl="0" animBg="1"/>
          <p:bldP spid="62" grpId="0" bldLvl="0" animBg="1"/>
          <p:bldP spid="62" grpId="1" bldLvl="0" animBg="1"/>
          <p:bldP spid="64" grpId="0" bldLvl="0" animBg="1"/>
          <p:bldP spid="64" grpId="1" bldLvl="0" animBg="1"/>
          <p:bldP spid="66" grpId="0" bldLvl="0" animBg="1"/>
          <p:bldP spid="66" grpId="1" bldLvl="0" animBg="1"/>
          <p:bldP spid="67" grpId="0"/>
          <p:bldP spid="67" grpId="1"/>
          <p:bldP spid="94" grpId="0"/>
          <p:bldP spid="3" grpId="0"/>
          <p:bldP spid="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750" fill="hold"/>
                                            <p:tgtEl>
                                              <p:spTgt spid="48"/>
                                            </p:tgtEl>
                                            <p:attrNameLst>
                                              <p:attrName>ppt_x</p:attrName>
                                            </p:attrNameLst>
                                          </p:cBhvr>
                                          <p:tavLst>
                                            <p:tav tm="0">
                                              <p:val>
                                                <p:strVal val="0-#ppt_w/2"/>
                                              </p:val>
                                            </p:tav>
                                            <p:tav tm="100000">
                                              <p:val>
                                                <p:strVal val="#ppt_x"/>
                                              </p:val>
                                            </p:tav>
                                          </p:tavLst>
                                        </p:anim>
                                        <p:anim calcmode="lin" valueType="num">
                                          <p:cBhvr additive="base">
                                            <p:cTn id="8" dur="750" fill="hold"/>
                                            <p:tgtEl>
                                              <p:spTgt spid="4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20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750" fill="hold"/>
                                            <p:tgtEl>
                                              <p:spTgt spid="93"/>
                                            </p:tgtEl>
                                            <p:attrNameLst>
                                              <p:attrName>ppt_x</p:attrName>
                                            </p:attrNameLst>
                                          </p:cBhvr>
                                          <p:tavLst>
                                            <p:tav tm="0">
                                              <p:val>
                                                <p:strVal val="1+#ppt_w/2"/>
                                              </p:val>
                                            </p:tav>
                                            <p:tav tm="100000">
                                              <p:val>
                                                <p:strVal val="#ppt_x"/>
                                              </p:val>
                                            </p:tav>
                                          </p:tavLst>
                                        </p:anim>
                                        <p:anim calcmode="lin" valueType="num">
                                          <p:cBhvr additive="base">
                                            <p:cTn id="12" dur="750" fill="hold"/>
                                            <p:tgtEl>
                                              <p:spTgt spid="93"/>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500"/>
                                      </p:stCondLst>
                                      <p:childTnLst>
                                        <p:set>
                                          <p:cBhvr>
                                            <p:cTn id="14" dur="1" fill="hold">
                                              <p:stCondLst>
                                                <p:cond delay="0"/>
                                              </p:stCondLst>
                                            </p:cTn>
                                            <p:tgtEl>
                                              <p:spTgt spid="66"/>
                                            </p:tgtEl>
                                            <p:attrNameLst>
                                              <p:attrName>style.visibility</p:attrName>
                                            </p:attrNameLst>
                                          </p:cBhvr>
                                          <p:to>
                                            <p:strVal val="visible"/>
                                          </p:to>
                                        </p:set>
                                        <p:anim calcmode="lin" valueType="num">
                                          <p:cBhvr>
                                            <p:cTn id="15" dur="300" fill="hold"/>
                                            <p:tgtEl>
                                              <p:spTgt spid="66"/>
                                            </p:tgtEl>
                                            <p:attrNameLst>
                                              <p:attrName>ppt_w</p:attrName>
                                            </p:attrNameLst>
                                          </p:cBhvr>
                                          <p:tavLst>
                                            <p:tav tm="0">
                                              <p:val>
                                                <p:fltVal val="0"/>
                                              </p:val>
                                            </p:tav>
                                            <p:tav tm="100000">
                                              <p:val>
                                                <p:strVal val="#ppt_w"/>
                                              </p:val>
                                            </p:tav>
                                          </p:tavLst>
                                        </p:anim>
                                        <p:anim calcmode="lin" valueType="num">
                                          <p:cBhvr>
                                            <p:cTn id="16" dur="300" fill="hold"/>
                                            <p:tgtEl>
                                              <p:spTgt spid="66"/>
                                            </p:tgtEl>
                                            <p:attrNameLst>
                                              <p:attrName>ppt_h</p:attrName>
                                            </p:attrNameLst>
                                          </p:cBhvr>
                                          <p:tavLst>
                                            <p:tav tm="0">
                                              <p:val>
                                                <p:fltVal val="0"/>
                                              </p:val>
                                            </p:tav>
                                            <p:tav tm="100000">
                                              <p:val>
                                                <p:strVal val="#ppt_h"/>
                                              </p:val>
                                            </p:tav>
                                          </p:tavLst>
                                        </p:anim>
                                        <p:animEffect transition="in" filter="fade">
                                          <p:cBhvr>
                                            <p:cTn id="17" dur="300"/>
                                            <p:tgtEl>
                                              <p:spTgt spid="66"/>
                                            </p:tgtEl>
                                          </p:cBhvr>
                                        </p:animEffect>
                                      </p:childTnLst>
                                    </p:cTn>
                                  </p:par>
                                  <p:par>
                                    <p:cTn id="18" presetID="6" presetClass="emph" presetSubtype="0" autoRev="1" fill="hold" grpId="1" nodeType="withEffect">
                                      <p:stCondLst>
                                        <p:cond delay="800"/>
                                      </p:stCondLst>
                                      <p:childTnLst>
                                        <p:animScale>
                                          <p:cBhvr>
                                            <p:cTn id="19" dur="150" fill="hold"/>
                                            <p:tgtEl>
                                              <p:spTgt spid="66"/>
                                            </p:tgtEl>
                                          </p:cBhvr>
                                          <p:by x="110000" y="110000"/>
                                        </p:animScale>
                                      </p:childTnLst>
                                    </p:cTn>
                                  </p:par>
                                  <p:par>
                                    <p:cTn id="20" presetID="53" presetClass="entr" presetSubtype="16" fill="hold" nodeType="withEffect">
                                      <p:stCondLst>
                                        <p:cond delay="800"/>
                                      </p:stCondLst>
                                      <p:childTnLst>
                                        <p:set>
                                          <p:cBhvr>
                                            <p:cTn id="21" dur="1" fill="hold">
                                              <p:stCondLst>
                                                <p:cond delay="0"/>
                                              </p:stCondLst>
                                            </p:cTn>
                                            <p:tgtEl>
                                              <p:spTgt spid="88"/>
                                            </p:tgtEl>
                                            <p:attrNameLst>
                                              <p:attrName>style.visibility</p:attrName>
                                            </p:attrNameLst>
                                          </p:cBhvr>
                                          <p:to>
                                            <p:strVal val="visible"/>
                                          </p:to>
                                        </p:set>
                                        <p:anim calcmode="lin" valueType="num">
                                          <p:cBhvr>
                                            <p:cTn id="22" dur="300" fill="hold"/>
                                            <p:tgtEl>
                                              <p:spTgt spid="88"/>
                                            </p:tgtEl>
                                            <p:attrNameLst>
                                              <p:attrName>ppt_w</p:attrName>
                                            </p:attrNameLst>
                                          </p:cBhvr>
                                          <p:tavLst>
                                            <p:tav tm="0">
                                              <p:val>
                                                <p:fltVal val="0"/>
                                              </p:val>
                                            </p:tav>
                                            <p:tav tm="100000">
                                              <p:val>
                                                <p:strVal val="#ppt_w"/>
                                              </p:val>
                                            </p:tav>
                                          </p:tavLst>
                                        </p:anim>
                                        <p:anim calcmode="lin" valueType="num">
                                          <p:cBhvr>
                                            <p:cTn id="23" dur="300" fill="hold"/>
                                            <p:tgtEl>
                                              <p:spTgt spid="88"/>
                                            </p:tgtEl>
                                            <p:attrNameLst>
                                              <p:attrName>ppt_h</p:attrName>
                                            </p:attrNameLst>
                                          </p:cBhvr>
                                          <p:tavLst>
                                            <p:tav tm="0">
                                              <p:val>
                                                <p:fltVal val="0"/>
                                              </p:val>
                                            </p:tav>
                                            <p:tav tm="100000">
                                              <p:val>
                                                <p:strVal val="#ppt_h"/>
                                              </p:val>
                                            </p:tav>
                                          </p:tavLst>
                                        </p:anim>
                                        <p:animEffect transition="in" filter="fade">
                                          <p:cBhvr>
                                            <p:cTn id="24" dur="300"/>
                                            <p:tgtEl>
                                              <p:spTgt spid="88"/>
                                            </p:tgtEl>
                                          </p:cBhvr>
                                        </p:animEffect>
                                      </p:childTnLst>
                                    </p:cTn>
                                  </p:par>
                                  <p:par>
                                    <p:cTn id="25" presetID="6" presetClass="emph" presetSubtype="0" autoRev="1" fill="hold" nodeType="withEffect">
                                      <p:stCondLst>
                                        <p:cond delay="1100"/>
                                      </p:stCondLst>
                                      <p:childTnLst>
                                        <p:animScale>
                                          <p:cBhvr>
                                            <p:cTn id="26" dur="150" fill="hold"/>
                                            <p:tgtEl>
                                              <p:spTgt spid="88"/>
                                            </p:tgtEl>
                                          </p:cBhvr>
                                          <p:by x="110000" y="110000"/>
                                        </p:animScale>
                                      </p:childTnLst>
                                    </p:cTn>
                                  </p:par>
                                  <p:par>
                                    <p:cTn id="27" presetID="53" presetClass="entr" presetSubtype="16" fill="hold" grpId="0" nodeType="withEffect">
                                      <p:stCondLst>
                                        <p:cond delay="800"/>
                                      </p:stCondLst>
                                      <p:childTnLst>
                                        <p:set>
                                          <p:cBhvr>
                                            <p:cTn id="28" dur="1" fill="hold">
                                              <p:stCondLst>
                                                <p:cond delay="0"/>
                                              </p:stCondLst>
                                            </p:cTn>
                                            <p:tgtEl>
                                              <p:spTgt spid="50"/>
                                            </p:tgtEl>
                                            <p:attrNameLst>
                                              <p:attrName>style.visibility</p:attrName>
                                            </p:attrNameLst>
                                          </p:cBhvr>
                                          <p:to>
                                            <p:strVal val="visible"/>
                                          </p:to>
                                        </p:set>
                                        <p:anim calcmode="lin" valueType="num">
                                          <p:cBhvr>
                                            <p:cTn id="29" dur="300" fill="hold"/>
                                            <p:tgtEl>
                                              <p:spTgt spid="50"/>
                                            </p:tgtEl>
                                            <p:attrNameLst>
                                              <p:attrName>ppt_w</p:attrName>
                                            </p:attrNameLst>
                                          </p:cBhvr>
                                          <p:tavLst>
                                            <p:tav tm="0">
                                              <p:val>
                                                <p:fltVal val="0"/>
                                              </p:val>
                                            </p:tav>
                                            <p:tav tm="100000">
                                              <p:val>
                                                <p:strVal val="#ppt_w"/>
                                              </p:val>
                                            </p:tav>
                                          </p:tavLst>
                                        </p:anim>
                                        <p:anim calcmode="lin" valueType="num">
                                          <p:cBhvr>
                                            <p:cTn id="30" dur="300" fill="hold"/>
                                            <p:tgtEl>
                                              <p:spTgt spid="50"/>
                                            </p:tgtEl>
                                            <p:attrNameLst>
                                              <p:attrName>ppt_h</p:attrName>
                                            </p:attrNameLst>
                                          </p:cBhvr>
                                          <p:tavLst>
                                            <p:tav tm="0">
                                              <p:val>
                                                <p:fltVal val="0"/>
                                              </p:val>
                                            </p:tav>
                                            <p:tav tm="100000">
                                              <p:val>
                                                <p:strVal val="#ppt_h"/>
                                              </p:val>
                                            </p:tav>
                                          </p:tavLst>
                                        </p:anim>
                                        <p:animEffect transition="in" filter="fade">
                                          <p:cBhvr>
                                            <p:cTn id="31" dur="300"/>
                                            <p:tgtEl>
                                              <p:spTgt spid="50"/>
                                            </p:tgtEl>
                                          </p:cBhvr>
                                        </p:animEffect>
                                      </p:childTnLst>
                                    </p:cTn>
                                  </p:par>
                                  <p:par>
                                    <p:cTn id="32" presetID="6" presetClass="emph" presetSubtype="0" autoRev="1" fill="hold" grpId="1" nodeType="withEffect">
                                      <p:stCondLst>
                                        <p:cond delay="1100"/>
                                      </p:stCondLst>
                                      <p:childTnLst>
                                        <p:animScale>
                                          <p:cBhvr>
                                            <p:cTn id="33" dur="150" fill="hold"/>
                                            <p:tgtEl>
                                              <p:spTgt spid="50"/>
                                            </p:tgtEl>
                                          </p:cBhvr>
                                          <p:by x="110000" y="110000"/>
                                        </p:animScale>
                                      </p:childTnLst>
                                    </p:cTn>
                                  </p:par>
                                  <p:par>
                                    <p:cTn id="34" presetID="53" presetClass="entr" presetSubtype="16" fill="hold" grpId="0" nodeType="withEffect">
                                      <p:stCondLst>
                                        <p:cond delay="1100"/>
                                      </p:stCondLst>
                                      <p:childTnLst>
                                        <p:set>
                                          <p:cBhvr>
                                            <p:cTn id="35" dur="1" fill="hold">
                                              <p:stCondLst>
                                                <p:cond delay="0"/>
                                              </p:stCondLst>
                                            </p:cTn>
                                            <p:tgtEl>
                                              <p:spTgt spid="67"/>
                                            </p:tgtEl>
                                            <p:attrNameLst>
                                              <p:attrName>style.visibility</p:attrName>
                                            </p:attrNameLst>
                                          </p:cBhvr>
                                          <p:to>
                                            <p:strVal val="visible"/>
                                          </p:to>
                                        </p:set>
                                        <p:anim calcmode="lin" valueType="num">
                                          <p:cBhvr>
                                            <p:cTn id="36" dur="300" fill="hold"/>
                                            <p:tgtEl>
                                              <p:spTgt spid="67"/>
                                            </p:tgtEl>
                                            <p:attrNameLst>
                                              <p:attrName>ppt_w</p:attrName>
                                            </p:attrNameLst>
                                          </p:cBhvr>
                                          <p:tavLst>
                                            <p:tav tm="0">
                                              <p:val>
                                                <p:fltVal val="0"/>
                                              </p:val>
                                            </p:tav>
                                            <p:tav tm="100000">
                                              <p:val>
                                                <p:strVal val="#ppt_w"/>
                                              </p:val>
                                            </p:tav>
                                          </p:tavLst>
                                        </p:anim>
                                        <p:anim calcmode="lin" valueType="num">
                                          <p:cBhvr>
                                            <p:cTn id="37" dur="300" fill="hold"/>
                                            <p:tgtEl>
                                              <p:spTgt spid="67"/>
                                            </p:tgtEl>
                                            <p:attrNameLst>
                                              <p:attrName>ppt_h</p:attrName>
                                            </p:attrNameLst>
                                          </p:cBhvr>
                                          <p:tavLst>
                                            <p:tav tm="0">
                                              <p:val>
                                                <p:fltVal val="0"/>
                                              </p:val>
                                            </p:tav>
                                            <p:tav tm="100000">
                                              <p:val>
                                                <p:strVal val="#ppt_h"/>
                                              </p:val>
                                            </p:tav>
                                          </p:tavLst>
                                        </p:anim>
                                        <p:animEffect transition="in" filter="fade">
                                          <p:cBhvr>
                                            <p:cTn id="38" dur="300"/>
                                            <p:tgtEl>
                                              <p:spTgt spid="67"/>
                                            </p:tgtEl>
                                          </p:cBhvr>
                                        </p:animEffect>
                                      </p:childTnLst>
                                    </p:cTn>
                                  </p:par>
                                  <p:par>
                                    <p:cTn id="39" presetID="6" presetClass="emph" presetSubtype="0" autoRev="1" fill="hold" grpId="1" nodeType="withEffect">
                                      <p:stCondLst>
                                        <p:cond delay="1400"/>
                                      </p:stCondLst>
                                      <p:childTnLst>
                                        <p:animScale>
                                          <p:cBhvr>
                                            <p:cTn id="40" dur="150" fill="hold"/>
                                            <p:tgtEl>
                                              <p:spTgt spid="67"/>
                                            </p:tgtEl>
                                          </p:cBhvr>
                                          <p:by x="110000" y="110000"/>
                                        </p:animScale>
                                      </p:childTnLst>
                                    </p:cTn>
                                  </p:par>
                                  <p:par>
                                    <p:cTn id="41" presetID="53" presetClass="entr" presetSubtype="16" fill="hold" grpId="0" nodeType="withEffect">
                                      <p:stCondLst>
                                        <p:cond delay="600"/>
                                      </p:stCondLst>
                                      <p:childTnLst>
                                        <p:set>
                                          <p:cBhvr>
                                            <p:cTn id="42" dur="1" fill="hold">
                                              <p:stCondLst>
                                                <p:cond delay="0"/>
                                              </p:stCondLst>
                                            </p:cTn>
                                            <p:tgtEl>
                                              <p:spTgt spid="52"/>
                                            </p:tgtEl>
                                            <p:attrNameLst>
                                              <p:attrName>style.visibility</p:attrName>
                                            </p:attrNameLst>
                                          </p:cBhvr>
                                          <p:to>
                                            <p:strVal val="visible"/>
                                          </p:to>
                                        </p:set>
                                        <p:anim calcmode="lin" valueType="num">
                                          <p:cBhvr>
                                            <p:cTn id="43" dur="300" fill="hold"/>
                                            <p:tgtEl>
                                              <p:spTgt spid="52"/>
                                            </p:tgtEl>
                                            <p:attrNameLst>
                                              <p:attrName>ppt_w</p:attrName>
                                            </p:attrNameLst>
                                          </p:cBhvr>
                                          <p:tavLst>
                                            <p:tav tm="0">
                                              <p:val>
                                                <p:fltVal val="0"/>
                                              </p:val>
                                            </p:tav>
                                            <p:tav tm="100000">
                                              <p:val>
                                                <p:strVal val="#ppt_w"/>
                                              </p:val>
                                            </p:tav>
                                          </p:tavLst>
                                        </p:anim>
                                        <p:anim calcmode="lin" valueType="num">
                                          <p:cBhvr>
                                            <p:cTn id="44" dur="300" fill="hold"/>
                                            <p:tgtEl>
                                              <p:spTgt spid="52"/>
                                            </p:tgtEl>
                                            <p:attrNameLst>
                                              <p:attrName>ppt_h</p:attrName>
                                            </p:attrNameLst>
                                          </p:cBhvr>
                                          <p:tavLst>
                                            <p:tav tm="0">
                                              <p:val>
                                                <p:fltVal val="0"/>
                                              </p:val>
                                            </p:tav>
                                            <p:tav tm="100000">
                                              <p:val>
                                                <p:strVal val="#ppt_h"/>
                                              </p:val>
                                            </p:tav>
                                          </p:tavLst>
                                        </p:anim>
                                        <p:animEffect transition="in" filter="fade">
                                          <p:cBhvr>
                                            <p:cTn id="45" dur="300"/>
                                            <p:tgtEl>
                                              <p:spTgt spid="52"/>
                                            </p:tgtEl>
                                          </p:cBhvr>
                                        </p:animEffect>
                                      </p:childTnLst>
                                    </p:cTn>
                                  </p:par>
                                  <p:par>
                                    <p:cTn id="46" presetID="6" presetClass="emph" presetSubtype="0" autoRev="1" fill="hold" grpId="1" nodeType="withEffect">
                                      <p:stCondLst>
                                        <p:cond delay="900"/>
                                      </p:stCondLst>
                                      <p:childTnLst>
                                        <p:animScale>
                                          <p:cBhvr>
                                            <p:cTn id="47" dur="150" fill="hold"/>
                                            <p:tgtEl>
                                              <p:spTgt spid="52"/>
                                            </p:tgtEl>
                                          </p:cBhvr>
                                          <p:by x="110000" y="110000"/>
                                        </p:animScale>
                                      </p:childTnLst>
                                    </p:cTn>
                                  </p:par>
                                  <p:par>
                                    <p:cTn id="48" presetID="53" presetClass="entr" presetSubtype="16" fill="hold" nodeType="withEffect">
                                      <p:stCondLst>
                                        <p:cond delay="900"/>
                                      </p:stCondLst>
                                      <p:childTnLst>
                                        <p:set>
                                          <p:cBhvr>
                                            <p:cTn id="49" dur="1" fill="hold">
                                              <p:stCondLst>
                                                <p:cond delay="0"/>
                                              </p:stCondLst>
                                            </p:cTn>
                                            <p:tgtEl>
                                              <p:spTgt spid="68"/>
                                            </p:tgtEl>
                                            <p:attrNameLst>
                                              <p:attrName>style.visibility</p:attrName>
                                            </p:attrNameLst>
                                          </p:cBhvr>
                                          <p:to>
                                            <p:strVal val="visible"/>
                                          </p:to>
                                        </p:set>
                                        <p:anim calcmode="lin" valueType="num">
                                          <p:cBhvr>
                                            <p:cTn id="50" dur="300" fill="hold"/>
                                            <p:tgtEl>
                                              <p:spTgt spid="68"/>
                                            </p:tgtEl>
                                            <p:attrNameLst>
                                              <p:attrName>ppt_w</p:attrName>
                                            </p:attrNameLst>
                                          </p:cBhvr>
                                          <p:tavLst>
                                            <p:tav tm="0">
                                              <p:val>
                                                <p:fltVal val="0"/>
                                              </p:val>
                                            </p:tav>
                                            <p:tav tm="100000">
                                              <p:val>
                                                <p:strVal val="#ppt_w"/>
                                              </p:val>
                                            </p:tav>
                                          </p:tavLst>
                                        </p:anim>
                                        <p:anim calcmode="lin" valueType="num">
                                          <p:cBhvr>
                                            <p:cTn id="51" dur="300" fill="hold"/>
                                            <p:tgtEl>
                                              <p:spTgt spid="68"/>
                                            </p:tgtEl>
                                            <p:attrNameLst>
                                              <p:attrName>ppt_h</p:attrName>
                                            </p:attrNameLst>
                                          </p:cBhvr>
                                          <p:tavLst>
                                            <p:tav tm="0">
                                              <p:val>
                                                <p:fltVal val="0"/>
                                              </p:val>
                                            </p:tav>
                                            <p:tav tm="100000">
                                              <p:val>
                                                <p:strVal val="#ppt_h"/>
                                              </p:val>
                                            </p:tav>
                                          </p:tavLst>
                                        </p:anim>
                                        <p:animEffect transition="in" filter="fade">
                                          <p:cBhvr>
                                            <p:cTn id="52" dur="300"/>
                                            <p:tgtEl>
                                              <p:spTgt spid="68"/>
                                            </p:tgtEl>
                                          </p:cBhvr>
                                        </p:animEffect>
                                      </p:childTnLst>
                                    </p:cTn>
                                  </p:par>
                                  <p:par>
                                    <p:cTn id="53" presetID="6" presetClass="emph" presetSubtype="0" autoRev="1" fill="hold" nodeType="withEffect">
                                      <p:stCondLst>
                                        <p:cond delay="1200"/>
                                      </p:stCondLst>
                                      <p:childTnLst>
                                        <p:animScale>
                                          <p:cBhvr>
                                            <p:cTn id="54" dur="150" fill="hold"/>
                                            <p:tgtEl>
                                              <p:spTgt spid="68"/>
                                            </p:tgtEl>
                                          </p:cBhvr>
                                          <p:by x="110000" y="110000"/>
                                        </p:animScale>
                                      </p:childTnLst>
                                    </p:cTn>
                                  </p:par>
                                  <p:par>
                                    <p:cTn id="55" presetID="53" presetClass="entr" presetSubtype="16" fill="hold" grpId="0" nodeType="withEffect">
                                      <p:stCondLst>
                                        <p:cond delay="700"/>
                                      </p:stCondLst>
                                      <p:childTnLst>
                                        <p:set>
                                          <p:cBhvr>
                                            <p:cTn id="56" dur="1" fill="hold">
                                              <p:stCondLst>
                                                <p:cond delay="0"/>
                                              </p:stCondLst>
                                            </p:cTn>
                                            <p:tgtEl>
                                              <p:spTgt spid="62"/>
                                            </p:tgtEl>
                                            <p:attrNameLst>
                                              <p:attrName>style.visibility</p:attrName>
                                            </p:attrNameLst>
                                          </p:cBhvr>
                                          <p:to>
                                            <p:strVal val="visible"/>
                                          </p:to>
                                        </p:set>
                                        <p:anim calcmode="lin" valueType="num">
                                          <p:cBhvr>
                                            <p:cTn id="57" dur="300" fill="hold"/>
                                            <p:tgtEl>
                                              <p:spTgt spid="62"/>
                                            </p:tgtEl>
                                            <p:attrNameLst>
                                              <p:attrName>ppt_w</p:attrName>
                                            </p:attrNameLst>
                                          </p:cBhvr>
                                          <p:tavLst>
                                            <p:tav tm="0">
                                              <p:val>
                                                <p:fltVal val="0"/>
                                              </p:val>
                                            </p:tav>
                                            <p:tav tm="100000">
                                              <p:val>
                                                <p:strVal val="#ppt_w"/>
                                              </p:val>
                                            </p:tav>
                                          </p:tavLst>
                                        </p:anim>
                                        <p:anim calcmode="lin" valueType="num">
                                          <p:cBhvr>
                                            <p:cTn id="58" dur="300" fill="hold"/>
                                            <p:tgtEl>
                                              <p:spTgt spid="62"/>
                                            </p:tgtEl>
                                            <p:attrNameLst>
                                              <p:attrName>ppt_h</p:attrName>
                                            </p:attrNameLst>
                                          </p:cBhvr>
                                          <p:tavLst>
                                            <p:tav tm="0">
                                              <p:val>
                                                <p:fltVal val="0"/>
                                              </p:val>
                                            </p:tav>
                                            <p:tav tm="100000">
                                              <p:val>
                                                <p:strVal val="#ppt_h"/>
                                              </p:val>
                                            </p:tav>
                                          </p:tavLst>
                                        </p:anim>
                                        <p:animEffect transition="in" filter="fade">
                                          <p:cBhvr>
                                            <p:cTn id="59" dur="300"/>
                                            <p:tgtEl>
                                              <p:spTgt spid="62"/>
                                            </p:tgtEl>
                                          </p:cBhvr>
                                        </p:animEffect>
                                      </p:childTnLst>
                                    </p:cTn>
                                  </p:par>
                                  <p:par>
                                    <p:cTn id="60" presetID="6" presetClass="emph" presetSubtype="0" autoRev="1" fill="hold" grpId="1" nodeType="withEffect">
                                      <p:stCondLst>
                                        <p:cond delay="1000"/>
                                      </p:stCondLst>
                                      <p:childTnLst>
                                        <p:animScale>
                                          <p:cBhvr>
                                            <p:cTn id="61" dur="150" fill="hold"/>
                                            <p:tgtEl>
                                              <p:spTgt spid="62"/>
                                            </p:tgtEl>
                                          </p:cBhvr>
                                          <p:by x="110000" y="110000"/>
                                        </p:animScale>
                                      </p:childTnLst>
                                    </p:cTn>
                                  </p:par>
                                  <p:par>
                                    <p:cTn id="62" presetID="53" presetClass="entr" presetSubtype="16" fill="hold" grpId="0" nodeType="withEffect">
                                      <p:stCondLst>
                                        <p:cond delay="1000"/>
                                      </p:stCondLst>
                                      <p:childTnLst>
                                        <p:set>
                                          <p:cBhvr>
                                            <p:cTn id="63" dur="1" fill="hold">
                                              <p:stCondLst>
                                                <p:cond delay="0"/>
                                              </p:stCondLst>
                                            </p:cTn>
                                            <p:tgtEl>
                                              <p:spTgt spid="64"/>
                                            </p:tgtEl>
                                            <p:attrNameLst>
                                              <p:attrName>style.visibility</p:attrName>
                                            </p:attrNameLst>
                                          </p:cBhvr>
                                          <p:to>
                                            <p:strVal val="visible"/>
                                          </p:to>
                                        </p:set>
                                        <p:anim calcmode="lin" valueType="num">
                                          <p:cBhvr>
                                            <p:cTn id="64" dur="300" fill="hold"/>
                                            <p:tgtEl>
                                              <p:spTgt spid="64"/>
                                            </p:tgtEl>
                                            <p:attrNameLst>
                                              <p:attrName>ppt_w</p:attrName>
                                            </p:attrNameLst>
                                          </p:cBhvr>
                                          <p:tavLst>
                                            <p:tav tm="0">
                                              <p:val>
                                                <p:fltVal val="0"/>
                                              </p:val>
                                            </p:tav>
                                            <p:tav tm="100000">
                                              <p:val>
                                                <p:strVal val="#ppt_w"/>
                                              </p:val>
                                            </p:tav>
                                          </p:tavLst>
                                        </p:anim>
                                        <p:anim calcmode="lin" valueType="num">
                                          <p:cBhvr>
                                            <p:cTn id="65" dur="300" fill="hold"/>
                                            <p:tgtEl>
                                              <p:spTgt spid="64"/>
                                            </p:tgtEl>
                                            <p:attrNameLst>
                                              <p:attrName>ppt_h</p:attrName>
                                            </p:attrNameLst>
                                          </p:cBhvr>
                                          <p:tavLst>
                                            <p:tav tm="0">
                                              <p:val>
                                                <p:fltVal val="0"/>
                                              </p:val>
                                            </p:tav>
                                            <p:tav tm="100000">
                                              <p:val>
                                                <p:strVal val="#ppt_h"/>
                                              </p:val>
                                            </p:tav>
                                          </p:tavLst>
                                        </p:anim>
                                        <p:animEffect transition="in" filter="fade">
                                          <p:cBhvr>
                                            <p:cTn id="66" dur="300"/>
                                            <p:tgtEl>
                                              <p:spTgt spid="64"/>
                                            </p:tgtEl>
                                          </p:cBhvr>
                                        </p:animEffect>
                                      </p:childTnLst>
                                    </p:cTn>
                                  </p:par>
                                  <p:par>
                                    <p:cTn id="67" presetID="6" presetClass="emph" presetSubtype="0" autoRev="1" fill="hold" grpId="1" nodeType="withEffect">
                                      <p:stCondLst>
                                        <p:cond delay="1300"/>
                                      </p:stCondLst>
                                      <p:childTnLst>
                                        <p:animScale>
                                          <p:cBhvr>
                                            <p:cTn id="68" dur="150" fill="hold"/>
                                            <p:tgtEl>
                                              <p:spTgt spid="64"/>
                                            </p:tgtEl>
                                          </p:cBhvr>
                                          <p:by x="110000" y="110000"/>
                                        </p:animScale>
                                      </p:childTnLst>
                                    </p:cTn>
                                  </p:par>
                                  <p:par>
                                    <p:cTn id="69" presetID="53" presetClass="entr" presetSubtype="16" fill="hold" grpId="0" nodeType="withEffect">
                                      <p:stCondLst>
                                        <p:cond delay="1100"/>
                                      </p:stCondLst>
                                      <p:childTnLst>
                                        <p:set>
                                          <p:cBhvr>
                                            <p:cTn id="70" dur="1" fill="hold">
                                              <p:stCondLst>
                                                <p:cond delay="0"/>
                                              </p:stCondLst>
                                            </p:cTn>
                                            <p:tgtEl>
                                              <p:spTgt spid="56"/>
                                            </p:tgtEl>
                                            <p:attrNameLst>
                                              <p:attrName>style.visibility</p:attrName>
                                            </p:attrNameLst>
                                          </p:cBhvr>
                                          <p:to>
                                            <p:strVal val="visible"/>
                                          </p:to>
                                        </p:set>
                                        <p:anim calcmode="lin" valueType="num">
                                          <p:cBhvr>
                                            <p:cTn id="71" dur="300" fill="hold"/>
                                            <p:tgtEl>
                                              <p:spTgt spid="56"/>
                                            </p:tgtEl>
                                            <p:attrNameLst>
                                              <p:attrName>ppt_w</p:attrName>
                                            </p:attrNameLst>
                                          </p:cBhvr>
                                          <p:tavLst>
                                            <p:tav tm="0">
                                              <p:val>
                                                <p:fltVal val="0"/>
                                              </p:val>
                                            </p:tav>
                                            <p:tav tm="100000">
                                              <p:val>
                                                <p:strVal val="#ppt_w"/>
                                              </p:val>
                                            </p:tav>
                                          </p:tavLst>
                                        </p:anim>
                                        <p:anim calcmode="lin" valueType="num">
                                          <p:cBhvr>
                                            <p:cTn id="72" dur="300" fill="hold"/>
                                            <p:tgtEl>
                                              <p:spTgt spid="56"/>
                                            </p:tgtEl>
                                            <p:attrNameLst>
                                              <p:attrName>ppt_h</p:attrName>
                                            </p:attrNameLst>
                                          </p:cBhvr>
                                          <p:tavLst>
                                            <p:tav tm="0">
                                              <p:val>
                                                <p:fltVal val="0"/>
                                              </p:val>
                                            </p:tav>
                                            <p:tav tm="100000">
                                              <p:val>
                                                <p:strVal val="#ppt_h"/>
                                              </p:val>
                                            </p:tav>
                                          </p:tavLst>
                                        </p:anim>
                                        <p:animEffect transition="in" filter="fade">
                                          <p:cBhvr>
                                            <p:cTn id="73" dur="300"/>
                                            <p:tgtEl>
                                              <p:spTgt spid="56"/>
                                            </p:tgtEl>
                                          </p:cBhvr>
                                        </p:animEffect>
                                      </p:childTnLst>
                                    </p:cTn>
                                  </p:par>
                                  <p:par>
                                    <p:cTn id="74" presetID="6" presetClass="emph" presetSubtype="0" autoRev="1" fill="hold" grpId="1" nodeType="withEffect">
                                      <p:stCondLst>
                                        <p:cond delay="1400"/>
                                      </p:stCondLst>
                                      <p:childTnLst>
                                        <p:animScale>
                                          <p:cBhvr>
                                            <p:cTn id="75" dur="150" fill="hold"/>
                                            <p:tgtEl>
                                              <p:spTgt spid="56"/>
                                            </p:tgtEl>
                                          </p:cBhvr>
                                          <p:by x="110000" y="110000"/>
                                        </p:animScale>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94"/>
                                            </p:tgtEl>
                                            <p:attrNameLst>
                                              <p:attrName>style.visibility</p:attrName>
                                            </p:attrNameLst>
                                          </p:cBhvr>
                                          <p:to>
                                            <p:strVal val="visible"/>
                                          </p:to>
                                        </p:set>
                                        <p:animEffect transition="in" filter="fade">
                                          <p:cBhvr>
                                            <p:cTn id="79" dur="500"/>
                                            <p:tgtEl>
                                              <p:spTgt spid="9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fade">
                                          <p:cBhvr>
                                            <p:cTn id="82" dur="500"/>
                                            <p:tgtEl>
                                              <p:spTgt spid="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fade">
                                          <p:cBhvr>
                                            <p:cTn id="8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ldLvl="0" animBg="1"/>
          <p:bldP spid="48" grpId="0" bldLvl="0" animBg="1"/>
          <p:bldP spid="50" grpId="0" bldLvl="0" animBg="1"/>
          <p:bldP spid="50" grpId="1" bldLvl="0" animBg="1"/>
          <p:bldP spid="52" grpId="0" bldLvl="0" animBg="1"/>
          <p:bldP spid="52" grpId="1" bldLvl="0" animBg="1"/>
          <p:bldP spid="56" grpId="0" bldLvl="0" animBg="1"/>
          <p:bldP spid="56" grpId="1" bldLvl="0" animBg="1"/>
          <p:bldP spid="62" grpId="0" bldLvl="0" animBg="1"/>
          <p:bldP spid="62" grpId="1" bldLvl="0" animBg="1"/>
          <p:bldP spid="64" grpId="0" bldLvl="0" animBg="1"/>
          <p:bldP spid="64" grpId="1" bldLvl="0" animBg="1"/>
          <p:bldP spid="66" grpId="0" bldLvl="0" animBg="1"/>
          <p:bldP spid="66" grpId="1" bldLvl="0" animBg="1"/>
          <p:bldP spid="67" grpId="0"/>
          <p:bldP spid="67" grpId="1"/>
          <p:bldP spid="94" grpId="0"/>
          <p:bldP spid="3" grpId="0"/>
          <p:bldP spid="4"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0" y="260350"/>
            <a:ext cx="680085" cy="431800"/>
            <a:chOff x="0" y="410"/>
            <a:chExt cx="1071" cy="680"/>
          </a:xfrm>
        </p:grpSpPr>
        <p:sp>
          <p:nvSpPr>
            <p:cNvPr id="4"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5"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7"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基础应用</a:t>
            </a:r>
            <a:endParaRPr lang="zh-CN" altLang="en-US" b="1" dirty="0">
              <a:latin typeface="微软雅黑" panose="020B0503020204020204" pitchFamily="34" charset="-122"/>
              <a:ea typeface="微软雅黑" panose="020B0503020204020204" pitchFamily="34" charset="-122"/>
            </a:endParaRPr>
          </a:p>
        </p:txBody>
      </p:sp>
      <p:pic>
        <p:nvPicPr>
          <p:cNvPr id="16" name="Picture 15      (向天歌演示原创作品：www.TopPPT.cn)"/>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36648" y="1628800"/>
            <a:ext cx="6023782" cy="4257794"/>
          </a:xfrm>
          <a:prstGeom prst="rect">
            <a:avLst/>
          </a:prstGeom>
        </p:spPr>
      </p:pic>
      <p:grpSp>
        <p:nvGrpSpPr>
          <p:cNvPr id="3" name="组合 2"/>
          <p:cNvGrpSpPr/>
          <p:nvPr/>
        </p:nvGrpSpPr>
        <p:grpSpPr>
          <a:xfrm>
            <a:off x="7259955" y="2931795"/>
            <a:ext cx="3893820" cy="791210"/>
            <a:chOff x="11433" y="4617"/>
            <a:chExt cx="6132" cy="1246"/>
          </a:xfrm>
        </p:grpSpPr>
        <p:sp>
          <p:nvSpPr>
            <p:cNvPr id="17" name="Rectangle 16      (向天歌演示原创作品：www.TopPPT.cn)"/>
            <p:cNvSpPr/>
            <p:nvPr/>
          </p:nvSpPr>
          <p:spPr>
            <a:xfrm>
              <a:off x="11441" y="4617"/>
              <a:ext cx="6124" cy="124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 name="Rectangle 1      (向天歌演示原创作品：www.TopPPT.cn)"/>
            <p:cNvSpPr/>
            <p:nvPr/>
          </p:nvSpPr>
          <p:spPr>
            <a:xfrm>
              <a:off x="11433" y="4617"/>
              <a:ext cx="1369" cy="1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2" name="TextBox 21      (向天歌演示原创作品：www.TopPPT.cn)"/>
            <p:cNvSpPr txBox="1"/>
            <p:nvPr/>
          </p:nvSpPr>
          <p:spPr>
            <a:xfrm>
              <a:off x="13623" y="4938"/>
              <a:ext cx="3289" cy="72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知识目标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nvGrpSpPr>
            <p:cNvPr id="37" name="Group 36      (向天歌演示原创作品：www.TopPPT.cn)"/>
            <p:cNvGrpSpPr/>
            <p:nvPr/>
          </p:nvGrpSpPr>
          <p:grpSpPr>
            <a:xfrm>
              <a:off x="11795" y="5087"/>
              <a:ext cx="645" cy="430"/>
              <a:chOff x="4296048" y="568056"/>
              <a:chExt cx="204787" cy="136526"/>
            </a:xfrm>
            <a:solidFill>
              <a:srgbClr val="21A3D0"/>
            </a:solidFill>
          </p:grpSpPr>
          <p:sp>
            <p:nvSpPr>
              <p:cNvPr id="27" name="Freeform 352      (向天歌演示原创作品：www.TopPPT.cn)"/>
              <p:cNvSpPr/>
              <p:nvPr/>
            </p:nvSpPr>
            <p:spPr bwMode="auto">
              <a:xfrm>
                <a:off x="4432573" y="575994"/>
                <a:ext cx="68262" cy="120650"/>
              </a:xfrm>
              <a:custGeom>
                <a:avLst/>
                <a:gdLst>
                  <a:gd name="T0" fmla="*/ 94 w 95"/>
                  <a:gd name="T1" fmla="*/ 171 h 171"/>
                  <a:gd name="T2" fmla="*/ 95 w 95"/>
                  <a:gd name="T3" fmla="*/ 166 h 171"/>
                  <a:gd name="T4" fmla="*/ 95 w 95"/>
                  <a:gd name="T5" fmla="*/ 6 h 171"/>
                  <a:gd name="T6" fmla="*/ 94 w 95"/>
                  <a:gd name="T7" fmla="*/ 0 h 171"/>
                  <a:gd name="T8" fmla="*/ 0 w 95"/>
                  <a:gd name="T9" fmla="*/ 81 h 171"/>
                  <a:gd name="T10" fmla="*/ 94 w 95"/>
                  <a:gd name="T11" fmla="*/ 171 h 171"/>
                </a:gdLst>
                <a:ahLst/>
                <a:cxnLst>
                  <a:cxn ang="0">
                    <a:pos x="T0" y="T1"/>
                  </a:cxn>
                  <a:cxn ang="0">
                    <a:pos x="T2" y="T3"/>
                  </a:cxn>
                  <a:cxn ang="0">
                    <a:pos x="T4" y="T5"/>
                  </a:cxn>
                  <a:cxn ang="0">
                    <a:pos x="T6" y="T7"/>
                  </a:cxn>
                  <a:cxn ang="0">
                    <a:pos x="T8" y="T9"/>
                  </a:cxn>
                  <a:cxn ang="0">
                    <a:pos x="T10" y="T11"/>
                  </a:cxn>
                </a:cxnLst>
                <a:rect l="0" t="0" r="r" b="b"/>
                <a:pathLst>
                  <a:path w="95" h="171">
                    <a:moveTo>
                      <a:pt x="94" y="171"/>
                    </a:moveTo>
                    <a:cubicBezTo>
                      <a:pt x="95" y="170"/>
                      <a:pt x="95" y="168"/>
                      <a:pt x="95" y="166"/>
                    </a:cubicBezTo>
                    <a:cubicBezTo>
                      <a:pt x="95" y="6"/>
                      <a:pt x="95" y="6"/>
                      <a:pt x="95" y="6"/>
                    </a:cubicBezTo>
                    <a:cubicBezTo>
                      <a:pt x="95" y="4"/>
                      <a:pt x="95" y="2"/>
                      <a:pt x="94" y="0"/>
                    </a:cubicBezTo>
                    <a:cubicBezTo>
                      <a:pt x="0" y="81"/>
                      <a:pt x="0" y="81"/>
                      <a:pt x="0" y="81"/>
                    </a:cubicBezTo>
                    <a:lnTo>
                      <a:pt x="94" y="1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53      (向天歌演示原创作品：www.TopPPT.cn)"/>
              <p:cNvSpPr/>
              <p:nvPr/>
            </p:nvSpPr>
            <p:spPr bwMode="auto">
              <a:xfrm>
                <a:off x="4305573" y="568056"/>
                <a:ext cx="185737" cy="77788"/>
              </a:xfrm>
              <a:custGeom>
                <a:avLst/>
                <a:gdLst>
                  <a:gd name="T0" fmla="*/ 132 w 264"/>
                  <a:gd name="T1" fmla="*/ 112 h 112"/>
                  <a:gd name="T2" fmla="*/ 156 w 264"/>
                  <a:gd name="T3" fmla="*/ 92 h 112"/>
                  <a:gd name="T4" fmla="*/ 169 w 264"/>
                  <a:gd name="T5" fmla="*/ 82 h 112"/>
                  <a:gd name="T6" fmla="*/ 264 w 264"/>
                  <a:gd name="T7" fmla="*/ 1 h 112"/>
                  <a:gd name="T8" fmla="*/ 259 w 264"/>
                  <a:gd name="T9" fmla="*/ 0 h 112"/>
                  <a:gd name="T10" fmla="*/ 5 w 264"/>
                  <a:gd name="T11" fmla="*/ 0 h 112"/>
                  <a:gd name="T12" fmla="*/ 0 w 264"/>
                  <a:gd name="T13" fmla="*/ 1 h 112"/>
                  <a:gd name="T14" fmla="*/ 94 w 264"/>
                  <a:gd name="T15" fmla="*/ 82 h 112"/>
                  <a:gd name="T16" fmla="*/ 107 w 264"/>
                  <a:gd name="T17" fmla="*/ 92 h 112"/>
                  <a:gd name="T18" fmla="*/ 132 w 264"/>
                  <a:gd name="T19"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4" h="112">
                    <a:moveTo>
                      <a:pt x="132" y="112"/>
                    </a:moveTo>
                    <a:cubicBezTo>
                      <a:pt x="156" y="92"/>
                      <a:pt x="156" y="92"/>
                      <a:pt x="156" y="92"/>
                    </a:cubicBezTo>
                    <a:cubicBezTo>
                      <a:pt x="169" y="82"/>
                      <a:pt x="169" y="82"/>
                      <a:pt x="169" y="82"/>
                    </a:cubicBezTo>
                    <a:cubicBezTo>
                      <a:pt x="264" y="1"/>
                      <a:pt x="264" y="1"/>
                      <a:pt x="264" y="1"/>
                    </a:cubicBezTo>
                    <a:cubicBezTo>
                      <a:pt x="262" y="1"/>
                      <a:pt x="260" y="0"/>
                      <a:pt x="259" y="0"/>
                    </a:cubicBezTo>
                    <a:cubicBezTo>
                      <a:pt x="5" y="0"/>
                      <a:pt x="5" y="0"/>
                      <a:pt x="5" y="0"/>
                    </a:cubicBezTo>
                    <a:cubicBezTo>
                      <a:pt x="3" y="0"/>
                      <a:pt x="1" y="1"/>
                      <a:pt x="0" y="1"/>
                    </a:cubicBezTo>
                    <a:cubicBezTo>
                      <a:pt x="94" y="82"/>
                      <a:pt x="94" y="82"/>
                      <a:pt x="94" y="82"/>
                    </a:cubicBezTo>
                    <a:cubicBezTo>
                      <a:pt x="107" y="92"/>
                      <a:pt x="107" y="92"/>
                      <a:pt x="107" y="92"/>
                    </a:cubicBezTo>
                    <a:lnTo>
                      <a:pt x="132"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54      (向天歌演示原创作品：www.TopPPT.cn)"/>
              <p:cNvSpPr/>
              <p:nvPr/>
            </p:nvSpPr>
            <p:spPr bwMode="auto">
              <a:xfrm>
                <a:off x="4305573" y="639494"/>
                <a:ext cx="185737" cy="65088"/>
              </a:xfrm>
              <a:custGeom>
                <a:avLst/>
                <a:gdLst>
                  <a:gd name="T0" fmla="*/ 259 w 263"/>
                  <a:gd name="T1" fmla="*/ 92 h 92"/>
                  <a:gd name="T2" fmla="*/ 263 w 263"/>
                  <a:gd name="T3" fmla="*/ 91 h 92"/>
                  <a:gd name="T4" fmla="*/ 168 w 263"/>
                  <a:gd name="T5" fmla="*/ 0 h 92"/>
                  <a:gd name="T6" fmla="*/ 132 w 263"/>
                  <a:gd name="T7" fmla="*/ 30 h 92"/>
                  <a:gd name="T8" fmla="*/ 95 w 263"/>
                  <a:gd name="T9" fmla="*/ 0 h 92"/>
                  <a:gd name="T10" fmla="*/ 0 w 263"/>
                  <a:gd name="T11" fmla="*/ 91 h 92"/>
                  <a:gd name="T12" fmla="*/ 5 w 263"/>
                  <a:gd name="T13" fmla="*/ 92 h 92"/>
                  <a:gd name="T14" fmla="*/ 259 w 263"/>
                  <a:gd name="T15" fmla="*/ 92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 h="92">
                    <a:moveTo>
                      <a:pt x="259" y="92"/>
                    </a:moveTo>
                    <a:cubicBezTo>
                      <a:pt x="260" y="92"/>
                      <a:pt x="262" y="92"/>
                      <a:pt x="263" y="91"/>
                    </a:cubicBezTo>
                    <a:cubicBezTo>
                      <a:pt x="168" y="0"/>
                      <a:pt x="168" y="0"/>
                      <a:pt x="168" y="0"/>
                    </a:cubicBezTo>
                    <a:cubicBezTo>
                      <a:pt x="132" y="30"/>
                      <a:pt x="132" y="30"/>
                      <a:pt x="132" y="30"/>
                    </a:cubicBezTo>
                    <a:cubicBezTo>
                      <a:pt x="95" y="0"/>
                      <a:pt x="95" y="0"/>
                      <a:pt x="95" y="0"/>
                    </a:cubicBezTo>
                    <a:cubicBezTo>
                      <a:pt x="0" y="91"/>
                      <a:pt x="0" y="91"/>
                      <a:pt x="0" y="91"/>
                    </a:cubicBezTo>
                    <a:cubicBezTo>
                      <a:pt x="2" y="92"/>
                      <a:pt x="3" y="92"/>
                      <a:pt x="5" y="92"/>
                    </a:cubicBezTo>
                    <a:lnTo>
                      <a:pt x="259"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55      (向天歌演示原创作品：www.TopPPT.cn)"/>
              <p:cNvSpPr/>
              <p:nvPr/>
            </p:nvSpPr>
            <p:spPr bwMode="auto">
              <a:xfrm>
                <a:off x="4296048" y="575994"/>
                <a:ext cx="66675" cy="120650"/>
              </a:xfrm>
              <a:custGeom>
                <a:avLst/>
                <a:gdLst>
                  <a:gd name="T0" fmla="*/ 1 w 95"/>
                  <a:gd name="T1" fmla="*/ 0 h 171"/>
                  <a:gd name="T2" fmla="*/ 0 w 95"/>
                  <a:gd name="T3" fmla="*/ 6 h 171"/>
                  <a:gd name="T4" fmla="*/ 0 w 95"/>
                  <a:gd name="T5" fmla="*/ 166 h 171"/>
                  <a:gd name="T6" fmla="*/ 1 w 95"/>
                  <a:gd name="T7" fmla="*/ 171 h 171"/>
                  <a:gd name="T8" fmla="*/ 95 w 95"/>
                  <a:gd name="T9" fmla="*/ 81 h 171"/>
                  <a:gd name="T10" fmla="*/ 1 w 95"/>
                  <a:gd name="T11" fmla="*/ 0 h 171"/>
                </a:gdLst>
                <a:ahLst/>
                <a:cxnLst>
                  <a:cxn ang="0">
                    <a:pos x="T0" y="T1"/>
                  </a:cxn>
                  <a:cxn ang="0">
                    <a:pos x="T2" y="T3"/>
                  </a:cxn>
                  <a:cxn ang="0">
                    <a:pos x="T4" y="T5"/>
                  </a:cxn>
                  <a:cxn ang="0">
                    <a:pos x="T6" y="T7"/>
                  </a:cxn>
                  <a:cxn ang="0">
                    <a:pos x="T8" y="T9"/>
                  </a:cxn>
                  <a:cxn ang="0">
                    <a:pos x="T10" y="T11"/>
                  </a:cxn>
                </a:cxnLst>
                <a:rect l="0" t="0" r="r" b="b"/>
                <a:pathLst>
                  <a:path w="95" h="171">
                    <a:moveTo>
                      <a:pt x="1" y="0"/>
                    </a:moveTo>
                    <a:cubicBezTo>
                      <a:pt x="1" y="2"/>
                      <a:pt x="0" y="4"/>
                      <a:pt x="0" y="6"/>
                    </a:cubicBezTo>
                    <a:cubicBezTo>
                      <a:pt x="0" y="166"/>
                      <a:pt x="0" y="166"/>
                      <a:pt x="0" y="166"/>
                    </a:cubicBezTo>
                    <a:cubicBezTo>
                      <a:pt x="0" y="168"/>
                      <a:pt x="1" y="170"/>
                      <a:pt x="1" y="171"/>
                    </a:cubicBezTo>
                    <a:cubicBezTo>
                      <a:pt x="95" y="81"/>
                      <a:pt x="95" y="81"/>
                      <a:pt x="95" y="81"/>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8" name="组合 7"/>
          <p:cNvGrpSpPr/>
          <p:nvPr/>
        </p:nvGrpSpPr>
        <p:grpSpPr>
          <a:xfrm>
            <a:off x="7262495" y="3796030"/>
            <a:ext cx="3891280" cy="791210"/>
            <a:chOff x="11437" y="5978"/>
            <a:chExt cx="6128" cy="1246"/>
          </a:xfrm>
        </p:grpSpPr>
        <p:sp>
          <p:nvSpPr>
            <p:cNvPr id="18" name="Rectangle 17      (向天歌演示原创作品：www.TopPPT.cn)"/>
            <p:cNvSpPr/>
            <p:nvPr/>
          </p:nvSpPr>
          <p:spPr>
            <a:xfrm>
              <a:off x="11441" y="5978"/>
              <a:ext cx="6124" cy="124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12      (向天歌演示原创作品：www.TopPPT.cn)"/>
            <p:cNvSpPr/>
            <p:nvPr/>
          </p:nvSpPr>
          <p:spPr>
            <a:xfrm>
              <a:off x="11437" y="5978"/>
              <a:ext cx="1369" cy="1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36" name="Group 35      (向天歌演示原创作品：www.TopPPT.cn)"/>
            <p:cNvGrpSpPr/>
            <p:nvPr/>
          </p:nvGrpSpPr>
          <p:grpSpPr>
            <a:xfrm>
              <a:off x="11846" y="6237"/>
              <a:ext cx="577" cy="697"/>
              <a:chOff x="4721498" y="533131"/>
              <a:chExt cx="168274" cy="203201"/>
            </a:xfrm>
            <a:solidFill>
              <a:srgbClr val="21A3D0"/>
            </a:solidFill>
          </p:grpSpPr>
          <p:sp>
            <p:nvSpPr>
              <p:cNvPr id="31" name="Freeform 356      (向天歌演示原创作品：www.TopPPT.cn)"/>
              <p:cNvSpPr/>
              <p:nvPr/>
            </p:nvSpPr>
            <p:spPr bwMode="auto">
              <a:xfrm>
                <a:off x="4834210" y="629969"/>
                <a:ext cx="55562" cy="100013"/>
              </a:xfrm>
              <a:custGeom>
                <a:avLst/>
                <a:gdLst>
                  <a:gd name="T0" fmla="*/ 77 w 78"/>
                  <a:gd name="T1" fmla="*/ 0 h 141"/>
                  <a:gd name="T2" fmla="*/ 0 w 78"/>
                  <a:gd name="T3" fmla="*/ 67 h 141"/>
                  <a:gd name="T4" fmla="*/ 77 w 78"/>
                  <a:gd name="T5" fmla="*/ 141 h 141"/>
                  <a:gd name="T6" fmla="*/ 78 w 78"/>
                  <a:gd name="T7" fmla="*/ 137 h 141"/>
                  <a:gd name="T8" fmla="*/ 78 w 78"/>
                  <a:gd name="T9" fmla="*/ 5 h 141"/>
                  <a:gd name="T10" fmla="*/ 77 w 78"/>
                  <a:gd name="T11" fmla="*/ 0 h 141"/>
                </a:gdLst>
                <a:ahLst/>
                <a:cxnLst>
                  <a:cxn ang="0">
                    <a:pos x="T0" y="T1"/>
                  </a:cxn>
                  <a:cxn ang="0">
                    <a:pos x="T2" y="T3"/>
                  </a:cxn>
                  <a:cxn ang="0">
                    <a:pos x="T4" y="T5"/>
                  </a:cxn>
                  <a:cxn ang="0">
                    <a:pos x="T6" y="T7"/>
                  </a:cxn>
                  <a:cxn ang="0">
                    <a:pos x="T8" y="T9"/>
                  </a:cxn>
                  <a:cxn ang="0">
                    <a:pos x="T10" y="T11"/>
                  </a:cxn>
                </a:cxnLst>
                <a:rect l="0" t="0" r="r" b="b"/>
                <a:pathLst>
                  <a:path w="78" h="141">
                    <a:moveTo>
                      <a:pt x="77" y="0"/>
                    </a:moveTo>
                    <a:cubicBezTo>
                      <a:pt x="0" y="67"/>
                      <a:pt x="0" y="67"/>
                      <a:pt x="0" y="67"/>
                    </a:cubicBezTo>
                    <a:cubicBezTo>
                      <a:pt x="77" y="141"/>
                      <a:pt x="77" y="141"/>
                      <a:pt x="77" y="141"/>
                    </a:cubicBezTo>
                    <a:cubicBezTo>
                      <a:pt x="78" y="140"/>
                      <a:pt x="78" y="138"/>
                      <a:pt x="78" y="137"/>
                    </a:cubicBezTo>
                    <a:cubicBezTo>
                      <a:pt x="78" y="5"/>
                      <a:pt x="78" y="5"/>
                      <a:pt x="78" y="5"/>
                    </a:cubicBezTo>
                    <a:cubicBezTo>
                      <a:pt x="78" y="3"/>
                      <a:pt x="78" y="2"/>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357      (向天歌演示原创作品：www.TopPPT.cn)"/>
              <p:cNvSpPr/>
              <p:nvPr/>
            </p:nvSpPr>
            <p:spPr bwMode="auto">
              <a:xfrm>
                <a:off x="4727848" y="623619"/>
                <a:ext cx="153987" cy="65088"/>
              </a:xfrm>
              <a:custGeom>
                <a:avLst/>
                <a:gdLst>
                  <a:gd name="T0" fmla="*/ 89 w 218"/>
                  <a:gd name="T1" fmla="*/ 76 h 93"/>
                  <a:gd name="T2" fmla="*/ 109 w 218"/>
                  <a:gd name="T3" fmla="*/ 93 h 93"/>
                  <a:gd name="T4" fmla="*/ 130 w 218"/>
                  <a:gd name="T5" fmla="*/ 76 h 93"/>
                  <a:gd name="T6" fmla="*/ 140 w 218"/>
                  <a:gd name="T7" fmla="*/ 68 h 93"/>
                  <a:gd name="T8" fmla="*/ 218 w 218"/>
                  <a:gd name="T9" fmla="*/ 1 h 93"/>
                  <a:gd name="T10" fmla="*/ 214 w 218"/>
                  <a:gd name="T11" fmla="*/ 0 h 93"/>
                  <a:gd name="T12" fmla="*/ 157 w 218"/>
                  <a:gd name="T13" fmla="*/ 0 h 93"/>
                  <a:gd name="T14" fmla="*/ 127 w 218"/>
                  <a:gd name="T15" fmla="*/ 36 h 93"/>
                  <a:gd name="T16" fmla="*/ 109 w 218"/>
                  <a:gd name="T17" fmla="*/ 45 h 93"/>
                  <a:gd name="T18" fmla="*/ 92 w 218"/>
                  <a:gd name="T19" fmla="*/ 36 h 93"/>
                  <a:gd name="T20" fmla="*/ 61 w 218"/>
                  <a:gd name="T21" fmla="*/ 0 h 93"/>
                  <a:gd name="T22" fmla="*/ 4 w 218"/>
                  <a:gd name="T23" fmla="*/ 0 h 93"/>
                  <a:gd name="T24" fmla="*/ 0 w 218"/>
                  <a:gd name="T25" fmla="*/ 1 h 93"/>
                  <a:gd name="T26" fmla="*/ 78 w 218"/>
                  <a:gd name="T27" fmla="*/ 68 h 93"/>
                  <a:gd name="T28" fmla="*/ 89 w 218"/>
                  <a:gd name="T29" fmla="*/ 7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8" h="93">
                    <a:moveTo>
                      <a:pt x="89" y="76"/>
                    </a:moveTo>
                    <a:cubicBezTo>
                      <a:pt x="109" y="93"/>
                      <a:pt x="109" y="93"/>
                      <a:pt x="109" y="93"/>
                    </a:cubicBezTo>
                    <a:cubicBezTo>
                      <a:pt x="130" y="76"/>
                      <a:pt x="130" y="76"/>
                      <a:pt x="130" y="76"/>
                    </a:cubicBezTo>
                    <a:cubicBezTo>
                      <a:pt x="140" y="68"/>
                      <a:pt x="140" y="68"/>
                      <a:pt x="140" y="68"/>
                    </a:cubicBezTo>
                    <a:cubicBezTo>
                      <a:pt x="218" y="1"/>
                      <a:pt x="218" y="1"/>
                      <a:pt x="218" y="1"/>
                    </a:cubicBezTo>
                    <a:cubicBezTo>
                      <a:pt x="217" y="1"/>
                      <a:pt x="215" y="0"/>
                      <a:pt x="214" y="0"/>
                    </a:cubicBezTo>
                    <a:cubicBezTo>
                      <a:pt x="157" y="0"/>
                      <a:pt x="157" y="0"/>
                      <a:pt x="157" y="0"/>
                    </a:cubicBezTo>
                    <a:cubicBezTo>
                      <a:pt x="127" y="36"/>
                      <a:pt x="127" y="36"/>
                      <a:pt x="127" y="36"/>
                    </a:cubicBezTo>
                    <a:cubicBezTo>
                      <a:pt x="123" y="42"/>
                      <a:pt x="116" y="45"/>
                      <a:pt x="109" y="45"/>
                    </a:cubicBezTo>
                    <a:cubicBezTo>
                      <a:pt x="103" y="45"/>
                      <a:pt x="96" y="42"/>
                      <a:pt x="92" y="36"/>
                    </a:cubicBezTo>
                    <a:cubicBezTo>
                      <a:pt x="61" y="0"/>
                      <a:pt x="61" y="0"/>
                      <a:pt x="61" y="0"/>
                    </a:cubicBezTo>
                    <a:cubicBezTo>
                      <a:pt x="4" y="0"/>
                      <a:pt x="4" y="0"/>
                      <a:pt x="4" y="0"/>
                    </a:cubicBezTo>
                    <a:cubicBezTo>
                      <a:pt x="3" y="0"/>
                      <a:pt x="2" y="1"/>
                      <a:pt x="0" y="1"/>
                    </a:cubicBezTo>
                    <a:cubicBezTo>
                      <a:pt x="78" y="68"/>
                      <a:pt x="78" y="68"/>
                      <a:pt x="78" y="68"/>
                    </a:cubicBezTo>
                    <a:lnTo>
                      <a:pt x="89"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58      (向天歌演示原创作品：www.TopPPT.cn)"/>
              <p:cNvSpPr/>
              <p:nvPr/>
            </p:nvSpPr>
            <p:spPr bwMode="auto">
              <a:xfrm>
                <a:off x="4727848" y="683944"/>
                <a:ext cx="153987" cy="52388"/>
              </a:xfrm>
              <a:custGeom>
                <a:avLst/>
                <a:gdLst>
                  <a:gd name="T0" fmla="*/ 109 w 218"/>
                  <a:gd name="T1" fmla="*/ 25 h 76"/>
                  <a:gd name="T2" fmla="*/ 79 w 218"/>
                  <a:gd name="T3" fmla="*/ 0 h 76"/>
                  <a:gd name="T4" fmla="*/ 0 w 218"/>
                  <a:gd name="T5" fmla="*/ 76 h 76"/>
                  <a:gd name="T6" fmla="*/ 4 w 218"/>
                  <a:gd name="T7" fmla="*/ 76 h 76"/>
                  <a:gd name="T8" fmla="*/ 214 w 218"/>
                  <a:gd name="T9" fmla="*/ 76 h 76"/>
                  <a:gd name="T10" fmla="*/ 218 w 218"/>
                  <a:gd name="T11" fmla="*/ 76 h 76"/>
                  <a:gd name="T12" fmla="*/ 139 w 218"/>
                  <a:gd name="T13" fmla="*/ 0 h 76"/>
                  <a:gd name="T14" fmla="*/ 109 w 218"/>
                  <a:gd name="T15" fmla="*/ 25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8" h="76">
                    <a:moveTo>
                      <a:pt x="109" y="25"/>
                    </a:moveTo>
                    <a:cubicBezTo>
                      <a:pt x="79" y="0"/>
                      <a:pt x="79" y="0"/>
                      <a:pt x="79" y="0"/>
                    </a:cubicBezTo>
                    <a:cubicBezTo>
                      <a:pt x="0" y="76"/>
                      <a:pt x="0" y="76"/>
                      <a:pt x="0" y="76"/>
                    </a:cubicBezTo>
                    <a:cubicBezTo>
                      <a:pt x="2" y="76"/>
                      <a:pt x="3" y="76"/>
                      <a:pt x="4" y="76"/>
                    </a:cubicBezTo>
                    <a:cubicBezTo>
                      <a:pt x="214" y="76"/>
                      <a:pt x="214" y="76"/>
                      <a:pt x="214" y="76"/>
                    </a:cubicBezTo>
                    <a:cubicBezTo>
                      <a:pt x="215" y="76"/>
                      <a:pt x="217" y="76"/>
                      <a:pt x="218" y="76"/>
                    </a:cubicBezTo>
                    <a:cubicBezTo>
                      <a:pt x="139" y="0"/>
                      <a:pt x="139" y="0"/>
                      <a:pt x="139" y="0"/>
                    </a:cubicBezTo>
                    <a:lnTo>
                      <a:pt x="109"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59      (向天歌演示原创作品：www.TopPPT.cn)"/>
              <p:cNvSpPr/>
              <p:nvPr/>
            </p:nvSpPr>
            <p:spPr bwMode="auto">
              <a:xfrm>
                <a:off x="4721498" y="629969"/>
                <a:ext cx="53975" cy="100013"/>
              </a:xfrm>
              <a:custGeom>
                <a:avLst/>
                <a:gdLst>
                  <a:gd name="T0" fmla="*/ 1 w 78"/>
                  <a:gd name="T1" fmla="*/ 0 h 141"/>
                  <a:gd name="T2" fmla="*/ 0 w 78"/>
                  <a:gd name="T3" fmla="*/ 5 h 141"/>
                  <a:gd name="T4" fmla="*/ 0 w 78"/>
                  <a:gd name="T5" fmla="*/ 137 h 141"/>
                  <a:gd name="T6" fmla="*/ 1 w 78"/>
                  <a:gd name="T7" fmla="*/ 141 h 141"/>
                  <a:gd name="T8" fmla="*/ 78 w 78"/>
                  <a:gd name="T9" fmla="*/ 67 h 141"/>
                  <a:gd name="T10" fmla="*/ 1 w 78"/>
                  <a:gd name="T11" fmla="*/ 0 h 141"/>
                </a:gdLst>
                <a:ahLst/>
                <a:cxnLst>
                  <a:cxn ang="0">
                    <a:pos x="T0" y="T1"/>
                  </a:cxn>
                  <a:cxn ang="0">
                    <a:pos x="T2" y="T3"/>
                  </a:cxn>
                  <a:cxn ang="0">
                    <a:pos x="T4" y="T5"/>
                  </a:cxn>
                  <a:cxn ang="0">
                    <a:pos x="T6" y="T7"/>
                  </a:cxn>
                  <a:cxn ang="0">
                    <a:pos x="T8" y="T9"/>
                  </a:cxn>
                  <a:cxn ang="0">
                    <a:pos x="T10" y="T11"/>
                  </a:cxn>
                </a:cxnLst>
                <a:rect l="0" t="0" r="r" b="b"/>
                <a:pathLst>
                  <a:path w="78" h="141">
                    <a:moveTo>
                      <a:pt x="1" y="0"/>
                    </a:moveTo>
                    <a:cubicBezTo>
                      <a:pt x="0" y="2"/>
                      <a:pt x="0" y="3"/>
                      <a:pt x="0" y="5"/>
                    </a:cubicBezTo>
                    <a:cubicBezTo>
                      <a:pt x="0" y="137"/>
                      <a:pt x="0" y="137"/>
                      <a:pt x="0" y="137"/>
                    </a:cubicBezTo>
                    <a:cubicBezTo>
                      <a:pt x="0" y="138"/>
                      <a:pt x="0" y="140"/>
                      <a:pt x="1" y="141"/>
                    </a:cubicBezTo>
                    <a:cubicBezTo>
                      <a:pt x="78" y="67"/>
                      <a:pt x="78" y="67"/>
                      <a:pt x="78" y="67"/>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60      (向天歌演示原创作品：www.TopPPT.cn)"/>
              <p:cNvSpPr/>
              <p:nvPr/>
            </p:nvSpPr>
            <p:spPr bwMode="auto">
              <a:xfrm>
                <a:off x="4756423" y="533131"/>
                <a:ext cx="98425" cy="112713"/>
              </a:xfrm>
              <a:custGeom>
                <a:avLst/>
                <a:gdLst>
                  <a:gd name="T0" fmla="*/ 62 w 139"/>
                  <a:gd name="T1" fmla="*/ 155 h 159"/>
                  <a:gd name="T2" fmla="*/ 69 w 139"/>
                  <a:gd name="T3" fmla="*/ 159 h 159"/>
                  <a:gd name="T4" fmla="*/ 77 w 139"/>
                  <a:gd name="T5" fmla="*/ 155 h 159"/>
                  <a:gd name="T6" fmla="*/ 135 w 139"/>
                  <a:gd name="T7" fmla="*/ 86 h 159"/>
                  <a:gd name="T8" fmla="*/ 130 w 139"/>
                  <a:gd name="T9" fmla="*/ 77 h 159"/>
                  <a:gd name="T10" fmla="*/ 100 w 139"/>
                  <a:gd name="T11" fmla="*/ 77 h 159"/>
                  <a:gd name="T12" fmla="*/ 88 w 139"/>
                  <a:gd name="T13" fmla="*/ 77 h 159"/>
                  <a:gd name="T14" fmla="*/ 88 w 139"/>
                  <a:gd name="T15" fmla="*/ 12 h 159"/>
                  <a:gd name="T16" fmla="*/ 76 w 139"/>
                  <a:gd name="T17" fmla="*/ 0 h 159"/>
                  <a:gd name="T18" fmla="*/ 62 w 139"/>
                  <a:gd name="T19" fmla="*/ 0 h 159"/>
                  <a:gd name="T20" fmla="*/ 51 w 139"/>
                  <a:gd name="T21" fmla="*/ 12 h 159"/>
                  <a:gd name="T22" fmla="*/ 51 w 139"/>
                  <a:gd name="T23" fmla="*/ 77 h 159"/>
                  <a:gd name="T24" fmla="*/ 39 w 139"/>
                  <a:gd name="T25" fmla="*/ 77 h 159"/>
                  <a:gd name="T26" fmla="*/ 8 w 139"/>
                  <a:gd name="T27" fmla="*/ 77 h 159"/>
                  <a:gd name="T28" fmla="*/ 4 w 139"/>
                  <a:gd name="T29" fmla="*/ 86 h 159"/>
                  <a:gd name="T30" fmla="*/ 62 w 139"/>
                  <a:gd name="T31" fmla="*/ 155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9" h="159">
                    <a:moveTo>
                      <a:pt x="62" y="155"/>
                    </a:moveTo>
                    <a:cubicBezTo>
                      <a:pt x="64" y="157"/>
                      <a:pt x="67" y="159"/>
                      <a:pt x="69" y="159"/>
                    </a:cubicBezTo>
                    <a:cubicBezTo>
                      <a:pt x="72" y="159"/>
                      <a:pt x="75" y="157"/>
                      <a:pt x="77" y="155"/>
                    </a:cubicBezTo>
                    <a:cubicBezTo>
                      <a:pt x="135" y="86"/>
                      <a:pt x="135" y="86"/>
                      <a:pt x="135" y="86"/>
                    </a:cubicBezTo>
                    <a:cubicBezTo>
                      <a:pt x="139" y="81"/>
                      <a:pt x="137" y="77"/>
                      <a:pt x="130" y="77"/>
                    </a:cubicBezTo>
                    <a:cubicBezTo>
                      <a:pt x="100" y="77"/>
                      <a:pt x="100" y="77"/>
                      <a:pt x="100" y="77"/>
                    </a:cubicBezTo>
                    <a:cubicBezTo>
                      <a:pt x="97" y="77"/>
                      <a:pt x="93" y="77"/>
                      <a:pt x="88" y="77"/>
                    </a:cubicBezTo>
                    <a:cubicBezTo>
                      <a:pt x="88" y="12"/>
                      <a:pt x="88" y="12"/>
                      <a:pt x="88" y="12"/>
                    </a:cubicBezTo>
                    <a:cubicBezTo>
                      <a:pt x="88" y="5"/>
                      <a:pt x="83" y="0"/>
                      <a:pt x="76" y="0"/>
                    </a:cubicBezTo>
                    <a:cubicBezTo>
                      <a:pt x="62" y="0"/>
                      <a:pt x="62" y="0"/>
                      <a:pt x="62" y="0"/>
                    </a:cubicBezTo>
                    <a:cubicBezTo>
                      <a:pt x="56" y="0"/>
                      <a:pt x="51" y="5"/>
                      <a:pt x="51" y="12"/>
                    </a:cubicBezTo>
                    <a:cubicBezTo>
                      <a:pt x="51" y="77"/>
                      <a:pt x="51" y="77"/>
                      <a:pt x="51" y="77"/>
                    </a:cubicBezTo>
                    <a:cubicBezTo>
                      <a:pt x="46" y="77"/>
                      <a:pt x="42" y="77"/>
                      <a:pt x="39" y="77"/>
                    </a:cubicBezTo>
                    <a:cubicBezTo>
                      <a:pt x="8" y="77"/>
                      <a:pt x="8" y="77"/>
                      <a:pt x="8" y="77"/>
                    </a:cubicBezTo>
                    <a:cubicBezTo>
                      <a:pt x="2" y="77"/>
                      <a:pt x="0" y="81"/>
                      <a:pt x="4" y="86"/>
                    </a:cubicBezTo>
                    <a:lnTo>
                      <a:pt x="62"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3" name="TextBox 42      (向天歌演示原创作品：www.TopPPT.cn)"/>
            <p:cNvSpPr txBox="1"/>
            <p:nvPr/>
          </p:nvSpPr>
          <p:spPr>
            <a:xfrm>
              <a:off x="13623" y="6295"/>
              <a:ext cx="3289" cy="725"/>
            </a:xfrm>
            <a:prstGeom prst="rect">
              <a:avLst/>
            </a:prstGeom>
            <a:noFill/>
          </p:spPr>
          <p:txBody>
            <a:bodyPr wrap="square" rtlCol="0">
              <a:spAutoFit/>
            </a:bodyPr>
            <a:lstStyle/>
            <a:p>
              <a:r>
                <a:rPr lang="zh-CN" altLang="en-US" sz="2400" dirty="0">
                  <a:solidFill>
                    <a:schemeClr val="bg1"/>
                  </a:solidFill>
                  <a:latin typeface="微软雅黑" panose="020B0503020204020204" pitchFamily="34" charset="-122"/>
                  <a:ea typeface="微软雅黑" panose="020B0503020204020204" pitchFamily="34" charset="-122"/>
                </a:rPr>
                <a:t>技能目标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1000"/>
                                        <p:tgtEl>
                                          <p:spTgt spid="9"/>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p:tgtEl>
                                          <p:spTgt spid="7"/>
                                        </p:tgtEl>
                                        <p:attrNameLst>
                                          <p:attrName>ppt_x</p:attrName>
                                        </p:attrNameLst>
                                      </p:cBhvr>
                                      <p:tavLst>
                                        <p:tav tm="0">
                                          <p:val>
                                            <p:strVal val="#ppt_x-#ppt_w*1.125000"/>
                                          </p:val>
                                        </p:tav>
                                        <p:tav tm="100000">
                                          <p:val>
                                            <p:strVal val="#ppt_x"/>
                                          </p:val>
                                        </p:tav>
                                      </p:tavLst>
                                    </p:anim>
                                    <p:animEffect transition="in" filter="wipe(right)">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2" presetClass="entr" presetSubtype="4"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1000"/>
                                        <p:tgtEl>
                                          <p:spTgt spid="3"/>
                                        </p:tgtEl>
                                        <p:attrNameLst>
                                          <p:attrName>ppt_y</p:attrName>
                                        </p:attrNameLst>
                                      </p:cBhvr>
                                      <p:tavLst>
                                        <p:tav tm="0">
                                          <p:val>
                                            <p:strVal val="#ppt_y+#ppt_h*1.125000"/>
                                          </p:val>
                                        </p:tav>
                                        <p:tav tm="100000">
                                          <p:val>
                                            <p:strVal val="#ppt_y"/>
                                          </p:val>
                                        </p:tav>
                                      </p:tavLst>
                                    </p:anim>
                                    <p:animEffect transition="in" filter="wipe(up)">
                                      <p:cBhvr>
                                        <p:cTn id="19" dur="1000"/>
                                        <p:tgtEl>
                                          <p:spTgt spid="3"/>
                                        </p:tgtEl>
                                      </p:cBhvr>
                                    </p:animEffect>
                                  </p:childTnLst>
                                </p:cTn>
                              </p:par>
                              <p:par>
                                <p:cTn id="20" presetID="12" presetClass="entr" presetSubtype="1"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p:tgtEl>
                                          <p:spTgt spid="8"/>
                                        </p:tgtEl>
                                        <p:attrNameLst>
                                          <p:attrName>ppt_y</p:attrName>
                                        </p:attrNameLst>
                                      </p:cBhvr>
                                      <p:tavLst>
                                        <p:tav tm="0">
                                          <p:val>
                                            <p:strVal val="#ppt_y-#ppt_h*1.125000"/>
                                          </p:val>
                                        </p:tav>
                                        <p:tav tm="100000">
                                          <p:val>
                                            <p:strVal val="#ppt_y"/>
                                          </p:val>
                                        </p:tav>
                                      </p:tavLst>
                                    </p:anim>
                                    <p:animEffect transition="in" filter="wipe(down)">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51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C:\Users\Administrator\Desktop\余乐\美工教材\PPT\timg (3).jpgtimg (3)"/>
          <p:cNvPicPr>
            <a:picLocks noChangeAspect="1"/>
          </p:cNvPicPr>
          <p:nvPr/>
        </p:nvPicPr>
        <p:blipFill>
          <a:blip r:embed="rId1"/>
          <a:srcRect/>
          <a:stretch>
            <a:fillRect/>
          </a:stretch>
        </p:blipFill>
        <p:spPr>
          <a:xfrm>
            <a:off x="3259773" y="2178029"/>
            <a:ext cx="2132965" cy="2133600"/>
          </a:xfrm>
          <a:prstGeom prst="rect">
            <a:avLst/>
          </a:prstGeom>
        </p:spPr>
      </p:pic>
      <p:sp>
        <p:nvSpPr>
          <p:cNvPr id="9" name="标题 1"/>
          <p:cNvSpPr txBox="1"/>
          <p:nvPr/>
        </p:nvSpPr>
        <p:spPr>
          <a:xfrm>
            <a:off x="8623231" y="6021891"/>
            <a:ext cx="4256675" cy="5449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rPr>
              <a:t>go</a:t>
            </a:r>
            <a:endParaRPr lang="en-US" altLang="zh-CN" sz="3600" dirty="0">
              <a:solidFill>
                <a:srgbClr val="21A3D0"/>
              </a:solidFill>
              <a:effectLst>
                <a:outerShdw blurRad="38100" dist="38100" dir="2700000" algn="tl">
                  <a:srgbClr val="000000">
                    <a:alpha val="43137"/>
                  </a:srgbClr>
                </a:outerShdw>
              </a:effectLst>
              <a:latin typeface="Desyrel" panose="02000603050000020003" pitchFamily="2" charset="0"/>
              <a:ea typeface="FZCuYuan-M03S" panose="02010601030101010101" pitchFamily="2" charset="-122"/>
            </a:endParaRPr>
          </a:p>
        </p:txBody>
      </p:sp>
      <p:grpSp>
        <p:nvGrpSpPr>
          <p:cNvPr id="14" name="组合 13"/>
          <p:cNvGrpSpPr/>
          <p:nvPr/>
        </p:nvGrpSpPr>
        <p:grpSpPr>
          <a:xfrm>
            <a:off x="5206430" y="2051842"/>
            <a:ext cx="501710" cy="509918"/>
            <a:chOff x="6985958" y="2986007"/>
            <a:chExt cx="552474" cy="561513"/>
          </a:xfrm>
        </p:grpSpPr>
        <p:sp>
          <p:nvSpPr>
            <p:cNvPr id="15" name="矩形 14"/>
            <p:cNvSpPr/>
            <p:nvPr/>
          </p:nvSpPr>
          <p:spPr>
            <a:xfrm>
              <a:off x="6985958" y="2986007"/>
              <a:ext cx="500692" cy="5006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37740" y="3046827"/>
              <a:ext cx="500692" cy="500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等腰三角形 2"/>
          <p:cNvSpPr/>
          <p:nvPr/>
        </p:nvSpPr>
        <p:spPr>
          <a:xfrm rot="5400000">
            <a:off x="11592151" y="6048439"/>
            <a:ext cx="384357" cy="331342"/>
          </a:xfrm>
          <a:prstGeom prst="triangle">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21A3D0"/>
              </a:solidFill>
              <a:effectLst>
                <a:outerShdw blurRad="38100" dist="38100" dir="2700000" algn="tl">
                  <a:srgbClr val="000000">
                    <a:alpha val="43137"/>
                  </a:srgbClr>
                </a:outerShdw>
              </a:effectLst>
            </a:endParaRPr>
          </a:p>
        </p:txBody>
      </p:sp>
      <p:sp>
        <p:nvSpPr>
          <p:cNvPr id="2" name="文本框 1"/>
          <p:cNvSpPr txBox="1"/>
          <p:nvPr/>
        </p:nvSpPr>
        <p:spPr>
          <a:xfrm>
            <a:off x="5856605" y="2952750"/>
            <a:ext cx="4937125" cy="583565"/>
          </a:xfrm>
          <a:prstGeom prst="rect">
            <a:avLst/>
          </a:prstGeom>
          <a:noFill/>
        </p:spPr>
        <p:txBody>
          <a:bodyPr wrap="square" rtlCol="0">
            <a:spAutoFit/>
          </a:bodyPr>
          <a:lstStyle/>
          <a:p>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二</a:t>
            </a:r>
            <a:r>
              <a:rPr lang="en-US" altLang="zh-CN" sz="3200" b="1">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3200" b="1">
                <a:latin typeface="微软雅黑" panose="020B0503020204020204" pitchFamily="34" charset="-122"/>
                <a:ea typeface="微软雅黑" panose="020B0503020204020204" pitchFamily="34" charset="-122"/>
                <a:cs typeface="微软雅黑" panose="020B0503020204020204" pitchFamily="34" charset="-122"/>
              </a:rPr>
              <a:t>蒙版与通道的应用</a:t>
            </a:r>
            <a:endParaRPr lang="zh-CN" altLang="en-US" sz="32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500"/>
                                </p:stCondLst>
                                <p:childTnLst>
                                  <p:par>
                                    <p:cTn id="27" presetID="2" presetClass="entr" presetSubtype="8" fill="hold" grpId="0" nodeType="afterEffect" p14:presetBounceEnd="45000">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14:bounceEnd="45000">
                                          <p:cBhvr additive="base">
                                            <p:cTn id="29" dur="750" fill="hold"/>
                                            <p:tgtEl>
                                              <p:spTgt spid="3"/>
                                            </p:tgtEl>
                                            <p:attrNameLst>
                                              <p:attrName>ppt_x</p:attrName>
                                            </p:attrNameLst>
                                          </p:cBhvr>
                                          <p:tavLst>
                                            <p:tav tm="0">
                                              <p:val>
                                                <p:strVal val="0-#ppt_w/2"/>
                                              </p:val>
                                            </p:tav>
                                            <p:tav tm="100000">
                                              <p:val>
                                                <p:strVal val="#ppt_x"/>
                                              </p:val>
                                            </p:tav>
                                          </p:tavLst>
                                        </p:anim>
                                        <p:anim calcmode="lin" valueType="num" p14:bounceEnd="45000">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9"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dissolve">
                                          <p:cBhvr>
                                            <p:cTn id="14" dur="500"/>
                                            <p:tgtEl>
                                              <p:spTgt spid="14"/>
                                            </p:tgtEl>
                                          </p:cBhvr>
                                        </p:animEffect>
                                      </p:childTnLst>
                                    </p:cTn>
                                  </p:par>
                                </p:childTnLst>
                              </p:cTn>
                            </p:par>
                            <p:par>
                              <p:cTn id="15" fill="hold">
                                <p:stCondLst>
                                  <p:cond delay="15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
                                            </p:tgtEl>
                                            <p:attrNameLst>
                                              <p:attrName>style.visibility</p:attrName>
                                            </p:attrNameLst>
                                          </p:cBhvr>
                                          <p:to>
                                            <p:strVal val="visible"/>
                                          </p:to>
                                        </p:set>
                                        <p:anim by="(-#ppt_w*2)" calcmode="lin" valueType="num">
                                          <p:cBhvr rctx="PPT">
                                            <p:cTn id="18" dur="500" autoRev="1" fill="hold">
                                              <p:stCondLst>
                                                <p:cond delay="0"/>
                                              </p:stCondLst>
                                            </p:cTn>
                                            <p:tgtEl>
                                              <p:spTgt spid="2"/>
                                            </p:tgtEl>
                                            <p:attrNameLst>
                                              <p:attrName>ppt_w</p:attrName>
                                            </p:attrNameLst>
                                          </p:cBhvr>
                                        </p:anim>
                                        <p:anim by="(#ppt_w*0.50)" calcmode="lin" valueType="num">
                                          <p:cBhvr>
                                            <p:cTn id="19" dur="500" decel="50000" autoRev="1" fill="hold">
                                              <p:stCondLst>
                                                <p:cond delay="0"/>
                                              </p:stCondLst>
                                            </p:cTn>
                                            <p:tgtEl>
                                              <p:spTgt spid="2"/>
                                            </p:tgtEl>
                                            <p:attrNameLst>
                                              <p:attrName>ppt_x</p:attrName>
                                            </p:attrNameLst>
                                          </p:cBhvr>
                                        </p:anim>
                                        <p:anim from="(-#ppt_h/2)" to="(#ppt_y)" calcmode="lin" valueType="num">
                                          <p:cBhvr>
                                            <p:cTn id="20" dur="1000" fill="hold">
                                              <p:stCondLst>
                                                <p:cond delay="0"/>
                                              </p:stCondLst>
                                            </p:cTn>
                                            <p:tgtEl>
                                              <p:spTgt spid="2"/>
                                            </p:tgtEl>
                                            <p:attrNameLst>
                                              <p:attrName>ppt_y</p:attrName>
                                            </p:attrNameLst>
                                          </p:cBhvr>
                                        </p:anim>
                                        <p:animRot by="21600000">
                                          <p:cBhvr>
                                            <p:cTn id="21" dur="1000" fill="hold">
                                              <p:stCondLst>
                                                <p:cond delay="0"/>
                                              </p:stCondLst>
                                            </p:cTn>
                                            <p:tgtEl>
                                              <p:spTgt spid="2"/>
                                            </p:tgtEl>
                                            <p:attrNameLst>
                                              <p:attrName>r</p:attrName>
                                            </p:attrNameLst>
                                          </p:cBhvr>
                                        </p:animRot>
                                      </p:childTnLst>
                                    </p:cTn>
                                  </p:par>
                                </p:childTnLst>
                              </p:cTn>
                            </p:par>
                            <p:par>
                              <p:cTn id="22" fill="hold">
                                <p:stCondLst>
                                  <p:cond delay="3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4500"/>
                                </p:stCondLst>
                                <p:childTnLst>
                                  <p:par>
                                    <p:cTn id="27" presetID="2" presetClass="entr" presetSubtype="8"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750" fill="hold"/>
                                            <p:tgtEl>
                                              <p:spTgt spid="3"/>
                                            </p:tgtEl>
                                            <p:attrNameLst>
                                              <p:attrName>ppt_x</p:attrName>
                                            </p:attrNameLst>
                                          </p:cBhvr>
                                          <p:tavLst>
                                            <p:tav tm="0">
                                              <p:val>
                                                <p:strVal val="0-#ppt_w/2"/>
                                              </p:val>
                                            </p:tav>
                                            <p:tav tm="100000">
                                              <p:val>
                                                <p:strVal val="#ppt_x"/>
                                              </p:val>
                                            </p:tav>
                                          </p:tavLst>
                                        </p:anim>
                                        <p:anim calcmode="lin" valueType="num">
                                          <p:cBhvr additive="base">
                                            <p:cTn id="30" dur="75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bldLvl="0" animBg="1"/>
          <p:bldP spid="2"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clrChange>
              <a:clrFrom>
                <a:srgbClr val="FFFFFF"/>
              </a:clrFrom>
              <a:clrTo>
                <a:srgbClr val="FFFFFF">
                  <a:alpha val="0"/>
                </a:srgbClr>
              </a:clrTo>
            </a:clrChange>
          </a:blip>
          <a:srcRect l="82255" b="33585"/>
          <a:stretch>
            <a:fillRect/>
          </a:stretch>
        </p:blipFill>
        <p:spPr>
          <a:xfrm rot="16200000">
            <a:off x="10303883" y="4847485"/>
            <a:ext cx="1535508" cy="2451183"/>
          </a:xfrm>
          <a:prstGeom prst="rect">
            <a:avLst/>
          </a:prstGeom>
        </p:spPr>
      </p:pic>
      <p:cxnSp>
        <p:nvCxnSpPr>
          <p:cNvPr id="2" name="直接连接符 1"/>
          <p:cNvCxnSpPr/>
          <p:nvPr/>
        </p:nvCxnSpPr>
        <p:spPr>
          <a:xfrm>
            <a:off x="-287020" y="2423160"/>
            <a:ext cx="6410325" cy="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Freeform 56"/>
          <p:cNvSpPr/>
          <p:nvPr/>
        </p:nvSpPr>
        <p:spPr>
          <a:xfrm>
            <a:off x="4558665" y="2423160"/>
            <a:ext cx="1565275" cy="85725"/>
          </a:xfrm>
          <a:custGeom>
            <a:avLst/>
            <a:gdLst>
              <a:gd name="txL" fmla="*/ 0 w 2385"/>
              <a:gd name="txT" fmla="*/ 0 h 425"/>
              <a:gd name="txR" fmla="*/ 2385 w 2385"/>
              <a:gd name="txB" fmla="*/ 425 h 425"/>
            </a:gdLst>
            <a:ahLst/>
            <a:cxnLst>
              <a:cxn ang="0">
                <a:pos x="2147483646" y="0"/>
              </a:cxn>
              <a:cxn ang="0">
                <a:pos x="0" y="0"/>
              </a:cxn>
              <a:cxn ang="0">
                <a:pos x="0" y="2147483646"/>
              </a:cxn>
              <a:cxn ang="0">
                <a:pos x="2147483646" y="2147483646"/>
              </a:cxn>
              <a:cxn ang="0">
                <a:pos x="2147483646" y="2147483646"/>
              </a:cxn>
              <a:cxn ang="0">
                <a:pos x="2147483646" y="2147483646"/>
              </a:cxn>
              <a:cxn ang="0">
                <a:pos x="2147483646" y="0"/>
              </a:cxn>
            </a:cxnLst>
            <a:rect l="txL" t="txT" r="txR" b="txB"/>
            <a:pathLst>
              <a:path w="2385" h="42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solidFill>
            <a:schemeClr val="tx2">
              <a:lumMod val="60000"/>
              <a:lumOff val="40000"/>
            </a:schemeClr>
          </a:solidFill>
          <a:ln w="9525">
            <a:noFill/>
          </a:ln>
        </p:spPr>
        <p:txBody>
          <a:bodyPr wrap="square" lIns="102065" tIns="0" rIns="0" bIns="34019" anchor="ctr" anchorCtr="0"/>
          <a:lstStyle/>
          <a:p>
            <a:pPr>
              <a:lnSpc>
                <a:spcPct val="100000"/>
              </a:lnSpc>
            </a:pPr>
            <a:endParaRPr lang="zh-CN" altLang="en-US" b="1" dirty="0">
              <a:solidFill>
                <a:srgbClr val="FFFFFF"/>
              </a:solidFill>
              <a:latin typeface="幼圆" panose="02010509060101010101" pitchFamily="1" charset="-122"/>
              <a:ea typeface="微软雅黑" panose="020B0503020204020204" pitchFamily="34" charset="-122"/>
            </a:endParaRPr>
          </a:p>
        </p:txBody>
      </p:sp>
      <p:sp>
        <p:nvSpPr>
          <p:cNvPr id="12" name="TextBox 148"/>
          <p:cNvSpPr txBox="1"/>
          <p:nvPr/>
        </p:nvSpPr>
        <p:spPr>
          <a:xfrm>
            <a:off x="2811780" y="2829560"/>
            <a:ext cx="5488305" cy="2305685"/>
          </a:xfrm>
          <a:prstGeom prst="rect">
            <a:avLst/>
          </a:prstGeom>
          <a:noFill/>
        </p:spPr>
        <p:txBody>
          <a:bodyPr wrap="square" rtlCol="0">
            <a:spAutoFit/>
          </a:bodyPr>
          <a:lstStyle/>
          <a:p>
            <a:pPr algn="ctr" latinLnBrk="1">
              <a:lnSpc>
                <a:spcPct val="120000"/>
              </a:lnSpc>
              <a:defRPr/>
            </a:pPr>
            <a:r>
              <a:rPr lang="en-US" altLang="zh-CN" sz="3200" b="1" dirty="0" smtClean="0">
                <a:solidFill>
                  <a:srgbClr val="1678A8"/>
                </a:solidFill>
                <a:effectLst/>
                <a:latin typeface="微软雅黑" panose="020B0503020204020204" pitchFamily="34" charset="-122"/>
                <a:ea typeface="微软雅黑" panose="020B0503020204020204" pitchFamily="34" charset="-122"/>
                <a:sym typeface="+mn-ea"/>
              </a:rPr>
              <a:t>01</a:t>
            </a:r>
            <a:r>
              <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rPr>
              <a:t>、 Photoshop蒙版的概念及运用方法</a:t>
            </a:r>
            <a:endParaRPr lang="zh-CN" altLang="en-US" sz="3200" b="1" dirty="0" smtClean="0">
              <a:solidFill>
                <a:srgbClr val="1678A8"/>
              </a:solidFill>
              <a:effectLst/>
              <a:latin typeface="微软雅黑" panose="020B0503020204020204" pitchFamily="34" charset="-122"/>
              <a:ea typeface="微软雅黑" panose="020B0503020204020204" pitchFamily="34" charset="-122"/>
              <a:sym typeface="+mn-ea"/>
            </a:endParaRPr>
          </a:p>
          <a:p>
            <a:pPr algn="ctr" latinLnBrk="1">
              <a:lnSpc>
                <a:spcPct val="120000"/>
              </a:lnSpc>
              <a:defRPr/>
            </a:pPr>
            <a:r>
              <a:rPr lang="zh-CN" sz="1400" b="1" dirty="0" smtClean="0">
                <a:solidFill>
                  <a:srgbClr val="1678A8"/>
                </a:solidFill>
                <a:effectLst/>
                <a:latin typeface="微软雅黑" panose="020B0503020204020204" pitchFamily="34" charset="-122"/>
                <a:ea typeface="微软雅黑" panose="020B0503020204020204" pitchFamily="34" charset="-122"/>
                <a:sym typeface="+mn-ea"/>
              </a:rPr>
              <a:t>蒙</a:t>
            </a:r>
            <a:r>
              <a:rPr sz="1400" b="1" dirty="0" smtClean="0">
                <a:solidFill>
                  <a:srgbClr val="1678A8"/>
                </a:solidFill>
                <a:effectLst/>
                <a:latin typeface="微软雅黑" panose="020B0503020204020204" pitchFamily="34" charset="-122"/>
                <a:ea typeface="微软雅黑" panose="020B0503020204020204" pitchFamily="34" charset="-122"/>
                <a:sym typeface="+mn-ea"/>
              </a:rPr>
              <a:t>版在融合图片、添加特殊效果和建立复杂的选择区域等方面的运用极为重要，使用蒙板能进行各种图像的合成，让图层上的图像产生相应的透明效果。使用蒙版编辑图像时，可迅速还原图像，避免在处理过程中丢失图像。</a:t>
            </a:r>
            <a:endParaRPr sz="1400" b="1" dirty="0" smtClean="0">
              <a:solidFill>
                <a:srgbClr val="1678A8"/>
              </a:solidFill>
              <a:effectLst/>
              <a:latin typeface="微软雅黑" panose="020B0503020204020204" pitchFamily="34" charset="-122"/>
              <a:ea typeface="微软雅黑" panose="020B0503020204020204" pitchFamily="34" charset="-122"/>
              <a:sym typeface="+mn-ea"/>
            </a:endParaRPr>
          </a:p>
        </p:txBody>
      </p:sp>
      <p:grpSp>
        <p:nvGrpSpPr>
          <p:cNvPr id="11" name="组合 10"/>
          <p:cNvGrpSpPr/>
          <p:nvPr/>
        </p:nvGrpSpPr>
        <p:grpSpPr>
          <a:xfrm>
            <a:off x="0" y="260350"/>
            <a:ext cx="680085" cy="431800"/>
            <a:chOff x="0" y="410"/>
            <a:chExt cx="1071" cy="680"/>
          </a:xfrm>
        </p:grpSpPr>
        <p:sp>
          <p:nvSpPr>
            <p:cNvPr id="3"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3"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4"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15"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基础应用</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1000"/>
                                        <p:tgtEl>
                                          <p:spTgt spid="11"/>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p:tgtEl>
                                          <p:spTgt spid="15"/>
                                        </p:tgtEl>
                                        <p:attrNameLst>
                                          <p:attrName>ppt_x</p:attrName>
                                        </p:attrNameLst>
                                      </p:cBhvr>
                                      <p:tavLst>
                                        <p:tav tm="0">
                                          <p:val>
                                            <p:strVal val="#ppt_x-#ppt_w*1.125000"/>
                                          </p:val>
                                        </p:tav>
                                        <p:tav tm="100000">
                                          <p:val>
                                            <p:strVal val="#ppt_x"/>
                                          </p:val>
                                        </p:tav>
                                      </p:tavLst>
                                    </p:anim>
                                    <p:animEffect transition="in" filter="wipe(right)">
                                      <p:cBhvr>
                                        <p:cTn id="11" dur="500"/>
                                        <p:tgtEl>
                                          <p:spTgt spid="15"/>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ppt_x</p:attrName>
                                        </p:attrNameLst>
                                      </p:cBhvr>
                                      <p:tavLst>
                                        <p:tav tm="0">
                                          <p:val>
                                            <p:strVal val="#ppt_x-#ppt_w*1.125000"/>
                                          </p:val>
                                        </p:tav>
                                        <p:tav tm="100000">
                                          <p:val>
                                            <p:strVal val="#ppt_x"/>
                                          </p:val>
                                        </p:tav>
                                      </p:tavLst>
                                    </p:anim>
                                    <p:animEffect transition="in" filter="wipe(right)">
                                      <p:cBhvr>
                                        <p:cTn id="16" dur="500"/>
                                        <p:tgtEl>
                                          <p:spTgt spid="2"/>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148"/>
                                        </p:tgtEl>
                                        <p:attrNameLst>
                                          <p:attrName>style.visibility</p:attrName>
                                        </p:attrNameLst>
                                      </p:cBhvr>
                                      <p:to>
                                        <p:strVal val="visible"/>
                                      </p:to>
                                    </p:set>
                                    <p:animEffect transition="in" filter="wipe(up)">
                                      <p:cBhvr>
                                        <p:cTn id="20" dur="500"/>
                                        <p:tgtEl>
                                          <p:spTgt spid="6148"/>
                                        </p:tgtEl>
                                      </p:cBhvr>
                                    </p:animEffect>
                                  </p:childTnLst>
                                </p:cTn>
                              </p:par>
                            </p:childTnLst>
                          </p:cTn>
                        </p:par>
                        <p:par>
                          <p:cTn id="21" fill="hold">
                            <p:stCondLst>
                              <p:cond delay="2000"/>
                            </p:stCondLst>
                            <p:childTnLst>
                              <p:par>
                                <p:cTn id="22" presetID="2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6" presetClass="emph" presetSubtype="0" fill="hold" grpId="1" nodeType="afterEffect">
                                  <p:stCondLst>
                                    <p:cond delay="0"/>
                                  </p:stCondLst>
                                  <p:childTnLst>
                                    <p:animEffect transition="out" filter="fade">
                                      <p:cBhvr>
                                        <p:cTn id="28" dur="500" tmFilter="0, 0; .2, .5; .8, .5; 1, 0"/>
                                        <p:tgtEl>
                                          <p:spTgt spid="12"/>
                                        </p:tgtEl>
                                      </p:cBhvr>
                                    </p:animEffect>
                                    <p:animScale>
                                      <p:cBhvr>
                                        <p:cTn id="29" dur="250" autoRev="1" fill="hold"/>
                                        <p:tgtEl>
                                          <p:spTgt spid="12"/>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ldLvl="0" animBg="1"/>
      <p:bldP spid="12" grpId="0"/>
      <p:bldP spid="12" grpId="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0160" y="239395"/>
            <a:ext cx="680085" cy="431800"/>
            <a:chOff x="0" y="410"/>
            <a:chExt cx="1071" cy="680"/>
          </a:xfrm>
        </p:grpSpPr>
        <p:sp>
          <p:nvSpPr>
            <p:cNvPr id="4"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7"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8"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基础认知</a:t>
            </a:r>
            <a:endParaRPr lang="zh-CN" altLang="en-US" b="1" dirty="0">
              <a:latin typeface="微软雅黑" panose="020B0503020204020204" pitchFamily="34" charset="-122"/>
              <a:ea typeface="微软雅黑" panose="020B0503020204020204" pitchFamily="34" charset="-122"/>
            </a:endParaRPr>
          </a:p>
        </p:txBody>
      </p:sp>
      <p:pic>
        <p:nvPicPr>
          <p:cNvPr id="13" name="图片 12" descr="；"/>
          <p:cNvPicPr>
            <a:picLocks noChangeAspect="1"/>
          </p:cNvPicPr>
          <p:nvPr/>
        </p:nvPicPr>
        <p:blipFill>
          <a:blip r:embed="rId1"/>
          <a:stretch>
            <a:fillRect/>
          </a:stretch>
        </p:blipFill>
        <p:spPr>
          <a:xfrm>
            <a:off x="2331085" y="1352550"/>
            <a:ext cx="7885430" cy="5100955"/>
          </a:xfrm>
          <a:prstGeom prst="rect">
            <a:avLst/>
          </a:prstGeom>
        </p:spPr>
      </p:pic>
      <p:sp>
        <p:nvSpPr>
          <p:cNvPr id="14" name="文本框 13"/>
          <p:cNvSpPr txBox="1"/>
          <p:nvPr/>
        </p:nvSpPr>
        <p:spPr>
          <a:xfrm>
            <a:off x="8966200" y="841375"/>
            <a:ext cx="1250315" cy="368300"/>
          </a:xfrm>
          <a:prstGeom prst="rect">
            <a:avLst/>
          </a:prstGeom>
          <a:noFill/>
        </p:spPr>
        <p:txBody>
          <a:bodyPr wrap="square" rtlCol="0">
            <a:spAutoFit/>
          </a:bodyPr>
          <a:lstStyle/>
          <a:p>
            <a:r>
              <a:rPr lang="zh-CN" altLang="en-US"/>
              <a:t>蒙版界面</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1000"/>
                                        <p:tgtEl>
                                          <p:spTgt spid="9"/>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p:tgtEl>
                                          <p:spTgt spid="8"/>
                                        </p:tgtEl>
                                        <p:attrNameLst>
                                          <p:attrName>ppt_x</p:attrName>
                                        </p:attrNameLst>
                                      </p:cBhvr>
                                      <p:tavLst>
                                        <p:tav tm="0">
                                          <p:val>
                                            <p:strVal val="#ppt_x-#ppt_w*1.125000"/>
                                          </p:val>
                                        </p:tav>
                                        <p:tav tm="100000">
                                          <p:val>
                                            <p:strVal val="#ppt_x"/>
                                          </p:val>
                                        </p:tav>
                                      </p:tavLst>
                                    </p:anim>
                                    <p:animEffect transition="in" filter="wipe(right)">
                                      <p:cBhvr>
                                        <p:cTn id="11" dur="500"/>
                                        <p:tgtEl>
                                          <p:spTgt spid="8"/>
                                        </p:tgtEl>
                                      </p:cBhvr>
                                    </p:animEffect>
                                  </p:childTnLst>
                                </p:cTn>
                              </p:par>
                              <p:par>
                                <p:cTn id="12" presetID="26"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80">
                                          <p:stCondLst>
                                            <p:cond delay="0"/>
                                          </p:stCondLst>
                                        </p:cTn>
                                        <p:tgtEl>
                                          <p:spTgt spid="13"/>
                                        </p:tgtEl>
                                      </p:cBhvr>
                                    </p:animEffect>
                                    <p:anim calcmode="lin" valueType="num">
                                      <p:cBhvr>
                                        <p:cTn id="1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0" dur="26">
                                          <p:stCondLst>
                                            <p:cond delay="650"/>
                                          </p:stCondLst>
                                        </p:cTn>
                                        <p:tgtEl>
                                          <p:spTgt spid="13"/>
                                        </p:tgtEl>
                                      </p:cBhvr>
                                      <p:to x="100000" y="60000"/>
                                    </p:animScale>
                                    <p:animScale>
                                      <p:cBhvr>
                                        <p:cTn id="21" dur="166" decel="50000">
                                          <p:stCondLst>
                                            <p:cond delay="676"/>
                                          </p:stCondLst>
                                        </p:cTn>
                                        <p:tgtEl>
                                          <p:spTgt spid="13"/>
                                        </p:tgtEl>
                                      </p:cBhvr>
                                      <p:to x="100000" y="100000"/>
                                    </p:animScale>
                                    <p:animScale>
                                      <p:cBhvr>
                                        <p:cTn id="22" dur="26">
                                          <p:stCondLst>
                                            <p:cond delay="1312"/>
                                          </p:stCondLst>
                                        </p:cTn>
                                        <p:tgtEl>
                                          <p:spTgt spid="13"/>
                                        </p:tgtEl>
                                      </p:cBhvr>
                                      <p:to x="100000" y="80000"/>
                                    </p:animScale>
                                    <p:animScale>
                                      <p:cBhvr>
                                        <p:cTn id="23" dur="166" decel="50000">
                                          <p:stCondLst>
                                            <p:cond delay="1338"/>
                                          </p:stCondLst>
                                        </p:cTn>
                                        <p:tgtEl>
                                          <p:spTgt spid="13"/>
                                        </p:tgtEl>
                                      </p:cBhvr>
                                      <p:to x="100000" y="100000"/>
                                    </p:animScale>
                                    <p:animScale>
                                      <p:cBhvr>
                                        <p:cTn id="24" dur="26">
                                          <p:stCondLst>
                                            <p:cond delay="1642"/>
                                          </p:stCondLst>
                                        </p:cTn>
                                        <p:tgtEl>
                                          <p:spTgt spid="13"/>
                                        </p:tgtEl>
                                      </p:cBhvr>
                                      <p:to x="100000" y="90000"/>
                                    </p:animScale>
                                    <p:animScale>
                                      <p:cBhvr>
                                        <p:cTn id="25" dur="166" decel="50000">
                                          <p:stCondLst>
                                            <p:cond delay="1668"/>
                                          </p:stCondLst>
                                        </p:cTn>
                                        <p:tgtEl>
                                          <p:spTgt spid="13"/>
                                        </p:tgtEl>
                                      </p:cBhvr>
                                      <p:to x="100000" y="100000"/>
                                    </p:animScale>
                                    <p:animScale>
                                      <p:cBhvr>
                                        <p:cTn id="26" dur="26">
                                          <p:stCondLst>
                                            <p:cond delay="1808"/>
                                          </p:stCondLst>
                                        </p:cTn>
                                        <p:tgtEl>
                                          <p:spTgt spid="13"/>
                                        </p:tgtEl>
                                      </p:cBhvr>
                                      <p:to x="100000" y="95000"/>
                                    </p:animScale>
                                    <p:animScale>
                                      <p:cBhvr>
                                        <p:cTn id="27" dur="166" decel="50000">
                                          <p:stCondLst>
                                            <p:cond delay="1834"/>
                                          </p:stCondLst>
                                        </p:cTn>
                                        <p:tgtEl>
                                          <p:spTgt spid="13"/>
                                        </p:tgtEl>
                                      </p:cBhvr>
                                      <p:to x="100000" y="100000"/>
                                    </p:animScale>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弧形 3"/>
          <p:cNvSpPr/>
          <p:nvPr/>
        </p:nvSpPr>
        <p:spPr>
          <a:xfrm>
            <a:off x="2605088" y="1710055"/>
            <a:ext cx="404813" cy="404813"/>
          </a:xfrm>
          <a:prstGeom prst="arc">
            <a:avLst>
              <a:gd name="adj1" fmla="val 16200000"/>
              <a:gd name="adj2" fmla="val 16194424"/>
            </a:avLst>
          </a:prstGeom>
          <a:noFill/>
          <a:ln w="57150">
            <a:solidFill>
              <a:srgbClr val="21A3D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5" name="弧形 4"/>
          <p:cNvSpPr/>
          <p:nvPr/>
        </p:nvSpPr>
        <p:spPr>
          <a:xfrm>
            <a:off x="2612708" y="3081973"/>
            <a:ext cx="404813" cy="404813"/>
          </a:xfrm>
          <a:prstGeom prst="arc">
            <a:avLst>
              <a:gd name="adj1" fmla="val 16200000"/>
              <a:gd name="adj2" fmla="val 16194424"/>
            </a:avLst>
          </a:prstGeom>
          <a:noFill/>
          <a:ln w="57150">
            <a:solidFill>
              <a:srgbClr val="21A3D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6" name="弧形 5"/>
          <p:cNvSpPr/>
          <p:nvPr/>
        </p:nvSpPr>
        <p:spPr>
          <a:xfrm>
            <a:off x="2612708" y="4467860"/>
            <a:ext cx="404813" cy="404813"/>
          </a:xfrm>
          <a:prstGeom prst="arc">
            <a:avLst>
              <a:gd name="adj1" fmla="val 16200000"/>
              <a:gd name="adj2" fmla="val 16194424"/>
            </a:avLst>
          </a:prstGeom>
          <a:noFill/>
          <a:ln w="57150">
            <a:solidFill>
              <a:srgbClr val="21A3D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cxnSp>
        <p:nvCxnSpPr>
          <p:cNvPr id="7" name="直接连接符 6"/>
          <p:cNvCxnSpPr/>
          <p:nvPr/>
        </p:nvCxnSpPr>
        <p:spPr>
          <a:xfrm>
            <a:off x="2807970" y="2115185"/>
            <a:ext cx="7938" cy="981075"/>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807970" y="3516948"/>
            <a:ext cx="7938" cy="981075"/>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文本框 9"/>
          <p:cNvSpPr txBox="1">
            <a:spLocks noChangeArrowheads="1"/>
          </p:cNvSpPr>
          <p:nvPr/>
        </p:nvSpPr>
        <p:spPr bwMode="auto">
          <a:xfrm>
            <a:off x="3208020" y="1654810"/>
            <a:ext cx="251269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蒙版的原理</a:t>
            </a:r>
            <a:endPar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sp>
        <p:nvSpPr>
          <p:cNvPr id="10" name="矩形 10"/>
          <p:cNvSpPr>
            <a:spLocks noChangeArrowheads="1"/>
          </p:cNvSpPr>
          <p:nvPr/>
        </p:nvSpPr>
        <p:spPr bwMode="auto">
          <a:xfrm>
            <a:off x="3301683" y="2115185"/>
            <a:ext cx="71501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ctr" defTabSz="1216025" rtl="0" eaLnBrk="1" fontAlgn="auto" latinLnBrk="0" hangingPunct="1">
              <a:lnSpc>
                <a:spcPct val="120000"/>
              </a:lnSpc>
              <a:spcBef>
                <a:spcPct val="20000"/>
              </a:spcBef>
              <a:spcAft>
                <a:spcPts val="0"/>
              </a:spcAft>
              <a:buClrTx/>
              <a:buSzTx/>
              <a:buFontTx/>
              <a:buNone/>
              <a:defRPr/>
            </a:pP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蒙版是一种灰色图像，并且具有透明的特性。蒙版是将不同的灰度值转化成不同的透明度，并作用到该蒙版所在的图层，这该图像中部分区域。当蒙版的灰度加深时，被遮盖的区域会变得更加透明，通过这种方式不但对图像没有一点破坏，而且还会起到保护源图像的作用。</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sp>
        <p:nvSpPr>
          <p:cNvPr id="11" name="文本框 11"/>
          <p:cNvSpPr txBox="1">
            <a:spLocks noChangeArrowheads="1"/>
          </p:cNvSpPr>
          <p:nvPr/>
        </p:nvSpPr>
        <p:spPr bwMode="auto">
          <a:xfrm>
            <a:off x="3168333" y="3059748"/>
            <a:ext cx="1208088"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剪贴蒙版</a:t>
            </a:r>
            <a:endPar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sp>
        <p:nvSpPr>
          <p:cNvPr id="12" name="矩形 12"/>
          <p:cNvSpPr>
            <a:spLocks noChangeArrowheads="1"/>
          </p:cNvSpPr>
          <p:nvPr/>
        </p:nvSpPr>
        <p:spPr bwMode="auto">
          <a:xfrm>
            <a:off x="3302000" y="3445510"/>
            <a:ext cx="7149465"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6025" rtl="0" eaLnBrk="1" fontAlgn="auto" latinLnBrk="0" hangingPunct="1">
              <a:lnSpc>
                <a:spcPct val="120000"/>
              </a:lnSpc>
              <a:spcBef>
                <a:spcPct val="20000"/>
              </a:spcBef>
              <a:spcAft>
                <a:spcPts val="0"/>
              </a:spcAft>
              <a:buClrTx/>
              <a:buSzTx/>
              <a:buFontTx/>
              <a:buNone/>
              <a:defRPr/>
            </a:pP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剪贴蒙版主要由基层和内容图层组成，再下方的图层为基层，从效果上来说，就是将图稿裁剪为蒙版的形状，可以使用图层的内容来蒙盖它上面的图层。</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a:p>
            <a:pPr marL="0" marR="0" lvl="0" indent="0" algn="l" defTabSz="1216025" rtl="0" eaLnBrk="1" fontAlgn="auto" latinLnBrk="0" hangingPunct="1">
              <a:lnSpc>
                <a:spcPct val="120000"/>
              </a:lnSpc>
              <a:spcBef>
                <a:spcPct val="20000"/>
              </a:spcBef>
              <a:spcAft>
                <a:spcPts val="0"/>
              </a:spcAft>
              <a:buClrTx/>
              <a:buSzTx/>
              <a:buFontTx/>
              <a:buNone/>
              <a:defRPr/>
            </a:pP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剪切蒙版就是将图稿裁剪为蒙版的形状再用其形状遮盖于其他图稿上的对象。</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sp>
        <p:nvSpPr>
          <p:cNvPr id="13" name="文本框 13"/>
          <p:cNvSpPr txBox="1">
            <a:spLocks noChangeArrowheads="1"/>
          </p:cNvSpPr>
          <p:nvPr/>
        </p:nvSpPr>
        <p:spPr bwMode="auto">
          <a:xfrm>
            <a:off x="3168333" y="4396423"/>
            <a:ext cx="1208088"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图层蒙版</a:t>
            </a:r>
            <a:endParaRPr kumimoji="0" lang="zh-CN" altLang="en-US" sz="2000" b="1"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sp>
        <p:nvSpPr>
          <p:cNvPr id="14" name="矩形 14"/>
          <p:cNvSpPr>
            <a:spLocks noChangeArrowheads="1"/>
          </p:cNvSpPr>
          <p:nvPr/>
        </p:nvSpPr>
        <p:spPr bwMode="auto">
          <a:xfrm>
            <a:off x="3301365" y="4872673"/>
            <a:ext cx="7150100" cy="1334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l" defTabSz="1216025" rtl="0" eaLnBrk="1" fontAlgn="auto" latinLnBrk="0" hangingPunct="1">
              <a:lnSpc>
                <a:spcPct val="120000"/>
              </a:lnSpc>
              <a:spcBef>
                <a:spcPct val="20000"/>
              </a:spcBef>
              <a:spcAft>
                <a:spcPts val="0"/>
              </a:spcAft>
              <a:buClrTx/>
              <a:buSzTx/>
              <a:buFontTx/>
              <a:buNone/>
              <a:defRPr/>
            </a:pP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①它是一种特殊的选区，但它的目的并不是对选区进行操作，相反，而是要保护选区的不被操作。同时，不处于蒙版范围的地方则可以进行编辑与处理。</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a:p>
            <a:pPr marL="0" marR="0" lvl="0" indent="0" algn="l" defTabSz="1216025" rtl="0" eaLnBrk="1" fontAlgn="auto" latinLnBrk="0" hangingPunct="1">
              <a:lnSpc>
                <a:spcPct val="120000"/>
              </a:lnSpc>
              <a:spcBef>
                <a:spcPct val="20000"/>
              </a:spcBef>
              <a:spcAft>
                <a:spcPts val="0"/>
              </a:spcAft>
              <a:buClrTx/>
              <a:buSzTx/>
              <a:buFontTx/>
              <a:buNone/>
              <a:defRPr/>
            </a:pPr>
            <a:r>
              <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rPr>
              <a:t>②蒙版虽然是种选区，但它跟常规的选区颇为不同。常规的选区表现了一种操作趋向，即将对所选区域进行处理；而蒙版却相反，它是对所选区域进行保护，让其免于操作，而对非掩盖的地方应用操作。</a:t>
            </a:r>
            <a:endParaRPr kumimoji="0" sz="1400" b="0" i="0" u="none" strike="noStrike" kern="1200" cap="none" spc="0" normalizeH="0" baseline="0" noProof="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Arial" panose="020B0604020202020204" pitchFamily="34" charset="0"/>
            </a:endParaRPr>
          </a:p>
        </p:txBody>
      </p:sp>
      <p:cxnSp>
        <p:nvCxnSpPr>
          <p:cNvPr id="15" name="直接连接符 14"/>
          <p:cNvCxnSpPr/>
          <p:nvPr/>
        </p:nvCxnSpPr>
        <p:spPr>
          <a:xfrm>
            <a:off x="2807970" y="1361123"/>
            <a:ext cx="0" cy="34925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2807970" y="1361123"/>
            <a:ext cx="6573838" cy="0"/>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0160" y="239395"/>
            <a:ext cx="680085" cy="431800"/>
            <a:chOff x="0" y="410"/>
            <a:chExt cx="1071" cy="680"/>
          </a:xfrm>
        </p:grpSpPr>
        <p:sp>
          <p:nvSpPr>
            <p:cNvPr id="18"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9"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0"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21"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基础认知</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1000"/>
                                        <p:tgtEl>
                                          <p:spTgt spid="17"/>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 calcmode="lin" valueType="num">
                                      <p:cBhvr additive="base">
                                        <p:cTn id="10" dur="500"/>
                                        <p:tgtEl>
                                          <p:spTgt spid="21"/>
                                        </p:tgtEl>
                                        <p:attrNameLst>
                                          <p:attrName>ppt_x</p:attrName>
                                        </p:attrNameLst>
                                      </p:cBhvr>
                                      <p:tavLst>
                                        <p:tav tm="0">
                                          <p:val>
                                            <p:strVal val="#ppt_x-#ppt_w*1.125000"/>
                                          </p:val>
                                        </p:tav>
                                        <p:tav tm="100000">
                                          <p:val>
                                            <p:strVal val="#ppt_x"/>
                                          </p:val>
                                        </p:tav>
                                      </p:tavLst>
                                    </p:anim>
                                    <p:animEffect transition="in" filter="wipe(right)">
                                      <p:cBhvr>
                                        <p:cTn id="11" dur="50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par>
                          <p:cTn id="25" fill="hold">
                            <p:stCondLst>
                              <p:cond delay="2500"/>
                            </p:stCondLst>
                            <p:childTnLst>
                              <p:par>
                                <p:cTn id="26" presetID="12" presetClass="entr" presetSubtype="4"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p:tgtEl>
                                          <p:spTgt spid="7"/>
                                        </p:tgtEl>
                                        <p:attrNameLst>
                                          <p:attrName>ppt_y</p:attrName>
                                        </p:attrNameLst>
                                      </p:cBhvr>
                                      <p:tavLst>
                                        <p:tav tm="0">
                                          <p:val>
                                            <p:strVal val="#ppt_y+#ppt_h*1.125000"/>
                                          </p:val>
                                        </p:tav>
                                        <p:tav tm="100000">
                                          <p:val>
                                            <p:strVal val="#ppt_y"/>
                                          </p:val>
                                        </p:tav>
                                      </p:tavLst>
                                    </p:anim>
                                    <p:animEffect transition="in" filter="wipe(up)">
                                      <p:cBhvr>
                                        <p:cTn id="29" dur="500"/>
                                        <p:tgtEl>
                                          <p:spTgt spid="7"/>
                                        </p:tgtEl>
                                      </p:cBhvr>
                                    </p:animEffect>
                                  </p:childTnLst>
                                </p:cTn>
                              </p:par>
                            </p:childTnLst>
                          </p:cTn>
                        </p:par>
                        <p:par>
                          <p:cTn id="30" fill="hold">
                            <p:stCondLst>
                              <p:cond delay="3000"/>
                            </p:stCondLst>
                            <p:childTnLst>
                              <p:par>
                                <p:cTn id="31" presetID="1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p:tgtEl>
                                          <p:spTgt spid="9"/>
                                        </p:tgtEl>
                                        <p:attrNameLst>
                                          <p:attrName>ppt_y</p:attrName>
                                        </p:attrNameLst>
                                      </p:cBhvr>
                                      <p:tavLst>
                                        <p:tav tm="0">
                                          <p:val>
                                            <p:strVal val="#ppt_y+#ppt_h*1.125000"/>
                                          </p:val>
                                        </p:tav>
                                        <p:tav tm="100000">
                                          <p:val>
                                            <p:strVal val="#ppt_y"/>
                                          </p:val>
                                        </p:tav>
                                      </p:tavLst>
                                    </p:anim>
                                    <p:animEffect transition="in" filter="wipe(up)">
                                      <p:cBhvr>
                                        <p:cTn id="34" dur="500"/>
                                        <p:tgtEl>
                                          <p:spTgt spid="9"/>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p:tgtEl>
                                          <p:spTgt spid="10"/>
                                        </p:tgtEl>
                                        <p:attrNameLst>
                                          <p:attrName>ppt_y</p:attrName>
                                        </p:attrNameLst>
                                      </p:cBhvr>
                                      <p:tavLst>
                                        <p:tav tm="0">
                                          <p:val>
                                            <p:strVal val="#ppt_y+#ppt_h*1.125000"/>
                                          </p:val>
                                        </p:tav>
                                        <p:tav tm="100000">
                                          <p:val>
                                            <p:strVal val="#ppt_y"/>
                                          </p:val>
                                        </p:tav>
                                      </p:tavLst>
                                    </p:anim>
                                    <p:animEffect transition="in" filter="wipe(up)">
                                      <p:cBhvr>
                                        <p:cTn id="38" dur="500"/>
                                        <p:tgtEl>
                                          <p:spTgt spid="10"/>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p:tgtEl>
                                          <p:spTgt spid="11"/>
                                        </p:tgtEl>
                                        <p:attrNameLst>
                                          <p:attrName>ppt_y</p:attrName>
                                        </p:attrNameLst>
                                      </p:cBhvr>
                                      <p:tavLst>
                                        <p:tav tm="0">
                                          <p:val>
                                            <p:strVal val="#ppt_y+#ppt_h*1.125000"/>
                                          </p:val>
                                        </p:tav>
                                        <p:tav tm="100000">
                                          <p:val>
                                            <p:strVal val="#ppt_y"/>
                                          </p:val>
                                        </p:tav>
                                      </p:tavLst>
                                    </p:anim>
                                    <p:animEffect transition="in" filter="wipe(up)">
                                      <p:cBhvr>
                                        <p:cTn id="42" dur="500"/>
                                        <p:tgtEl>
                                          <p:spTgt spid="11"/>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p:tgtEl>
                                          <p:spTgt spid="12"/>
                                        </p:tgtEl>
                                        <p:attrNameLst>
                                          <p:attrName>ppt_y</p:attrName>
                                        </p:attrNameLst>
                                      </p:cBhvr>
                                      <p:tavLst>
                                        <p:tav tm="0">
                                          <p:val>
                                            <p:strVal val="#ppt_y+#ppt_h*1.125000"/>
                                          </p:val>
                                        </p:tav>
                                        <p:tav tm="100000">
                                          <p:val>
                                            <p:strVal val="#ppt_y"/>
                                          </p:val>
                                        </p:tav>
                                      </p:tavLst>
                                    </p:anim>
                                    <p:animEffect transition="in" filter="wipe(up)">
                                      <p:cBhvr>
                                        <p:cTn id="46" dur="500"/>
                                        <p:tgtEl>
                                          <p:spTgt spid="12"/>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p:tgtEl>
                                          <p:spTgt spid="13"/>
                                        </p:tgtEl>
                                        <p:attrNameLst>
                                          <p:attrName>ppt_y</p:attrName>
                                        </p:attrNameLst>
                                      </p:cBhvr>
                                      <p:tavLst>
                                        <p:tav tm="0">
                                          <p:val>
                                            <p:strVal val="#ppt_y+#ppt_h*1.125000"/>
                                          </p:val>
                                        </p:tav>
                                        <p:tav tm="100000">
                                          <p:val>
                                            <p:strVal val="#ppt_y"/>
                                          </p:val>
                                        </p:tav>
                                      </p:tavLst>
                                    </p:anim>
                                    <p:animEffect transition="in" filter="wipe(up)">
                                      <p:cBhvr>
                                        <p:cTn id="50" dur="500"/>
                                        <p:tgtEl>
                                          <p:spTgt spid="13"/>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p:tgtEl>
                                          <p:spTgt spid="14"/>
                                        </p:tgtEl>
                                        <p:attrNameLst>
                                          <p:attrName>ppt_y</p:attrName>
                                        </p:attrNameLst>
                                      </p:cBhvr>
                                      <p:tavLst>
                                        <p:tav tm="0">
                                          <p:val>
                                            <p:strVal val="#ppt_y+#ppt_h*1.125000"/>
                                          </p:val>
                                        </p:tav>
                                        <p:tav tm="100000">
                                          <p:val>
                                            <p:strVal val="#ppt_y"/>
                                          </p:val>
                                        </p:tav>
                                      </p:tavLst>
                                    </p:anim>
                                    <p:animEffect transition="in" filter="wipe(up)">
                                      <p:cBhvr>
                                        <p:cTn id="54" dur="500"/>
                                        <p:tgtEl>
                                          <p:spTgt spid="1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500"/>
                                        <p:tgtEl>
                                          <p:spTgt spid="4"/>
                                        </p:tgtEl>
                                      </p:cBhvr>
                                    </p:animEffect>
                                  </p:childTnLst>
                                </p:cTn>
                              </p:par>
                            </p:childTnLst>
                          </p:cTn>
                        </p:par>
                        <p:par>
                          <p:cTn id="58" fill="hold">
                            <p:stCondLst>
                              <p:cond delay="3500"/>
                            </p:stCondLst>
                            <p:childTnLst>
                              <p:par>
                                <p:cTn id="59" presetID="12" presetClass="entr" presetSubtype="4" fill="hold"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p:tgtEl>
                                          <p:spTgt spid="15"/>
                                        </p:tgtEl>
                                        <p:attrNameLst>
                                          <p:attrName>ppt_y</p:attrName>
                                        </p:attrNameLst>
                                      </p:cBhvr>
                                      <p:tavLst>
                                        <p:tav tm="0">
                                          <p:val>
                                            <p:strVal val="#ppt_y+#ppt_h*1.125000"/>
                                          </p:val>
                                        </p:tav>
                                        <p:tav tm="100000">
                                          <p:val>
                                            <p:strVal val="#ppt_y"/>
                                          </p:val>
                                        </p:tav>
                                      </p:tavLst>
                                    </p:anim>
                                    <p:animEffect transition="in" filter="wipe(up)">
                                      <p:cBhvr>
                                        <p:cTn id="62" dur="500"/>
                                        <p:tgtEl>
                                          <p:spTgt spid="15"/>
                                        </p:tgtEl>
                                      </p:cBhvr>
                                    </p:animEffect>
                                  </p:childTnLst>
                                </p:cTn>
                              </p:par>
                            </p:childTnLst>
                          </p:cTn>
                        </p:par>
                        <p:par>
                          <p:cTn id="63" fill="hold">
                            <p:stCondLst>
                              <p:cond delay="4000"/>
                            </p:stCondLst>
                            <p:childTnLst>
                              <p:par>
                                <p:cTn id="64" presetID="12" presetClass="entr" presetSubtype="8" fill="hold"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p:tgtEl>
                                          <p:spTgt spid="16"/>
                                        </p:tgtEl>
                                        <p:attrNameLst>
                                          <p:attrName>ppt_x</p:attrName>
                                        </p:attrNameLst>
                                      </p:cBhvr>
                                      <p:tavLst>
                                        <p:tav tm="0">
                                          <p:val>
                                            <p:strVal val="#ppt_x-#ppt_w*1.125000"/>
                                          </p:val>
                                        </p:tav>
                                        <p:tav tm="100000">
                                          <p:val>
                                            <p:strVal val="#ppt_x"/>
                                          </p:val>
                                        </p:tav>
                                      </p:tavLst>
                                    </p:anim>
                                    <p:animEffect transition="in" filter="wipe(right)">
                                      <p:cBhvr>
                                        <p:cTn id="6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9" grpId="0"/>
      <p:bldP spid="10" grpId="0"/>
      <p:bldP spid="11" grpId="0"/>
      <p:bldP spid="12" grpId="0"/>
      <p:bldP spid="13" grpId="0"/>
      <p:bldP spid="14"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齿轮1"/>
          <p:cNvSpPr/>
          <p:nvPr/>
        </p:nvSpPr>
        <p:spPr>
          <a:xfrm>
            <a:off x="5244821" y="3406165"/>
            <a:ext cx="2980267" cy="2980267"/>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chemeClr val="tx2">
              <a:lumMod val="75000"/>
            </a:schemeClr>
          </a:solidFill>
          <a:ln w="25400" cap="flat" cmpd="sng" algn="ctr">
            <a:noFill/>
            <a:prstDash val="solid"/>
          </a:ln>
          <a:effectLst>
            <a:outerShdw blurRad="50800" dist="38100" algn="l" rotWithShape="0">
              <a:prstClr val="black">
                <a:alpha val="40000"/>
              </a:prstClr>
            </a:outerShdw>
          </a:effectLst>
        </p:spPr>
        <p:txBody>
          <a:bodyPr lIns="121906" tIns="60954" rIns="121906" bIns="60954" anchor="ctr"/>
          <a:lstStyle/>
          <a:p>
            <a:pPr algn="ctr">
              <a:lnSpc>
                <a:spcPct val="120000"/>
              </a:lnSpc>
              <a:defRPr/>
            </a:pPr>
            <a:r>
              <a:rPr lang="zh-CN" altLang="en-US" sz="3735" b="1" kern="0" dirty="0">
                <a:solidFill>
                  <a:sysClr val="window" lastClr="FFFFFF"/>
                </a:solidFill>
                <a:latin typeface="Calibri" panose="020F0502020204030204"/>
                <a:ea typeface="微软雅黑" panose="020B0503020204020204" pitchFamily="34" charset="-122"/>
              </a:rPr>
              <a:t>通道</a:t>
            </a:r>
            <a:endParaRPr lang="zh-CN" altLang="en-US" sz="3735" b="1" kern="0" dirty="0">
              <a:solidFill>
                <a:sysClr val="window" lastClr="FFFFFF"/>
              </a:solidFill>
              <a:latin typeface="Calibri" panose="020F0502020204030204"/>
              <a:ea typeface="微软雅黑" panose="020B0503020204020204" pitchFamily="34" charset="-122"/>
            </a:endParaRPr>
          </a:p>
        </p:txBody>
      </p:sp>
      <p:sp>
        <p:nvSpPr>
          <p:cNvPr id="22" name="齿轮2"/>
          <p:cNvSpPr/>
          <p:nvPr/>
        </p:nvSpPr>
        <p:spPr>
          <a:xfrm>
            <a:off x="3592029" y="2718845"/>
            <a:ext cx="2167467" cy="2167467"/>
          </a:xfrm>
          <a:custGeom>
            <a:avLst/>
            <a:gdLst>
              <a:gd name="connsiteX0" fmla="*/ 1216350 w 1625600"/>
              <a:gd name="connsiteY0" fmla="*/ 411723 h 1625600"/>
              <a:gd name="connsiteX1" fmla="*/ 1456181 w 1625600"/>
              <a:gd name="connsiteY1" fmla="*/ 339443 h 1625600"/>
              <a:gd name="connsiteX2" fmla="*/ 1544430 w 1625600"/>
              <a:gd name="connsiteY2" fmla="*/ 492294 h 1625600"/>
              <a:gd name="connsiteX3" fmla="*/ 1361918 w 1625600"/>
              <a:gd name="connsiteY3" fmla="*/ 663854 h 1625600"/>
              <a:gd name="connsiteX4" fmla="*/ 1361918 w 1625600"/>
              <a:gd name="connsiteY4" fmla="*/ 961747 h 1625600"/>
              <a:gd name="connsiteX5" fmla="*/ 1544430 w 1625600"/>
              <a:gd name="connsiteY5" fmla="*/ 1133306 h 1625600"/>
              <a:gd name="connsiteX6" fmla="*/ 1456181 w 1625600"/>
              <a:gd name="connsiteY6" fmla="*/ 1286157 h 1625600"/>
              <a:gd name="connsiteX7" fmla="*/ 1216350 w 1625600"/>
              <a:gd name="connsiteY7" fmla="*/ 1213877 h 1625600"/>
              <a:gd name="connsiteX8" fmla="*/ 958367 w 1625600"/>
              <a:gd name="connsiteY8" fmla="*/ 1362823 h 1625600"/>
              <a:gd name="connsiteX9" fmla="*/ 901049 w 1625600"/>
              <a:gd name="connsiteY9" fmla="*/ 1606663 h 1625600"/>
              <a:gd name="connsiteX10" fmla="*/ 724551 w 1625600"/>
              <a:gd name="connsiteY10" fmla="*/ 1606663 h 1625600"/>
              <a:gd name="connsiteX11" fmla="*/ 667232 w 1625600"/>
              <a:gd name="connsiteY11" fmla="*/ 1362823 h 1625600"/>
              <a:gd name="connsiteX12" fmla="*/ 409249 w 1625600"/>
              <a:gd name="connsiteY12" fmla="*/ 1213877 h 1625600"/>
              <a:gd name="connsiteX13" fmla="*/ 169419 w 1625600"/>
              <a:gd name="connsiteY13" fmla="*/ 1286157 h 1625600"/>
              <a:gd name="connsiteX14" fmla="*/ 81170 w 1625600"/>
              <a:gd name="connsiteY14" fmla="*/ 1133306 h 1625600"/>
              <a:gd name="connsiteX15" fmla="*/ 263682 w 1625600"/>
              <a:gd name="connsiteY15" fmla="*/ 961746 h 1625600"/>
              <a:gd name="connsiteX16" fmla="*/ 263682 w 1625600"/>
              <a:gd name="connsiteY16" fmla="*/ 663853 h 1625600"/>
              <a:gd name="connsiteX17" fmla="*/ 81170 w 1625600"/>
              <a:gd name="connsiteY17" fmla="*/ 492294 h 1625600"/>
              <a:gd name="connsiteX18" fmla="*/ 169419 w 1625600"/>
              <a:gd name="connsiteY18" fmla="*/ 339443 h 1625600"/>
              <a:gd name="connsiteX19" fmla="*/ 409250 w 1625600"/>
              <a:gd name="connsiteY19" fmla="*/ 411723 h 1625600"/>
              <a:gd name="connsiteX20" fmla="*/ 667233 w 1625600"/>
              <a:gd name="connsiteY20" fmla="*/ 262777 h 1625600"/>
              <a:gd name="connsiteX21" fmla="*/ 724551 w 1625600"/>
              <a:gd name="connsiteY21" fmla="*/ 18937 h 1625600"/>
              <a:gd name="connsiteX22" fmla="*/ 901049 w 1625600"/>
              <a:gd name="connsiteY22" fmla="*/ 18937 h 1625600"/>
              <a:gd name="connsiteX23" fmla="*/ 958368 w 1625600"/>
              <a:gd name="connsiteY23" fmla="*/ 262777 h 1625600"/>
              <a:gd name="connsiteX24" fmla="*/ 1216351 w 1625600"/>
              <a:gd name="connsiteY24" fmla="*/ 411723 h 1625600"/>
              <a:gd name="connsiteX25" fmla="*/ 1216350 w 1625600"/>
              <a:gd name="connsiteY25" fmla="*/ 41172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625600" h="1625600">
                <a:moveTo>
                  <a:pt x="1216350" y="411723"/>
                </a:moveTo>
                <a:lnTo>
                  <a:pt x="1456181" y="339443"/>
                </a:lnTo>
                <a:lnTo>
                  <a:pt x="1544430" y="492294"/>
                </a:lnTo>
                <a:lnTo>
                  <a:pt x="1361918" y="663854"/>
                </a:lnTo>
                <a:cubicBezTo>
                  <a:pt x="1388374" y="761389"/>
                  <a:pt x="1388374" y="864211"/>
                  <a:pt x="1361918" y="961747"/>
                </a:cubicBezTo>
                <a:lnTo>
                  <a:pt x="1544430" y="1133306"/>
                </a:lnTo>
                <a:lnTo>
                  <a:pt x="1456181" y="1286157"/>
                </a:lnTo>
                <a:lnTo>
                  <a:pt x="1216350" y="1213877"/>
                </a:lnTo>
                <a:cubicBezTo>
                  <a:pt x="1145110" y="1285556"/>
                  <a:pt x="1056063" y="1336967"/>
                  <a:pt x="958367" y="1362823"/>
                </a:cubicBezTo>
                <a:lnTo>
                  <a:pt x="901049" y="1606663"/>
                </a:lnTo>
                <a:lnTo>
                  <a:pt x="724551" y="1606663"/>
                </a:lnTo>
                <a:lnTo>
                  <a:pt x="667232" y="1362823"/>
                </a:lnTo>
                <a:cubicBezTo>
                  <a:pt x="569536" y="1336967"/>
                  <a:pt x="480489" y="1285556"/>
                  <a:pt x="409249" y="1213877"/>
                </a:cubicBezTo>
                <a:lnTo>
                  <a:pt x="169419" y="1286157"/>
                </a:lnTo>
                <a:lnTo>
                  <a:pt x="81170" y="1133306"/>
                </a:lnTo>
                <a:lnTo>
                  <a:pt x="263682" y="961746"/>
                </a:lnTo>
                <a:cubicBezTo>
                  <a:pt x="237226" y="864211"/>
                  <a:pt x="237226" y="761389"/>
                  <a:pt x="263682" y="663853"/>
                </a:cubicBezTo>
                <a:lnTo>
                  <a:pt x="81170" y="492294"/>
                </a:lnTo>
                <a:lnTo>
                  <a:pt x="169419" y="339443"/>
                </a:lnTo>
                <a:lnTo>
                  <a:pt x="409250" y="411723"/>
                </a:lnTo>
                <a:cubicBezTo>
                  <a:pt x="480490" y="340044"/>
                  <a:pt x="569537" y="288633"/>
                  <a:pt x="667233" y="262777"/>
                </a:cubicBezTo>
                <a:lnTo>
                  <a:pt x="724551" y="18937"/>
                </a:lnTo>
                <a:lnTo>
                  <a:pt x="901049" y="18937"/>
                </a:lnTo>
                <a:lnTo>
                  <a:pt x="958368" y="262777"/>
                </a:lnTo>
                <a:cubicBezTo>
                  <a:pt x="1056064" y="288633"/>
                  <a:pt x="1145111" y="340044"/>
                  <a:pt x="1216351" y="411723"/>
                </a:cubicBezTo>
                <a:lnTo>
                  <a:pt x="1216350" y="411723"/>
                </a:lnTo>
                <a:close/>
              </a:path>
            </a:pathLst>
          </a:custGeom>
          <a:gradFill>
            <a:gsLst>
              <a:gs pos="33000">
                <a:srgbClr val="F9F9F9"/>
              </a:gs>
              <a:gs pos="100000">
                <a:srgbClr val="D7D7D7"/>
              </a:gs>
            </a:gsLst>
            <a:lin ang="5400000" scaled="0"/>
          </a:gradFill>
          <a:ln w="3175" cap="flat" cmpd="sng" algn="ctr">
            <a:solidFill>
              <a:srgbClr val="A9A9A9"/>
            </a:solidFill>
            <a:prstDash val="solid"/>
          </a:ln>
          <a:effectLst>
            <a:outerShdw blurRad="50800" dist="38100" algn="l" rotWithShape="0">
              <a:prstClr val="black">
                <a:alpha val="40000"/>
              </a:prstClr>
            </a:outerShdw>
          </a:effectLst>
        </p:spPr>
        <p:txBody>
          <a:bodyPr lIns="121906" tIns="60954" rIns="121906" bIns="60954" anchor="ctr"/>
          <a:lstStyle/>
          <a:p>
            <a:pPr algn="ctr">
              <a:lnSpc>
                <a:spcPct val="120000"/>
              </a:lnSpc>
              <a:defRPr/>
            </a:pPr>
            <a:endParaRPr lang="zh-CN" altLang="en-US" sz="2400" b="1" kern="0">
              <a:solidFill>
                <a:srgbClr val="4D4D4D"/>
              </a:solidFill>
              <a:latin typeface="微软雅黑" panose="020B0503020204020204" pitchFamily="34" charset="-122"/>
              <a:ea typeface="微软雅黑" panose="020B0503020204020204" pitchFamily="34" charset="-122"/>
            </a:endParaRPr>
          </a:p>
        </p:txBody>
      </p:sp>
      <p:sp>
        <p:nvSpPr>
          <p:cNvPr id="23" name="齿轮3"/>
          <p:cNvSpPr/>
          <p:nvPr/>
        </p:nvSpPr>
        <p:spPr>
          <a:xfrm>
            <a:off x="4567389" y="984872"/>
            <a:ext cx="2600960" cy="2600960"/>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a:gradFill>
            <a:gsLst>
              <a:gs pos="33000">
                <a:srgbClr val="F9F9F9"/>
              </a:gs>
              <a:gs pos="100000">
                <a:srgbClr val="D7D7D7"/>
              </a:gs>
            </a:gsLst>
            <a:lin ang="5400000" scaled="0"/>
          </a:gradFill>
          <a:ln w="3175" cap="flat" cmpd="sng" algn="ctr">
            <a:solidFill>
              <a:srgbClr val="A9A9A9"/>
            </a:solidFill>
            <a:prstDash val="solid"/>
          </a:ln>
          <a:effectLst>
            <a:outerShdw blurRad="50800" dist="38100" algn="l" rotWithShape="0">
              <a:prstClr val="black">
                <a:alpha val="40000"/>
              </a:prstClr>
            </a:outerShdw>
          </a:effectLst>
        </p:spPr>
        <p:txBody>
          <a:bodyPr lIns="121906" tIns="60954" rIns="121906" bIns="60954" anchor="ctr"/>
          <a:lstStyle/>
          <a:p>
            <a:pPr algn="ctr">
              <a:lnSpc>
                <a:spcPct val="120000"/>
              </a:lnSpc>
              <a:defRPr/>
            </a:pPr>
            <a:endParaRPr lang="zh-CN" altLang="en-US" sz="2400" b="1" kern="0" dirty="0">
              <a:solidFill>
                <a:srgbClr val="4D4D4D"/>
              </a:solidFill>
              <a:latin typeface="微软雅黑" panose="020B0503020204020204" pitchFamily="34" charset="-122"/>
              <a:ea typeface="微软雅黑" panose="020B0503020204020204" pitchFamily="34" charset="-122"/>
            </a:endParaRPr>
          </a:p>
        </p:txBody>
      </p:sp>
      <p:sp>
        <p:nvSpPr>
          <p:cNvPr id="24" name="箭头1"/>
          <p:cNvSpPr/>
          <p:nvPr/>
        </p:nvSpPr>
        <p:spPr>
          <a:xfrm>
            <a:off x="5094943" y="2974632"/>
            <a:ext cx="3814743" cy="3814741"/>
          </a:xfrm>
          <a:prstGeom prst="circularArrow">
            <a:avLst>
              <a:gd name="adj1" fmla="val 4687"/>
              <a:gd name="adj2" fmla="val 299029"/>
              <a:gd name="adj3" fmla="val 2513083"/>
              <a:gd name="adj4" fmla="val 15867933"/>
              <a:gd name="adj5" fmla="val 5469"/>
            </a:avLst>
          </a:prstGeom>
          <a:gradFill>
            <a:gsLst>
              <a:gs pos="33000">
                <a:srgbClr val="F9F9F9"/>
              </a:gs>
              <a:gs pos="100000">
                <a:srgbClr val="D7D7D7"/>
              </a:gs>
            </a:gsLst>
            <a:lin ang="5400000" scaled="0"/>
          </a:gradFill>
          <a:ln w="3175" cap="flat" cmpd="sng" algn="ctr">
            <a:solidFill>
              <a:srgbClr val="A9A9A9"/>
            </a:solidFill>
            <a:prstDash val="solid"/>
          </a:ln>
          <a:effectLst>
            <a:outerShdw blurRad="50800" dist="38100" algn="l" rotWithShape="0">
              <a:prstClr val="black">
                <a:alpha val="40000"/>
              </a:prstClr>
            </a:outerShdw>
          </a:effectLst>
        </p:spPr>
      </p:sp>
      <p:sp>
        <p:nvSpPr>
          <p:cNvPr id="25" name="箭头2"/>
          <p:cNvSpPr/>
          <p:nvPr/>
        </p:nvSpPr>
        <p:spPr>
          <a:xfrm>
            <a:off x="3208176" y="2240012"/>
            <a:ext cx="2771649" cy="2771648"/>
          </a:xfrm>
          <a:prstGeom prst="leftCircularArrow">
            <a:avLst>
              <a:gd name="adj1" fmla="val 6452"/>
              <a:gd name="adj2" fmla="val 429999"/>
              <a:gd name="adj3" fmla="val 10489124"/>
              <a:gd name="adj4" fmla="val 14837806"/>
              <a:gd name="adj5" fmla="val 7527"/>
            </a:avLst>
          </a:prstGeom>
          <a:solidFill>
            <a:srgbClr val="21A3D0"/>
          </a:solidFill>
          <a:ln w="25400" cap="flat" cmpd="sng" algn="ctr">
            <a:noFill/>
            <a:prstDash val="solid"/>
          </a:ln>
          <a:effectLst>
            <a:outerShdw blurRad="50800" dist="38100" algn="l" rotWithShape="0">
              <a:prstClr val="black">
                <a:alpha val="40000"/>
              </a:prstClr>
            </a:outerShdw>
          </a:effectLst>
        </p:spPr>
      </p:sp>
      <p:sp>
        <p:nvSpPr>
          <p:cNvPr id="26" name="箭头3"/>
          <p:cNvSpPr/>
          <p:nvPr/>
        </p:nvSpPr>
        <p:spPr>
          <a:xfrm>
            <a:off x="4314804" y="759097"/>
            <a:ext cx="2988396" cy="2988393"/>
          </a:xfrm>
          <a:prstGeom prst="circularArrow">
            <a:avLst>
              <a:gd name="adj1" fmla="val 5984"/>
              <a:gd name="adj2" fmla="val 394124"/>
              <a:gd name="adj3" fmla="val 13313824"/>
              <a:gd name="adj4" fmla="val 10508221"/>
              <a:gd name="adj5" fmla="val 6981"/>
            </a:avLst>
          </a:prstGeom>
          <a:solidFill>
            <a:srgbClr val="21A3D0"/>
          </a:solidFill>
          <a:ln w="25400" cap="flat" cmpd="sng" algn="ctr">
            <a:noFill/>
            <a:prstDash val="solid"/>
          </a:ln>
          <a:effectLst>
            <a:outerShdw blurRad="50800" dist="38100" algn="l" rotWithShape="0">
              <a:prstClr val="black">
                <a:alpha val="40000"/>
              </a:prstClr>
            </a:outerShdw>
          </a:effectLst>
        </p:spPr>
      </p:sp>
      <p:sp>
        <p:nvSpPr>
          <p:cNvPr id="27" name="Text Box 40"/>
          <p:cNvSpPr txBox="1">
            <a:spLocks noChangeArrowheads="1"/>
          </p:cNvSpPr>
          <p:nvPr/>
        </p:nvSpPr>
        <p:spPr bwMode="gray">
          <a:xfrm>
            <a:off x="775477" y="5444828"/>
            <a:ext cx="4340448" cy="810260"/>
          </a:xfrm>
          <a:prstGeom prst="rect">
            <a:avLst/>
          </a:prstGeom>
          <a:noFill/>
          <a:ln w="9525">
            <a:noFill/>
            <a:miter lim="800000"/>
          </a:ln>
        </p:spPr>
        <p:txBody>
          <a:bodyPr wrap="square" lIns="121906" tIns="60954" rIns="121906" bIns="60954">
            <a:spAutoFit/>
          </a:bodyPr>
          <a:lstStyle/>
          <a:p>
            <a:pPr lvl="0">
              <a:lnSpc>
                <a:spcPct val="120000"/>
              </a:lnSpc>
              <a:defRPr/>
            </a:pPr>
            <a:r>
              <a:rPr lang="zh-CN" altLang="en-US" sz="1865" kern="0" dirty="0">
                <a:solidFill>
                  <a:schemeClr val="tx1">
                    <a:lumMod val="75000"/>
                    <a:lumOff val="25000"/>
                  </a:schemeClr>
                </a:solidFill>
                <a:latin typeface="微软雅黑" panose="020B0503020204020204" pitchFamily="34" charset="-122"/>
                <a:ea typeface="微软雅黑" panose="020B0503020204020204" pitchFamily="34" charset="-122"/>
              </a:rPr>
              <a:t>在photoshop中编辑图象时，实际上就是在编辑颜色通道。</a:t>
            </a:r>
            <a:endParaRPr lang="zh-CN" altLang="en-US" sz="1865"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Rectangle 11"/>
          <p:cNvSpPr>
            <a:spLocks noChangeArrowheads="1"/>
          </p:cNvSpPr>
          <p:nvPr/>
        </p:nvSpPr>
        <p:spPr bwMode="gray">
          <a:xfrm>
            <a:off x="874168" y="4942336"/>
            <a:ext cx="3333773" cy="478367"/>
          </a:xfrm>
          <a:prstGeom prst="rect">
            <a:avLst/>
          </a:prstGeom>
          <a:noFill/>
          <a:ln>
            <a:noFill/>
          </a:ln>
        </p:spPr>
        <p:txBody>
          <a:bodyPr lIns="0" tIns="0" rIns="0" bIns="0" anchor="ctr"/>
          <a:lstStyle/>
          <a:p>
            <a:pPr lvl="0">
              <a:lnSpc>
                <a:spcPct val="120000"/>
              </a:lnSpc>
              <a:defRPr/>
            </a:pPr>
            <a:r>
              <a:rPr lang="zh-CN" altLang="en-US" sz="2665" b="1" kern="0" dirty="0">
                <a:solidFill>
                  <a:schemeClr val="tx1">
                    <a:lumMod val="75000"/>
                    <a:lumOff val="25000"/>
                  </a:schemeClr>
                </a:solidFill>
                <a:latin typeface="微软雅黑" panose="020B0503020204020204" pitchFamily="34" charset="-122"/>
                <a:ea typeface="微软雅黑" panose="020B0503020204020204" pitchFamily="34" charset="-122"/>
              </a:rPr>
              <a:t>颜色通道</a:t>
            </a:r>
            <a:endParaRPr lang="zh-CN" altLang="en-US" sz="2665"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 Box 40"/>
          <p:cNvSpPr txBox="1">
            <a:spLocks noChangeArrowheads="1"/>
          </p:cNvSpPr>
          <p:nvPr/>
        </p:nvSpPr>
        <p:spPr bwMode="gray">
          <a:xfrm>
            <a:off x="7228160" y="1921560"/>
            <a:ext cx="4340448" cy="1155065"/>
          </a:xfrm>
          <a:prstGeom prst="rect">
            <a:avLst/>
          </a:prstGeom>
          <a:noFill/>
          <a:ln w="9525">
            <a:noFill/>
            <a:miter lim="800000"/>
          </a:ln>
        </p:spPr>
        <p:txBody>
          <a:bodyPr wrap="square" lIns="121906" tIns="60954" rIns="121906" bIns="60954">
            <a:spAutoFit/>
          </a:bodyPr>
          <a:lstStyle/>
          <a:p>
            <a:pPr lvl="0">
              <a:lnSpc>
                <a:spcPct val="120000"/>
              </a:lnSpc>
              <a:defRPr/>
            </a:pPr>
            <a:r>
              <a:rPr lang="zh-CN" altLang="en-US" sz="1865" kern="0" dirty="0">
                <a:solidFill>
                  <a:schemeClr val="tx1">
                    <a:lumMod val="75000"/>
                    <a:lumOff val="25000"/>
                  </a:schemeClr>
                </a:solidFill>
                <a:latin typeface="微软雅黑" panose="020B0503020204020204" pitchFamily="34" charset="-122"/>
                <a:ea typeface="微软雅黑" panose="020B0503020204020204" pitchFamily="34" charset="-122"/>
              </a:rPr>
              <a:t>复合通道不包含任何信息，实际上它只是同时预览并编辑所有颜色通道的一个快捷方式。</a:t>
            </a:r>
            <a:endParaRPr lang="zh-CN" altLang="en-US" sz="1865"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Rectangle 11"/>
          <p:cNvSpPr>
            <a:spLocks noChangeArrowheads="1"/>
          </p:cNvSpPr>
          <p:nvPr/>
        </p:nvSpPr>
        <p:spPr bwMode="gray">
          <a:xfrm>
            <a:off x="7326852" y="1419068"/>
            <a:ext cx="3333773" cy="478367"/>
          </a:xfrm>
          <a:prstGeom prst="rect">
            <a:avLst/>
          </a:prstGeom>
          <a:noFill/>
          <a:ln>
            <a:noFill/>
          </a:ln>
        </p:spPr>
        <p:txBody>
          <a:bodyPr lIns="0" tIns="0" rIns="0" bIns="0" anchor="ctr"/>
          <a:lstStyle/>
          <a:p>
            <a:pPr lvl="0">
              <a:lnSpc>
                <a:spcPct val="120000"/>
              </a:lnSpc>
              <a:defRPr/>
            </a:pPr>
            <a:r>
              <a:rPr lang="zh-CN" altLang="en-US" sz="2665" b="1" kern="0" dirty="0">
                <a:solidFill>
                  <a:schemeClr val="tx1">
                    <a:lumMod val="75000"/>
                    <a:lumOff val="25000"/>
                  </a:schemeClr>
                </a:solidFill>
                <a:latin typeface="微软雅黑" panose="020B0503020204020204" pitchFamily="34" charset="-122"/>
                <a:ea typeface="微软雅黑" panose="020B0503020204020204" pitchFamily="34" charset="-122"/>
              </a:rPr>
              <a:t>复合通道</a:t>
            </a:r>
            <a:endParaRPr lang="zh-CN" altLang="en-US" sz="2665" b="1"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0160" y="239395"/>
            <a:ext cx="680085" cy="431800"/>
            <a:chOff x="0" y="410"/>
            <a:chExt cx="1071" cy="680"/>
          </a:xfrm>
        </p:grpSpPr>
        <p:sp>
          <p:nvSpPr>
            <p:cNvPr id="18"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19"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20"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2"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基础认知</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1000"/>
                                        <p:tgtEl>
                                          <p:spTgt spid="17"/>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p:tgtEl>
                                          <p:spTgt spid="2"/>
                                        </p:tgtEl>
                                        <p:attrNameLst>
                                          <p:attrName>ppt_x</p:attrName>
                                        </p:attrNameLst>
                                      </p:cBhvr>
                                      <p:tavLst>
                                        <p:tav tm="0">
                                          <p:val>
                                            <p:strVal val="#ppt_x-#ppt_w*1.125000"/>
                                          </p:val>
                                        </p:tav>
                                        <p:tav tm="100000">
                                          <p:val>
                                            <p:strVal val="#ppt_x"/>
                                          </p:val>
                                        </p:tav>
                                      </p:tavLst>
                                    </p:anim>
                                    <p:animEffect transition="in" filter="wipe(right)">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up)">
                                      <p:cBhvr>
                                        <p:cTn id="19" dur="500"/>
                                        <p:tgtEl>
                                          <p:spTgt spid="2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up)">
                                      <p:cBhvr>
                                        <p:cTn id="27" dur="500"/>
                                        <p:tgtEl>
                                          <p:spTgt spid="2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500"/>
                                        <p:tgtEl>
                                          <p:spTgt spid="26"/>
                                        </p:tgtEl>
                                      </p:cBhvr>
                                    </p:animEffect>
                                  </p:childTnLst>
                                </p:cTn>
                              </p:par>
                            </p:childTnLst>
                          </p:cTn>
                        </p:par>
                        <p:par>
                          <p:cTn id="36" fill="hold">
                            <p:stCondLst>
                              <p:cond delay="4000"/>
                            </p:stCondLst>
                            <p:childTnLst>
                              <p:par>
                                <p:cTn id="37" presetID="8" presetClass="emph" presetSubtype="0" repeatCount="indefinite" fill="hold" grpId="1" nodeType="afterEffect">
                                  <p:stCondLst>
                                    <p:cond delay="0"/>
                                  </p:stCondLst>
                                  <p:childTnLst>
                                    <p:animRot by="21600000">
                                      <p:cBhvr>
                                        <p:cTn id="38" dur="3000" fill="hold"/>
                                        <p:tgtEl>
                                          <p:spTgt spid="21"/>
                                        </p:tgtEl>
                                        <p:attrNameLst>
                                          <p:attrName>r</p:attrName>
                                        </p:attrNameLst>
                                      </p:cBhvr>
                                    </p:animRot>
                                  </p:childTnLst>
                                </p:cTn>
                              </p:par>
                              <p:par>
                                <p:cTn id="39" presetID="8" presetClass="emph" presetSubtype="0" repeatCount="indefinite" fill="hold" grpId="1" nodeType="withEffect">
                                  <p:stCondLst>
                                    <p:cond delay="0"/>
                                  </p:stCondLst>
                                  <p:childTnLst>
                                    <p:animRot by="-21600000">
                                      <p:cBhvr>
                                        <p:cTn id="40" dur="2000" fill="hold"/>
                                        <p:tgtEl>
                                          <p:spTgt spid="22"/>
                                        </p:tgtEl>
                                        <p:attrNameLst>
                                          <p:attrName>r</p:attrName>
                                        </p:attrNameLst>
                                      </p:cBhvr>
                                    </p:animRot>
                                  </p:childTnLst>
                                </p:cTn>
                              </p:par>
                              <p:par>
                                <p:cTn id="41" presetID="8" presetClass="emph" presetSubtype="0" repeatCount="indefinite" fill="hold" grpId="1" nodeType="withEffect">
                                  <p:stCondLst>
                                    <p:cond delay="0"/>
                                  </p:stCondLst>
                                  <p:childTnLst>
                                    <p:animRot by="21600000">
                                      <p:cBhvr>
                                        <p:cTn id="42" dur="2000" fill="hold"/>
                                        <p:tgtEl>
                                          <p:spTgt spid="23"/>
                                        </p:tgtEl>
                                        <p:attrNameLst>
                                          <p:attrName>r</p:attrName>
                                        </p:attrNameLst>
                                      </p:cBhvr>
                                    </p:animRot>
                                  </p:childTnLst>
                                </p:cTn>
                              </p:par>
                              <p:par>
                                <p:cTn id="43" presetID="41" presetClass="entr" presetSubtype="0" fill="hold" grpId="0" nodeType="withEffect">
                                  <p:stCondLst>
                                    <p:cond delay="0"/>
                                  </p:stCondLst>
                                  <p:iterate type="lt">
                                    <p:tmPct val="10000"/>
                                  </p:iterate>
                                  <p:childTnLst>
                                    <p:set>
                                      <p:cBhvr>
                                        <p:cTn id="44" dur="1" fill="hold">
                                          <p:stCondLst>
                                            <p:cond delay="0"/>
                                          </p:stCondLst>
                                        </p:cTn>
                                        <p:tgtEl>
                                          <p:spTgt spid="28"/>
                                        </p:tgtEl>
                                        <p:attrNameLst>
                                          <p:attrName>style.visibility</p:attrName>
                                        </p:attrNameLst>
                                      </p:cBhvr>
                                      <p:to>
                                        <p:strVal val="visible"/>
                                      </p:to>
                                    </p:set>
                                    <p:anim calcmode="lin" valueType="num">
                                      <p:cBhvr>
                                        <p:cTn id="4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28"/>
                                        </p:tgtEl>
                                        <p:attrNameLst>
                                          <p:attrName>ppt_y</p:attrName>
                                        </p:attrNameLst>
                                      </p:cBhvr>
                                      <p:tavLst>
                                        <p:tav tm="0">
                                          <p:val>
                                            <p:strVal val="#ppt_y"/>
                                          </p:val>
                                        </p:tav>
                                        <p:tav tm="100000">
                                          <p:val>
                                            <p:strVal val="#ppt_y"/>
                                          </p:val>
                                        </p:tav>
                                      </p:tavLst>
                                    </p:anim>
                                    <p:anim calcmode="lin" valueType="num">
                                      <p:cBhvr>
                                        <p:cTn id="4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28"/>
                                        </p:tgtEl>
                                      </p:cBhvr>
                                    </p:animEffect>
                                  </p:childTnLst>
                                </p:cTn>
                              </p:par>
                              <p:par>
                                <p:cTn id="50" presetID="42"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750"/>
                                        <p:tgtEl>
                                          <p:spTgt spid="27"/>
                                        </p:tgtEl>
                                      </p:cBhvr>
                                    </p:animEffect>
                                    <p:anim calcmode="lin" valueType="num">
                                      <p:cBhvr>
                                        <p:cTn id="53" dur="750" fill="hold"/>
                                        <p:tgtEl>
                                          <p:spTgt spid="27"/>
                                        </p:tgtEl>
                                        <p:attrNameLst>
                                          <p:attrName>ppt_x</p:attrName>
                                        </p:attrNameLst>
                                      </p:cBhvr>
                                      <p:tavLst>
                                        <p:tav tm="0">
                                          <p:val>
                                            <p:strVal val="#ppt_x"/>
                                          </p:val>
                                        </p:tav>
                                        <p:tav tm="100000">
                                          <p:val>
                                            <p:strVal val="#ppt_x"/>
                                          </p:val>
                                        </p:tav>
                                      </p:tavLst>
                                    </p:anim>
                                    <p:anim calcmode="lin" valueType="num">
                                      <p:cBhvr>
                                        <p:cTn id="54" dur="750" fill="hold"/>
                                        <p:tgtEl>
                                          <p:spTgt spid="27"/>
                                        </p:tgtEl>
                                        <p:attrNameLst>
                                          <p:attrName>ppt_y</p:attrName>
                                        </p:attrNameLst>
                                      </p:cBhvr>
                                      <p:tavLst>
                                        <p:tav tm="0">
                                          <p:val>
                                            <p:strVal val="#ppt_y+.1"/>
                                          </p:val>
                                        </p:tav>
                                        <p:tav tm="100000">
                                          <p:val>
                                            <p:strVal val="#ppt_y"/>
                                          </p:val>
                                        </p:tav>
                                      </p:tavLst>
                                    </p:anim>
                                  </p:childTnLst>
                                </p:cTn>
                              </p:par>
                              <p:par>
                                <p:cTn id="55" presetID="41" presetClass="entr" presetSubtype="0" fill="hold" grpId="0" nodeType="withEffect">
                                  <p:stCondLst>
                                    <p:cond delay="0"/>
                                  </p:stCondLst>
                                  <p:iterate type="lt">
                                    <p:tmPct val="10000"/>
                                  </p:iterate>
                                  <p:childTnLst>
                                    <p:set>
                                      <p:cBhvr>
                                        <p:cTn id="56" dur="1" fill="hold">
                                          <p:stCondLst>
                                            <p:cond delay="0"/>
                                          </p:stCondLst>
                                        </p:cTn>
                                        <p:tgtEl>
                                          <p:spTgt spid="32"/>
                                        </p:tgtEl>
                                        <p:attrNameLst>
                                          <p:attrName>style.visibility</p:attrName>
                                        </p:attrNameLst>
                                      </p:cBhvr>
                                      <p:to>
                                        <p:strVal val="visible"/>
                                      </p:to>
                                    </p:set>
                                    <p:anim calcmode="lin" valueType="num">
                                      <p:cBhvr>
                                        <p:cTn id="5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2"/>
                                        </p:tgtEl>
                                        <p:attrNameLst>
                                          <p:attrName>ppt_y</p:attrName>
                                        </p:attrNameLst>
                                      </p:cBhvr>
                                      <p:tavLst>
                                        <p:tav tm="0">
                                          <p:val>
                                            <p:strVal val="#ppt_y"/>
                                          </p:val>
                                        </p:tav>
                                        <p:tav tm="100000">
                                          <p:val>
                                            <p:strVal val="#ppt_y"/>
                                          </p:val>
                                        </p:tav>
                                      </p:tavLst>
                                    </p:anim>
                                    <p:anim calcmode="lin" valueType="num">
                                      <p:cBhvr>
                                        <p:cTn id="5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32"/>
                                        </p:tgtEl>
                                      </p:cBhvr>
                                    </p:animEffect>
                                  </p:childTnLst>
                                </p:cTn>
                              </p:par>
                              <p:par>
                                <p:cTn id="62" presetID="42"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750"/>
                                        <p:tgtEl>
                                          <p:spTgt spid="29"/>
                                        </p:tgtEl>
                                      </p:cBhvr>
                                    </p:animEffect>
                                    <p:anim calcmode="lin" valueType="num">
                                      <p:cBhvr>
                                        <p:cTn id="65" dur="750" fill="hold"/>
                                        <p:tgtEl>
                                          <p:spTgt spid="29"/>
                                        </p:tgtEl>
                                        <p:attrNameLst>
                                          <p:attrName>ppt_x</p:attrName>
                                        </p:attrNameLst>
                                      </p:cBhvr>
                                      <p:tavLst>
                                        <p:tav tm="0">
                                          <p:val>
                                            <p:strVal val="#ppt_x"/>
                                          </p:val>
                                        </p:tav>
                                        <p:tav tm="100000">
                                          <p:val>
                                            <p:strVal val="#ppt_x"/>
                                          </p:val>
                                        </p:tav>
                                      </p:tavLst>
                                    </p:anim>
                                    <p:anim calcmode="lin" valueType="num">
                                      <p:cBhvr>
                                        <p:cTn id="66" dur="75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1" grpId="1" bldLvl="0" animBg="1"/>
      <p:bldP spid="22" grpId="0" bldLvl="0" animBg="1"/>
      <p:bldP spid="22" grpId="1" bldLvl="0" animBg="1"/>
      <p:bldP spid="23" grpId="0" bldLvl="0" animBg="1"/>
      <p:bldP spid="23" grpId="1" bldLvl="0" animBg="1"/>
      <p:bldP spid="27" grpId="0"/>
      <p:bldP spid="28" grpId="0"/>
      <p:bldP spid="29" grpId="0"/>
      <p:bldP spid="32"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358430" y="2479311"/>
            <a:ext cx="1452358" cy="1454724"/>
          </a:xfrm>
          <a:prstGeom prst="ellipse">
            <a:avLst/>
          </a:prstGeom>
          <a:solidFill>
            <a:schemeClr val="bg1"/>
          </a:solidFill>
          <a:ln>
            <a:noFill/>
          </a:ln>
        </p:spPr>
        <p:txBody>
          <a:bodyPr/>
          <a:lstStyle/>
          <a:p>
            <a:endParaRPr lang="zh-CN" altLang="en-US">
              <a:solidFill>
                <a:srgbClr val="237DB8"/>
              </a:solidFill>
            </a:endParaRPr>
          </a:p>
        </p:txBody>
      </p:sp>
      <p:sp>
        <p:nvSpPr>
          <p:cNvPr id="8" name="Freeform 3"/>
          <p:cNvSpPr/>
          <p:nvPr/>
        </p:nvSpPr>
        <p:spPr bwMode="auto">
          <a:xfrm>
            <a:off x="2094071" y="2171809"/>
            <a:ext cx="1026585" cy="1033682"/>
          </a:xfrm>
          <a:custGeom>
            <a:avLst/>
            <a:gdLst>
              <a:gd name="T0" fmla="*/ 184 w 184"/>
              <a:gd name="T1" fmla="*/ 185 h 185"/>
              <a:gd name="T2" fmla="*/ 0 w 184"/>
              <a:gd name="T3" fmla="*/ 0 h 185"/>
            </a:gdLst>
            <a:ahLst/>
            <a:cxnLst>
              <a:cxn ang="0">
                <a:pos x="T0" y="T1"/>
              </a:cxn>
              <a:cxn ang="0">
                <a:pos x="T2" y="T3"/>
              </a:cxn>
            </a:cxnLst>
            <a:rect l="0" t="0" r="r" b="b"/>
            <a:pathLst>
              <a:path w="184" h="185">
                <a:moveTo>
                  <a:pt x="184" y="185"/>
                </a:moveTo>
                <a:cubicBezTo>
                  <a:pt x="184" y="83"/>
                  <a:pt x="102" y="0"/>
                  <a:pt x="0" y="0"/>
                </a:cubicBezTo>
              </a:path>
            </a:pathLst>
          </a:custGeom>
          <a:noFill/>
          <a:ln w="6350" cap="flat" cmpd="sng">
            <a:solidFill>
              <a:schemeClr val="bg1"/>
            </a:solidFill>
            <a:prstDash val="dash"/>
            <a:round/>
            <a:headEnd type="triangl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 name="Oval 4"/>
          <p:cNvSpPr>
            <a:spLocks noChangeArrowheads="1"/>
          </p:cNvSpPr>
          <p:nvPr/>
        </p:nvSpPr>
        <p:spPr bwMode="auto">
          <a:xfrm>
            <a:off x="6652203" y="2479311"/>
            <a:ext cx="1447627" cy="1454724"/>
          </a:xfrm>
          <a:prstGeom prst="ellipse">
            <a:avLst/>
          </a:prstGeom>
          <a:solidFill>
            <a:schemeClr val="bg1"/>
          </a:solidFill>
          <a:ln>
            <a:noFill/>
          </a:ln>
        </p:spPr>
        <p:txBody>
          <a:bodyPr/>
          <a:lstStyle/>
          <a:p>
            <a:endParaRPr lang="zh-CN" altLang="en-US"/>
          </a:p>
        </p:txBody>
      </p:sp>
      <p:sp>
        <p:nvSpPr>
          <p:cNvPr id="10" name="Freeform 5"/>
          <p:cNvSpPr/>
          <p:nvPr/>
        </p:nvSpPr>
        <p:spPr bwMode="auto">
          <a:xfrm>
            <a:off x="7390209" y="2171809"/>
            <a:ext cx="1026585" cy="1033682"/>
          </a:xfrm>
          <a:custGeom>
            <a:avLst/>
            <a:gdLst>
              <a:gd name="T0" fmla="*/ 184 w 184"/>
              <a:gd name="T1" fmla="*/ 185 h 185"/>
              <a:gd name="T2" fmla="*/ 0 w 184"/>
              <a:gd name="T3" fmla="*/ 0 h 185"/>
            </a:gdLst>
            <a:ahLst/>
            <a:cxnLst>
              <a:cxn ang="0">
                <a:pos x="T0" y="T1"/>
              </a:cxn>
              <a:cxn ang="0">
                <a:pos x="T2" y="T3"/>
              </a:cxn>
            </a:cxnLst>
            <a:rect l="0" t="0" r="r" b="b"/>
            <a:pathLst>
              <a:path w="184" h="185">
                <a:moveTo>
                  <a:pt x="184" y="185"/>
                </a:moveTo>
                <a:cubicBezTo>
                  <a:pt x="184" y="83"/>
                  <a:pt x="101" y="0"/>
                  <a:pt x="0" y="0"/>
                </a:cubicBezTo>
              </a:path>
            </a:pathLst>
          </a:custGeom>
          <a:noFill/>
          <a:ln w="6350" cap="flat" cmpd="sng">
            <a:solidFill>
              <a:schemeClr val="bg1"/>
            </a:solidFill>
            <a:prstDash val="dash"/>
            <a:round/>
            <a:headEnd type="triangl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 name="Oval 6"/>
          <p:cNvSpPr>
            <a:spLocks noChangeArrowheads="1"/>
          </p:cNvSpPr>
          <p:nvPr/>
        </p:nvSpPr>
        <p:spPr bwMode="auto">
          <a:xfrm>
            <a:off x="3913066" y="4016824"/>
            <a:ext cx="1452358" cy="1452358"/>
          </a:xfrm>
          <a:prstGeom prst="ellipse">
            <a:avLst/>
          </a:prstGeom>
          <a:solidFill>
            <a:srgbClr val="21A3D0"/>
          </a:solidFill>
          <a:ln>
            <a:noFill/>
          </a:ln>
        </p:spPr>
        <p:txBody>
          <a:bodyPr/>
          <a:lstStyle/>
          <a:p>
            <a:endParaRPr lang="zh-CN" altLang="en-US"/>
          </a:p>
        </p:txBody>
      </p:sp>
      <p:sp>
        <p:nvSpPr>
          <p:cNvPr id="12" name="Freeform 7"/>
          <p:cNvSpPr/>
          <p:nvPr/>
        </p:nvSpPr>
        <p:spPr bwMode="auto">
          <a:xfrm>
            <a:off x="4648707" y="4743003"/>
            <a:ext cx="1033681" cy="1033681"/>
          </a:xfrm>
          <a:custGeom>
            <a:avLst/>
            <a:gdLst>
              <a:gd name="T0" fmla="*/ 0 w 185"/>
              <a:gd name="T1" fmla="*/ 185 h 185"/>
              <a:gd name="T2" fmla="*/ 185 w 185"/>
              <a:gd name="T3" fmla="*/ 0 h 185"/>
            </a:gdLst>
            <a:ahLst/>
            <a:cxnLst>
              <a:cxn ang="0">
                <a:pos x="T0" y="T1"/>
              </a:cxn>
              <a:cxn ang="0">
                <a:pos x="T2" y="T3"/>
              </a:cxn>
            </a:cxnLst>
            <a:rect l="0" t="0" r="r" b="b"/>
            <a:pathLst>
              <a:path w="185" h="185">
                <a:moveTo>
                  <a:pt x="0" y="185"/>
                </a:moveTo>
                <a:cubicBezTo>
                  <a:pt x="102" y="185"/>
                  <a:pt x="185" y="102"/>
                  <a:pt x="185" y="0"/>
                </a:cubicBezTo>
              </a:path>
            </a:pathLst>
          </a:custGeom>
          <a:noFill/>
          <a:ln w="6350" cap="flat" cmpd="sng">
            <a:solidFill>
              <a:srgbClr val="ED3A5A"/>
            </a:solidFill>
            <a:prstDash val="dash"/>
            <a:round/>
            <a:tailEnd type="triangl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3" name="Oval 8"/>
          <p:cNvSpPr>
            <a:spLocks noChangeArrowheads="1"/>
          </p:cNvSpPr>
          <p:nvPr/>
        </p:nvSpPr>
        <p:spPr bwMode="auto">
          <a:xfrm>
            <a:off x="9296725" y="4016824"/>
            <a:ext cx="1454724" cy="1452358"/>
          </a:xfrm>
          <a:prstGeom prst="ellipse">
            <a:avLst/>
          </a:prstGeom>
          <a:solidFill>
            <a:srgbClr val="21A3D0"/>
          </a:solidFill>
          <a:ln>
            <a:noFill/>
          </a:ln>
        </p:spPr>
        <p:txBody>
          <a:bodyPr/>
          <a:lstStyle/>
          <a:p>
            <a:endParaRPr lang="zh-CN" altLang="en-US"/>
          </a:p>
        </p:txBody>
      </p:sp>
      <p:sp>
        <p:nvSpPr>
          <p:cNvPr id="14" name="Freeform 9"/>
          <p:cNvSpPr/>
          <p:nvPr/>
        </p:nvSpPr>
        <p:spPr bwMode="auto">
          <a:xfrm>
            <a:off x="10022904" y="4743003"/>
            <a:ext cx="1028950" cy="1033681"/>
          </a:xfrm>
          <a:custGeom>
            <a:avLst/>
            <a:gdLst>
              <a:gd name="T0" fmla="*/ 0 w 184"/>
              <a:gd name="T1" fmla="*/ 185 h 185"/>
              <a:gd name="T2" fmla="*/ 184 w 184"/>
              <a:gd name="T3" fmla="*/ 0 h 185"/>
            </a:gdLst>
            <a:ahLst/>
            <a:cxnLst>
              <a:cxn ang="0">
                <a:pos x="T0" y="T1"/>
              </a:cxn>
              <a:cxn ang="0">
                <a:pos x="T2" y="T3"/>
              </a:cxn>
            </a:cxnLst>
            <a:rect l="0" t="0" r="r" b="b"/>
            <a:pathLst>
              <a:path w="184" h="185">
                <a:moveTo>
                  <a:pt x="0" y="185"/>
                </a:moveTo>
                <a:cubicBezTo>
                  <a:pt x="102" y="185"/>
                  <a:pt x="184" y="102"/>
                  <a:pt x="184" y="0"/>
                </a:cubicBezTo>
              </a:path>
            </a:pathLst>
          </a:custGeom>
          <a:noFill/>
          <a:ln w="6350" cap="flat" cmpd="sng">
            <a:solidFill>
              <a:srgbClr val="ED3A5A"/>
            </a:solidFill>
            <a:prstDash val="dash"/>
            <a:round/>
            <a:tailEnd type="triangl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5" name="Freeform 10"/>
          <p:cNvSpPr>
            <a:spLocks noEditPoints="1"/>
          </p:cNvSpPr>
          <p:nvPr/>
        </p:nvSpPr>
        <p:spPr bwMode="auto">
          <a:xfrm>
            <a:off x="9743787" y="4463886"/>
            <a:ext cx="560600" cy="558235"/>
          </a:xfrm>
          <a:custGeom>
            <a:avLst/>
            <a:gdLst>
              <a:gd name="T0" fmla="*/ 100 w 100"/>
              <a:gd name="T1" fmla="*/ 56 h 100"/>
              <a:gd name="T2" fmla="*/ 44 w 100"/>
              <a:gd name="T3" fmla="*/ 0 h 100"/>
              <a:gd name="T4" fmla="*/ 40 w 100"/>
              <a:gd name="T5" fmla="*/ 0 h 100"/>
              <a:gd name="T6" fmla="*/ 40 w 100"/>
              <a:gd name="T7" fmla="*/ 11 h 100"/>
              <a:gd name="T8" fmla="*/ 0 w 100"/>
              <a:gd name="T9" fmla="*/ 56 h 100"/>
              <a:gd name="T10" fmla="*/ 44 w 100"/>
              <a:gd name="T11" fmla="*/ 100 h 100"/>
              <a:gd name="T12" fmla="*/ 69 w 100"/>
              <a:gd name="T13" fmla="*/ 93 h 100"/>
              <a:gd name="T14" fmla="*/ 89 w 100"/>
              <a:gd name="T15" fmla="*/ 60 h 100"/>
              <a:gd name="T16" fmla="*/ 100 w 100"/>
              <a:gd name="T17" fmla="*/ 60 h 100"/>
              <a:gd name="T18" fmla="*/ 100 w 100"/>
              <a:gd name="T19" fmla="*/ 56 h 100"/>
              <a:gd name="T20" fmla="*/ 64 w 100"/>
              <a:gd name="T21" fmla="*/ 86 h 100"/>
              <a:gd name="T22" fmla="*/ 44 w 100"/>
              <a:gd name="T23" fmla="*/ 92 h 100"/>
              <a:gd name="T24" fmla="*/ 8 w 100"/>
              <a:gd name="T25" fmla="*/ 56 h 100"/>
              <a:gd name="T26" fmla="*/ 40 w 100"/>
              <a:gd name="T27" fmla="*/ 20 h 100"/>
              <a:gd name="T28" fmla="*/ 40 w 100"/>
              <a:gd name="T29" fmla="*/ 60 h 100"/>
              <a:gd name="T30" fmla="*/ 80 w 100"/>
              <a:gd name="T31" fmla="*/ 60 h 100"/>
              <a:gd name="T32" fmla="*/ 64 w 100"/>
              <a:gd name="T33" fmla="*/ 86 h 100"/>
              <a:gd name="T34" fmla="*/ 49 w 100"/>
              <a:gd name="T35" fmla="*/ 52 h 100"/>
              <a:gd name="T36" fmla="*/ 49 w 100"/>
              <a:gd name="T37" fmla="*/ 9 h 100"/>
              <a:gd name="T38" fmla="*/ 91 w 100"/>
              <a:gd name="T39" fmla="*/ 52 h 100"/>
              <a:gd name="T40" fmla="*/ 49 w 100"/>
              <a:gd name="T41" fmla="*/ 5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0" h="100">
                <a:moveTo>
                  <a:pt x="100" y="56"/>
                </a:moveTo>
                <a:cubicBezTo>
                  <a:pt x="100" y="25"/>
                  <a:pt x="75" y="0"/>
                  <a:pt x="44" y="0"/>
                </a:cubicBezTo>
                <a:cubicBezTo>
                  <a:pt x="40" y="0"/>
                  <a:pt x="40" y="0"/>
                  <a:pt x="40" y="0"/>
                </a:cubicBezTo>
                <a:cubicBezTo>
                  <a:pt x="40" y="11"/>
                  <a:pt x="40" y="11"/>
                  <a:pt x="40" y="11"/>
                </a:cubicBezTo>
                <a:cubicBezTo>
                  <a:pt x="17" y="14"/>
                  <a:pt x="0" y="33"/>
                  <a:pt x="0" y="56"/>
                </a:cubicBezTo>
                <a:cubicBezTo>
                  <a:pt x="0" y="80"/>
                  <a:pt x="20" y="100"/>
                  <a:pt x="44" y="100"/>
                </a:cubicBezTo>
                <a:cubicBezTo>
                  <a:pt x="53" y="100"/>
                  <a:pt x="62" y="98"/>
                  <a:pt x="69" y="93"/>
                </a:cubicBezTo>
                <a:cubicBezTo>
                  <a:pt x="80" y="85"/>
                  <a:pt x="87" y="73"/>
                  <a:pt x="89" y="60"/>
                </a:cubicBezTo>
                <a:cubicBezTo>
                  <a:pt x="100" y="60"/>
                  <a:pt x="100" y="60"/>
                  <a:pt x="100" y="60"/>
                </a:cubicBezTo>
                <a:lnTo>
                  <a:pt x="100" y="56"/>
                </a:lnTo>
                <a:close/>
                <a:moveTo>
                  <a:pt x="64" y="86"/>
                </a:moveTo>
                <a:cubicBezTo>
                  <a:pt x="59" y="90"/>
                  <a:pt x="52" y="92"/>
                  <a:pt x="44" y="92"/>
                </a:cubicBezTo>
                <a:cubicBezTo>
                  <a:pt x="25" y="92"/>
                  <a:pt x="8" y="76"/>
                  <a:pt x="8" y="56"/>
                </a:cubicBezTo>
                <a:cubicBezTo>
                  <a:pt x="8" y="37"/>
                  <a:pt x="22" y="22"/>
                  <a:pt x="40" y="20"/>
                </a:cubicBezTo>
                <a:cubicBezTo>
                  <a:pt x="40" y="60"/>
                  <a:pt x="40" y="60"/>
                  <a:pt x="40" y="60"/>
                </a:cubicBezTo>
                <a:cubicBezTo>
                  <a:pt x="80" y="60"/>
                  <a:pt x="80" y="60"/>
                  <a:pt x="80" y="60"/>
                </a:cubicBezTo>
                <a:cubicBezTo>
                  <a:pt x="79" y="70"/>
                  <a:pt x="73" y="80"/>
                  <a:pt x="64" y="86"/>
                </a:cubicBezTo>
                <a:moveTo>
                  <a:pt x="49" y="52"/>
                </a:moveTo>
                <a:cubicBezTo>
                  <a:pt x="49" y="9"/>
                  <a:pt x="49" y="9"/>
                  <a:pt x="49" y="9"/>
                </a:cubicBezTo>
                <a:cubicBezTo>
                  <a:pt x="71" y="11"/>
                  <a:pt x="89" y="29"/>
                  <a:pt x="91" y="52"/>
                </a:cubicBezTo>
                <a:lnTo>
                  <a:pt x="49" y="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nvGrpSpPr>
          <p:cNvPr id="16" name="Group 11"/>
          <p:cNvGrpSpPr/>
          <p:nvPr/>
        </p:nvGrpSpPr>
        <p:grpSpPr bwMode="auto">
          <a:xfrm>
            <a:off x="4369590" y="4497001"/>
            <a:ext cx="558235" cy="492004"/>
            <a:chOff x="0" y="0"/>
            <a:chExt cx="236" cy="208"/>
          </a:xfrm>
        </p:grpSpPr>
        <p:sp>
          <p:nvSpPr>
            <p:cNvPr id="17" name="Freeform 12"/>
            <p:cNvSpPr>
              <a:spLocks noEditPoints="1"/>
            </p:cNvSpPr>
            <p:nvPr/>
          </p:nvSpPr>
          <p:spPr bwMode="auto">
            <a:xfrm>
              <a:off x="0" y="45"/>
              <a:ext cx="193" cy="163"/>
            </a:xfrm>
            <a:custGeom>
              <a:avLst/>
              <a:gdLst>
                <a:gd name="T0" fmla="*/ 77 w 82"/>
                <a:gd name="T1" fmla="*/ 0 h 69"/>
                <a:gd name="T2" fmla="*/ 4 w 82"/>
                <a:gd name="T3" fmla="*/ 0 h 69"/>
                <a:gd name="T4" fmla="*/ 0 w 82"/>
                <a:gd name="T5" fmla="*/ 4 h 69"/>
                <a:gd name="T6" fmla="*/ 0 w 82"/>
                <a:gd name="T7" fmla="*/ 65 h 69"/>
                <a:gd name="T8" fmla="*/ 4 w 82"/>
                <a:gd name="T9" fmla="*/ 69 h 69"/>
                <a:gd name="T10" fmla="*/ 77 w 82"/>
                <a:gd name="T11" fmla="*/ 69 h 69"/>
                <a:gd name="T12" fmla="*/ 82 w 82"/>
                <a:gd name="T13" fmla="*/ 65 h 69"/>
                <a:gd name="T14" fmla="*/ 82 w 82"/>
                <a:gd name="T15" fmla="*/ 40 h 69"/>
                <a:gd name="T16" fmla="*/ 82 w 82"/>
                <a:gd name="T17" fmla="*/ 29 h 69"/>
                <a:gd name="T18" fmla="*/ 82 w 82"/>
                <a:gd name="T19" fmla="*/ 4 h 69"/>
                <a:gd name="T20" fmla="*/ 77 w 82"/>
                <a:gd name="T21" fmla="*/ 0 h 69"/>
                <a:gd name="T22" fmla="*/ 9 w 82"/>
                <a:gd name="T23" fmla="*/ 61 h 69"/>
                <a:gd name="T24" fmla="*/ 9 w 82"/>
                <a:gd name="T25" fmla="*/ 9 h 69"/>
                <a:gd name="T26" fmla="*/ 73 w 82"/>
                <a:gd name="T27" fmla="*/ 9 h 69"/>
                <a:gd name="T28" fmla="*/ 73 w 82"/>
                <a:gd name="T29" fmla="*/ 25 h 69"/>
                <a:gd name="T30" fmla="*/ 64 w 82"/>
                <a:gd name="T31" fmla="*/ 25 h 69"/>
                <a:gd name="T32" fmla="*/ 55 w 82"/>
                <a:gd name="T33" fmla="*/ 35 h 69"/>
                <a:gd name="T34" fmla="*/ 64 w 82"/>
                <a:gd name="T35" fmla="*/ 44 h 69"/>
                <a:gd name="T36" fmla="*/ 73 w 82"/>
                <a:gd name="T37" fmla="*/ 44 h 69"/>
                <a:gd name="T38" fmla="*/ 73 w 82"/>
                <a:gd name="T39" fmla="*/ 61 h 69"/>
                <a:gd name="T40" fmla="*/ 9 w 82"/>
                <a:gd name="T41" fmla="*/ 6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69">
                  <a:moveTo>
                    <a:pt x="77" y="0"/>
                  </a:moveTo>
                  <a:cubicBezTo>
                    <a:pt x="4" y="0"/>
                    <a:pt x="4" y="0"/>
                    <a:pt x="4" y="0"/>
                  </a:cubicBezTo>
                  <a:cubicBezTo>
                    <a:pt x="2" y="0"/>
                    <a:pt x="0" y="2"/>
                    <a:pt x="0" y="4"/>
                  </a:cubicBezTo>
                  <a:cubicBezTo>
                    <a:pt x="0" y="65"/>
                    <a:pt x="0" y="65"/>
                    <a:pt x="0" y="65"/>
                  </a:cubicBezTo>
                  <a:cubicBezTo>
                    <a:pt x="0" y="67"/>
                    <a:pt x="2" y="69"/>
                    <a:pt x="4" y="69"/>
                  </a:cubicBezTo>
                  <a:cubicBezTo>
                    <a:pt x="77" y="69"/>
                    <a:pt x="77" y="69"/>
                    <a:pt x="77" y="69"/>
                  </a:cubicBezTo>
                  <a:cubicBezTo>
                    <a:pt x="80" y="69"/>
                    <a:pt x="82" y="67"/>
                    <a:pt x="82" y="65"/>
                  </a:cubicBezTo>
                  <a:cubicBezTo>
                    <a:pt x="82" y="40"/>
                    <a:pt x="82" y="40"/>
                    <a:pt x="82" y="40"/>
                  </a:cubicBezTo>
                  <a:cubicBezTo>
                    <a:pt x="82" y="29"/>
                    <a:pt x="82" y="29"/>
                    <a:pt x="82" y="29"/>
                  </a:cubicBezTo>
                  <a:cubicBezTo>
                    <a:pt x="82" y="4"/>
                    <a:pt x="82" y="4"/>
                    <a:pt x="82" y="4"/>
                  </a:cubicBezTo>
                  <a:cubicBezTo>
                    <a:pt x="82" y="2"/>
                    <a:pt x="80" y="0"/>
                    <a:pt x="77" y="0"/>
                  </a:cubicBezTo>
                  <a:moveTo>
                    <a:pt x="9" y="61"/>
                  </a:moveTo>
                  <a:cubicBezTo>
                    <a:pt x="9" y="9"/>
                    <a:pt x="9" y="9"/>
                    <a:pt x="9" y="9"/>
                  </a:cubicBezTo>
                  <a:cubicBezTo>
                    <a:pt x="73" y="9"/>
                    <a:pt x="73" y="9"/>
                    <a:pt x="73" y="9"/>
                  </a:cubicBezTo>
                  <a:cubicBezTo>
                    <a:pt x="73" y="25"/>
                    <a:pt x="73" y="25"/>
                    <a:pt x="73" y="25"/>
                  </a:cubicBezTo>
                  <a:cubicBezTo>
                    <a:pt x="64" y="25"/>
                    <a:pt x="64" y="25"/>
                    <a:pt x="64" y="25"/>
                  </a:cubicBezTo>
                  <a:cubicBezTo>
                    <a:pt x="59" y="25"/>
                    <a:pt x="55" y="29"/>
                    <a:pt x="55" y="35"/>
                  </a:cubicBezTo>
                  <a:cubicBezTo>
                    <a:pt x="55" y="40"/>
                    <a:pt x="59" y="44"/>
                    <a:pt x="64" y="44"/>
                  </a:cubicBezTo>
                  <a:cubicBezTo>
                    <a:pt x="73" y="44"/>
                    <a:pt x="73" y="44"/>
                    <a:pt x="73" y="44"/>
                  </a:cubicBezTo>
                  <a:cubicBezTo>
                    <a:pt x="73" y="61"/>
                    <a:pt x="73" y="61"/>
                    <a:pt x="73" y="61"/>
                  </a:cubicBezTo>
                  <a:lnTo>
                    <a:pt x="9"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13"/>
            <p:cNvSpPr/>
            <p:nvPr/>
          </p:nvSpPr>
          <p:spPr bwMode="auto">
            <a:xfrm>
              <a:off x="44" y="0"/>
              <a:ext cx="192" cy="165"/>
            </a:xfrm>
            <a:custGeom>
              <a:avLst/>
              <a:gdLst>
                <a:gd name="T0" fmla="*/ 77 w 81"/>
                <a:gd name="T1" fmla="*/ 0 h 70"/>
                <a:gd name="T2" fmla="*/ 4 w 81"/>
                <a:gd name="T3" fmla="*/ 0 h 70"/>
                <a:gd name="T4" fmla="*/ 0 w 81"/>
                <a:gd name="T5" fmla="*/ 4 h 70"/>
                <a:gd name="T6" fmla="*/ 4 w 81"/>
                <a:gd name="T7" fmla="*/ 9 h 70"/>
                <a:gd name="T8" fmla="*/ 73 w 81"/>
                <a:gd name="T9" fmla="*/ 9 h 70"/>
                <a:gd name="T10" fmla="*/ 73 w 81"/>
                <a:gd name="T11" fmla="*/ 65 h 70"/>
                <a:gd name="T12" fmla="*/ 77 w 81"/>
                <a:gd name="T13" fmla="*/ 70 h 70"/>
                <a:gd name="T14" fmla="*/ 81 w 81"/>
                <a:gd name="T15" fmla="*/ 65 h 70"/>
                <a:gd name="T16" fmla="*/ 81 w 81"/>
                <a:gd name="T17" fmla="*/ 4 h 70"/>
                <a:gd name="T18" fmla="*/ 77 w 81"/>
                <a:gd name="T19"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70">
                  <a:moveTo>
                    <a:pt x="77" y="0"/>
                  </a:moveTo>
                  <a:cubicBezTo>
                    <a:pt x="4" y="0"/>
                    <a:pt x="4" y="0"/>
                    <a:pt x="4" y="0"/>
                  </a:cubicBezTo>
                  <a:cubicBezTo>
                    <a:pt x="2" y="0"/>
                    <a:pt x="0" y="2"/>
                    <a:pt x="0" y="4"/>
                  </a:cubicBezTo>
                  <a:cubicBezTo>
                    <a:pt x="0" y="7"/>
                    <a:pt x="2" y="9"/>
                    <a:pt x="4" y="9"/>
                  </a:cubicBezTo>
                  <a:cubicBezTo>
                    <a:pt x="73" y="9"/>
                    <a:pt x="73" y="9"/>
                    <a:pt x="73" y="9"/>
                  </a:cubicBezTo>
                  <a:cubicBezTo>
                    <a:pt x="73" y="65"/>
                    <a:pt x="73" y="65"/>
                    <a:pt x="73" y="65"/>
                  </a:cubicBezTo>
                  <a:cubicBezTo>
                    <a:pt x="73" y="68"/>
                    <a:pt x="75" y="70"/>
                    <a:pt x="77" y="70"/>
                  </a:cubicBezTo>
                  <a:cubicBezTo>
                    <a:pt x="79" y="70"/>
                    <a:pt x="81" y="68"/>
                    <a:pt x="81" y="65"/>
                  </a:cubicBezTo>
                  <a:cubicBezTo>
                    <a:pt x="81" y="4"/>
                    <a:pt x="81" y="4"/>
                    <a:pt x="81" y="4"/>
                  </a:cubicBezTo>
                  <a:cubicBezTo>
                    <a:pt x="81" y="2"/>
                    <a:pt x="79" y="0"/>
                    <a:pt x="77"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 name="Group 14"/>
          <p:cNvGrpSpPr/>
          <p:nvPr/>
        </p:nvGrpSpPr>
        <p:grpSpPr bwMode="auto">
          <a:xfrm>
            <a:off x="7103996" y="2926373"/>
            <a:ext cx="565331" cy="560600"/>
            <a:chOff x="0" y="0"/>
            <a:chExt cx="239" cy="237"/>
          </a:xfrm>
          <a:solidFill>
            <a:srgbClr val="2B262C"/>
          </a:solidFill>
        </p:grpSpPr>
        <p:sp>
          <p:nvSpPr>
            <p:cNvPr id="20" name="Freeform 15"/>
            <p:cNvSpPr/>
            <p:nvPr/>
          </p:nvSpPr>
          <p:spPr bwMode="auto">
            <a:xfrm>
              <a:off x="0" y="22"/>
              <a:ext cx="217" cy="215"/>
            </a:xfrm>
            <a:custGeom>
              <a:avLst/>
              <a:gdLst>
                <a:gd name="T0" fmla="*/ 87 w 92"/>
                <a:gd name="T1" fmla="*/ 41 h 91"/>
                <a:gd name="T2" fmla="*/ 83 w 92"/>
                <a:gd name="T3" fmla="*/ 45 h 91"/>
                <a:gd name="T4" fmla="*/ 83 w 92"/>
                <a:gd name="T5" fmla="*/ 67 h 91"/>
                <a:gd name="T6" fmla="*/ 73 w 92"/>
                <a:gd name="T7" fmla="*/ 81 h 91"/>
                <a:gd name="T8" fmla="*/ 68 w 92"/>
                <a:gd name="T9" fmla="*/ 82 h 91"/>
                <a:gd name="T10" fmla="*/ 24 w 92"/>
                <a:gd name="T11" fmla="*/ 82 h 91"/>
                <a:gd name="T12" fmla="*/ 9 w 92"/>
                <a:gd name="T13" fmla="*/ 67 h 91"/>
                <a:gd name="T14" fmla="*/ 9 w 92"/>
                <a:gd name="T15" fmla="*/ 24 h 91"/>
                <a:gd name="T16" fmla="*/ 24 w 92"/>
                <a:gd name="T17" fmla="*/ 8 h 91"/>
                <a:gd name="T18" fmla="*/ 46 w 92"/>
                <a:gd name="T19" fmla="*/ 8 h 91"/>
                <a:gd name="T20" fmla="*/ 50 w 92"/>
                <a:gd name="T21" fmla="*/ 4 h 91"/>
                <a:gd name="T22" fmla="*/ 46 w 92"/>
                <a:gd name="T23" fmla="*/ 0 h 91"/>
                <a:gd name="T24" fmla="*/ 24 w 92"/>
                <a:gd name="T25" fmla="*/ 0 h 91"/>
                <a:gd name="T26" fmla="*/ 0 w 92"/>
                <a:gd name="T27" fmla="*/ 24 h 91"/>
                <a:gd name="T28" fmla="*/ 0 w 92"/>
                <a:gd name="T29" fmla="*/ 67 h 91"/>
                <a:gd name="T30" fmla="*/ 24 w 92"/>
                <a:gd name="T31" fmla="*/ 91 h 91"/>
                <a:gd name="T32" fmla="*/ 68 w 92"/>
                <a:gd name="T33" fmla="*/ 91 h 91"/>
                <a:gd name="T34" fmla="*/ 76 w 92"/>
                <a:gd name="T35" fmla="*/ 89 h 91"/>
                <a:gd name="T36" fmla="*/ 92 w 92"/>
                <a:gd name="T37" fmla="*/ 67 h 91"/>
                <a:gd name="T38" fmla="*/ 92 w 92"/>
                <a:gd name="T39" fmla="*/ 45 h 91"/>
                <a:gd name="T40" fmla="*/ 87 w 92"/>
                <a:gd name="T41"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91">
                  <a:moveTo>
                    <a:pt x="87" y="41"/>
                  </a:moveTo>
                  <a:cubicBezTo>
                    <a:pt x="85" y="41"/>
                    <a:pt x="83" y="43"/>
                    <a:pt x="83" y="45"/>
                  </a:cubicBezTo>
                  <a:cubicBezTo>
                    <a:pt x="83" y="67"/>
                    <a:pt x="83" y="67"/>
                    <a:pt x="83" y="67"/>
                  </a:cubicBezTo>
                  <a:cubicBezTo>
                    <a:pt x="83" y="73"/>
                    <a:pt x="79" y="79"/>
                    <a:pt x="73" y="81"/>
                  </a:cubicBezTo>
                  <a:cubicBezTo>
                    <a:pt x="71" y="82"/>
                    <a:pt x="70" y="82"/>
                    <a:pt x="68" y="82"/>
                  </a:cubicBezTo>
                  <a:cubicBezTo>
                    <a:pt x="24" y="82"/>
                    <a:pt x="24" y="82"/>
                    <a:pt x="24" y="82"/>
                  </a:cubicBezTo>
                  <a:cubicBezTo>
                    <a:pt x="16" y="82"/>
                    <a:pt x="9" y="75"/>
                    <a:pt x="9" y="67"/>
                  </a:cubicBezTo>
                  <a:cubicBezTo>
                    <a:pt x="9" y="24"/>
                    <a:pt x="9" y="24"/>
                    <a:pt x="9" y="24"/>
                  </a:cubicBezTo>
                  <a:cubicBezTo>
                    <a:pt x="9" y="15"/>
                    <a:pt x="16" y="8"/>
                    <a:pt x="24" y="8"/>
                  </a:cubicBezTo>
                  <a:cubicBezTo>
                    <a:pt x="46" y="8"/>
                    <a:pt x="46" y="8"/>
                    <a:pt x="46" y="8"/>
                  </a:cubicBezTo>
                  <a:cubicBezTo>
                    <a:pt x="48" y="8"/>
                    <a:pt x="50" y="6"/>
                    <a:pt x="50" y="4"/>
                  </a:cubicBezTo>
                  <a:cubicBezTo>
                    <a:pt x="50" y="2"/>
                    <a:pt x="48" y="0"/>
                    <a:pt x="46" y="0"/>
                  </a:cubicBezTo>
                  <a:cubicBezTo>
                    <a:pt x="24" y="0"/>
                    <a:pt x="24" y="0"/>
                    <a:pt x="24" y="0"/>
                  </a:cubicBezTo>
                  <a:cubicBezTo>
                    <a:pt x="11" y="0"/>
                    <a:pt x="0" y="10"/>
                    <a:pt x="0" y="24"/>
                  </a:cubicBezTo>
                  <a:cubicBezTo>
                    <a:pt x="0" y="67"/>
                    <a:pt x="0" y="67"/>
                    <a:pt x="0" y="67"/>
                  </a:cubicBezTo>
                  <a:cubicBezTo>
                    <a:pt x="0" y="80"/>
                    <a:pt x="11" y="91"/>
                    <a:pt x="24" y="91"/>
                  </a:cubicBezTo>
                  <a:cubicBezTo>
                    <a:pt x="68" y="91"/>
                    <a:pt x="68" y="91"/>
                    <a:pt x="68" y="91"/>
                  </a:cubicBezTo>
                  <a:cubicBezTo>
                    <a:pt x="71" y="91"/>
                    <a:pt x="74" y="90"/>
                    <a:pt x="76" y="89"/>
                  </a:cubicBezTo>
                  <a:cubicBezTo>
                    <a:pt x="85" y="86"/>
                    <a:pt x="92" y="77"/>
                    <a:pt x="92" y="67"/>
                  </a:cubicBezTo>
                  <a:cubicBezTo>
                    <a:pt x="92" y="45"/>
                    <a:pt x="92" y="45"/>
                    <a:pt x="92" y="45"/>
                  </a:cubicBezTo>
                  <a:cubicBezTo>
                    <a:pt x="92" y="43"/>
                    <a:pt x="90" y="41"/>
                    <a:pt x="87" y="4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16"/>
            <p:cNvSpPr>
              <a:spLocks noEditPoints="1"/>
            </p:cNvSpPr>
            <p:nvPr/>
          </p:nvSpPr>
          <p:spPr bwMode="auto">
            <a:xfrm>
              <a:off x="135" y="0"/>
              <a:ext cx="104" cy="104"/>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5 h 44"/>
                <a:gd name="T12" fmla="*/ 8 w 44"/>
                <a:gd name="T13" fmla="*/ 22 h 44"/>
                <a:gd name="T14" fmla="*/ 22 w 44"/>
                <a:gd name="T15" fmla="*/ 8 h 44"/>
                <a:gd name="T16" fmla="*/ 35 w 44"/>
                <a:gd name="T17" fmla="*/ 22 h 44"/>
                <a:gd name="T18" fmla="*/ 22 w 44"/>
                <a:gd name="T19" fmla="*/ 3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9"/>
                    <a:pt x="0" y="22"/>
                  </a:cubicBezTo>
                  <a:cubicBezTo>
                    <a:pt x="0" y="34"/>
                    <a:pt x="10" y="44"/>
                    <a:pt x="22" y="44"/>
                  </a:cubicBezTo>
                  <a:cubicBezTo>
                    <a:pt x="34" y="44"/>
                    <a:pt x="44" y="34"/>
                    <a:pt x="44" y="22"/>
                  </a:cubicBezTo>
                  <a:cubicBezTo>
                    <a:pt x="44" y="9"/>
                    <a:pt x="34" y="0"/>
                    <a:pt x="22" y="0"/>
                  </a:cubicBezTo>
                  <a:moveTo>
                    <a:pt x="22" y="35"/>
                  </a:moveTo>
                  <a:cubicBezTo>
                    <a:pt x="14" y="35"/>
                    <a:pt x="8" y="29"/>
                    <a:pt x="8" y="22"/>
                  </a:cubicBezTo>
                  <a:cubicBezTo>
                    <a:pt x="8" y="14"/>
                    <a:pt x="14" y="8"/>
                    <a:pt x="22" y="8"/>
                  </a:cubicBezTo>
                  <a:cubicBezTo>
                    <a:pt x="29" y="8"/>
                    <a:pt x="35" y="14"/>
                    <a:pt x="35" y="22"/>
                  </a:cubicBezTo>
                  <a:cubicBezTo>
                    <a:pt x="35" y="29"/>
                    <a:pt x="29" y="35"/>
                    <a:pt x="22" y="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Freeform 17"/>
            <p:cNvSpPr/>
            <p:nvPr/>
          </p:nvSpPr>
          <p:spPr bwMode="auto">
            <a:xfrm>
              <a:off x="80" y="97"/>
              <a:ext cx="57" cy="21"/>
            </a:xfrm>
            <a:custGeom>
              <a:avLst/>
              <a:gdLst>
                <a:gd name="T0" fmla="*/ 0 w 24"/>
                <a:gd name="T1" fmla="*/ 4 h 9"/>
                <a:gd name="T2" fmla="*/ 5 w 24"/>
                <a:gd name="T3" fmla="*/ 9 h 9"/>
                <a:gd name="T4" fmla="*/ 20 w 24"/>
                <a:gd name="T5" fmla="*/ 9 h 9"/>
                <a:gd name="T6" fmla="*/ 24 w 24"/>
                <a:gd name="T7" fmla="*/ 4 h 9"/>
                <a:gd name="T8" fmla="*/ 20 w 24"/>
                <a:gd name="T9" fmla="*/ 0 h 9"/>
                <a:gd name="T10" fmla="*/ 5 w 24"/>
                <a:gd name="T11" fmla="*/ 0 h 9"/>
                <a:gd name="T12" fmla="*/ 0 w 24"/>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0" y="4"/>
                  </a:moveTo>
                  <a:cubicBezTo>
                    <a:pt x="0" y="7"/>
                    <a:pt x="2" y="9"/>
                    <a:pt x="5" y="9"/>
                  </a:cubicBezTo>
                  <a:cubicBezTo>
                    <a:pt x="20" y="9"/>
                    <a:pt x="20" y="9"/>
                    <a:pt x="20" y="9"/>
                  </a:cubicBezTo>
                  <a:cubicBezTo>
                    <a:pt x="22" y="9"/>
                    <a:pt x="24" y="7"/>
                    <a:pt x="24" y="4"/>
                  </a:cubicBezTo>
                  <a:cubicBezTo>
                    <a:pt x="24" y="2"/>
                    <a:pt x="22" y="0"/>
                    <a:pt x="20" y="0"/>
                  </a:cubicBezTo>
                  <a:cubicBezTo>
                    <a:pt x="5" y="0"/>
                    <a:pt x="5" y="0"/>
                    <a:pt x="5" y="0"/>
                  </a:cubicBezTo>
                  <a:cubicBezTo>
                    <a:pt x="2" y="0"/>
                    <a:pt x="0" y="2"/>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Freeform 18"/>
            <p:cNvSpPr/>
            <p:nvPr/>
          </p:nvSpPr>
          <p:spPr bwMode="auto">
            <a:xfrm>
              <a:off x="80" y="140"/>
              <a:ext cx="57" cy="21"/>
            </a:xfrm>
            <a:custGeom>
              <a:avLst/>
              <a:gdLst>
                <a:gd name="T0" fmla="*/ 20 w 24"/>
                <a:gd name="T1" fmla="*/ 0 h 9"/>
                <a:gd name="T2" fmla="*/ 5 w 24"/>
                <a:gd name="T3" fmla="*/ 0 h 9"/>
                <a:gd name="T4" fmla="*/ 0 w 24"/>
                <a:gd name="T5" fmla="*/ 4 h 9"/>
                <a:gd name="T6" fmla="*/ 5 w 24"/>
                <a:gd name="T7" fmla="*/ 9 h 9"/>
                <a:gd name="T8" fmla="*/ 20 w 24"/>
                <a:gd name="T9" fmla="*/ 9 h 9"/>
                <a:gd name="T10" fmla="*/ 24 w 24"/>
                <a:gd name="T11" fmla="*/ 4 h 9"/>
                <a:gd name="T12" fmla="*/ 20 w 24"/>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24" h="9">
                  <a:moveTo>
                    <a:pt x="20" y="0"/>
                  </a:moveTo>
                  <a:cubicBezTo>
                    <a:pt x="5" y="0"/>
                    <a:pt x="5" y="0"/>
                    <a:pt x="5" y="0"/>
                  </a:cubicBezTo>
                  <a:cubicBezTo>
                    <a:pt x="2" y="0"/>
                    <a:pt x="0" y="2"/>
                    <a:pt x="0" y="4"/>
                  </a:cubicBezTo>
                  <a:cubicBezTo>
                    <a:pt x="0" y="7"/>
                    <a:pt x="2" y="9"/>
                    <a:pt x="5" y="9"/>
                  </a:cubicBezTo>
                  <a:cubicBezTo>
                    <a:pt x="20" y="9"/>
                    <a:pt x="20" y="9"/>
                    <a:pt x="20" y="9"/>
                  </a:cubicBezTo>
                  <a:cubicBezTo>
                    <a:pt x="22" y="9"/>
                    <a:pt x="24" y="7"/>
                    <a:pt x="24" y="4"/>
                  </a:cubicBezTo>
                  <a:cubicBezTo>
                    <a:pt x="24" y="2"/>
                    <a:pt x="22" y="0"/>
                    <a:pt x="2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24" name="Group 19"/>
          <p:cNvGrpSpPr/>
          <p:nvPr/>
        </p:nvGrpSpPr>
        <p:grpSpPr bwMode="auto">
          <a:xfrm>
            <a:off x="1814954" y="2942931"/>
            <a:ext cx="558235" cy="560601"/>
            <a:chOff x="0" y="0"/>
            <a:chExt cx="236" cy="237"/>
          </a:xfrm>
          <a:solidFill>
            <a:srgbClr val="2B262C"/>
          </a:solidFill>
        </p:grpSpPr>
        <p:sp>
          <p:nvSpPr>
            <p:cNvPr id="25" name="Freeform 20"/>
            <p:cNvSpPr>
              <a:spLocks noEditPoints="1"/>
            </p:cNvSpPr>
            <p:nvPr/>
          </p:nvSpPr>
          <p:spPr bwMode="auto">
            <a:xfrm>
              <a:off x="63" y="64"/>
              <a:ext cx="109" cy="109"/>
            </a:xfrm>
            <a:custGeom>
              <a:avLst/>
              <a:gdLst>
                <a:gd name="T0" fmla="*/ 40 w 46"/>
                <a:gd name="T1" fmla="*/ 1 h 46"/>
                <a:gd name="T2" fmla="*/ 13 w 46"/>
                <a:gd name="T3" fmla="*/ 10 h 46"/>
                <a:gd name="T4" fmla="*/ 13 w 46"/>
                <a:gd name="T5" fmla="*/ 10 h 46"/>
                <a:gd name="T6" fmla="*/ 12 w 46"/>
                <a:gd name="T7" fmla="*/ 11 h 46"/>
                <a:gd name="T8" fmla="*/ 12 w 46"/>
                <a:gd name="T9" fmla="*/ 11 h 46"/>
                <a:gd name="T10" fmla="*/ 11 w 46"/>
                <a:gd name="T11" fmla="*/ 11 h 46"/>
                <a:gd name="T12" fmla="*/ 11 w 46"/>
                <a:gd name="T13" fmla="*/ 12 h 46"/>
                <a:gd name="T14" fmla="*/ 11 w 46"/>
                <a:gd name="T15" fmla="*/ 12 h 46"/>
                <a:gd name="T16" fmla="*/ 10 w 46"/>
                <a:gd name="T17" fmla="*/ 13 h 46"/>
                <a:gd name="T18" fmla="*/ 10 w 46"/>
                <a:gd name="T19" fmla="*/ 13 h 46"/>
                <a:gd name="T20" fmla="*/ 0 w 46"/>
                <a:gd name="T21" fmla="*/ 40 h 46"/>
                <a:gd name="T22" fmla="*/ 1 w 46"/>
                <a:gd name="T23" fmla="*/ 45 h 46"/>
                <a:gd name="T24" fmla="*/ 4 w 46"/>
                <a:gd name="T25" fmla="*/ 46 h 46"/>
                <a:gd name="T26" fmla="*/ 6 w 46"/>
                <a:gd name="T27" fmla="*/ 46 h 46"/>
                <a:gd name="T28" fmla="*/ 33 w 46"/>
                <a:gd name="T29" fmla="*/ 36 h 46"/>
                <a:gd name="T30" fmla="*/ 33 w 46"/>
                <a:gd name="T31" fmla="*/ 36 h 46"/>
                <a:gd name="T32" fmla="*/ 34 w 46"/>
                <a:gd name="T33" fmla="*/ 35 h 46"/>
                <a:gd name="T34" fmla="*/ 34 w 46"/>
                <a:gd name="T35" fmla="*/ 35 h 46"/>
                <a:gd name="T36" fmla="*/ 35 w 46"/>
                <a:gd name="T37" fmla="*/ 35 h 46"/>
                <a:gd name="T38" fmla="*/ 35 w 46"/>
                <a:gd name="T39" fmla="*/ 34 h 46"/>
                <a:gd name="T40" fmla="*/ 35 w 46"/>
                <a:gd name="T41" fmla="*/ 34 h 46"/>
                <a:gd name="T42" fmla="*/ 36 w 46"/>
                <a:gd name="T43" fmla="*/ 33 h 46"/>
                <a:gd name="T44" fmla="*/ 36 w 46"/>
                <a:gd name="T45" fmla="*/ 33 h 46"/>
                <a:gd name="T46" fmla="*/ 45 w 46"/>
                <a:gd name="T47" fmla="*/ 6 h 46"/>
                <a:gd name="T48" fmla="*/ 44 w 46"/>
                <a:gd name="T49" fmla="*/ 2 h 46"/>
                <a:gd name="T50" fmla="*/ 40 w 46"/>
                <a:gd name="T51" fmla="*/ 1 h 46"/>
                <a:gd name="T52" fmla="*/ 12 w 46"/>
                <a:gd name="T53" fmla="*/ 34 h 46"/>
                <a:gd name="T54" fmla="*/ 16 w 46"/>
                <a:gd name="T55" fmla="*/ 22 h 46"/>
                <a:gd name="T56" fmla="*/ 24 w 46"/>
                <a:gd name="T57" fmla="*/ 30 h 46"/>
                <a:gd name="T58" fmla="*/ 12 w 46"/>
                <a:gd name="T59" fmla="*/ 3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6" h="46">
                  <a:moveTo>
                    <a:pt x="40" y="1"/>
                  </a:moveTo>
                  <a:cubicBezTo>
                    <a:pt x="13" y="10"/>
                    <a:pt x="13" y="10"/>
                    <a:pt x="13" y="10"/>
                  </a:cubicBezTo>
                  <a:cubicBezTo>
                    <a:pt x="13" y="10"/>
                    <a:pt x="13" y="10"/>
                    <a:pt x="13" y="10"/>
                  </a:cubicBezTo>
                  <a:cubicBezTo>
                    <a:pt x="12" y="10"/>
                    <a:pt x="12" y="11"/>
                    <a:pt x="12" y="11"/>
                  </a:cubicBezTo>
                  <a:cubicBezTo>
                    <a:pt x="12" y="11"/>
                    <a:pt x="12" y="11"/>
                    <a:pt x="12" y="11"/>
                  </a:cubicBezTo>
                  <a:cubicBezTo>
                    <a:pt x="12" y="11"/>
                    <a:pt x="11" y="11"/>
                    <a:pt x="11" y="11"/>
                  </a:cubicBezTo>
                  <a:cubicBezTo>
                    <a:pt x="11" y="11"/>
                    <a:pt x="11" y="12"/>
                    <a:pt x="11" y="12"/>
                  </a:cubicBezTo>
                  <a:cubicBezTo>
                    <a:pt x="11" y="12"/>
                    <a:pt x="11" y="12"/>
                    <a:pt x="11" y="12"/>
                  </a:cubicBezTo>
                  <a:cubicBezTo>
                    <a:pt x="11" y="12"/>
                    <a:pt x="10" y="12"/>
                    <a:pt x="10" y="13"/>
                  </a:cubicBezTo>
                  <a:cubicBezTo>
                    <a:pt x="10" y="13"/>
                    <a:pt x="10" y="13"/>
                    <a:pt x="10" y="13"/>
                  </a:cubicBezTo>
                  <a:cubicBezTo>
                    <a:pt x="0" y="40"/>
                    <a:pt x="0" y="40"/>
                    <a:pt x="0" y="40"/>
                  </a:cubicBezTo>
                  <a:cubicBezTo>
                    <a:pt x="0" y="42"/>
                    <a:pt x="0" y="43"/>
                    <a:pt x="1" y="45"/>
                  </a:cubicBezTo>
                  <a:cubicBezTo>
                    <a:pt x="2" y="45"/>
                    <a:pt x="3" y="46"/>
                    <a:pt x="4" y="46"/>
                  </a:cubicBezTo>
                  <a:cubicBezTo>
                    <a:pt x="5" y="46"/>
                    <a:pt x="5" y="46"/>
                    <a:pt x="6" y="46"/>
                  </a:cubicBezTo>
                  <a:cubicBezTo>
                    <a:pt x="33" y="36"/>
                    <a:pt x="33" y="36"/>
                    <a:pt x="33" y="36"/>
                  </a:cubicBezTo>
                  <a:cubicBezTo>
                    <a:pt x="33" y="36"/>
                    <a:pt x="33" y="36"/>
                    <a:pt x="33" y="36"/>
                  </a:cubicBezTo>
                  <a:cubicBezTo>
                    <a:pt x="34" y="36"/>
                    <a:pt x="34" y="35"/>
                    <a:pt x="34" y="35"/>
                  </a:cubicBezTo>
                  <a:cubicBezTo>
                    <a:pt x="34" y="35"/>
                    <a:pt x="34" y="35"/>
                    <a:pt x="34" y="35"/>
                  </a:cubicBezTo>
                  <a:cubicBezTo>
                    <a:pt x="34" y="35"/>
                    <a:pt x="35" y="35"/>
                    <a:pt x="35" y="35"/>
                  </a:cubicBezTo>
                  <a:cubicBezTo>
                    <a:pt x="35" y="35"/>
                    <a:pt x="35" y="34"/>
                    <a:pt x="35" y="34"/>
                  </a:cubicBezTo>
                  <a:cubicBezTo>
                    <a:pt x="35" y="34"/>
                    <a:pt x="35" y="34"/>
                    <a:pt x="35" y="34"/>
                  </a:cubicBezTo>
                  <a:cubicBezTo>
                    <a:pt x="35" y="34"/>
                    <a:pt x="35" y="34"/>
                    <a:pt x="36" y="33"/>
                  </a:cubicBezTo>
                  <a:cubicBezTo>
                    <a:pt x="36" y="33"/>
                    <a:pt x="36" y="33"/>
                    <a:pt x="36" y="33"/>
                  </a:cubicBezTo>
                  <a:cubicBezTo>
                    <a:pt x="45" y="6"/>
                    <a:pt x="45" y="6"/>
                    <a:pt x="45" y="6"/>
                  </a:cubicBezTo>
                  <a:cubicBezTo>
                    <a:pt x="46" y="4"/>
                    <a:pt x="46" y="3"/>
                    <a:pt x="44" y="2"/>
                  </a:cubicBezTo>
                  <a:cubicBezTo>
                    <a:pt x="43" y="0"/>
                    <a:pt x="42" y="0"/>
                    <a:pt x="40" y="1"/>
                  </a:cubicBezTo>
                  <a:moveTo>
                    <a:pt x="12" y="34"/>
                  </a:moveTo>
                  <a:cubicBezTo>
                    <a:pt x="16" y="22"/>
                    <a:pt x="16" y="22"/>
                    <a:pt x="16" y="22"/>
                  </a:cubicBezTo>
                  <a:cubicBezTo>
                    <a:pt x="24" y="30"/>
                    <a:pt x="24" y="30"/>
                    <a:pt x="24" y="30"/>
                  </a:cubicBezTo>
                  <a:lnTo>
                    <a:pt x="12" y="3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Freeform 21"/>
            <p:cNvSpPr>
              <a:spLocks noEditPoints="1"/>
            </p:cNvSpPr>
            <p:nvPr/>
          </p:nvSpPr>
          <p:spPr bwMode="auto">
            <a:xfrm>
              <a:off x="0" y="0"/>
              <a:ext cx="236" cy="237"/>
            </a:xfrm>
            <a:custGeom>
              <a:avLst/>
              <a:gdLst>
                <a:gd name="T0" fmla="*/ 81 w 100"/>
                <a:gd name="T1" fmla="*/ 0 h 100"/>
                <a:gd name="T2" fmla="*/ 18 w 100"/>
                <a:gd name="T3" fmla="*/ 0 h 100"/>
                <a:gd name="T4" fmla="*/ 0 w 100"/>
                <a:gd name="T5" fmla="*/ 18 h 100"/>
                <a:gd name="T6" fmla="*/ 0 w 100"/>
                <a:gd name="T7" fmla="*/ 82 h 100"/>
                <a:gd name="T8" fmla="*/ 18 w 100"/>
                <a:gd name="T9" fmla="*/ 100 h 100"/>
                <a:gd name="T10" fmla="*/ 81 w 100"/>
                <a:gd name="T11" fmla="*/ 100 h 100"/>
                <a:gd name="T12" fmla="*/ 85 w 100"/>
                <a:gd name="T13" fmla="*/ 100 h 100"/>
                <a:gd name="T14" fmla="*/ 100 w 100"/>
                <a:gd name="T15" fmla="*/ 82 h 100"/>
                <a:gd name="T16" fmla="*/ 100 w 100"/>
                <a:gd name="T17" fmla="*/ 18 h 100"/>
                <a:gd name="T18" fmla="*/ 81 w 100"/>
                <a:gd name="T19" fmla="*/ 0 h 100"/>
                <a:gd name="T20" fmla="*/ 92 w 100"/>
                <a:gd name="T21" fmla="*/ 82 h 100"/>
                <a:gd name="T22" fmla="*/ 84 w 100"/>
                <a:gd name="T23" fmla="*/ 91 h 100"/>
                <a:gd name="T24" fmla="*/ 81 w 100"/>
                <a:gd name="T25" fmla="*/ 92 h 100"/>
                <a:gd name="T26" fmla="*/ 18 w 100"/>
                <a:gd name="T27" fmla="*/ 92 h 100"/>
                <a:gd name="T28" fmla="*/ 8 w 100"/>
                <a:gd name="T29" fmla="*/ 82 h 100"/>
                <a:gd name="T30" fmla="*/ 8 w 100"/>
                <a:gd name="T31" fmla="*/ 18 h 100"/>
                <a:gd name="T32" fmla="*/ 18 w 100"/>
                <a:gd name="T33" fmla="*/ 8 h 100"/>
                <a:gd name="T34" fmla="*/ 81 w 100"/>
                <a:gd name="T35" fmla="*/ 8 h 100"/>
                <a:gd name="T36" fmla="*/ 92 w 100"/>
                <a:gd name="T37" fmla="*/ 18 h 100"/>
                <a:gd name="T38" fmla="*/ 92 w 100"/>
                <a:gd name="T39" fmla="*/ 8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0" h="100">
                  <a:moveTo>
                    <a:pt x="81" y="0"/>
                  </a:moveTo>
                  <a:cubicBezTo>
                    <a:pt x="18" y="0"/>
                    <a:pt x="18" y="0"/>
                    <a:pt x="18" y="0"/>
                  </a:cubicBezTo>
                  <a:cubicBezTo>
                    <a:pt x="8" y="0"/>
                    <a:pt x="0" y="8"/>
                    <a:pt x="0" y="18"/>
                  </a:cubicBezTo>
                  <a:cubicBezTo>
                    <a:pt x="0" y="82"/>
                    <a:pt x="0" y="82"/>
                    <a:pt x="0" y="82"/>
                  </a:cubicBezTo>
                  <a:cubicBezTo>
                    <a:pt x="0" y="92"/>
                    <a:pt x="8" y="100"/>
                    <a:pt x="18" y="100"/>
                  </a:cubicBezTo>
                  <a:cubicBezTo>
                    <a:pt x="81" y="100"/>
                    <a:pt x="81" y="100"/>
                    <a:pt x="81" y="100"/>
                  </a:cubicBezTo>
                  <a:cubicBezTo>
                    <a:pt x="83" y="100"/>
                    <a:pt x="84" y="100"/>
                    <a:pt x="85" y="100"/>
                  </a:cubicBezTo>
                  <a:cubicBezTo>
                    <a:pt x="94" y="98"/>
                    <a:pt x="100" y="90"/>
                    <a:pt x="100" y="82"/>
                  </a:cubicBezTo>
                  <a:cubicBezTo>
                    <a:pt x="100" y="18"/>
                    <a:pt x="100" y="18"/>
                    <a:pt x="100" y="18"/>
                  </a:cubicBezTo>
                  <a:cubicBezTo>
                    <a:pt x="100" y="8"/>
                    <a:pt x="92" y="0"/>
                    <a:pt x="81" y="0"/>
                  </a:cubicBezTo>
                  <a:moveTo>
                    <a:pt x="92" y="82"/>
                  </a:moveTo>
                  <a:cubicBezTo>
                    <a:pt x="92" y="86"/>
                    <a:pt x="88" y="90"/>
                    <a:pt x="84" y="91"/>
                  </a:cubicBezTo>
                  <a:cubicBezTo>
                    <a:pt x="83" y="92"/>
                    <a:pt x="82" y="92"/>
                    <a:pt x="81" y="92"/>
                  </a:cubicBezTo>
                  <a:cubicBezTo>
                    <a:pt x="18" y="92"/>
                    <a:pt x="18" y="92"/>
                    <a:pt x="18" y="92"/>
                  </a:cubicBezTo>
                  <a:cubicBezTo>
                    <a:pt x="13" y="92"/>
                    <a:pt x="8" y="87"/>
                    <a:pt x="8" y="82"/>
                  </a:cubicBezTo>
                  <a:cubicBezTo>
                    <a:pt x="8" y="18"/>
                    <a:pt x="8" y="18"/>
                    <a:pt x="8" y="18"/>
                  </a:cubicBezTo>
                  <a:cubicBezTo>
                    <a:pt x="8" y="13"/>
                    <a:pt x="13" y="8"/>
                    <a:pt x="18" y="8"/>
                  </a:cubicBezTo>
                  <a:cubicBezTo>
                    <a:pt x="81" y="8"/>
                    <a:pt x="81" y="8"/>
                    <a:pt x="81" y="8"/>
                  </a:cubicBezTo>
                  <a:cubicBezTo>
                    <a:pt x="87" y="8"/>
                    <a:pt x="92" y="13"/>
                    <a:pt x="92" y="18"/>
                  </a:cubicBezTo>
                  <a:lnTo>
                    <a:pt x="92"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32" name="文本框 6"/>
          <p:cNvSpPr txBox="1">
            <a:spLocks noChangeArrowheads="1"/>
          </p:cNvSpPr>
          <p:nvPr/>
        </p:nvSpPr>
        <p:spPr bwMode="auto">
          <a:xfrm>
            <a:off x="1126360" y="4710413"/>
            <a:ext cx="2327152"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、表示选择区域，也就是白色代表的部分。</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4" name="文本框 6"/>
          <p:cNvSpPr txBox="1">
            <a:spLocks noChangeArrowheads="1"/>
          </p:cNvSpPr>
          <p:nvPr/>
        </p:nvSpPr>
        <p:spPr bwMode="auto">
          <a:xfrm>
            <a:off x="3680996" y="2968289"/>
            <a:ext cx="2327152"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2</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、表示墨水强度。利用Info面板可以体会到这一点。</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6" name="文本框 6"/>
          <p:cNvSpPr txBox="1">
            <a:spLocks noChangeArrowheads="1"/>
          </p:cNvSpPr>
          <p:nvPr/>
        </p:nvSpPr>
        <p:spPr bwMode="auto">
          <a:xfrm>
            <a:off x="6449693" y="4720076"/>
            <a:ext cx="2327152" cy="82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en-US" altLang="zh-CN" sz="1600" dirty="0">
                <a:solidFill>
                  <a:schemeClr val="tx1">
                    <a:lumMod val="85000"/>
                    <a:lumOff val="15000"/>
                  </a:schemeClr>
                </a:solidFill>
                <a:effectLst/>
                <a:latin typeface="微软雅黑" panose="020B0503020204020204" pitchFamily="34" charset="-122"/>
                <a:ea typeface="微软雅黑" panose="020B0503020204020204" pitchFamily="34" charset="-122"/>
              </a:rPr>
              <a:t>3</a:t>
            </a:r>
            <a:r>
              <a:rPr lang="zh-CN" altLang="en-US" sz="1600" dirty="0">
                <a:solidFill>
                  <a:schemeClr val="tx1">
                    <a:lumMod val="85000"/>
                    <a:lumOff val="15000"/>
                  </a:schemeClr>
                </a:solidFill>
                <a:effectLst/>
                <a:latin typeface="微软雅黑" panose="020B0503020204020204" pitchFamily="34" charset="-122"/>
                <a:ea typeface="微软雅黑" panose="020B0503020204020204" pitchFamily="34" charset="-122"/>
              </a:rPr>
              <a:t>、表示不透明度。这是平时较常用的一个功能。</a:t>
            </a:r>
            <a:endParaRPr lang="zh-CN" altLang="en-US" sz="1600" dirty="0">
              <a:solidFill>
                <a:schemeClr val="tx1">
                  <a:lumMod val="85000"/>
                  <a:lumOff val="15000"/>
                </a:schemeClr>
              </a:solidFill>
              <a:effectLst/>
              <a:latin typeface="微软雅黑" panose="020B0503020204020204" pitchFamily="34" charset="-122"/>
              <a:ea typeface="微软雅黑" panose="020B0503020204020204" pitchFamily="34" charset="-122"/>
            </a:endParaRPr>
          </a:p>
        </p:txBody>
      </p:sp>
      <p:sp>
        <p:nvSpPr>
          <p:cNvPr id="38" name="文本框 6"/>
          <p:cNvSpPr txBox="1">
            <a:spLocks noChangeArrowheads="1"/>
          </p:cNvSpPr>
          <p:nvPr/>
        </p:nvSpPr>
        <p:spPr bwMode="auto">
          <a:xfrm>
            <a:off x="8927055" y="2884604"/>
            <a:ext cx="2327152" cy="33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4</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、表示颜色信息。</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0160" y="239395"/>
            <a:ext cx="680085" cy="431800"/>
            <a:chOff x="0" y="410"/>
            <a:chExt cx="1071" cy="680"/>
          </a:xfrm>
        </p:grpSpPr>
        <p:sp>
          <p:nvSpPr>
            <p:cNvPr id="3" name="Rectangle 3      (向天歌演示原创作品：www.TopPPT.cn)"/>
            <p:cNvSpPr/>
            <p:nvPr/>
          </p:nvSpPr>
          <p:spPr>
            <a:xfrm>
              <a:off x="0" y="410"/>
              <a:ext cx="642"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 name="Rectangle 4      (向天歌演示原创作品：www.TopPPT.cn)"/>
            <p:cNvSpPr/>
            <p:nvPr/>
          </p:nvSpPr>
          <p:spPr>
            <a:xfrm>
              <a:off x="755" y="410"/>
              <a:ext cx="113" cy="680"/>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5" name="Rectangle 5      (向天歌演示原创作品：www.TopPPT.cn)"/>
            <p:cNvSpPr/>
            <p:nvPr/>
          </p:nvSpPr>
          <p:spPr>
            <a:xfrm>
              <a:off x="971" y="731"/>
              <a:ext cx="100" cy="353"/>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6" name="TextBox 6      (向天歌演示原创作品：www.TopPPT.cn)"/>
          <p:cNvSpPr txBox="1"/>
          <p:nvPr/>
        </p:nvSpPr>
        <p:spPr>
          <a:xfrm>
            <a:off x="680085" y="375920"/>
            <a:ext cx="2481580" cy="368300"/>
          </a:xfrm>
          <a:prstGeom prst="rect">
            <a:avLst/>
          </a:prstGeom>
          <a:noFill/>
        </p:spPr>
        <p:txBody>
          <a:bodyPr wrap="square" rtlCol="0">
            <a:spAutoFit/>
          </a:bodyPr>
          <a:lstStyle/>
          <a:p>
            <a:r>
              <a:rPr lang="en-US" altLang="zh-CN" b="1" dirty="0">
                <a:latin typeface="微软雅黑" panose="020B0503020204020204" pitchFamily="34" charset="-122"/>
                <a:ea typeface="微软雅黑" panose="020B0503020204020204" pitchFamily="34" charset="-122"/>
              </a:rPr>
              <a:t>Photoshop</a:t>
            </a:r>
            <a:r>
              <a:rPr lang="zh-CN" altLang="en-US" b="1" dirty="0">
                <a:latin typeface="微软雅黑" panose="020B0503020204020204" pitchFamily="34" charset="-122"/>
                <a:ea typeface="微软雅黑" panose="020B0503020204020204" pitchFamily="34" charset="-122"/>
              </a:rPr>
              <a:t>基础认知</a:t>
            </a:r>
            <a:endParaRPr lang="zh-CN" altLang="en-US" b="1" dirty="0">
              <a:latin typeface="微软雅黑" panose="020B0503020204020204" pitchFamily="34" charset="-122"/>
              <a:ea typeface="微软雅黑" panose="020B0503020204020204" pitchFamily="34" charset="-122"/>
            </a:endParaRPr>
          </a:p>
        </p:txBody>
      </p:sp>
      <p:sp>
        <p:nvSpPr>
          <p:cNvPr id="100" name="文本框 99"/>
          <p:cNvSpPr txBox="1"/>
          <p:nvPr/>
        </p:nvSpPr>
        <p:spPr>
          <a:xfrm>
            <a:off x="1369695" y="1289050"/>
            <a:ext cx="5080000" cy="337185"/>
          </a:xfrm>
          <a:prstGeom prst="rect">
            <a:avLst/>
          </a:prstGeom>
          <a:noFill/>
          <a:ln w="9525">
            <a:noFill/>
          </a:ln>
        </p:spPr>
        <p:txBody>
          <a:bodyPr>
            <a:spAutoFit/>
          </a:bodyPr>
          <a:lstStyle/>
          <a:p>
            <a:pPr marL="266700" indent="-266700"/>
            <a:r>
              <a:rPr lang="zh-CN" sz="1600" b="1">
                <a:latin typeface="微软雅黑" panose="020B0503020204020204" pitchFamily="34" charset="-122"/>
                <a:ea typeface="微软雅黑" panose="020B0503020204020204" pitchFamily="34" charset="-122"/>
              </a:rPr>
              <a:t>通道的主要作用</a:t>
            </a:r>
            <a:r>
              <a:rPr lang="en-US" sz="1200" b="0">
                <a:solidFill>
                  <a:srgbClr val="000000"/>
                </a:solidFill>
                <a:latin typeface="宋体" panose="02010600030101010101" pitchFamily="2" charset="-122"/>
                <a:ea typeface="宋体" panose="02010600030101010101" pitchFamily="2" charset="-122"/>
                <a:cs typeface="黑体" panose="02010609060101010101" charset="-122"/>
              </a:rPr>
              <a:t> </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p:tgtEl>
                                          <p:spTgt spid="6"/>
                                        </p:tgtEl>
                                        <p:attrNameLst>
                                          <p:attrName>ppt_x</p:attrName>
                                        </p:attrNameLst>
                                      </p:cBhvr>
                                      <p:tavLst>
                                        <p:tav tm="0">
                                          <p:val>
                                            <p:strVal val="#ppt_x-#ppt_w*1.125000"/>
                                          </p:val>
                                        </p:tav>
                                        <p:tav tm="100000">
                                          <p:val>
                                            <p:strVal val="#ppt_x"/>
                                          </p:val>
                                        </p:tav>
                                      </p:tavLst>
                                    </p:anim>
                                    <p:animEffect transition="in" filter="wipe(right)">
                                      <p:cBhvr>
                                        <p:cTn id="11" dur="500"/>
                                        <p:tgtEl>
                                          <p:spTgt spid="6"/>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00"/>
                                        </p:tgtEl>
                                        <p:attrNameLst>
                                          <p:attrName>style.visibility</p:attrName>
                                        </p:attrNameLst>
                                      </p:cBhvr>
                                      <p:to>
                                        <p:strVal val="visible"/>
                                      </p:to>
                                    </p:set>
                                    <p:anim calcmode="lin" valueType="num">
                                      <p:cBhvr additive="base">
                                        <p:cTn id="15" dur="500"/>
                                        <p:tgtEl>
                                          <p:spTgt spid="100"/>
                                        </p:tgtEl>
                                        <p:attrNameLst>
                                          <p:attrName>ppt_y</p:attrName>
                                        </p:attrNameLst>
                                      </p:cBhvr>
                                      <p:tavLst>
                                        <p:tav tm="0">
                                          <p:val>
                                            <p:strVal val="#ppt_y+#ppt_h*1.125000"/>
                                          </p:val>
                                        </p:tav>
                                        <p:tav tm="100000">
                                          <p:val>
                                            <p:strVal val="#ppt_y"/>
                                          </p:val>
                                        </p:tav>
                                      </p:tavLst>
                                    </p:anim>
                                    <p:animEffect transition="in" filter="wipe(up)">
                                      <p:cBhvr>
                                        <p:cTn id="16" dur="500"/>
                                        <p:tgtEl>
                                          <p:spTgt spid="100"/>
                                        </p:tgtEl>
                                      </p:cBhvr>
                                    </p:animEffect>
                                  </p:childTnLst>
                                </p:cTn>
                              </p:par>
                            </p:childTnLst>
                          </p:cTn>
                        </p:par>
                        <p:par>
                          <p:cTn id="17" fill="hold">
                            <p:stCondLst>
                              <p:cond delay="1500"/>
                            </p:stCondLst>
                            <p:childTnLst>
                              <p:par>
                                <p:cTn id="18" presetID="12" presetClass="entr" presetSubtype="8" fill="hold" grpId="1"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ppt_x</p:attrName>
                                        </p:attrNameLst>
                                      </p:cBhvr>
                                      <p:tavLst>
                                        <p:tav tm="0">
                                          <p:val>
                                            <p:strVal val="#ppt_x-#ppt_w*1.125000"/>
                                          </p:val>
                                        </p:tav>
                                        <p:tav tm="100000">
                                          <p:val>
                                            <p:strVal val="#ppt_x"/>
                                          </p:val>
                                        </p:tav>
                                      </p:tavLst>
                                    </p:anim>
                                    <p:animEffect transition="in" filter="wipe(right)">
                                      <p:cBhvr>
                                        <p:cTn id="21" dur="500"/>
                                        <p:tgtEl>
                                          <p:spTgt spid="7"/>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p:tgtEl>
                                          <p:spTgt spid="8"/>
                                        </p:tgtEl>
                                        <p:attrNameLst>
                                          <p:attrName>ppt_x</p:attrName>
                                        </p:attrNameLst>
                                      </p:cBhvr>
                                      <p:tavLst>
                                        <p:tav tm="0">
                                          <p:val>
                                            <p:strVal val="#ppt_x-#ppt_w*1.125000"/>
                                          </p:val>
                                        </p:tav>
                                        <p:tav tm="100000">
                                          <p:val>
                                            <p:strVal val="#ppt_x"/>
                                          </p:val>
                                        </p:tav>
                                      </p:tavLst>
                                    </p:anim>
                                    <p:animEffect transition="in" filter="wipe(right)">
                                      <p:cBhvr>
                                        <p:cTn id="25" dur="500"/>
                                        <p:tgtEl>
                                          <p:spTgt spid="8"/>
                                        </p:tgtEl>
                                      </p:cBhvr>
                                    </p:animEffect>
                                  </p:childTnLst>
                                </p:cTn>
                              </p:par>
                              <p:par>
                                <p:cTn id="26" presetID="12" presetClass="entr" presetSubtype="8"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500"/>
                                        <p:tgtEl>
                                          <p:spTgt spid="24"/>
                                        </p:tgtEl>
                                        <p:attrNameLst>
                                          <p:attrName>ppt_x</p:attrName>
                                        </p:attrNameLst>
                                      </p:cBhvr>
                                      <p:tavLst>
                                        <p:tav tm="0">
                                          <p:val>
                                            <p:strVal val="#ppt_x-#ppt_w*1.125000"/>
                                          </p:val>
                                        </p:tav>
                                        <p:tav tm="100000">
                                          <p:val>
                                            <p:strVal val="#ppt_x"/>
                                          </p:val>
                                        </p:tav>
                                      </p:tavLst>
                                    </p:anim>
                                    <p:animEffect transition="in" filter="wipe(right)">
                                      <p:cBhvr>
                                        <p:cTn id="29" dur="500"/>
                                        <p:tgtEl>
                                          <p:spTgt spid="24"/>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32">
                                            <p:txEl>
                                              <p:pRg st="0" end="0"/>
                                            </p:txEl>
                                          </p:spTgt>
                                        </p:tgtEl>
                                        <p:attrNameLst>
                                          <p:attrName>style.visibility</p:attrName>
                                        </p:attrNameLst>
                                      </p:cBhvr>
                                      <p:to>
                                        <p:strVal val="visible"/>
                                      </p:to>
                                    </p:set>
                                    <p:anim calcmode="lin" valueType="num">
                                      <p:cBhvr additive="base">
                                        <p:cTn id="33" dur="500"/>
                                        <p:tgtEl>
                                          <p:spTgt spid="32">
                                            <p:txEl>
                                              <p:pRg st="0" end="0"/>
                                            </p:txEl>
                                          </p:spTgt>
                                        </p:tgtEl>
                                        <p:attrNameLst>
                                          <p:attrName>ppt_x</p:attrName>
                                        </p:attrNameLst>
                                      </p:cBhvr>
                                      <p:tavLst>
                                        <p:tav tm="0">
                                          <p:val>
                                            <p:strVal val="#ppt_x-#ppt_w*1.125000"/>
                                          </p:val>
                                        </p:tav>
                                        <p:tav tm="100000">
                                          <p:val>
                                            <p:strVal val="#ppt_x"/>
                                          </p:val>
                                        </p:tav>
                                      </p:tavLst>
                                    </p:anim>
                                    <p:animEffect transition="in" filter="wipe(right)">
                                      <p:cBhvr>
                                        <p:cTn id="34" dur="500"/>
                                        <p:tgtEl>
                                          <p:spTgt spid="32">
                                            <p:txEl>
                                              <p:pRg st="0" end="0"/>
                                            </p:txEl>
                                          </p:spTgt>
                                        </p:tgtEl>
                                      </p:cBhvr>
                                    </p:animEffect>
                                  </p:childTnLst>
                                </p:cTn>
                              </p:par>
                            </p:childTnLst>
                          </p:cTn>
                        </p:par>
                        <p:par>
                          <p:cTn id="35" fill="hold">
                            <p:stCondLst>
                              <p:cond delay="2500"/>
                            </p:stCondLst>
                            <p:childTnLst>
                              <p:par>
                                <p:cTn id="36" presetID="1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p:tgtEl>
                                          <p:spTgt spid="11"/>
                                        </p:tgtEl>
                                        <p:attrNameLst>
                                          <p:attrName>ppt_y</p:attrName>
                                        </p:attrNameLst>
                                      </p:cBhvr>
                                      <p:tavLst>
                                        <p:tav tm="0">
                                          <p:val>
                                            <p:strVal val="#ppt_y+#ppt_h*1.125000"/>
                                          </p:val>
                                        </p:tav>
                                        <p:tav tm="100000">
                                          <p:val>
                                            <p:strVal val="#ppt_y"/>
                                          </p:val>
                                        </p:tav>
                                      </p:tavLst>
                                    </p:anim>
                                    <p:animEffect transition="in" filter="wipe(up)">
                                      <p:cBhvr>
                                        <p:cTn id="39" dur="500"/>
                                        <p:tgtEl>
                                          <p:spTgt spid="11"/>
                                        </p:tgtEl>
                                      </p:cBhvr>
                                    </p:animEffect>
                                  </p:childTnLst>
                                </p:cTn>
                              </p:par>
                            </p:childTnLst>
                          </p:cTn>
                        </p:par>
                        <p:par>
                          <p:cTn id="40" fill="hold">
                            <p:stCondLst>
                              <p:cond delay="3000"/>
                            </p:stCondLst>
                            <p:childTnLst>
                              <p:par>
                                <p:cTn id="41" presetID="12" presetClass="entr" presetSubtype="4"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p:tgtEl>
                                          <p:spTgt spid="12"/>
                                        </p:tgtEl>
                                        <p:attrNameLst>
                                          <p:attrName>ppt_y</p:attrName>
                                        </p:attrNameLst>
                                      </p:cBhvr>
                                      <p:tavLst>
                                        <p:tav tm="0">
                                          <p:val>
                                            <p:strVal val="#ppt_y+#ppt_h*1.125000"/>
                                          </p:val>
                                        </p:tav>
                                        <p:tav tm="100000">
                                          <p:val>
                                            <p:strVal val="#ppt_y"/>
                                          </p:val>
                                        </p:tav>
                                      </p:tavLst>
                                    </p:anim>
                                    <p:animEffect transition="in" filter="wipe(up)">
                                      <p:cBhvr>
                                        <p:cTn id="44" dur="500"/>
                                        <p:tgtEl>
                                          <p:spTgt spid="12"/>
                                        </p:tgtEl>
                                      </p:cBhvr>
                                    </p:animEffect>
                                  </p:childTnLst>
                                </p:cTn>
                              </p:par>
                            </p:childTnLst>
                          </p:cTn>
                        </p:par>
                        <p:par>
                          <p:cTn id="45" fill="hold">
                            <p:stCondLst>
                              <p:cond delay="3500"/>
                            </p:stCondLst>
                            <p:childTnLst>
                              <p:par>
                                <p:cTn id="46" presetID="12" presetClass="entr" presetSubtype="4"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p:tgtEl>
                                          <p:spTgt spid="16"/>
                                        </p:tgtEl>
                                        <p:attrNameLst>
                                          <p:attrName>ppt_y</p:attrName>
                                        </p:attrNameLst>
                                      </p:cBhvr>
                                      <p:tavLst>
                                        <p:tav tm="0">
                                          <p:val>
                                            <p:strVal val="#ppt_y+#ppt_h*1.125000"/>
                                          </p:val>
                                        </p:tav>
                                        <p:tav tm="100000">
                                          <p:val>
                                            <p:strVal val="#ppt_y"/>
                                          </p:val>
                                        </p:tav>
                                      </p:tavLst>
                                    </p:anim>
                                    <p:animEffect transition="in" filter="wipe(up)">
                                      <p:cBhvr>
                                        <p:cTn id="49" dur="500"/>
                                        <p:tgtEl>
                                          <p:spTgt spid="16"/>
                                        </p:tgtEl>
                                      </p:cBhvr>
                                    </p:animEffect>
                                  </p:childTnLst>
                                </p:cTn>
                              </p:par>
                            </p:childTnLst>
                          </p:cTn>
                        </p:par>
                        <p:par>
                          <p:cTn id="50" fill="hold">
                            <p:stCondLst>
                              <p:cond delay="4000"/>
                            </p:stCondLst>
                            <p:childTnLst>
                              <p:par>
                                <p:cTn id="51" presetID="12" presetClass="entr" presetSubtype="8"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 calcmode="lin" valueType="num">
                                      <p:cBhvr additive="base">
                                        <p:cTn id="53" dur="500"/>
                                        <p:tgtEl>
                                          <p:spTgt spid="34"/>
                                        </p:tgtEl>
                                        <p:attrNameLst>
                                          <p:attrName>ppt_x</p:attrName>
                                        </p:attrNameLst>
                                      </p:cBhvr>
                                      <p:tavLst>
                                        <p:tav tm="0">
                                          <p:val>
                                            <p:strVal val="#ppt_x-#ppt_w*1.125000"/>
                                          </p:val>
                                        </p:tav>
                                        <p:tav tm="100000">
                                          <p:val>
                                            <p:strVal val="#ppt_x"/>
                                          </p:val>
                                        </p:tav>
                                      </p:tavLst>
                                    </p:anim>
                                    <p:animEffect transition="in" filter="wipe(right)">
                                      <p:cBhvr>
                                        <p:cTn id="54" dur="500"/>
                                        <p:tgtEl>
                                          <p:spTgt spid="34"/>
                                        </p:tgtEl>
                                      </p:cBhvr>
                                    </p:animEffect>
                                  </p:childTnLst>
                                </p:cTn>
                              </p:par>
                            </p:childTnLst>
                          </p:cTn>
                        </p:par>
                        <p:par>
                          <p:cTn id="55" fill="hold">
                            <p:stCondLst>
                              <p:cond delay="4500"/>
                            </p:stCondLst>
                            <p:childTnLst>
                              <p:par>
                                <p:cTn id="56" presetID="12" presetClass="entr" presetSubtype="1"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p:tgtEl>
                                          <p:spTgt spid="9"/>
                                        </p:tgtEl>
                                        <p:attrNameLst>
                                          <p:attrName>ppt_y</p:attrName>
                                        </p:attrNameLst>
                                      </p:cBhvr>
                                      <p:tavLst>
                                        <p:tav tm="0">
                                          <p:val>
                                            <p:strVal val="#ppt_y-#ppt_h*1.125000"/>
                                          </p:val>
                                        </p:tav>
                                        <p:tav tm="100000">
                                          <p:val>
                                            <p:strVal val="#ppt_y"/>
                                          </p:val>
                                        </p:tav>
                                      </p:tavLst>
                                    </p:anim>
                                    <p:animEffect transition="in" filter="wipe(down)">
                                      <p:cBhvr>
                                        <p:cTn id="59" dur="500"/>
                                        <p:tgtEl>
                                          <p:spTgt spid="9"/>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additive="base">
                                        <p:cTn id="62" dur="500"/>
                                        <p:tgtEl>
                                          <p:spTgt spid="10"/>
                                        </p:tgtEl>
                                        <p:attrNameLst>
                                          <p:attrName>ppt_y</p:attrName>
                                        </p:attrNameLst>
                                      </p:cBhvr>
                                      <p:tavLst>
                                        <p:tav tm="0">
                                          <p:val>
                                            <p:strVal val="#ppt_y-#ppt_h*1.125000"/>
                                          </p:val>
                                        </p:tav>
                                        <p:tav tm="100000">
                                          <p:val>
                                            <p:strVal val="#ppt_y"/>
                                          </p:val>
                                        </p:tav>
                                      </p:tavLst>
                                    </p:anim>
                                    <p:animEffect transition="in" filter="wipe(down)">
                                      <p:cBhvr>
                                        <p:cTn id="63" dur="500"/>
                                        <p:tgtEl>
                                          <p:spTgt spid="10"/>
                                        </p:tgtEl>
                                      </p:cBhvr>
                                    </p:animEffect>
                                  </p:childTnLst>
                                </p:cTn>
                              </p:par>
                              <p:par>
                                <p:cTn id="64" presetID="12" presetClass="entr" presetSubtype="1"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additive="base">
                                        <p:cTn id="66" dur="500"/>
                                        <p:tgtEl>
                                          <p:spTgt spid="19"/>
                                        </p:tgtEl>
                                        <p:attrNameLst>
                                          <p:attrName>ppt_y</p:attrName>
                                        </p:attrNameLst>
                                      </p:cBhvr>
                                      <p:tavLst>
                                        <p:tav tm="0">
                                          <p:val>
                                            <p:strVal val="#ppt_y-#ppt_h*1.125000"/>
                                          </p:val>
                                        </p:tav>
                                        <p:tav tm="100000">
                                          <p:val>
                                            <p:strVal val="#ppt_y"/>
                                          </p:val>
                                        </p:tav>
                                      </p:tavLst>
                                    </p:anim>
                                    <p:animEffect transition="in" filter="wipe(down)">
                                      <p:cBhvr>
                                        <p:cTn id="67" dur="500"/>
                                        <p:tgtEl>
                                          <p:spTgt spid="19"/>
                                        </p:tgtEl>
                                      </p:cBhvr>
                                    </p:animEffect>
                                  </p:childTnLst>
                                </p:cTn>
                              </p:par>
                            </p:childTnLst>
                          </p:cTn>
                        </p:par>
                        <p:par>
                          <p:cTn id="68" fill="hold">
                            <p:stCondLst>
                              <p:cond delay="5000"/>
                            </p:stCondLst>
                            <p:childTnLst>
                              <p:par>
                                <p:cTn id="69" presetID="1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500"/>
                                        <p:tgtEl>
                                          <p:spTgt spid="36"/>
                                        </p:tgtEl>
                                        <p:attrNameLst>
                                          <p:attrName>ppt_x</p:attrName>
                                        </p:attrNameLst>
                                      </p:cBhvr>
                                      <p:tavLst>
                                        <p:tav tm="0">
                                          <p:val>
                                            <p:strVal val="#ppt_x-#ppt_w*1.125000"/>
                                          </p:val>
                                        </p:tav>
                                        <p:tav tm="100000">
                                          <p:val>
                                            <p:strVal val="#ppt_x"/>
                                          </p:val>
                                        </p:tav>
                                      </p:tavLst>
                                    </p:anim>
                                    <p:animEffect transition="in" filter="wipe(right)">
                                      <p:cBhvr>
                                        <p:cTn id="72" dur="500"/>
                                        <p:tgtEl>
                                          <p:spTgt spid="36"/>
                                        </p:tgtEl>
                                      </p:cBhvr>
                                    </p:animEffect>
                                  </p:childTnLst>
                                </p:cTn>
                              </p:par>
                            </p:childTnLst>
                          </p:cTn>
                        </p:par>
                        <p:par>
                          <p:cTn id="73" fill="hold">
                            <p:stCondLst>
                              <p:cond delay="5500"/>
                            </p:stCondLst>
                            <p:childTnLst>
                              <p:par>
                                <p:cTn id="74" presetID="12" presetClass="entr" presetSubtype="4"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 calcmode="lin" valueType="num">
                                      <p:cBhvr additive="base">
                                        <p:cTn id="76" dur="500"/>
                                        <p:tgtEl>
                                          <p:spTgt spid="13"/>
                                        </p:tgtEl>
                                        <p:attrNameLst>
                                          <p:attrName>ppt_y</p:attrName>
                                        </p:attrNameLst>
                                      </p:cBhvr>
                                      <p:tavLst>
                                        <p:tav tm="0">
                                          <p:val>
                                            <p:strVal val="#ppt_y+#ppt_h*1.125000"/>
                                          </p:val>
                                        </p:tav>
                                        <p:tav tm="100000">
                                          <p:val>
                                            <p:strVal val="#ppt_y"/>
                                          </p:val>
                                        </p:tav>
                                      </p:tavLst>
                                    </p:anim>
                                    <p:animEffect transition="in" filter="wipe(up)">
                                      <p:cBhvr>
                                        <p:cTn id="77" dur="500"/>
                                        <p:tgtEl>
                                          <p:spTgt spid="13"/>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additive="base">
                                        <p:cTn id="80" dur="500"/>
                                        <p:tgtEl>
                                          <p:spTgt spid="14"/>
                                        </p:tgtEl>
                                        <p:attrNameLst>
                                          <p:attrName>ppt_y</p:attrName>
                                        </p:attrNameLst>
                                      </p:cBhvr>
                                      <p:tavLst>
                                        <p:tav tm="0">
                                          <p:val>
                                            <p:strVal val="#ppt_y+#ppt_h*1.125000"/>
                                          </p:val>
                                        </p:tav>
                                        <p:tav tm="100000">
                                          <p:val>
                                            <p:strVal val="#ppt_y"/>
                                          </p:val>
                                        </p:tav>
                                      </p:tavLst>
                                    </p:anim>
                                    <p:animEffect transition="in" filter="wipe(up)">
                                      <p:cBhvr>
                                        <p:cTn id="81" dur="500"/>
                                        <p:tgtEl>
                                          <p:spTgt spid="14"/>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500"/>
                                        <p:tgtEl>
                                          <p:spTgt spid="15"/>
                                        </p:tgtEl>
                                        <p:attrNameLst>
                                          <p:attrName>ppt_y</p:attrName>
                                        </p:attrNameLst>
                                      </p:cBhvr>
                                      <p:tavLst>
                                        <p:tav tm="0">
                                          <p:val>
                                            <p:strVal val="#ppt_y+#ppt_h*1.125000"/>
                                          </p:val>
                                        </p:tav>
                                        <p:tav tm="100000">
                                          <p:val>
                                            <p:strVal val="#ppt_y"/>
                                          </p:val>
                                        </p:tav>
                                      </p:tavLst>
                                    </p:anim>
                                    <p:animEffect transition="in" filter="wipe(up)">
                                      <p:cBhvr>
                                        <p:cTn id="85" dur="500"/>
                                        <p:tgtEl>
                                          <p:spTgt spid="15"/>
                                        </p:tgtEl>
                                      </p:cBhvr>
                                    </p:animEffect>
                                  </p:childTnLst>
                                </p:cTn>
                              </p:par>
                            </p:childTnLst>
                          </p:cTn>
                        </p:par>
                        <p:par>
                          <p:cTn id="86" fill="hold">
                            <p:stCondLst>
                              <p:cond delay="6000"/>
                            </p:stCondLst>
                            <p:childTnLst>
                              <p:par>
                                <p:cTn id="87" presetID="12" presetClass="entr" presetSubtype="4"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additive="base">
                                        <p:cTn id="89" dur="500"/>
                                        <p:tgtEl>
                                          <p:spTgt spid="38"/>
                                        </p:tgtEl>
                                        <p:attrNameLst>
                                          <p:attrName>ppt_y</p:attrName>
                                        </p:attrNameLst>
                                      </p:cBhvr>
                                      <p:tavLst>
                                        <p:tav tm="0">
                                          <p:val>
                                            <p:strVal val="#ppt_y+#ppt_h*1.125000"/>
                                          </p:val>
                                        </p:tav>
                                        <p:tav tm="100000">
                                          <p:val>
                                            <p:strVal val="#ppt_y"/>
                                          </p:val>
                                        </p:tav>
                                      </p:tavLst>
                                    </p:anim>
                                    <p:animEffect transition="in" filter="wipe(up)">
                                      <p:cBhvr>
                                        <p:cTn id="9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animBg="1"/>
      <p:bldP spid="8" grpId="0" animBg="1"/>
      <p:bldP spid="9" grpId="0" animBg="1"/>
      <p:bldP spid="10" grpId="0" animBg="1"/>
      <p:bldP spid="11" grpId="0" animBg="1"/>
      <p:bldP spid="12" grpId="0" animBg="1"/>
      <p:bldP spid="13" grpId="0" animBg="1"/>
      <p:bldP spid="14" grpId="0" animBg="1"/>
      <p:bldP spid="15" grpId="0" animBg="1"/>
      <p:bldP spid="34" grpId="0"/>
      <p:bldP spid="36" grpId="0"/>
      <p:bldP spid="38" grpId="0"/>
      <p:bldP spid="6" grpId="0"/>
      <p:bldP spid="100" grpId="0"/>
    </p:bldLst>
  </p:timing>
</p:sld>
</file>

<file path=ppt/theme/theme1.xml><?xml version="1.0" encoding="utf-8"?>
<a:theme xmlns:a="http://schemas.openxmlformats.org/drawingml/2006/main" name="新浪微博：@注龙">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1516</Words>
  <Application>WPS 演示</Application>
  <PresentationFormat>宽屏</PresentationFormat>
  <Paragraphs>122</Paragraphs>
  <Slides>15</Slides>
  <Notes>7</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15</vt:i4>
      </vt:variant>
    </vt:vector>
  </HeadingPairs>
  <TitlesOfParts>
    <vt:vector size="33" baseType="lpstr">
      <vt:lpstr>Arial</vt:lpstr>
      <vt:lpstr>宋体</vt:lpstr>
      <vt:lpstr>Wingdings</vt:lpstr>
      <vt:lpstr>微软雅黑</vt:lpstr>
      <vt:lpstr>文鼎霹靂體</vt:lpstr>
      <vt:lpstr>Lao UI</vt:lpstr>
      <vt:lpstr>Desyrel</vt:lpstr>
      <vt:lpstr>FZCuYuan-M03S</vt:lpstr>
      <vt:lpstr>幼圆</vt:lpstr>
      <vt:lpstr>Calibri</vt:lpstr>
      <vt:lpstr>Calibri</vt:lpstr>
      <vt:lpstr>黑体</vt:lpstr>
      <vt:lpstr>造字工房悦黑体验版细体</vt:lpstr>
      <vt:lpstr>Agency FB</vt:lpstr>
      <vt:lpstr>Arial Unicode MS</vt:lpstr>
      <vt:lpstr>PMingLiU-ExtB</vt:lpstr>
      <vt:lpstr>Segoe Print</vt:lpstr>
      <vt:lpstr>新浪微博：@注龙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Peter-冯</dc:creator>
  <cp:lastModifiedBy>Administrator</cp:lastModifiedBy>
  <cp:revision>147</cp:revision>
  <dcterms:created xsi:type="dcterms:W3CDTF">2013-10-08T09:05:00Z</dcterms:created>
  <dcterms:modified xsi:type="dcterms:W3CDTF">2019-01-12T05:25:50Z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2052-11.1.0.8213</vt:lpwstr>
  </property>
</Properties>
</file>