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74" r:id="rId5"/>
    <p:sldId id="259" r:id="rId6"/>
    <p:sldId id="294" r:id="rId7"/>
    <p:sldId id="446" r:id="rId8"/>
    <p:sldId id="312" r:id="rId9"/>
    <p:sldId id="410" r:id="rId10"/>
    <p:sldId id="363" r:id="rId11"/>
    <p:sldId id="411" r:id="rId12"/>
    <p:sldId id="367" r:id="rId13"/>
    <p:sldId id="412" r:id="rId14"/>
    <p:sldId id="413" r:id="rId15"/>
    <p:sldId id="305"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A3D0"/>
    <a:srgbClr val="E8E8E6"/>
    <a:srgbClr val="17375E"/>
    <a:srgbClr val="2B2E30"/>
    <a:srgbClr val="3CA0FE"/>
    <a:srgbClr val="C35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79" autoAdjust="0"/>
    <p:restoredTop sz="90546" autoAdjust="0"/>
  </p:normalViewPr>
  <p:slideViewPr>
    <p:cSldViewPr>
      <p:cViewPr varScale="1">
        <p:scale>
          <a:sx n="67" d="100"/>
          <a:sy n="67" d="100"/>
        </p:scale>
        <p:origin x="1074" y="72"/>
      </p:cViewPr>
      <p:guideLst>
        <p:guide orient="horz" pos="2172"/>
        <p:guide pos="3875"/>
      </p:guideLst>
    </p:cSldViewPr>
  </p:slideViewPr>
  <p:notesTextViewPr>
    <p:cViewPr>
      <p:scale>
        <a:sx n="100" d="100"/>
        <a:sy n="100" d="100"/>
      </p:scale>
      <p:origin x="0" y="0"/>
    </p:cViewPr>
  </p:notesTextViewPr>
  <p:sorterViewPr>
    <p:cViewPr>
      <p:scale>
        <a:sx n="125" d="100"/>
        <a:sy n="125" d="100"/>
      </p:scale>
      <p:origin x="0" y="-60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D4021-094B-4A66-ABF6-CA18480DCFD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FD9B9-D9FA-471C-AAB0-04E85B0A77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mtClean="0"/>
              <a:t>更多免费教程和模板请访问：</a:t>
            </a:r>
            <a:r>
              <a:rPr lang="en-US" altLang="zh-CN" smtClean="0"/>
              <a:t>www.quppt.com</a:t>
            </a:r>
            <a:endParaRPr lang="zh-CN" altLang="en-US" dirty="0"/>
          </a:p>
        </p:txBody>
      </p:sp>
      <p:sp>
        <p:nvSpPr>
          <p:cNvPr id="4" name="灯片编号占位符 3"/>
          <p:cNvSpPr>
            <a:spLocks noGrp="1"/>
          </p:cNvSpPr>
          <p:nvPr>
            <p:ph type="sldNum" sz="quarter" idx="10"/>
          </p:nvPr>
        </p:nvSpPr>
        <p:spPr/>
        <p:txBody>
          <a:bodyPr/>
          <a:lstStyle/>
          <a:p>
            <a:fld id="{91DFD9B9-D9FA-471C-AAB0-04E85B0A77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2B64210-75E8-40FE-A7DC-4324CF0A43B5}"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mtClean="0"/>
              <a:t>更多免费教程和模板请访问：</a:t>
            </a:r>
            <a:r>
              <a:rPr lang="en-US" altLang="zh-CN" smtClean="0"/>
              <a:t>www.quppt.com</a:t>
            </a:r>
            <a:endParaRPr lang="zh-CN" altLang="en-US"/>
          </a:p>
        </p:txBody>
      </p:sp>
      <p:sp>
        <p:nvSpPr>
          <p:cNvPr id="4" name="灯片编号占位符 3"/>
          <p:cNvSpPr>
            <a:spLocks noGrp="1"/>
          </p:cNvSpPr>
          <p:nvPr>
            <p:ph type="sldNum" sz="quarter" idx="10"/>
          </p:nvPr>
        </p:nvSpPr>
        <p:spPr/>
        <p:txBody>
          <a:bodyPr/>
          <a:lstStyle/>
          <a:p>
            <a:fld id="{91DFD9B9-D9FA-471C-AAB0-04E85B0A779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86F67-E76E-48F2-A4A5-386009A10BB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标题和内容">
    <p:bg>
      <p:bgPr>
        <a:gradFill flip="none" rotWithShape="1">
          <a:gsLst>
            <a:gs pos="26000">
              <a:srgbClr val="EBECF0"/>
            </a:gs>
            <a:gs pos="0">
              <a:srgbClr val="D7D9E1"/>
            </a:gs>
            <a:gs pos="100000">
              <a:schemeClr val="bg1"/>
            </a:gs>
          </a:gsLst>
          <a:lin ang="5400000" scaled="1"/>
          <a:tileRect/>
        </a:gra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advTm="0"/>
    </mc:Choice>
    <mc:Fallback>
      <p:transition advTm="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E8E6"/>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ea typeface="微软雅黑" panose="020B0503020204020204" pitchFamily="34" charset="-122"/>
              </a:defRPr>
            </a:lvl1pPr>
          </a:lstStyle>
          <a:p>
            <a:fld id="{530820CF-B880-4189-942D-D702A7CBA730}" type="datetimeFigureOut">
              <a:rPr lang="zh-CN" altLang="en-US" smtClean="0"/>
            </a:fld>
            <a:endParaRPr lang="zh-CN" altLang="en-US" dirty="0"/>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ea typeface="微软雅黑" panose="020B0503020204020204" pitchFamily="34" charset="-122"/>
              </a:defRPr>
            </a:lvl1pPr>
          </a:lstStyle>
          <a:p>
            <a:fld id="{0C913308-F349-4B6D-A68A-DD1791B4A57B}"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37      (向天歌演示原创作品：www.TopPPT.cn)"/>
          <p:cNvSpPr/>
          <p:nvPr/>
        </p:nvSpPr>
        <p:spPr>
          <a:xfrm rot="19177476">
            <a:off x="8159149" y="312652"/>
            <a:ext cx="5683751" cy="5347153"/>
          </a:xfrm>
          <a:custGeom>
            <a:avLst/>
            <a:gdLst>
              <a:gd name="connsiteX0" fmla="*/ 699354 w 5683751"/>
              <a:gd name="connsiteY0" fmla="*/ 2660654 h 5347153"/>
              <a:gd name="connsiteX1" fmla="*/ 699354 w 5683751"/>
              <a:gd name="connsiteY1" fmla="*/ 4647799 h 5347153"/>
              <a:gd name="connsiteX2" fmla="*/ 2720656 w 5683751"/>
              <a:gd name="connsiteY2" fmla="*/ 4654875 h 5347153"/>
              <a:gd name="connsiteX3" fmla="*/ 2131993 w 5683751"/>
              <a:gd name="connsiteY3" fmla="*/ 5347153 h 5347153"/>
              <a:gd name="connsiteX4" fmla="*/ 0 w 5683751"/>
              <a:gd name="connsiteY4" fmla="*/ 5347153 h 5347153"/>
              <a:gd name="connsiteX5" fmla="*/ 0 w 5683751"/>
              <a:gd name="connsiteY5" fmla="*/ 2660489 h 5347153"/>
              <a:gd name="connsiteX6" fmla="*/ 2808800 w 5683751"/>
              <a:gd name="connsiteY6" fmla="*/ 0 h 5347153"/>
              <a:gd name="connsiteX7" fmla="*/ 2832652 w 5683751"/>
              <a:gd name="connsiteY7" fmla="*/ 699354 h 5347153"/>
              <a:gd name="connsiteX8" fmla="*/ 699354 w 5683751"/>
              <a:gd name="connsiteY8" fmla="*/ 699354 h 5347153"/>
              <a:gd name="connsiteX9" fmla="*/ 699354 w 5683751"/>
              <a:gd name="connsiteY9" fmla="*/ 2481295 h 5347153"/>
              <a:gd name="connsiteX10" fmla="*/ 0 w 5683751"/>
              <a:gd name="connsiteY10" fmla="*/ 2481130 h 5347153"/>
              <a:gd name="connsiteX11" fmla="*/ 0 w 5683751"/>
              <a:gd name="connsiteY11" fmla="*/ 0 h 5347153"/>
              <a:gd name="connsiteX12" fmla="*/ 4307551 w 5683751"/>
              <a:gd name="connsiteY12" fmla="*/ 0 h 5347153"/>
              <a:gd name="connsiteX13" fmla="*/ 5683751 w 5683751"/>
              <a:gd name="connsiteY13" fmla="*/ 1170220 h 5347153"/>
              <a:gd name="connsiteX14" fmla="*/ 5080222 w 5683751"/>
              <a:gd name="connsiteY14" fmla="*/ 1879981 h 5347153"/>
              <a:gd name="connsiteX15" fmla="*/ 5080546 w 5683751"/>
              <a:gd name="connsiteY15" fmla="*/ 1701265 h 5347153"/>
              <a:gd name="connsiteX16" fmla="*/ 5081521 w 5683751"/>
              <a:gd name="connsiteY16" fmla="*/ 699354 h 5347153"/>
              <a:gd name="connsiteX17" fmla="*/ 3041115 w 5683751"/>
              <a:gd name="connsiteY17" fmla="*/ 699354 h 5347153"/>
              <a:gd name="connsiteX18" fmla="*/ 3017264 w 5683751"/>
              <a:gd name="connsiteY18" fmla="*/ 0 h 5347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83751" h="5347153">
                <a:moveTo>
                  <a:pt x="699354" y="2660654"/>
                </a:moveTo>
                <a:lnTo>
                  <a:pt x="699354" y="4647799"/>
                </a:lnTo>
                <a:lnTo>
                  <a:pt x="2720656" y="4654875"/>
                </a:lnTo>
                <a:lnTo>
                  <a:pt x="2131993" y="5347153"/>
                </a:lnTo>
                <a:lnTo>
                  <a:pt x="0" y="5347153"/>
                </a:lnTo>
                <a:lnTo>
                  <a:pt x="0" y="2660489"/>
                </a:lnTo>
                <a:close/>
                <a:moveTo>
                  <a:pt x="2808800" y="0"/>
                </a:moveTo>
                <a:lnTo>
                  <a:pt x="2832652" y="699354"/>
                </a:lnTo>
                <a:lnTo>
                  <a:pt x="699354" y="699354"/>
                </a:lnTo>
                <a:lnTo>
                  <a:pt x="699354" y="2481295"/>
                </a:lnTo>
                <a:lnTo>
                  <a:pt x="0" y="2481130"/>
                </a:lnTo>
                <a:lnTo>
                  <a:pt x="0" y="0"/>
                </a:lnTo>
                <a:close/>
                <a:moveTo>
                  <a:pt x="4307551" y="0"/>
                </a:moveTo>
                <a:lnTo>
                  <a:pt x="5683751" y="1170220"/>
                </a:lnTo>
                <a:lnTo>
                  <a:pt x="5080222" y="1879981"/>
                </a:lnTo>
                <a:lnTo>
                  <a:pt x="5080546" y="1701265"/>
                </a:lnTo>
                <a:cubicBezTo>
                  <a:pt x="5081157" y="1364859"/>
                  <a:pt x="5081625" y="1029670"/>
                  <a:pt x="5081521" y="699354"/>
                </a:cubicBezTo>
                <a:lnTo>
                  <a:pt x="3041115" y="699354"/>
                </a:lnTo>
                <a:lnTo>
                  <a:pt x="3017264" y="0"/>
                </a:lnTo>
                <a:close/>
              </a:path>
            </a:pathLst>
          </a:cu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tx1"/>
              </a:solidFill>
              <a:ea typeface="微软雅黑" panose="020B0503020204020204" pitchFamily="34" charset="-122"/>
            </a:endParaRPr>
          </a:p>
        </p:txBody>
      </p:sp>
      <p:sp>
        <p:nvSpPr>
          <p:cNvPr id="39" name="Freeform 38      (向天歌演示原创作品：www.TopPPT.cn)"/>
          <p:cNvSpPr/>
          <p:nvPr/>
        </p:nvSpPr>
        <p:spPr>
          <a:xfrm rot="19177476">
            <a:off x="10459552" y="1317797"/>
            <a:ext cx="3464896" cy="4074783"/>
          </a:xfrm>
          <a:custGeom>
            <a:avLst/>
            <a:gdLst>
              <a:gd name="connsiteX0" fmla="*/ 699354 w 3464896"/>
              <a:gd name="connsiteY0" fmla="*/ 2076448 h 4074783"/>
              <a:gd name="connsiteX1" fmla="*/ 699354 w 3464896"/>
              <a:gd name="connsiteY1" fmla="*/ 3252330 h 4074783"/>
              <a:gd name="connsiteX2" fmla="*/ 0 w 3464896"/>
              <a:gd name="connsiteY2" fmla="*/ 4074783 h 4074783"/>
              <a:gd name="connsiteX3" fmla="*/ 0 w 3464896"/>
              <a:gd name="connsiteY3" fmla="*/ 2076283 h 4074783"/>
              <a:gd name="connsiteX4" fmla="*/ 1684570 w 3464896"/>
              <a:gd name="connsiteY4" fmla="*/ 0 h 4074783"/>
              <a:gd name="connsiteX5" fmla="*/ 1708421 w 3464896"/>
              <a:gd name="connsiteY5" fmla="*/ 699355 h 4074783"/>
              <a:gd name="connsiteX6" fmla="*/ 699354 w 3464896"/>
              <a:gd name="connsiteY6" fmla="*/ 699354 h 4074783"/>
              <a:gd name="connsiteX7" fmla="*/ 699354 w 3464896"/>
              <a:gd name="connsiteY7" fmla="*/ 1859921 h 4074783"/>
              <a:gd name="connsiteX8" fmla="*/ 0 w 3464896"/>
              <a:gd name="connsiteY8" fmla="*/ 1859755 h 4074783"/>
              <a:gd name="connsiteX9" fmla="*/ 0 w 3464896"/>
              <a:gd name="connsiteY9" fmla="*/ 0 h 4074783"/>
              <a:gd name="connsiteX10" fmla="*/ 3464896 w 3464896"/>
              <a:gd name="connsiteY10" fmla="*/ 1 h 4074783"/>
              <a:gd name="connsiteX11" fmla="*/ 2870217 w 3464896"/>
              <a:gd name="connsiteY11" fmla="*/ 699354 h 4074783"/>
              <a:gd name="connsiteX12" fmla="*/ 1916884 w 3464896"/>
              <a:gd name="connsiteY12" fmla="*/ 699354 h 4074783"/>
              <a:gd name="connsiteX13" fmla="*/ 1893033 w 3464896"/>
              <a:gd name="connsiteY13" fmla="*/ 1 h 407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4896" h="4074783">
                <a:moveTo>
                  <a:pt x="699354" y="2076448"/>
                </a:moveTo>
                <a:lnTo>
                  <a:pt x="699354" y="3252330"/>
                </a:lnTo>
                <a:lnTo>
                  <a:pt x="0" y="4074783"/>
                </a:lnTo>
                <a:lnTo>
                  <a:pt x="0" y="2076283"/>
                </a:lnTo>
                <a:close/>
                <a:moveTo>
                  <a:pt x="1684570" y="0"/>
                </a:moveTo>
                <a:lnTo>
                  <a:pt x="1708421" y="699355"/>
                </a:lnTo>
                <a:lnTo>
                  <a:pt x="699354" y="699354"/>
                </a:lnTo>
                <a:lnTo>
                  <a:pt x="699354" y="1859921"/>
                </a:lnTo>
                <a:lnTo>
                  <a:pt x="0" y="1859755"/>
                </a:lnTo>
                <a:lnTo>
                  <a:pt x="0" y="0"/>
                </a:lnTo>
                <a:close/>
                <a:moveTo>
                  <a:pt x="3464896" y="1"/>
                </a:moveTo>
                <a:lnTo>
                  <a:pt x="2870217" y="699354"/>
                </a:lnTo>
                <a:lnTo>
                  <a:pt x="1916884" y="699354"/>
                </a:lnTo>
                <a:lnTo>
                  <a:pt x="1893033" y="1"/>
                </a:lnTo>
                <a:close/>
              </a:path>
            </a:pathLst>
          </a:custGeom>
          <a:solidFill>
            <a:srgbClr val="2B2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tx1"/>
              </a:solidFill>
              <a:ea typeface="微软雅黑" panose="020B0503020204020204" pitchFamily="34" charset="-122"/>
            </a:endParaRPr>
          </a:p>
        </p:txBody>
      </p:sp>
      <p:grpSp>
        <p:nvGrpSpPr>
          <p:cNvPr id="4" name="Group 3      (向天歌演示原创作品：www.TopPPT.cn)"/>
          <p:cNvGrpSpPr/>
          <p:nvPr/>
        </p:nvGrpSpPr>
        <p:grpSpPr>
          <a:xfrm>
            <a:off x="906855" y="3316600"/>
            <a:ext cx="1748306" cy="121200"/>
            <a:chOff x="1622500" y="4356850"/>
            <a:chExt cx="1748306" cy="121200"/>
          </a:xfrm>
        </p:grpSpPr>
        <p:cxnSp>
          <p:nvCxnSpPr>
            <p:cNvPr id="24" name="Straight Connector 23      (向天歌演示原创作品：www.TopPPT.cn)"/>
            <p:cNvCxnSpPr/>
            <p:nvPr/>
          </p:nvCxnSpPr>
          <p:spPr>
            <a:xfrm flipH="1">
              <a:off x="1622500" y="4420894"/>
              <a:ext cx="1656184" cy="0"/>
            </a:xfrm>
            <a:prstGeom prst="line">
              <a:avLst/>
            </a:prstGeom>
            <a:ln w="19050">
              <a:gradFill flip="none" rotWithShape="1">
                <a:gsLst>
                  <a:gs pos="0">
                    <a:srgbClr val="21A3D0"/>
                  </a:gs>
                  <a:gs pos="89000">
                    <a:schemeClr val="bg1"/>
                  </a:gs>
                  <a:gs pos="83000">
                    <a:srgbClr val="E8E8E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8" name="Oval 27      (向天歌演示原创作品：www.TopPPT.cn)"/>
            <p:cNvSpPr/>
            <p:nvPr/>
          </p:nvSpPr>
          <p:spPr>
            <a:xfrm>
              <a:off x="3249606" y="4356850"/>
              <a:ext cx="121200" cy="121200"/>
            </a:xfrm>
            <a:prstGeom prst="ellipse">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5" name="Group 4      (向天歌演示原创作品：www.TopPPT.cn)"/>
          <p:cNvGrpSpPr/>
          <p:nvPr/>
        </p:nvGrpSpPr>
        <p:grpSpPr>
          <a:xfrm>
            <a:off x="5880728" y="3323585"/>
            <a:ext cx="1869506" cy="121200"/>
            <a:chOff x="4050658" y="4356850"/>
            <a:chExt cx="1869506" cy="121200"/>
          </a:xfrm>
        </p:grpSpPr>
        <p:cxnSp>
          <p:nvCxnSpPr>
            <p:cNvPr id="25" name="Straight Connector 24      (向天歌演示原创作品：www.TopPPT.cn)"/>
            <p:cNvCxnSpPr/>
            <p:nvPr/>
          </p:nvCxnSpPr>
          <p:spPr>
            <a:xfrm flipV="1">
              <a:off x="4171858" y="4414006"/>
              <a:ext cx="1748306" cy="3444"/>
            </a:xfrm>
            <a:prstGeom prst="line">
              <a:avLst/>
            </a:prstGeom>
            <a:ln w="19050">
              <a:gradFill flip="none" rotWithShape="1">
                <a:gsLst>
                  <a:gs pos="0">
                    <a:srgbClr val="21A3D0"/>
                  </a:gs>
                  <a:gs pos="89000">
                    <a:schemeClr val="bg1"/>
                  </a:gs>
                  <a:gs pos="83000">
                    <a:srgbClr val="E8E8E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Oval 29      (向天歌演示原创作品：www.TopPPT.cn)"/>
            <p:cNvSpPr/>
            <p:nvPr/>
          </p:nvSpPr>
          <p:spPr>
            <a:xfrm>
              <a:off x="4050658" y="4356850"/>
              <a:ext cx="121200" cy="121200"/>
            </a:xfrm>
            <a:prstGeom prst="ellipse">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45" name="Rectangle 44      (向天歌演示原创作品：www.TopPPT.cn)"/>
          <p:cNvSpPr/>
          <p:nvPr/>
        </p:nvSpPr>
        <p:spPr>
          <a:xfrm>
            <a:off x="202930" y="213047"/>
            <a:ext cx="2549358" cy="467756"/>
          </a:xfrm>
          <a:prstGeom prst="rect">
            <a:avLst/>
          </a:prstGeom>
          <a:solidFill>
            <a:srgbClr val="2B2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10" name="Group 9      (向天歌演示原创作品：www.TopPPT.cn)"/>
          <p:cNvGrpSpPr/>
          <p:nvPr/>
        </p:nvGrpSpPr>
        <p:grpSpPr>
          <a:xfrm>
            <a:off x="2956903" y="4225101"/>
            <a:ext cx="418098" cy="402345"/>
            <a:chOff x="2670518" y="4898862"/>
            <a:chExt cx="418098" cy="402345"/>
          </a:xfrm>
        </p:grpSpPr>
        <p:sp>
          <p:nvSpPr>
            <p:cNvPr id="33" name="Rectangle 32      (向天歌演示原创作品：www.TopPPT.cn)"/>
            <p:cNvSpPr/>
            <p:nvPr/>
          </p:nvSpPr>
          <p:spPr>
            <a:xfrm flipV="1">
              <a:off x="2670518" y="4898862"/>
              <a:ext cx="418098" cy="402345"/>
            </a:xfrm>
            <a:prstGeom prst="rect">
              <a:avLst/>
            </a:prstGeom>
            <a:solidFill>
              <a:srgbClr val="2B2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9" name="组合 8"/>
            <p:cNvGrpSpPr/>
            <p:nvPr/>
          </p:nvGrpSpPr>
          <p:grpSpPr>
            <a:xfrm>
              <a:off x="2801992" y="4974946"/>
              <a:ext cx="155149" cy="250176"/>
              <a:chOff x="6967538" y="6365875"/>
              <a:chExt cx="127000" cy="204787"/>
            </a:xfrm>
            <a:solidFill>
              <a:schemeClr val="bg1"/>
            </a:solidFill>
          </p:grpSpPr>
          <p:sp>
            <p:nvSpPr>
              <p:cNvPr id="31" name="Freeform 626      (向天歌演示原创作品：www.TopPPT.cn)"/>
              <p:cNvSpPr/>
              <p:nvPr/>
            </p:nvSpPr>
            <p:spPr bwMode="auto">
              <a:xfrm>
                <a:off x="6967538" y="6423025"/>
                <a:ext cx="127000" cy="147637"/>
              </a:xfrm>
              <a:custGeom>
                <a:avLst/>
                <a:gdLst>
                  <a:gd name="T0" fmla="*/ 180 w 180"/>
                  <a:gd name="T1" fmla="*/ 68 h 209"/>
                  <a:gd name="T2" fmla="*/ 180 w 180"/>
                  <a:gd name="T3" fmla="*/ 15 h 209"/>
                  <a:gd name="T4" fmla="*/ 156 w 180"/>
                  <a:gd name="T5" fmla="*/ 15 h 209"/>
                  <a:gd name="T6" fmla="*/ 156 w 180"/>
                  <a:gd name="T7" fmla="*/ 68 h 209"/>
                  <a:gd name="T8" fmla="*/ 92 w 180"/>
                  <a:gd name="T9" fmla="*/ 132 h 209"/>
                  <a:gd name="T10" fmla="*/ 91 w 180"/>
                  <a:gd name="T11" fmla="*/ 132 h 209"/>
                  <a:gd name="T12" fmla="*/ 90 w 180"/>
                  <a:gd name="T13" fmla="*/ 132 h 209"/>
                  <a:gd name="T14" fmla="*/ 90 w 180"/>
                  <a:gd name="T15" fmla="*/ 132 h 209"/>
                  <a:gd name="T16" fmla="*/ 89 w 180"/>
                  <a:gd name="T17" fmla="*/ 132 h 209"/>
                  <a:gd name="T18" fmla="*/ 24 w 180"/>
                  <a:gd name="T19" fmla="*/ 68 h 209"/>
                  <a:gd name="T20" fmla="*/ 24 w 180"/>
                  <a:gd name="T21" fmla="*/ 15 h 209"/>
                  <a:gd name="T22" fmla="*/ 0 w 180"/>
                  <a:gd name="T23" fmla="*/ 15 h 209"/>
                  <a:gd name="T24" fmla="*/ 0 w 180"/>
                  <a:gd name="T25" fmla="*/ 68 h 209"/>
                  <a:gd name="T26" fmla="*/ 76 w 180"/>
                  <a:gd name="T27" fmla="*/ 156 h 209"/>
                  <a:gd name="T28" fmla="*/ 76 w 180"/>
                  <a:gd name="T29" fmla="*/ 194 h 209"/>
                  <a:gd name="T30" fmla="*/ 22 w 180"/>
                  <a:gd name="T31" fmla="*/ 209 h 209"/>
                  <a:gd name="T32" fmla="*/ 159 w 180"/>
                  <a:gd name="T33" fmla="*/ 209 h 209"/>
                  <a:gd name="T34" fmla="*/ 104 w 180"/>
                  <a:gd name="T35" fmla="*/ 193 h 209"/>
                  <a:gd name="T36" fmla="*/ 104 w 180"/>
                  <a:gd name="T37" fmla="*/ 156 h 209"/>
                  <a:gd name="T38" fmla="*/ 180 w 180"/>
                  <a:gd name="T39" fmla="*/ 68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0" h="209">
                    <a:moveTo>
                      <a:pt x="180" y="68"/>
                    </a:moveTo>
                    <a:cubicBezTo>
                      <a:pt x="180" y="68"/>
                      <a:pt x="180" y="38"/>
                      <a:pt x="180" y="15"/>
                    </a:cubicBezTo>
                    <a:cubicBezTo>
                      <a:pt x="180" y="0"/>
                      <a:pt x="156" y="0"/>
                      <a:pt x="156" y="15"/>
                    </a:cubicBezTo>
                    <a:cubicBezTo>
                      <a:pt x="156" y="38"/>
                      <a:pt x="156" y="68"/>
                      <a:pt x="156" y="68"/>
                    </a:cubicBezTo>
                    <a:cubicBezTo>
                      <a:pt x="156" y="104"/>
                      <a:pt x="128" y="132"/>
                      <a:pt x="92" y="132"/>
                    </a:cubicBezTo>
                    <a:cubicBezTo>
                      <a:pt x="92" y="132"/>
                      <a:pt x="91" y="132"/>
                      <a:pt x="91" y="132"/>
                    </a:cubicBezTo>
                    <a:cubicBezTo>
                      <a:pt x="90" y="132"/>
                      <a:pt x="90" y="132"/>
                      <a:pt x="90" y="132"/>
                    </a:cubicBezTo>
                    <a:cubicBezTo>
                      <a:pt x="90" y="132"/>
                      <a:pt x="90" y="132"/>
                      <a:pt x="90" y="132"/>
                    </a:cubicBezTo>
                    <a:cubicBezTo>
                      <a:pt x="90" y="132"/>
                      <a:pt x="89" y="132"/>
                      <a:pt x="89" y="132"/>
                    </a:cubicBezTo>
                    <a:cubicBezTo>
                      <a:pt x="53" y="132"/>
                      <a:pt x="24" y="104"/>
                      <a:pt x="24" y="68"/>
                    </a:cubicBezTo>
                    <a:cubicBezTo>
                      <a:pt x="24" y="68"/>
                      <a:pt x="24" y="38"/>
                      <a:pt x="24" y="15"/>
                    </a:cubicBezTo>
                    <a:cubicBezTo>
                      <a:pt x="24" y="0"/>
                      <a:pt x="0" y="0"/>
                      <a:pt x="0" y="15"/>
                    </a:cubicBezTo>
                    <a:cubicBezTo>
                      <a:pt x="0" y="22"/>
                      <a:pt x="0" y="68"/>
                      <a:pt x="0" y="68"/>
                    </a:cubicBezTo>
                    <a:cubicBezTo>
                      <a:pt x="0" y="113"/>
                      <a:pt x="33" y="149"/>
                      <a:pt x="76" y="156"/>
                    </a:cubicBezTo>
                    <a:cubicBezTo>
                      <a:pt x="76" y="194"/>
                      <a:pt x="76" y="194"/>
                      <a:pt x="76" y="194"/>
                    </a:cubicBezTo>
                    <a:cubicBezTo>
                      <a:pt x="22" y="209"/>
                      <a:pt x="22" y="209"/>
                      <a:pt x="22" y="209"/>
                    </a:cubicBezTo>
                    <a:cubicBezTo>
                      <a:pt x="159" y="209"/>
                      <a:pt x="159" y="209"/>
                      <a:pt x="159" y="209"/>
                    </a:cubicBezTo>
                    <a:cubicBezTo>
                      <a:pt x="104" y="193"/>
                      <a:pt x="104" y="193"/>
                      <a:pt x="104" y="193"/>
                    </a:cubicBezTo>
                    <a:cubicBezTo>
                      <a:pt x="104" y="156"/>
                      <a:pt x="104" y="156"/>
                      <a:pt x="104" y="156"/>
                    </a:cubicBezTo>
                    <a:cubicBezTo>
                      <a:pt x="147" y="150"/>
                      <a:pt x="180" y="113"/>
                      <a:pt x="180"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627      (向天歌演示原创作品：www.TopPPT.cn)"/>
              <p:cNvSpPr/>
              <p:nvPr/>
            </p:nvSpPr>
            <p:spPr bwMode="auto">
              <a:xfrm>
                <a:off x="7000875" y="6365875"/>
                <a:ext cx="61912" cy="134937"/>
              </a:xfrm>
              <a:custGeom>
                <a:avLst/>
                <a:gdLst>
                  <a:gd name="T0" fmla="*/ 43 w 87"/>
                  <a:gd name="T1" fmla="*/ 190 h 190"/>
                  <a:gd name="T2" fmla="*/ 43 w 87"/>
                  <a:gd name="T3" fmla="*/ 190 h 190"/>
                  <a:gd name="T4" fmla="*/ 44 w 87"/>
                  <a:gd name="T5" fmla="*/ 190 h 190"/>
                  <a:gd name="T6" fmla="*/ 87 w 87"/>
                  <a:gd name="T7" fmla="*/ 147 h 190"/>
                  <a:gd name="T8" fmla="*/ 87 w 87"/>
                  <a:gd name="T9" fmla="*/ 43 h 190"/>
                  <a:gd name="T10" fmla="*/ 44 w 87"/>
                  <a:gd name="T11" fmla="*/ 0 h 190"/>
                  <a:gd name="T12" fmla="*/ 43 w 87"/>
                  <a:gd name="T13" fmla="*/ 0 h 190"/>
                  <a:gd name="T14" fmla="*/ 43 w 87"/>
                  <a:gd name="T15" fmla="*/ 0 h 190"/>
                  <a:gd name="T16" fmla="*/ 0 w 87"/>
                  <a:gd name="T17" fmla="*/ 43 h 190"/>
                  <a:gd name="T18" fmla="*/ 0 w 87"/>
                  <a:gd name="T19" fmla="*/ 147 h 190"/>
                  <a:gd name="T20" fmla="*/ 43 w 87"/>
                  <a:gd name="T21"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190">
                    <a:moveTo>
                      <a:pt x="43" y="190"/>
                    </a:moveTo>
                    <a:cubicBezTo>
                      <a:pt x="43" y="190"/>
                      <a:pt x="43" y="190"/>
                      <a:pt x="43" y="190"/>
                    </a:cubicBezTo>
                    <a:cubicBezTo>
                      <a:pt x="44" y="190"/>
                      <a:pt x="44" y="190"/>
                      <a:pt x="44" y="190"/>
                    </a:cubicBezTo>
                    <a:cubicBezTo>
                      <a:pt x="68" y="190"/>
                      <a:pt x="87" y="171"/>
                      <a:pt x="87" y="147"/>
                    </a:cubicBezTo>
                    <a:cubicBezTo>
                      <a:pt x="87" y="43"/>
                      <a:pt x="87" y="43"/>
                      <a:pt x="87" y="43"/>
                    </a:cubicBezTo>
                    <a:cubicBezTo>
                      <a:pt x="87" y="19"/>
                      <a:pt x="68" y="0"/>
                      <a:pt x="44" y="0"/>
                    </a:cubicBezTo>
                    <a:cubicBezTo>
                      <a:pt x="44" y="0"/>
                      <a:pt x="44" y="0"/>
                      <a:pt x="43" y="0"/>
                    </a:cubicBezTo>
                    <a:cubicBezTo>
                      <a:pt x="43" y="0"/>
                      <a:pt x="43" y="0"/>
                      <a:pt x="43" y="0"/>
                    </a:cubicBezTo>
                    <a:cubicBezTo>
                      <a:pt x="19" y="0"/>
                      <a:pt x="0" y="19"/>
                      <a:pt x="0" y="43"/>
                    </a:cubicBezTo>
                    <a:cubicBezTo>
                      <a:pt x="0" y="147"/>
                      <a:pt x="0" y="147"/>
                      <a:pt x="0" y="147"/>
                    </a:cubicBezTo>
                    <a:cubicBezTo>
                      <a:pt x="0" y="171"/>
                      <a:pt x="19" y="190"/>
                      <a:pt x="43"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2" name="Group 11      (向天歌演示原创作品：www.TopPPT.cn)"/>
          <p:cNvGrpSpPr/>
          <p:nvPr/>
        </p:nvGrpSpPr>
        <p:grpSpPr>
          <a:xfrm>
            <a:off x="3538220" y="4225290"/>
            <a:ext cx="2173605" cy="402590"/>
            <a:chOff x="3147050" y="4898862"/>
            <a:chExt cx="1802219" cy="402345"/>
          </a:xfrm>
        </p:grpSpPr>
        <p:sp>
          <p:nvSpPr>
            <p:cNvPr id="34" name="Rectangle 33      (向天歌演示原创作品：www.TopPPT.cn)"/>
            <p:cNvSpPr/>
            <p:nvPr/>
          </p:nvSpPr>
          <p:spPr>
            <a:xfrm flipV="1">
              <a:off x="3147050" y="4898862"/>
              <a:ext cx="1620152" cy="402345"/>
            </a:xfrm>
            <a:prstGeom prst="rect">
              <a:avLst/>
            </a:prstGeom>
            <a:solidFill>
              <a:srgbClr val="2B2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6" name="TextBox 35      (向天歌演示原创作品：www.TopPPT.cn)"/>
            <p:cNvSpPr txBox="1"/>
            <p:nvPr/>
          </p:nvSpPr>
          <p:spPr>
            <a:xfrm>
              <a:off x="3171269" y="4922996"/>
              <a:ext cx="1778000" cy="321749"/>
            </a:xfrm>
            <a:prstGeom prst="rect">
              <a:avLst/>
            </a:prstGeom>
            <a:noFill/>
          </p:spPr>
          <p:txBody>
            <a:bodyPr wrap="square" rtlCol="0">
              <a:spAutoFit/>
            </a:bodyPr>
            <a:lstStyle/>
            <a:p>
              <a:r>
                <a:rPr lang="zh-CN" altLang="en-US" sz="1500" b="1" dirty="0" smtClean="0">
                  <a:solidFill>
                    <a:schemeClr val="bg1"/>
                  </a:solidFill>
                  <a:latin typeface="微软雅黑" panose="020B0503020204020204" pitchFamily="34" charset="-122"/>
                  <a:ea typeface="微软雅黑" panose="020B0503020204020204" pitchFamily="34" charset="-122"/>
                  <a:cs typeface="文鼎霹靂體" panose="02010609010101010101" pitchFamily="49" charset="-120"/>
                </a:rPr>
                <a:t>foundation design</a:t>
              </a:r>
              <a:endParaRPr lang="zh-CN" altLang="en-US" sz="1500" b="1" dirty="0" smtClean="0">
                <a:solidFill>
                  <a:schemeClr val="bg1"/>
                </a:solidFill>
                <a:latin typeface="微软雅黑" panose="020B0503020204020204" pitchFamily="34" charset="-122"/>
                <a:ea typeface="微软雅黑" panose="020B0503020204020204" pitchFamily="34" charset="-122"/>
                <a:cs typeface="文鼎霹靂體" panose="02010609010101010101" pitchFamily="49" charset="-120"/>
              </a:endParaRPr>
            </a:p>
          </p:txBody>
        </p:sp>
      </p:grpSp>
      <p:sp>
        <p:nvSpPr>
          <p:cNvPr id="6" name="文本框 5"/>
          <p:cNvSpPr txBox="1"/>
          <p:nvPr/>
        </p:nvSpPr>
        <p:spPr>
          <a:xfrm>
            <a:off x="2643505" y="3181350"/>
            <a:ext cx="3237230" cy="398780"/>
          </a:xfrm>
          <a:prstGeom prst="rect">
            <a:avLst/>
          </a:prstGeom>
          <a:noFill/>
        </p:spPr>
        <p:txBody>
          <a:bodyPr wrap="square">
            <a:spAutoFit/>
          </a:bodyPr>
          <a:lstStyle/>
          <a:p>
            <a:pPr marR="0" algn="ctr" defTabSz="685165" eaLnBrk="1" fontAlgn="auto" hangingPunct="1">
              <a:spcBef>
                <a:spcPts val="0"/>
              </a:spcBef>
              <a:spcAft>
                <a:spcPts val="0"/>
              </a:spcAft>
              <a:buClrTx/>
              <a:buSzTx/>
              <a:buFontTx/>
              <a:buNone/>
              <a:defRPr/>
            </a:pPr>
            <a:r>
              <a:rPr kumimoji="0" lang="zh-CN" altLang="en-US" sz="2000" kern="1200" cap="none" spc="0" normalizeH="0" baseline="0" noProof="0" dirty="0">
                <a:solidFill>
                  <a:srgbClr val="2B2E3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第二部分美工基础设计技能</a:t>
            </a:r>
            <a:endParaRPr kumimoji="0" lang="zh-CN" altLang="en-US" sz="2000" kern="1200" cap="none" spc="0" normalizeH="0" baseline="0" noProof="0" dirty="0">
              <a:solidFill>
                <a:srgbClr val="2B2E3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文本框 10"/>
          <p:cNvSpPr txBox="1">
            <a:spLocks noChangeArrowheads="1"/>
          </p:cNvSpPr>
          <p:nvPr/>
        </p:nvSpPr>
        <p:spPr bwMode="auto">
          <a:xfrm>
            <a:off x="1895475" y="1755140"/>
            <a:ext cx="509270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smtClean="0">
                <a:ln>
                  <a:noFill/>
                </a:ln>
                <a:solidFill>
                  <a:srgbClr val="2B2E30"/>
                </a:solidFill>
                <a:effectLst>
                  <a:outerShdw blurRad="38100" dist="38100" dir="2700000" algn="tl">
                    <a:srgbClr val="000000">
                      <a:alpha val="43137"/>
                    </a:srgbClr>
                  </a:outerShdw>
                </a:effectLst>
                <a:uLnTx/>
                <a:uFillTx/>
                <a:latin typeface="微软雅黑" panose="020B0503020204020204" pitchFamily="34" charset="-122"/>
                <a:cs typeface="+mn-cs"/>
              </a:rPr>
              <a:t>《色彩基础与应用技巧》</a:t>
            </a:r>
            <a:endParaRPr kumimoji="0" lang="zh-CN" altLang="en-US" sz="3200" b="1" i="0" u="none" strike="noStrike" kern="1200" cap="none" spc="0" normalizeH="0" baseline="0" noProof="0" dirty="0" smtClean="0">
              <a:ln>
                <a:noFill/>
              </a:ln>
              <a:solidFill>
                <a:srgbClr val="2B2E30"/>
              </a:solidFill>
              <a:effectLst>
                <a:outerShdw blurRad="38100" dist="38100" dir="2700000" algn="tl">
                  <a:srgbClr val="000000">
                    <a:alpha val="43137"/>
                  </a:srgbClr>
                </a:outerShdw>
              </a:effectLst>
              <a:uLnTx/>
              <a:uFillTx/>
              <a:latin typeface="微软雅黑" panose="020B0503020204020204" pitchFamily="34" charset="-122"/>
              <a:cs typeface="+mn-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p:tgtEl>
                                          <p:spTgt spid="45"/>
                                        </p:tgtEl>
                                        <p:attrNameLst>
                                          <p:attrName>ppt_x</p:attrName>
                                        </p:attrNameLst>
                                      </p:cBhvr>
                                      <p:tavLst>
                                        <p:tav tm="0">
                                          <p:val>
                                            <p:strVal val="#ppt_x-#ppt_w*1.125000"/>
                                          </p:val>
                                        </p:tav>
                                        <p:tav tm="100000">
                                          <p:val>
                                            <p:strVal val="#ppt_x"/>
                                          </p:val>
                                        </p:tav>
                                      </p:tavLst>
                                    </p:anim>
                                    <p:animEffect transition="in" filter="wipe(right)">
                                      <p:cBhvr>
                                        <p:cTn id="8" dur="500"/>
                                        <p:tgtEl>
                                          <p:spTgt spid="45"/>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p:tgtEl>
                                          <p:spTgt spid="38"/>
                                        </p:tgtEl>
                                        <p:attrNameLst>
                                          <p:attrName>ppt_x</p:attrName>
                                        </p:attrNameLst>
                                      </p:cBhvr>
                                      <p:tavLst>
                                        <p:tav tm="0">
                                          <p:val>
                                            <p:strVal val="#ppt_x+#ppt_w*1.125000"/>
                                          </p:val>
                                        </p:tav>
                                        <p:tav tm="100000">
                                          <p:val>
                                            <p:strVal val="#ppt_x"/>
                                          </p:val>
                                        </p:tav>
                                      </p:tavLst>
                                    </p:anim>
                                    <p:animEffect transition="in" filter="wipe(left)">
                                      <p:cBhvr>
                                        <p:cTn id="12" dur="500"/>
                                        <p:tgtEl>
                                          <p:spTgt spid="38"/>
                                        </p:tgtEl>
                                      </p:cBhvr>
                                    </p:animEffect>
                                  </p:childTnLst>
                                </p:cTn>
                              </p:par>
                              <p:par>
                                <p:cTn id="13" presetID="12" presetClass="entr" presetSubtype="2"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p:tgtEl>
                                          <p:spTgt spid="39"/>
                                        </p:tgtEl>
                                        <p:attrNameLst>
                                          <p:attrName>ppt_x</p:attrName>
                                        </p:attrNameLst>
                                      </p:cBhvr>
                                      <p:tavLst>
                                        <p:tav tm="0">
                                          <p:val>
                                            <p:strVal val="#ppt_x+#ppt_w*1.125000"/>
                                          </p:val>
                                        </p:tav>
                                        <p:tav tm="100000">
                                          <p:val>
                                            <p:strVal val="#ppt_x"/>
                                          </p:val>
                                        </p:tav>
                                      </p:tavLst>
                                    </p:anim>
                                    <p:animEffect transition="in" filter="wipe(left)">
                                      <p:cBhvr>
                                        <p:cTn id="16" dur="500"/>
                                        <p:tgtEl>
                                          <p:spTgt spid="3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600"/>
                                        <p:tgtEl>
                                          <p:spTgt spid="6"/>
                                        </p:tgtEl>
                                      </p:cBhvr>
                                    </p:animEffect>
                                  </p:childTnLst>
                                </p:cTn>
                              </p:par>
                              <p:par>
                                <p:cTn id="21" presetID="35" presetClass="path" presetSubtype="0" decel="100000" fill="hold" grpId="1" nodeType="withEffect">
                                  <p:stCondLst>
                                    <p:cond delay="0"/>
                                  </p:stCondLst>
                                  <p:childTnLst>
                                    <p:animMotion origin="layout" path="M -0.05552 0.00023 L -3.51034E-6 0.00023 " pathEditMode="relative" rAng="0" ptsTypes="AA">
                                      <p:cBhvr>
                                        <p:cTn id="22" dur="800" fill="hold"/>
                                        <p:tgtEl>
                                          <p:spTgt spid="6"/>
                                        </p:tgtEl>
                                        <p:attrNameLst>
                                          <p:attrName>ppt_x</p:attrName>
                                          <p:attrName>ppt_y</p:attrName>
                                        </p:attrNameLst>
                                      </p:cBhvr>
                                      <p:rCtr x="2800" y="0"/>
                                    </p:animMotion>
                                  </p:childTnLst>
                                </p:cTn>
                              </p:par>
                              <p:par>
                                <p:cTn id="23" presetID="56" presetClass="entr" presetSubtype="0" fill="hold" grpId="0" nodeType="withEffect">
                                  <p:stCondLst>
                                    <p:cond delay="0"/>
                                  </p:stCondLst>
                                  <p:iterate type="lt">
                                    <p:tmPct val="15000"/>
                                  </p:iterate>
                                  <p:childTnLst>
                                    <p:set>
                                      <p:cBhvr>
                                        <p:cTn id="24" dur="1" fill="hold">
                                          <p:stCondLst>
                                            <p:cond delay="0"/>
                                          </p:stCondLst>
                                        </p:cTn>
                                        <p:tgtEl>
                                          <p:spTgt spid="11"/>
                                        </p:tgtEl>
                                        <p:attrNameLst>
                                          <p:attrName>style.visibility</p:attrName>
                                        </p:attrNameLst>
                                      </p:cBhvr>
                                      <p:to>
                                        <p:strVal val="visible"/>
                                      </p:to>
                                    </p:set>
                                    <p:anim by="(-#ppt_w*2)" calcmode="lin" valueType="num">
                                      <p:cBhvr rctx="PPT">
                                        <p:cTn id="25" dur="500" autoRev="1" fill="hold">
                                          <p:stCondLst>
                                            <p:cond delay="0"/>
                                          </p:stCondLst>
                                        </p:cTn>
                                        <p:tgtEl>
                                          <p:spTgt spid="11"/>
                                        </p:tgtEl>
                                        <p:attrNameLst>
                                          <p:attrName>ppt_w</p:attrName>
                                        </p:attrNameLst>
                                      </p:cBhvr>
                                    </p:anim>
                                    <p:anim by="(#ppt_w*0.50)" calcmode="lin" valueType="num">
                                      <p:cBhvr>
                                        <p:cTn id="26" dur="500" decel="50000" autoRev="1" fill="hold">
                                          <p:stCondLst>
                                            <p:cond delay="0"/>
                                          </p:stCondLst>
                                        </p:cTn>
                                        <p:tgtEl>
                                          <p:spTgt spid="11"/>
                                        </p:tgtEl>
                                        <p:attrNameLst>
                                          <p:attrName>ppt_x</p:attrName>
                                        </p:attrNameLst>
                                      </p:cBhvr>
                                    </p:anim>
                                    <p:anim from="(-#ppt_h/2)" to="(#ppt_y)" calcmode="lin" valueType="num">
                                      <p:cBhvr>
                                        <p:cTn id="27" dur="1000" fill="hold">
                                          <p:stCondLst>
                                            <p:cond delay="0"/>
                                          </p:stCondLst>
                                        </p:cTn>
                                        <p:tgtEl>
                                          <p:spTgt spid="11"/>
                                        </p:tgtEl>
                                        <p:attrNameLst>
                                          <p:attrName>ppt_y</p:attrName>
                                        </p:attrNameLst>
                                      </p:cBhvr>
                                    </p:anim>
                                    <p:animRot by="21600000">
                                      <p:cBhvr>
                                        <p:cTn id="28" dur="1000" fill="hold">
                                          <p:stCondLst>
                                            <p:cond delay="0"/>
                                          </p:stCondLst>
                                        </p:cTn>
                                        <p:tgtEl>
                                          <p:spTgt spid="11"/>
                                        </p:tgtEl>
                                        <p:attrNameLst>
                                          <p:attrName>r</p:attrName>
                                        </p:attrNameLst>
                                      </p:cBhvr>
                                    </p:animRot>
                                  </p:childTnLst>
                                </p:cTn>
                              </p:par>
                              <p:par>
                                <p:cTn id="29" presetID="10"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par>
                                <p:cTn id="38" presetID="0" presetClass="path" presetSubtype="0" accel="50000" decel="50000" fill="hold" nodeType="withEffect">
                                  <p:stCondLst>
                                    <p:cond delay="0"/>
                                  </p:stCondLst>
                                  <p:childTnLst>
                                    <p:animMotion origin="layout" path="M -0.035469 0.000000 L 0.000000 0.000000 " pathEditMode="relative" ptsTypes="">
                                      <p:cBhvr>
                                        <p:cTn id="39"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5" grpId="0" animBg="1"/>
      <p:bldP spid="6" grpId="0"/>
      <p:bldP spid="6" grpId="1"/>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clrChange>
              <a:clrFrom>
                <a:srgbClr val="FFFFFF"/>
              </a:clrFrom>
              <a:clrTo>
                <a:srgbClr val="FFFFFF">
                  <a:alpha val="0"/>
                </a:srgbClr>
              </a:clrTo>
            </a:clrChange>
          </a:blip>
          <a:srcRect l="82255" b="33585"/>
          <a:stretch>
            <a:fillRect/>
          </a:stretch>
        </p:blipFill>
        <p:spPr>
          <a:xfrm rot="16200000">
            <a:off x="10303883" y="4847485"/>
            <a:ext cx="1535508" cy="2451183"/>
          </a:xfrm>
          <a:prstGeom prst="rect">
            <a:avLst/>
          </a:prstGeom>
        </p:spPr>
      </p:pic>
      <p:cxnSp>
        <p:nvCxnSpPr>
          <p:cNvPr id="2" name="直接连接符 1"/>
          <p:cNvCxnSpPr/>
          <p:nvPr/>
        </p:nvCxnSpPr>
        <p:spPr>
          <a:xfrm>
            <a:off x="-287020" y="2423160"/>
            <a:ext cx="6410325" cy="0"/>
          </a:xfrm>
          <a:prstGeom prst="line">
            <a:avLst/>
          </a:prstGeom>
          <a:ln w="12700"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148" name="Freeform 56"/>
          <p:cNvSpPr/>
          <p:nvPr/>
        </p:nvSpPr>
        <p:spPr>
          <a:xfrm>
            <a:off x="4558665" y="2423160"/>
            <a:ext cx="1565275" cy="85725"/>
          </a:xfrm>
          <a:custGeom>
            <a:avLst/>
            <a:gdLst>
              <a:gd name="txL" fmla="*/ 0 w 2385"/>
              <a:gd name="txT" fmla="*/ 0 h 425"/>
              <a:gd name="txR" fmla="*/ 2385 w 2385"/>
              <a:gd name="txB" fmla="*/ 425 h 425"/>
            </a:gdLst>
            <a:ahLst/>
            <a:cxnLst>
              <a:cxn ang="0">
                <a:pos x="2147483646" y="0"/>
              </a:cxn>
              <a:cxn ang="0">
                <a:pos x="0" y="0"/>
              </a:cxn>
              <a:cxn ang="0">
                <a:pos x="0" y="2147483646"/>
              </a:cxn>
              <a:cxn ang="0">
                <a:pos x="2147483646" y="2147483646"/>
              </a:cxn>
              <a:cxn ang="0">
                <a:pos x="2147483646" y="2147483646"/>
              </a:cxn>
              <a:cxn ang="0">
                <a:pos x="2147483646" y="2147483646"/>
              </a:cxn>
              <a:cxn ang="0">
                <a:pos x="2147483646" y="0"/>
              </a:cxn>
            </a:cxnLst>
            <a:rect l="txL" t="txT" r="txR" b="tx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chemeClr val="tx2">
              <a:lumMod val="60000"/>
              <a:lumOff val="40000"/>
            </a:schemeClr>
          </a:solidFill>
          <a:ln w="9525">
            <a:noFill/>
          </a:ln>
        </p:spPr>
        <p:txBody>
          <a:bodyPr wrap="square" lIns="102065" tIns="0" rIns="0" bIns="34019" anchor="ctr" anchorCtr="0"/>
          <a:lstStyle/>
          <a:p>
            <a:pPr>
              <a:lnSpc>
                <a:spcPct val="100000"/>
              </a:lnSpc>
            </a:pPr>
            <a:endParaRPr lang="zh-CN" altLang="en-US" b="1" dirty="0">
              <a:solidFill>
                <a:srgbClr val="FFFFFF"/>
              </a:solidFill>
              <a:latin typeface="幼圆" panose="02010509060101010101" pitchFamily="1" charset="-122"/>
              <a:ea typeface="微软雅黑" panose="020B0503020204020204" pitchFamily="34" charset="-122"/>
            </a:endParaRPr>
          </a:p>
        </p:txBody>
      </p:sp>
      <p:sp>
        <p:nvSpPr>
          <p:cNvPr id="12" name="TextBox 148"/>
          <p:cNvSpPr txBox="1"/>
          <p:nvPr/>
        </p:nvSpPr>
        <p:spPr>
          <a:xfrm>
            <a:off x="2743835" y="2829560"/>
            <a:ext cx="6424295" cy="961390"/>
          </a:xfrm>
          <a:prstGeom prst="rect">
            <a:avLst/>
          </a:prstGeom>
          <a:noFill/>
        </p:spPr>
        <p:txBody>
          <a:bodyPr wrap="square" rtlCol="0">
            <a:spAutoFit/>
          </a:bodyPr>
          <a:lstStyle/>
          <a:p>
            <a:pPr algn="ctr" latinLnBrk="1">
              <a:lnSpc>
                <a:spcPct val="120000"/>
              </a:lnSpc>
              <a:defRPr/>
            </a:pPr>
            <a:r>
              <a:rPr lang="en-US" altLang="zh-CN" sz="3200" b="1" dirty="0" smtClean="0">
                <a:solidFill>
                  <a:srgbClr val="1678A8"/>
                </a:solidFill>
                <a:effectLst/>
                <a:latin typeface="微软雅黑" panose="020B0503020204020204" pitchFamily="34" charset="-122"/>
                <a:ea typeface="微软雅黑" panose="020B0503020204020204" pitchFamily="34" charset="-122"/>
                <a:sym typeface="+mn-ea"/>
              </a:rPr>
              <a:t>03</a:t>
            </a:r>
            <a:r>
              <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rPr>
              <a:t>、色彩的配比</a:t>
            </a:r>
            <a:endPar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endParaRPr>
          </a:p>
          <a:p>
            <a:pPr algn="ctr" latinLnBrk="1">
              <a:lnSpc>
                <a:spcPct val="130000"/>
              </a:lnSpc>
              <a:defRPr/>
            </a:pPr>
            <a:endParaRPr lang="zh-CN" sz="1400" b="1" dirty="0" smtClean="0">
              <a:solidFill>
                <a:srgbClr val="1678A8"/>
              </a:solidFill>
              <a:effectLst/>
              <a:latin typeface="微软雅黑" panose="020B0503020204020204" pitchFamily="34" charset="-122"/>
              <a:ea typeface="微软雅黑" panose="020B0503020204020204" pitchFamily="34" charset="-122"/>
              <a:sym typeface="+mn-ea"/>
            </a:endParaRPr>
          </a:p>
        </p:txBody>
      </p:sp>
      <p:grpSp>
        <p:nvGrpSpPr>
          <p:cNvPr id="5" name="组合 4"/>
          <p:cNvGrpSpPr/>
          <p:nvPr/>
        </p:nvGrpSpPr>
        <p:grpSpPr>
          <a:xfrm>
            <a:off x="0" y="260350"/>
            <a:ext cx="680085" cy="431800"/>
            <a:chOff x="0" y="410"/>
            <a:chExt cx="1071" cy="680"/>
          </a:xfrm>
        </p:grpSpPr>
        <p:sp>
          <p:nvSpPr>
            <p:cNvPr id="6"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7"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8"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9" name="TextBox 6      (向天歌演示原创作品：www.TopPPT.cn)"/>
          <p:cNvSpPr txBox="1"/>
          <p:nvPr/>
        </p:nvSpPr>
        <p:spPr>
          <a:xfrm>
            <a:off x="680085" y="375920"/>
            <a:ext cx="2481580" cy="368300"/>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美工</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基础设计技能</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p:tgtEl>
                                          <p:spTgt spid="9"/>
                                        </p:tgtEl>
                                        <p:attrNameLst>
                                          <p:attrName>ppt_x</p:attrName>
                                        </p:attrNameLst>
                                      </p:cBhvr>
                                      <p:tavLst>
                                        <p:tav tm="0">
                                          <p:val>
                                            <p:strVal val="#ppt_x-#ppt_w*1.125000"/>
                                          </p:val>
                                        </p:tav>
                                        <p:tav tm="100000">
                                          <p:val>
                                            <p:strVal val="#ppt_x"/>
                                          </p:val>
                                        </p:tav>
                                      </p:tavLst>
                                    </p:anim>
                                    <p:animEffect transition="in" filter="wipe(right)">
                                      <p:cBhvr>
                                        <p:cTn id="11" dur="500"/>
                                        <p:tgtEl>
                                          <p:spTgt spid="9"/>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148"/>
                                        </p:tgtEl>
                                        <p:attrNameLst>
                                          <p:attrName>style.visibility</p:attrName>
                                        </p:attrNameLst>
                                      </p:cBhvr>
                                      <p:to>
                                        <p:strVal val="visible"/>
                                      </p:to>
                                    </p:set>
                                    <p:animEffect transition="in" filter="wipe(up)">
                                      <p:cBhvr>
                                        <p:cTn id="20" dur="500"/>
                                        <p:tgtEl>
                                          <p:spTgt spid="6148"/>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26" presetClass="emph" presetSubtype="0" fill="hold" grpId="1" nodeType="afterEffect">
                                  <p:stCondLst>
                                    <p:cond delay="0"/>
                                  </p:stCondLst>
                                  <p:childTnLst>
                                    <p:animEffect transition="out" filter="fade">
                                      <p:cBhvr>
                                        <p:cTn id="28" dur="500" tmFilter="0, 0; .2, .5; .8, .5; 1, 0"/>
                                        <p:tgtEl>
                                          <p:spTgt spid="12"/>
                                        </p:tgtEl>
                                      </p:cBhvr>
                                    </p:animEffect>
                                    <p:animScale>
                                      <p:cBhvr>
                                        <p:cTn id="29" dur="250" autoRev="1" fill="hold"/>
                                        <p:tgtEl>
                                          <p:spTgt spid="12"/>
                                        </p:tgtEl>
                                      </p:cBhvr>
                                      <p:by x="105000" y="105000"/>
                                    </p:animScale>
                                  </p:childTnLst>
                                </p:cTn>
                              </p:par>
                              <p:par>
                                <p:cTn id="30" presetID="10"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ldLvl="0" animBg="1"/>
      <p:bldP spid="12" grpId="0"/>
      <p:bldP spid="12" grpId="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581275" y="4380865"/>
            <a:ext cx="6236335" cy="1476375"/>
          </a:xfrm>
          <a:prstGeom prst="rect">
            <a:avLst/>
          </a:prstGeom>
          <a:noFill/>
        </p:spPr>
        <p:txBody>
          <a:bodyPr wrap="square" rtlCol="0" anchor="t">
            <a:spAutoFit/>
          </a:bodyPr>
          <a:lstStyle/>
          <a:p>
            <a:r>
              <a:rPr lang="en-US" altLang="zh-CN">
                <a:latin typeface="微软雅黑" panose="020B0503020204020204" pitchFamily="34" charset="-122"/>
                <a:ea typeface="微软雅黑" panose="020B0503020204020204" pitchFamily="34" charset="-122"/>
                <a:cs typeface="微软雅黑" panose="020B0503020204020204" pitchFamily="34" charset="-122"/>
              </a:rPr>
              <a:t>       </a:t>
            </a:r>
            <a:r>
              <a:rPr lang="zh-CN" altLang="en-US">
                <a:latin typeface="微软雅黑" panose="020B0503020204020204" pitchFamily="34" charset="-122"/>
                <a:ea typeface="微软雅黑" panose="020B0503020204020204" pitchFamily="34" charset="-122"/>
                <a:cs typeface="微软雅黑" panose="020B0503020204020204" pitchFamily="34" charset="-122"/>
              </a:rPr>
              <a:t>配色的目的是为了制作美的色彩组合，而和谐的色彩美的前提，则是配色的黄金比例。网店美工配色的黄金法——70∶25∶5，即主色彩是70%的比例，次要色彩是25%的比例，辅助色彩是5%的比例。一般情况下建议画面色彩不超过3种，3种是指的3种色相。</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5" name="图片 4" descr="图片5"/>
          <p:cNvPicPr>
            <a:picLocks noChangeAspect="1"/>
          </p:cNvPicPr>
          <p:nvPr/>
        </p:nvPicPr>
        <p:blipFill>
          <a:blip r:embed="rId1"/>
          <a:stretch>
            <a:fillRect/>
          </a:stretch>
        </p:blipFill>
        <p:spPr>
          <a:xfrm>
            <a:off x="2725420" y="1613535"/>
            <a:ext cx="6101080" cy="2387600"/>
          </a:xfrm>
          <a:prstGeom prst="rect">
            <a:avLst/>
          </a:prstGeom>
        </p:spPr>
      </p:pic>
      <p:grpSp>
        <p:nvGrpSpPr>
          <p:cNvPr id="11" name="组合 10"/>
          <p:cNvGrpSpPr/>
          <p:nvPr/>
        </p:nvGrpSpPr>
        <p:grpSpPr>
          <a:xfrm>
            <a:off x="0" y="260350"/>
            <a:ext cx="680085" cy="431800"/>
            <a:chOff x="0" y="410"/>
            <a:chExt cx="1071" cy="680"/>
          </a:xfrm>
        </p:grpSpPr>
        <p:sp>
          <p:nvSpPr>
            <p:cNvPr id="6"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3"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4"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5" name="TextBox 6      (向天歌演示原创作品：www.TopPPT.cn)"/>
          <p:cNvSpPr txBox="1"/>
          <p:nvPr/>
        </p:nvSpPr>
        <p:spPr>
          <a:xfrm>
            <a:off x="680085" y="375920"/>
            <a:ext cx="2481580" cy="368300"/>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美工</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基础设计技能</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1000"/>
                                        <p:tgtEl>
                                          <p:spTgt spid="11"/>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p:tgtEl>
                                          <p:spTgt spid="15"/>
                                        </p:tgtEl>
                                        <p:attrNameLst>
                                          <p:attrName>ppt_x</p:attrName>
                                        </p:attrNameLst>
                                      </p:cBhvr>
                                      <p:tavLst>
                                        <p:tav tm="0">
                                          <p:val>
                                            <p:strVal val="#ppt_x-#ppt_w*1.125000"/>
                                          </p:val>
                                        </p:tav>
                                        <p:tav tm="100000">
                                          <p:val>
                                            <p:strVal val="#ppt_x"/>
                                          </p:val>
                                        </p:tav>
                                      </p:tavLst>
                                    </p:anim>
                                    <p:animEffect transition="in" filter="wipe(right)">
                                      <p:cBhvr>
                                        <p:cTn id="11" dur="500"/>
                                        <p:tgtEl>
                                          <p:spTgt spid="15"/>
                                        </p:tgtEl>
                                      </p:cBhvr>
                                    </p:animEffect>
                                  </p:childTnLst>
                                </p:cTn>
                              </p:par>
                            </p:childTnLst>
                          </p:cTn>
                        </p:par>
                        <p:par>
                          <p:cTn id="12" fill="hold">
                            <p:stCondLst>
                              <p:cond delay="1000"/>
                            </p:stCondLst>
                            <p:childTnLst>
                              <p:par>
                                <p:cTn id="13" presetID="55"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strVal val="#ppt_w*0.70"/>
                                          </p:val>
                                        </p:tav>
                                        <p:tav tm="100000">
                                          <p:val>
                                            <p:strVal val="#ppt_w"/>
                                          </p:val>
                                        </p:tav>
                                      </p:tavLst>
                                    </p:anim>
                                    <p:anim calcmode="lin" valueType="num">
                                      <p:cBhvr>
                                        <p:cTn id="16" dur="1000" fill="hold"/>
                                        <p:tgtEl>
                                          <p:spTgt spid="5"/>
                                        </p:tgtEl>
                                        <p:attrNameLst>
                                          <p:attrName>ppt_h</p:attrName>
                                        </p:attrNameLst>
                                      </p:cBhvr>
                                      <p:tavLst>
                                        <p:tav tm="0">
                                          <p:val>
                                            <p:strVal val="#ppt_h"/>
                                          </p:val>
                                        </p:tav>
                                        <p:tav tm="100000">
                                          <p:val>
                                            <p:strVal val="#ppt_h"/>
                                          </p:val>
                                        </p:tav>
                                      </p:tavLst>
                                    </p:anim>
                                    <p:animEffect transition="in" filter="fade">
                                      <p:cBhvr>
                                        <p:cTn id="17" dur="1000"/>
                                        <p:tgtEl>
                                          <p:spTgt spid="5"/>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strVal val="#ppt_w*0.70"/>
                                          </p:val>
                                        </p:tav>
                                        <p:tav tm="100000">
                                          <p:val>
                                            <p:strVal val="#ppt_w"/>
                                          </p:val>
                                        </p:tav>
                                      </p:tavLst>
                                    </p:anim>
                                    <p:anim calcmode="lin" valueType="num">
                                      <p:cBhvr>
                                        <p:cTn id="21" dur="1000" fill="hold"/>
                                        <p:tgtEl>
                                          <p:spTgt spid="4"/>
                                        </p:tgtEl>
                                        <p:attrNameLst>
                                          <p:attrName>ppt_h</p:attrName>
                                        </p:attrNameLst>
                                      </p:cBhvr>
                                      <p:tavLst>
                                        <p:tav tm="0">
                                          <p:val>
                                            <p:strVal val="#ppt_h"/>
                                          </p:val>
                                        </p:tav>
                                        <p:tav tm="100000">
                                          <p:val>
                                            <p:strVal val="#ppt_h"/>
                                          </p:val>
                                        </p:tav>
                                      </p:tavLst>
                                    </p:anim>
                                    <p:animEffect transition="in" filter="fade">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3"/>
          <p:cNvSpPr/>
          <p:nvPr/>
        </p:nvSpPr>
        <p:spPr>
          <a:xfrm flipH="1">
            <a:off x="4333558" y="2586990"/>
            <a:ext cx="1636713" cy="1927225"/>
          </a:xfrm>
          <a:custGeom>
            <a:avLst/>
            <a:gdLst>
              <a:gd name="connsiteX0" fmla="*/ 0 w 985074"/>
              <a:gd name="connsiteY0" fmla="*/ 2264227 h 2264227"/>
              <a:gd name="connsiteX1" fmla="*/ 0 w 985074"/>
              <a:gd name="connsiteY1" fmla="*/ 0 h 2264227"/>
              <a:gd name="connsiteX2" fmla="*/ 985074 w 985074"/>
              <a:gd name="connsiteY2" fmla="*/ 2264227 h 2264227"/>
              <a:gd name="connsiteX3" fmla="*/ 0 w 985074"/>
              <a:gd name="connsiteY3" fmla="*/ 2264227 h 2264227"/>
              <a:gd name="connsiteX0-1" fmla="*/ 870857 w 1855931"/>
              <a:gd name="connsiteY0-2" fmla="*/ 2235198 h 2235198"/>
              <a:gd name="connsiteX1-3" fmla="*/ 0 w 1855931"/>
              <a:gd name="connsiteY1-4" fmla="*/ 0 h 2235198"/>
              <a:gd name="connsiteX2-5" fmla="*/ 1855931 w 1855931"/>
              <a:gd name="connsiteY2-6" fmla="*/ 2235198 h 2235198"/>
              <a:gd name="connsiteX3-7" fmla="*/ 870857 w 1855931"/>
              <a:gd name="connsiteY3-8" fmla="*/ 2235198 h 2235198"/>
              <a:gd name="connsiteX0-9" fmla="*/ 870857 w 1855931"/>
              <a:gd name="connsiteY0-10" fmla="*/ 2235198 h 2235198"/>
              <a:gd name="connsiteX1-11" fmla="*/ 0 w 1855931"/>
              <a:gd name="connsiteY1-12" fmla="*/ 0 h 2235198"/>
              <a:gd name="connsiteX2-13" fmla="*/ 1855931 w 1855931"/>
              <a:gd name="connsiteY2-14" fmla="*/ 2235198 h 2235198"/>
              <a:gd name="connsiteX3-15" fmla="*/ 870857 w 1855931"/>
              <a:gd name="connsiteY3-16" fmla="*/ 2235198 h 2235198"/>
              <a:gd name="connsiteX0-17" fmla="*/ 870857 w 1855931"/>
              <a:gd name="connsiteY0-18" fmla="*/ 2235198 h 2235198"/>
              <a:gd name="connsiteX1-19" fmla="*/ 0 w 1855931"/>
              <a:gd name="connsiteY1-20" fmla="*/ 0 h 2235198"/>
              <a:gd name="connsiteX2-21" fmla="*/ 1855931 w 1855931"/>
              <a:gd name="connsiteY2-22" fmla="*/ 2235198 h 2235198"/>
              <a:gd name="connsiteX3-23" fmla="*/ 870857 w 1855931"/>
              <a:gd name="connsiteY3-24" fmla="*/ 2235198 h 2235198"/>
              <a:gd name="connsiteX0-25" fmla="*/ 870857 w 1855931"/>
              <a:gd name="connsiteY0-26" fmla="*/ 2235198 h 2235198"/>
              <a:gd name="connsiteX1-27" fmla="*/ 0 w 1855931"/>
              <a:gd name="connsiteY1-28" fmla="*/ 0 h 2235198"/>
              <a:gd name="connsiteX2-29" fmla="*/ 1855931 w 1855931"/>
              <a:gd name="connsiteY2-30" fmla="*/ 2235198 h 2235198"/>
              <a:gd name="connsiteX3-31" fmla="*/ 870857 w 1855931"/>
              <a:gd name="connsiteY3-32" fmla="*/ 2235198 h 2235198"/>
              <a:gd name="connsiteX0-33" fmla="*/ 870857 w 1855931"/>
              <a:gd name="connsiteY0-34" fmla="*/ 2235198 h 2235198"/>
              <a:gd name="connsiteX1-35" fmla="*/ 0 w 1855931"/>
              <a:gd name="connsiteY1-36" fmla="*/ 0 h 2235198"/>
              <a:gd name="connsiteX2-37" fmla="*/ 1855931 w 1855931"/>
              <a:gd name="connsiteY2-38" fmla="*/ 2235198 h 2235198"/>
              <a:gd name="connsiteX3-39" fmla="*/ 870857 w 1855931"/>
              <a:gd name="connsiteY3-40" fmla="*/ 2235198 h 2235198"/>
              <a:gd name="connsiteX0-41" fmla="*/ 870857 w 1855931"/>
              <a:gd name="connsiteY0-42" fmla="*/ 2235198 h 2235198"/>
              <a:gd name="connsiteX1-43" fmla="*/ 0 w 1855931"/>
              <a:gd name="connsiteY1-44" fmla="*/ 0 h 2235198"/>
              <a:gd name="connsiteX2-45" fmla="*/ 1855931 w 1855931"/>
              <a:gd name="connsiteY2-46" fmla="*/ 2235198 h 2235198"/>
              <a:gd name="connsiteX3-47" fmla="*/ 870857 w 1855931"/>
              <a:gd name="connsiteY3-48" fmla="*/ 2235198 h 2235198"/>
              <a:gd name="connsiteX0-49" fmla="*/ 870857 w 1855931"/>
              <a:gd name="connsiteY0-50" fmla="*/ 2235198 h 2235198"/>
              <a:gd name="connsiteX1-51" fmla="*/ 0 w 1855931"/>
              <a:gd name="connsiteY1-52" fmla="*/ 0 h 2235198"/>
              <a:gd name="connsiteX2-53" fmla="*/ 1855931 w 1855931"/>
              <a:gd name="connsiteY2-54" fmla="*/ 2235198 h 2235198"/>
              <a:gd name="connsiteX3-55" fmla="*/ 870857 w 1855931"/>
              <a:gd name="connsiteY3-56" fmla="*/ 2235198 h 2235198"/>
              <a:gd name="connsiteX0-57" fmla="*/ 870857 w 1855931"/>
              <a:gd name="connsiteY0-58" fmla="*/ 2235198 h 2235198"/>
              <a:gd name="connsiteX1-59" fmla="*/ 0 w 1855931"/>
              <a:gd name="connsiteY1-60" fmla="*/ 0 h 2235198"/>
              <a:gd name="connsiteX2-61" fmla="*/ 1855931 w 1855931"/>
              <a:gd name="connsiteY2-62" fmla="*/ 2235198 h 2235198"/>
              <a:gd name="connsiteX3-63" fmla="*/ 870857 w 1855931"/>
              <a:gd name="connsiteY3-64" fmla="*/ 2235198 h 2235198"/>
              <a:gd name="connsiteX0-65" fmla="*/ 914399 w 1899473"/>
              <a:gd name="connsiteY0-66" fmla="*/ 2235198 h 2235198"/>
              <a:gd name="connsiteX1-67" fmla="*/ 0 w 1899473"/>
              <a:gd name="connsiteY1-68" fmla="*/ 0 h 2235198"/>
              <a:gd name="connsiteX2-69" fmla="*/ 1899473 w 1899473"/>
              <a:gd name="connsiteY2-70" fmla="*/ 2235198 h 2235198"/>
              <a:gd name="connsiteX3-71" fmla="*/ 914399 w 1899473"/>
              <a:gd name="connsiteY3-72" fmla="*/ 2235198 h 2235198"/>
            </a:gdLst>
            <a:ahLst/>
            <a:cxnLst>
              <a:cxn ang="0">
                <a:pos x="connsiteX0-1" y="connsiteY0-2"/>
              </a:cxn>
              <a:cxn ang="0">
                <a:pos x="connsiteX1-3" y="connsiteY1-4"/>
              </a:cxn>
              <a:cxn ang="0">
                <a:pos x="connsiteX2-5" y="connsiteY2-6"/>
              </a:cxn>
              <a:cxn ang="0">
                <a:pos x="connsiteX3-7" y="connsiteY3-8"/>
              </a:cxn>
            </a:cxnLst>
            <a:rect l="l" t="t" r="r" b="b"/>
            <a:pathLst>
              <a:path w="1899473" h="2235198">
                <a:moveTo>
                  <a:pt x="914399" y="2235198"/>
                </a:moveTo>
                <a:cubicBezTo>
                  <a:pt x="957942" y="1025675"/>
                  <a:pt x="551543" y="599923"/>
                  <a:pt x="0" y="0"/>
                </a:cubicBezTo>
                <a:cubicBezTo>
                  <a:pt x="429958" y="62894"/>
                  <a:pt x="1716258" y="459618"/>
                  <a:pt x="1899473" y="2235198"/>
                </a:cubicBezTo>
                <a:cubicBezTo>
                  <a:pt x="1440486" y="1959427"/>
                  <a:pt x="1242757" y="1988455"/>
                  <a:pt x="914399" y="2235198"/>
                </a:cubicBezTo>
                <a:close/>
              </a:path>
            </a:pathLst>
          </a:cu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直角三角形 9"/>
          <p:cNvSpPr/>
          <p:nvPr/>
        </p:nvSpPr>
        <p:spPr>
          <a:xfrm flipH="1">
            <a:off x="5349558" y="2561590"/>
            <a:ext cx="850900" cy="1952625"/>
          </a:xfrm>
          <a:custGeom>
            <a:avLst/>
            <a:gdLst>
              <a:gd name="connsiteX0" fmla="*/ 0 w 985074"/>
              <a:gd name="connsiteY0" fmla="*/ 2264227 h 2264227"/>
              <a:gd name="connsiteX1" fmla="*/ 0 w 985074"/>
              <a:gd name="connsiteY1" fmla="*/ 0 h 2264227"/>
              <a:gd name="connsiteX2" fmla="*/ 985074 w 985074"/>
              <a:gd name="connsiteY2" fmla="*/ 2264227 h 2264227"/>
              <a:gd name="connsiteX3" fmla="*/ 0 w 985074"/>
              <a:gd name="connsiteY3" fmla="*/ 2264227 h 2264227"/>
              <a:gd name="connsiteX0-1" fmla="*/ 0 w 985074"/>
              <a:gd name="connsiteY0-2" fmla="*/ 2264227 h 2264227"/>
              <a:gd name="connsiteX1-3" fmla="*/ 0 w 985074"/>
              <a:gd name="connsiteY1-4" fmla="*/ 0 h 2264227"/>
              <a:gd name="connsiteX2-5" fmla="*/ 985074 w 985074"/>
              <a:gd name="connsiteY2-6" fmla="*/ 2264227 h 2264227"/>
              <a:gd name="connsiteX3-7" fmla="*/ 0 w 985074"/>
              <a:gd name="connsiteY3-8" fmla="*/ 2264227 h 2264227"/>
              <a:gd name="connsiteX0-9" fmla="*/ 0 w 986319"/>
              <a:gd name="connsiteY0-10" fmla="*/ 2264227 h 2264227"/>
              <a:gd name="connsiteX1-11" fmla="*/ 0 w 986319"/>
              <a:gd name="connsiteY1-12" fmla="*/ 0 h 2264227"/>
              <a:gd name="connsiteX2-13" fmla="*/ 985074 w 986319"/>
              <a:gd name="connsiteY2-14" fmla="*/ 2264227 h 2264227"/>
              <a:gd name="connsiteX3-15" fmla="*/ 0 w 986319"/>
              <a:gd name="connsiteY3-16" fmla="*/ 2264227 h 2264227"/>
              <a:gd name="connsiteX0-17" fmla="*/ 0 w 986753"/>
              <a:gd name="connsiteY0-18" fmla="*/ 2264227 h 2264227"/>
              <a:gd name="connsiteX1-19" fmla="*/ 0 w 986753"/>
              <a:gd name="connsiteY1-20" fmla="*/ 0 h 2264227"/>
              <a:gd name="connsiteX2-21" fmla="*/ 985074 w 986753"/>
              <a:gd name="connsiteY2-22" fmla="*/ 2264227 h 2264227"/>
              <a:gd name="connsiteX3-23" fmla="*/ 0 w 986753"/>
              <a:gd name="connsiteY3-24" fmla="*/ 2264227 h 2264227"/>
              <a:gd name="connsiteX0-25" fmla="*/ 0 w 986753"/>
              <a:gd name="connsiteY0-26" fmla="*/ 2264227 h 2264227"/>
              <a:gd name="connsiteX1-27" fmla="*/ 0 w 986753"/>
              <a:gd name="connsiteY1-28" fmla="*/ 0 h 2264227"/>
              <a:gd name="connsiteX2-29" fmla="*/ 985074 w 986753"/>
              <a:gd name="connsiteY2-30" fmla="*/ 2264227 h 2264227"/>
              <a:gd name="connsiteX3-31" fmla="*/ 0 w 986753"/>
              <a:gd name="connsiteY3-32" fmla="*/ 2264227 h 2264227"/>
              <a:gd name="connsiteX0-33" fmla="*/ 0 w 986753"/>
              <a:gd name="connsiteY0-34" fmla="*/ 2264227 h 2264227"/>
              <a:gd name="connsiteX1-35" fmla="*/ 0 w 986753"/>
              <a:gd name="connsiteY1-36" fmla="*/ 0 h 2264227"/>
              <a:gd name="connsiteX2-37" fmla="*/ 985074 w 986753"/>
              <a:gd name="connsiteY2-38" fmla="*/ 2264227 h 2264227"/>
              <a:gd name="connsiteX3-39" fmla="*/ 0 w 986753"/>
              <a:gd name="connsiteY3-40" fmla="*/ 2264227 h 2264227"/>
            </a:gdLst>
            <a:ahLst/>
            <a:cxnLst>
              <a:cxn ang="0">
                <a:pos x="connsiteX0-1" y="connsiteY0-2"/>
              </a:cxn>
              <a:cxn ang="0">
                <a:pos x="connsiteX1-3" y="connsiteY1-4"/>
              </a:cxn>
              <a:cxn ang="0">
                <a:pos x="connsiteX2-5" y="connsiteY2-6"/>
              </a:cxn>
              <a:cxn ang="0">
                <a:pos x="connsiteX3-7" y="connsiteY3-8"/>
              </a:cxn>
            </a:cxnLst>
            <a:rect l="l" t="t" r="r" b="b"/>
            <a:pathLst>
              <a:path w="986753" h="2264227">
                <a:moveTo>
                  <a:pt x="0" y="2264227"/>
                </a:moveTo>
                <a:lnTo>
                  <a:pt x="0" y="0"/>
                </a:lnTo>
                <a:cubicBezTo>
                  <a:pt x="517044" y="406399"/>
                  <a:pt x="1019573" y="914399"/>
                  <a:pt x="985074" y="2264227"/>
                </a:cubicBezTo>
                <a:cubicBezTo>
                  <a:pt x="540602" y="1915884"/>
                  <a:pt x="328358" y="2017484"/>
                  <a:pt x="0" y="2264227"/>
                </a:cubicBezTo>
                <a:close/>
              </a:path>
            </a:pathLst>
          </a:cu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直角三角形 9"/>
          <p:cNvSpPr/>
          <p:nvPr/>
        </p:nvSpPr>
        <p:spPr>
          <a:xfrm>
            <a:off x="6368733" y="2561590"/>
            <a:ext cx="850900" cy="1952625"/>
          </a:xfrm>
          <a:custGeom>
            <a:avLst/>
            <a:gdLst>
              <a:gd name="connsiteX0" fmla="*/ 0 w 985074"/>
              <a:gd name="connsiteY0" fmla="*/ 2264227 h 2264227"/>
              <a:gd name="connsiteX1" fmla="*/ 0 w 985074"/>
              <a:gd name="connsiteY1" fmla="*/ 0 h 2264227"/>
              <a:gd name="connsiteX2" fmla="*/ 985074 w 985074"/>
              <a:gd name="connsiteY2" fmla="*/ 2264227 h 2264227"/>
              <a:gd name="connsiteX3" fmla="*/ 0 w 985074"/>
              <a:gd name="connsiteY3" fmla="*/ 2264227 h 2264227"/>
              <a:gd name="connsiteX0-1" fmla="*/ 0 w 985074"/>
              <a:gd name="connsiteY0-2" fmla="*/ 2264227 h 2264227"/>
              <a:gd name="connsiteX1-3" fmla="*/ 0 w 985074"/>
              <a:gd name="connsiteY1-4" fmla="*/ 0 h 2264227"/>
              <a:gd name="connsiteX2-5" fmla="*/ 985074 w 985074"/>
              <a:gd name="connsiteY2-6" fmla="*/ 2264227 h 2264227"/>
              <a:gd name="connsiteX3-7" fmla="*/ 0 w 985074"/>
              <a:gd name="connsiteY3-8" fmla="*/ 2264227 h 2264227"/>
              <a:gd name="connsiteX0-9" fmla="*/ 0 w 986319"/>
              <a:gd name="connsiteY0-10" fmla="*/ 2264227 h 2264227"/>
              <a:gd name="connsiteX1-11" fmla="*/ 0 w 986319"/>
              <a:gd name="connsiteY1-12" fmla="*/ 0 h 2264227"/>
              <a:gd name="connsiteX2-13" fmla="*/ 985074 w 986319"/>
              <a:gd name="connsiteY2-14" fmla="*/ 2264227 h 2264227"/>
              <a:gd name="connsiteX3-15" fmla="*/ 0 w 986319"/>
              <a:gd name="connsiteY3-16" fmla="*/ 2264227 h 2264227"/>
              <a:gd name="connsiteX0-17" fmla="*/ 0 w 986753"/>
              <a:gd name="connsiteY0-18" fmla="*/ 2264227 h 2264227"/>
              <a:gd name="connsiteX1-19" fmla="*/ 0 w 986753"/>
              <a:gd name="connsiteY1-20" fmla="*/ 0 h 2264227"/>
              <a:gd name="connsiteX2-21" fmla="*/ 985074 w 986753"/>
              <a:gd name="connsiteY2-22" fmla="*/ 2264227 h 2264227"/>
              <a:gd name="connsiteX3-23" fmla="*/ 0 w 986753"/>
              <a:gd name="connsiteY3-24" fmla="*/ 2264227 h 2264227"/>
              <a:gd name="connsiteX0-25" fmla="*/ 0 w 986753"/>
              <a:gd name="connsiteY0-26" fmla="*/ 2264227 h 2264227"/>
              <a:gd name="connsiteX1-27" fmla="*/ 0 w 986753"/>
              <a:gd name="connsiteY1-28" fmla="*/ 0 h 2264227"/>
              <a:gd name="connsiteX2-29" fmla="*/ 985074 w 986753"/>
              <a:gd name="connsiteY2-30" fmla="*/ 2264227 h 2264227"/>
              <a:gd name="connsiteX3-31" fmla="*/ 0 w 986753"/>
              <a:gd name="connsiteY3-32" fmla="*/ 2264227 h 2264227"/>
              <a:gd name="connsiteX0-33" fmla="*/ 0 w 986753"/>
              <a:gd name="connsiteY0-34" fmla="*/ 2264227 h 2264227"/>
              <a:gd name="connsiteX1-35" fmla="*/ 0 w 986753"/>
              <a:gd name="connsiteY1-36" fmla="*/ 0 h 2264227"/>
              <a:gd name="connsiteX2-37" fmla="*/ 985074 w 986753"/>
              <a:gd name="connsiteY2-38" fmla="*/ 2264227 h 2264227"/>
              <a:gd name="connsiteX3-39" fmla="*/ 0 w 986753"/>
              <a:gd name="connsiteY3-40" fmla="*/ 2264227 h 2264227"/>
            </a:gdLst>
            <a:ahLst/>
            <a:cxnLst>
              <a:cxn ang="0">
                <a:pos x="connsiteX0-1" y="connsiteY0-2"/>
              </a:cxn>
              <a:cxn ang="0">
                <a:pos x="connsiteX1-3" y="connsiteY1-4"/>
              </a:cxn>
              <a:cxn ang="0">
                <a:pos x="connsiteX2-5" y="connsiteY2-6"/>
              </a:cxn>
              <a:cxn ang="0">
                <a:pos x="connsiteX3-7" y="connsiteY3-8"/>
              </a:cxn>
            </a:cxnLst>
            <a:rect l="l" t="t" r="r" b="b"/>
            <a:pathLst>
              <a:path w="986753" h="2264227">
                <a:moveTo>
                  <a:pt x="0" y="2264227"/>
                </a:moveTo>
                <a:lnTo>
                  <a:pt x="0" y="0"/>
                </a:lnTo>
                <a:cubicBezTo>
                  <a:pt x="517044" y="406399"/>
                  <a:pt x="1019573" y="914399"/>
                  <a:pt x="985074" y="2264227"/>
                </a:cubicBezTo>
                <a:cubicBezTo>
                  <a:pt x="540602" y="1915884"/>
                  <a:pt x="328358" y="2017484"/>
                  <a:pt x="0" y="2264227"/>
                </a:cubicBezTo>
                <a:close/>
              </a:path>
            </a:pathLst>
          </a:cu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直角三角形 3"/>
          <p:cNvSpPr/>
          <p:nvPr/>
        </p:nvSpPr>
        <p:spPr>
          <a:xfrm>
            <a:off x="6543358" y="2574290"/>
            <a:ext cx="1693863" cy="1927225"/>
          </a:xfrm>
          <a:custGeom>
            <a:avLst/>
            <a:gdLst>
              <a:gd name="connsiteX0" fmla="*/ 0 w 985074"/>
              <a:gd name="connsiteY0" fmla="*/ 2264227 h 2264227"/>
              <a:gd name="connsiteX1" fmla="*/ 0 w 985074"/>
              <a:gd name="connsiteY1" fmla="*/ 0 h 2264227"/>
              <a:gd name="connsiteX2" fmla="*/ 985074 w 985074"/>
              <a:gd name="connsiteY2" fmla="*/ 2264227 h 2264227"/>
              <a:gd name="connsiteX3" fmla="*/ 0 w 985074"/>
              <a:gd name="connsiteY3" fmla="*/ 2264227 h 2264227"/>
              <a:gd name="connsiteX0-1" fmla="*/ 870857 w 1855931"/>
              <a:gd name="connsiteY0-2" fmla="*/ 2235198 h 2235198"/>
              <a:gd name="connsiteX1-3" fmla="*/ 0 w 1855931"/>
              <a:gd name="connsiteY1-4" fmla="*/ 0 h 2235198"/>
              <a:gd name="connsiteX2-5" fmla="*/ 1855931 w 1855931"/>
              <a:gd name="connsiteY2-6" fmla="*/ 2235198 h 2235198"/>
              <a:gd name="connsiteX3-7" fmla="*/ 870857 w 1855931"/>
              <a:gd name="connsiteY3-8" fmla="*/ 2235198 h 2235198"/>
              <a:gd name="connsiteX0-9" fmla="*/ 870857 w 1855931"/>
              <a:gd name="connsiteY0-10" fmla="*/ 2235198 h 2235198"/>
              <a:gd name="connsiteX1-11" fmla="*/ 0 w 1855931"/>
              <a:gd name="connsiteY1-12" fmla="*/ 0 h 2235198"/>
              <a:gd name="connsiteX2-13" fmla="*/ 1855931 w 1855931"/>
              <a:gd name="connsiteY2-14" fmla="*/ 2235198 h 2235198"/>
              <a:gd name="connsiteX3-15" fmla="*/ 870857 w 1855931"/>
              <a:gd name="connsiteY3-16" fmla="*/ 2235198 h 2235198"/>
              <a:gd name="connsiteX0-17" fmla="*/ 870857 w 1855931"/>
              <a:gd name="connsiteY0-18" fmla="*/ 2235198 h 2235198"/>
              <a:gd name="connsiteX1-19" fmla="*/ 0 w 1855931"/>
              <a:gd name="connsiteY1-20" fmla="*/ 0 h 2235198"/>
              <a:gd name="connsiteX2-21" fmla="*/ 1855931 w 1855931"/>
              <a:gd name="connsiteY2-22" fmla="*/ 2235198 h 2235198"/>
              <a:gd name="connsiteX3-23" fmla="*/ 870857 w 1855931"/>
              <a:gd name="connsiteY3-24" fmla="*/ 2235198 h 2235198"/>
              <a:gd name="connsiteX0-25" fmla="*/ 870857 w 1855931"/>
              <a:gd name="connsiteY0-26" fmla="*/ 2235198 h 2235198"/>
              <a:gd name="connsiteX1-27" fmla="*/ 0 w 1855931"/>
              <a:gd name="connsiteY1-28" fmla="*/ 0 h 2235198"/>
              <a:gd name="connsiteX2-29" fmla="*/ 1855931 w 1855931"/>
              <a:gd name="connsiteY2-30" fmla="*/ 2235198 h 2235198"/>
              <a:gd name="connsiteX3-31" fmla="*/ 870857 w 1855931"/>
              <a:gd name="connsiteY3-32" fmla="*/ 2235198 h 2235198"/>
              <a:gd name="connsiteX0-33" fmla="*/ 870857 w 1855931"/>
              <a:gd name="connsiteY0-34" fmla="*/ 2235198 h 2235198"/>
              <a:gd name="connsiteX1-35" fmla="*/ 0 w 1855931"/>
              <a:gd name="connsiteY1-36" fmla="*/ 0 h 2235198"/>
              <a:gd name="connsiteX2-37" fmla="*/ 1855931 w 1855931"/>
              <a:gd name="connsiteY2-38" fmla="*/ 2235198 h 2235198"/>
              <a:gd name="connsiteX3-39" fmla="*/ 870857 w 1855931"/>
              <a:gd name="connsiteY3-40" fmla="*/ 2235198 h 2235198"/>
              <a:gd name="connsiteX0-41" fmla="*/ 870857 w 1855931"/>
              <a:gd name="connsiteY0-42" fmla="*/ 2235198 h 2235198"/>
              <a:gd name="connsiteX1-43" fmla="*/ 0 w 1855931"/>
              <a:gd name="connsiteY1-44" fmla="*/ 0 h 2235198"/>
              <a:gd name="connsiteX2-45" fmla="*/ 1855931 w 1855931"/>
              <a:gd name="connsiteY2-46" fmla="*/ 2235198 h 2235198"/>
              <a:gd name="connsiteX3-47" fmla="*/ 870857 w 1855931"/>
              <a:gd name="connsiteY3-48" fmla="*/ 2235198 h 2235198"/>
              <a:gd name="connsiteX0-49" fmla="*/ 870857 w 1855931"/>
              <a:gd name="connsiteY0-50" fmla="*/ 2235198 h 2235198"/>
              <a:gd name="connsiteX1-51" fmla="*/ 0 w 1855931"/>
              <a:gd name="connsiteY1-52" fmla="*/ 0 h 2235198"/>
              <a:gd name="connsiteX2-53" fmla="*/ 1855931 w 1855931"/>
              <a:gd name="connsiteY2-54" fmla="*/ 2235198 h 2235198"/>
              <a:gd name="connsiteX3-55" fmla="*/ 870857 w 1855931"/>
              <a:gd name="connsiteY3-56" fmla="*/ 2235198 h 2235198"/>
              <a:gd name="connsiteX0-57" fmla="*/ 870857 w 1855931"/>
              <a:gd name="connsiteY0-58" fmla="*/ 2235198 h 2235198"/>
              <a:gd name="connsiteX1-59" fmla="*/ 0 w 1855931"/>
              <a:gd name="connsiteY1-60" fmla="*/ 0 h 2235198"/>
              <a:gd name="connsiteX2-61" fmla="*/ 1855931 w 1855931"/>
              <a:gd name="connsiteY2-62" fmla="*/ 2235198 h 2235198"/>
              <a:gd name="connsiteX3-63" fmla="*/ 870857 w 1855931"/>
              <a:gd name="connsiteY3-64" fmla="*/ 2235198 h 2235198"/>
              <a:gd name="connsiteX0-65" fmla="*/ 914399 w 1899473"/>
              <a:gd name="connsiteY0-66" fmla="*/ 2235198 h 2235198"/>
              <a:gd name="connsiteX1-67" fmla="*/ 0 w 1899473"/>
              <a:gd name="connsiteY1-68" fmla="*/ 0 h 2235198"/>
              <a:gd name="connsiteX2-69" fmla="*/ 1899473 w 1899473"/>
              <a:gd name="connsiteY2-70" fmla="*/ 2235198 h 2235198"/>
              <a:gd name="connsiteX3-71" fmla="*/ 914399 w 1899473"/>
              <a:gd name="connsiteY3-72" fmla="*/ 2235198 h 2235198"/>
            </a:gdLst>
            <a:ahLst/>
            <a:cxnLst>
              <a:cxn ang="0">
                <a:pos x="connsiteX0-1" y="connsiteY0-2"/>
              </a:cxn>
              <a:cxn ang="0">
                <a:pos x="connsiteX1-3" y="connsiteY1-4"/>
              </a:cxn>
              <a:cxn ang="0">
                <a:pos x="connsiteX2-5" y="connsiteY2-6"/>
              </a:cxn>
              <a:cxn ang="0">
                <a:pos x="connsiteX3-7" y="connsiteY3-8"/>
              </a:cxn>
            </a:cxnLst>
            <a:rect l="l" t="t" r="r" b="b"/>
            <a:pathLst>
              <a:path w="1899473" h="2235198">
                <a:moveTo>
                  <a:pt x="914399" y="2235198"/>
                </a:moveTo>
                <a:cubicBezTo>
                  <a:pt x="957942" y="1025675"/>
                  <a:pt x="551543" y="599923"/>
                  <a:pt x="0" y="0"/>
                </a:cubicBezTo>
                <a:cubicBezTo>
                  <a:pt x="429958" y="62894"/>
                  <a:pt x="1716258" y="459618"/>
                  <a:pt x="1899473" y="2235198"/>
                </a:cubicBezTo>
                <a:cubicBezTo>
                  <a:pt x="1440486" y="1959427"/>
                  <a:pt x="1242757" y="1988455"/>
                  <a:pt x="914399" y="2235198"/>
                </a:cubicBezTo>
                <a:close/>
              </a:path>
            </a:pathLst>
          </a:cu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矩形 6"/>
          <p:cNvSpPr/>
          <p:nvPr/>
        </p:nvSpPr>
        <p:spPr>
          <a:xfrm>
            <a:off x="6243003" y="2057718"/>
            <a:ext cx="85725" cy="35401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14344" name="组合 13"/>
          <p:cNvGrpSpPr/>
          <p:nvPr/>
        </p:nvGrpSpPr>
        <p:grpSpPr>
          <a:xfrm>
            <a:off x="6243320" y="4714240"/>
            <a:ext cx="663575" cy="1711325"/>
            <a:chOff x="7768713" y="4296229"/>
            <a:chExt cx="769256" cy="1983504"/>
          </a:xfrm>
          <a:solidFill>
            <a:schemeClr val="accent1">
              <a:lumMod val="75000"/>
            </a:schemeClr>
          </a:solidFill>
        </p:grpSpPr>
        <p:sp>
          <p:nvSpPr>
            <p:cNvPr id="9" name="矩形 8"/>
            <p:cNvSpPr/>
            <p:nvPr/>
          </p:nvSpPr>
          <p:spPr>
            <a:xfrm>
              <a:off x="7768713" y="4296229"/>
              <a:ext cx="97538" cy="16118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空心弧 9"/>
            <p:cNvSpPr/>
            <p:nvPr/>
          </p:nvSpPr>
          <p:spPr>
            <a:xfrm rot="10800000">
              <a:off x="7768713" y="5510619"/>
              <a:ext cx="769256" cy="769114"/>
            </a:xfrm>
            <a:prstGeom prst="blockArc">
              <a:avLst>
                <a:gd name="adj1" fmla="val 10800000"/>
                <a:gd name="adj2" fmla="val 21421567"/>
                <a:gd name="adj3" fmla="val 1363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14345" name="组合 20"/>
          <p:cNvGrpSpPr/>
          <p:nvPr/>
        </p:nvGrpSpPr>
        <p:grpSpPr>
          <a:xfrm>
            <a:off x="4370070" y="2412365"/>
            <a:ext cx="654050" cy="574675"/>
            <a:chOff x="3875314" y="2536918"/>
            <a:chExt cx="653143" cy="750940"/>
          </a:xfrm>
        </p:grpSpPr>
        <p:cxnSp>
          <p:nvCxnSpPr>
            <p:cNvPr id="12" name="直接连接符 11"/>
            <p:cNvCxnSpPr/>
            <p:nvPr/>
          </p:nvCxnSpPr>
          <p:spPr>
            <a:xfrm flipV="1">
              <a:off x="4528457" y="2536918"/>
              <a:ext cx="0" cy="75094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3875314" y="2536918"/>
              <a:ext cx="653143" cy="0"/>
            </a:xfrm>
            <a:prstGeom prst="straightConnector1">
              <a:avLst/>
            </a:prstGeom>
            <a:ln>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346" name="组合 23"/>
          <p:cNvGrpSpPr/>
          <p:nvPr/>
        </p:nvGrpSpPr>
        <p:grpSpPr>
          <a:xfrm>
            <a:off x="5074920" y="4487228"/>
            <a:ext cx="654050" cy="646112"/>
            <a:chOff x="3875314" y="2536918"/>
            <a:chExt cx="653143" cy="750940"/>
          </a:xfrm>
        </p:grpSpPr>
        <p:cxnSp>
          <p:nvCxnSpPr>
            <p:cNvPr id="15" name="直接连接符 14"/>
            <p:cNvCxnSpPr/>
            <p:nvPr/>
          </p:nvCxnSpPr>
          <p:spPr>
            <a:xfrm flipV="1">
              <a:off x="4528457" y="2536918"/>
              <a:ext cx="0" cy="75094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H="1">
              <a:off x="3875314" y="3276788"/>
              <a:ext cx="653143" cy="0"/>
            </a:xfrm>
            <a:prstGeom prst="straightConnector1">
              <a:avLst/>
            </a:prstGeom>
            <a:ln>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347" name="组合 26"/>
          <p:cNvGrpSpPr/>
          <p:nvPr/>
        </p:nvGrpSpPr>
        <p:grpSpPr>
          <a:xfrm>
            <a:off x="7387908" y="2412365"/>
            <a:ext cx="660400" cy="525463"/>
            <a:chOff x="4528457" y="2536918"/>
            <a:chExt cx="660057" cy="750940"/>
          </a:xfrm>
        </p:grpSpPr>
        <p:cxnSp>
          <p:nvCxnSpPr>
            <p:cNvPr id="18" name="直接连接符 17"/>
            <p:cNvCxnSpPr/>
            <p:nvPr/>
          </p:nvCxnSpPr>
          <p:spPr>
            <a:xfrm flipV="1">
              <a:off x="4528457" y="2536918"/>
              <a:ext cx="0" cy="75094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4528457" y="2536918"/>
              <a:ext cx="660057" cy="0"/>
            </a:xfrm>
            <a:prstGeom prst="straightConnector1">
              <a:avLst/>
            </a:prstGeom>
            <a:ln>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348" name="组合 29"/>
          <p:cNvGrpSpPr/>
          <p:nvPr/>
        </p:nvGrpSpPr>
        <p:grpSpPr>
          <a:xfrm flipH="1">
            <a:off x="6713220" y="4477703"/>
            <a:ext cx="652463" cy="646112"/>
            <a:chOff x="3875314" y="2536918"/>
            <a:chExt cx="653143" cy="750940"/>
          </a:xfrm>
        </p:grpSpPr>
        <p:cxnSp>
          <p:nvCxnSpPr>
            <p:cNvPr id="21" name="直接连接符 20"/>
            <p:cNvCxnSpPr/>
            <p:nvPr/>
          </p:nvCxnSpPr>
          <p:spPr>
            <a:xfrm flipV="1">
              <a:off x="4528457" y="2536918"/>
              <a:ext cx="0" cy="75094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flipH="1">
              <a:off x="3875314" y="3276788"/>
              <a:ext cx="653143" cy="0"/>
            </a:xfrm>
            <a:prstGeom prst="straightConnector1">
              <a:avLst/>
            </a:prstGeom>
            <a:ln>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4359" name="矩形 33"/>
          <p:cNvSpPr/>
          <p:nvPr/>
        </p:nvSpPr>
        <p:spPr>
          <a:xfrm>
            <a:off x="7473315" y="4714240"/>
            <a:ext cx="4442460" cy="953135"/>
          </a:xfrm>
          <a:prstGeom prst="rect">
            <a:avLst/>
          </a:prstGeom>
          <a:noFill/>
          <a:ln w="9525">
            <a:noFill/>
          </a:ln>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just">
              <a:lnSpc>
                <a:spcPct val="100000"/>
              </a:lnSpc>
              <a:spcBef>
                <a:spcPct val="0"/>
              </a:spcBef>
              <a:buNone/>
            </a:pPr>
            <a:r>
              <a:rPr lang="en-US" sz="1400" dirty="0">
                <a:solidFill>
                  <a:schemeClr val="tx1">
                    <a:lumMod val="95000"/>
                    <a:lumOff val="5000"/>
                  </a:schemeClr>
                </a:solidFill>
                <a:latin typeface="微软雅黑" panose="020B0503020204020204" pitchFamily="34" charset="-122"/>
                <a:ea typeface="微软雅黑" panose="020B0503020204020204" pitchFamily="34" charset="-122"/>
              </a:rPr>
              <a:t>     </a:t>
            </a:r>
            <a:r>
              <a:rPr sz="1400" dirty="0">
                <a:solidFill>
                  <a:schemeClr val="tx1">
                    <a:lumMod val="95000"/>
                    <a:lumOff val="5000"/>
                  </a:schemeClr>
                </a:solidFill>
                <a:latin typeface="微软雅黑" panose="020B0503020204020204" pitchFamily="34" charset="-122"/>
                <a:ea typeface="微软雅黑" panose="020B0503020204020204" pitchFamily="34" charset="-122"/>
              </a:rPr>
              <a:t>色彩搭配就是不同色相之间相互呼应相互调节的过程，色彩之间的关系取决于在色环相近上的位置，色相和色相之间距离越近，则对比越弱，离得越远则对比越强烈。</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4357" name="矩形 36"/>
          <p:cNvSpPr/>
          <p:nvPr/>
        </p:nvSpPr>
        <p:spPr>
          <a:xfrm>
            <a:off x="925830" y="4610735"/>
            <a:ext cx="3946525" cy="1814830"/>
          </a:xfrm>
          <a:prstGeom prst="rect">
            <a:avLst/>
          </a:prstGeom>
          <a:noFill/>
          <a:ln w="9525">
            <a:noFill/>
          </a:ln>
        </p:spPr>
        <p:txBody>
          <a:bodyP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just">
              <a:lnSpc>
                <a:spcPct val="100000"/>
              </a:lnSpc>
              <a:spcBef>
                <a:spcPct val="0"/>
              </a:spcBef>
              <a:buNone/>
            </a:pPr>
            <a:r>
              <a:rPr lang="en-US" sz="1400" dirty="0">
                <a:solidFill>
                  <a:schemeClr val="tx1">
                    <a:lumMod val="95000"/>
                    <a:lumOff val="5000"/>
                  </a:schemeClr>
                </a:solidFill>
                <a:latin typeface="微软雅黑" panose="020B0503020204020204" pitchFamily="34" charset="-122"/>
                <a:ea typeface="微软雅黑" panose="020B0503020204020204" pitchFamily="34" charset="-122"/>
              </a:rPr>
              <a:t>                                                         </a:t>
            </a:r>
            <a:r>
              <a:rPr sz="1400" dirty="0">
                <a:solidFill>
                  <a:schemeClr val="tx1">
                    <a:lumMod val="95000"/>
                    <a:lumOff val="5000"/>
                  </a:schemeClr>
                </a:solidFill>
                <a:latin typeface="微软雅黑" panose="020B0503020204020204" pitchFamily="34" charset="-122"/>
                <a:ea typeface="微软雅黑" panose="020B0503020204020204" pitchFamily="34" charset="-122"/>
              </a:rPr>
              <a:t>配色八忌</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忌脏——背景与文字内容对比不强烈，灰暗的背景在视觉上给人不舒适；</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忌纯——艳丽的纯色对人的刺激太强烈抗议，缺乏内涵；</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忌跳——再好看的颜色，也不能脱离画面整体；</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忌花——要有一种主色贯穿其中，主色并不是使用面积最大的颜色，而是最主要的颜色；</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4355" name="矩形 39"/>
          <p:cNvSpPr/>
          <p:nvPr/>
        </p:nvSpPr>
        <p:spPr>
          <a:xfrm>
            <a:off x="1102995" y="2151380"/>
            <a:ext cx="3159760" cy="521970"/>
          </a:xfrm>
          <a:prstGeom prst="rect">
            <a:avLst/>
          </a:prstGeom>
          <a:noFill/>
          <a:ln w="9525">
            <a:noFill/>
          </a:ln>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白纸黑字是永恒的主题，黑白搭配不变的经典</a:t>
            </a:r>
            <a:r>
              <a:rPr lang="zh-CN" sz="1400" dirty="0">
                <a:solidFill>
                  <a:schemeClr val="tx1">
                    <a:lumMod val="95000"/>
                    <a:lumOff val="5000"/>
                  </a:schemeClr>
                </a:solidFill>
                <a:latin typeface="微软雅黑" panose="020B0503020204020204" pitchFamily="34" charset="-122"/>
                <a:ea typeface="微软雅黑" panose="020B0503020204020204" pitchFamily="34" charset="-122"/>
              </a:rPr>
              <a:t>。</a:t>
            </a:r>
            <a:endParaRPr lang="zh-CN" sz="1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4353" name="矩形 42"/>
          <p:cNvSpPr/>
          <p:nvPr/>
        </p:nvSpPr>
        <p:spPr>
          <a:xfrm>
            <a:off x="8048625" y="1720850"/>
            <a:ext cx="3867150" cy="1383665"/>
          </a:xfrm>
          <a:prstGeom prst="rect">
            <a:avLst/>
          </a:prstGeom>
          <a:noFill/>
          <a:ln w="9525">
            <a:noFill/>
          </a:ln>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采用常见的流行色，如：</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兰色——蓝天白云，沉静整洁的颜色；</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绿色——绿白相间，雅致而富有生气；</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橙色——活泼热烈，标准商业色调； </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a:p>
            <a:pPr marL="0" lvl="0" indent="0" algn="just">
              <a:lnSpc>
                <a:spcPct val="100000"/>
              </a:lnSpc>
              <a:spcBef>
                <a:spcPct val="0"/>
              </a:spcBef>
              <a:buNone/>
            </a:pPr>
            <a:r>
              <a:rPr sz="1400" dirty="0">
                <a:solidFill>
                  <a:schemeClr val="tx1">
                    <a:lumMod val="95000"/>
                    <a:lumOff val="5000"/>
                  </a:schemeClr>
                </a:solidFill>
                <a:latin typeface="微软雅黑" panose="020B0503020204020204" pitchFamily="34" charset="-122"/>
                <a:ea typeface="微软雅黑" panose="020B0503020204020204" pitchFamily="34" charset="-122"/>
              </a:rPr>
              <a:t>暗红——宁重、严肃、高贵，需要配黑和灰来压制刺激的红色。</a:t>
            </a:r>
            <a:endParaRPr sz="1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0" y="260350"/>
            <a:ext cx="680085" cy="431800"/>
            <a:chOff x="0" y="410"/>
            <a:chExt cx="1071" cy="680"/>
          </a:xfrm>
        </p:grpSpPr>
        <p:sp>
          <p:nvSpPr>
            <p:cNvPr id="2"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8"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4"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7" name="TextBox 6      (向天歌演示原创作品：www.TopPPT.cn)"/>
          <p:cNvSpPr txBox="1"/>
          <p:nvPr/>
        </p:nvSpPr>
        <p:spPr>
          <a:xfrm>
            <a:off x="680085" y="375920"/>
            <a:ext cx="2481580" cy="368300"/>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美工</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基础设计技能</a:t>
            </a:r>
            <a:endParaRPr lang="zh-CN" altLang="en-US" b="1"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782320" y="1000760"/>
            <a:ext cx="3181985" cy="368300"/>
          </a:xfrm>
          <a:prstGeom prst="rect">
            <a:avLst/>
          </a:prstGeom>
          <a:noFill/>
        </p:spPr>
        <p:txBody>
          <a:bodyPr wrap="square" rtlCol="0">
            <a:spAutoFit/>
          </a:bodyPr>
          <a:lstStyle/>
          <a:p>
            <a:r>
              <a:rPr lang="zh-CN" altLang="en-US" b="1">
                <a:latin typeface="微软雅黑" panose="020B0503020204020204" pitchFamily="34" charset="-122"/>
                <a:ea typeface="微软雅黑" panose="020B0503020204020204" pitchFamily="34" charset="-122"/>
              </a:rPr>
              <a:t>配色原则</a:t>
            </a:r>
            <a:endParaRPr lang="zh-CN" altLang="en-US" b="1">
              <a:latin typeface="微软雅黑" panose="020B0503020204020204" pitchFamily="34" charset="-122"/>
              <a:ea typeface="微软雅黑" panose="020B0503020204020204"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1000"/>
                                        <p:tgtEl>
                                          <p:spTgt spid="11"/>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additive="base">
                                        <p:cTn id="10" dur="500"/>
                                        <p:tgtEl>
                                          <p:spTgt spid="17"/>
                                        </p:tgtEl>
                                        <p:attrNameLst>
                                          <p:attrName>ppt_x</p:attrName>
                                        </p:attrNameLst>
                                      </p:cBhvr>
                                      <p:tavLst>
                                        <p:tav tm="0">
                                          <p:val>
                                            <p:strVal val="#ppt_x-#ppt_w*1.125000"/>
                                          </p:val>
                                        </p:tav>
                                        <p:tav tm="100000">
                                          <p:val>
                                            <p:strVal val="#ppt_x"/>
                                          </p:val>
                                        </p:tav>
                                      </p:tavLst>
                                    </p:anim>
                                    <p:animEffect transition="in" filter="wipe(right)">
                                      <p:cBhvr>
                                        <p:cTn id="11" dur="500"/>
                                        <p:tgtEl>
                                          <p:spTgt spid="17"/>
                                        </p:tgtEl>
                                      </p:cBhvr>
                                    </p:animEffect>
                                  </p:childTnLst>
                                </p:cTn>
                              </p:par>
                            </p:childTnLst>
                          </p:cTn>
                        </p:par>
                        <p:par>
                          <p:cTn id="12" fill="hold">
                            <p:stCondLst>
                              <p:cond delay="1000"/>
                            </p:stCondLst>
                            <p:childTnLst>
                              <p:par>
                                <p:cTn id="13" presetID="12" presetClass="entr" presetSubtype="4" fill="hold" grpId="1" nodeType="after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p:tgtEl>
                                          <p:spTgt spid="20"/>
                                        </p:tgtEl>
                                        <p:attrNameLst>
                                          <p:attrName>ppt_y</p:attrName>
                                        </p:attrNameLst>
                                      </p:cBhvr>
                                      <p:tavLst>
                                        <p:tav tm="0">
                                          <p:val>
                                            <p:strVal val="#ppt_y+#ppt_h*1.125000"/>
                                          </p:val>
                                        </p:tav>
                                        <p:tav tm="100000">
                                          <p:val>
                                            <p:strVal val="#ppt_y"/>
                                          </p:val>
                                        </p:tav>
                                      </p:tavLst>
                                    </p:anim>
                                    <p:animEffect transition="in" filter="wipe(up)">
                                      <p:cBhvr>
                                        <p:cTn id="16" dur="500"/>
                                        <p:tgtEl>
                                          <p:spTgt spid="20"/>
                                        </p:tgtEl>
                                      </p:cBhvr>
                                    </p:animEffect>
                                  </p:childTnLst>
                                </p:cTn>
                              </p:par>
                            </p:childTnLst>
                          </p:cTn>
                        </p:par>
                        <p:par>
                          <p:cTn id="17" fill="hold">
                            <p:stCondLst>
                              <p:cond delay="1500"/>
                            </p:stCondLst>
                            <p:childTnLst>
                              <p:par>
                                <p:cTn id="18" presetID="12" presetClass="entr" presetSubtype="4"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p:tgtEl>
                                          <p:spTgt spid="3"/>
                                        </p:tgtEl>
                                        <p:attrNameLst>
                                          <p:attrName>ppt_y</p:attrName>
                                        </p:attrNameLst>
                                      </p:cBhvr>
                                      <p:tavLst>
                                        <p:tav tm="0">
                                          <p:val>
                                            <p:strVal val="#ppt_y+#ppt_h*1.125000"/>
                                          </p:val>
                                        </p:tav>
                                        <p:tav tm="100000">
                                          <p:val>
                                            <p:strVal val="#ppt_y"/>
                                          </p:val>
                                        </p:tav>
                                      </p:tavLst>
                                    </p:anim>
                                    <p:animEffect transition="in" filter="wipe(up)">
                                      <p:cBhvr>
                                        <p:cTn id="21" dur="500"/>
                                        <p:tgtEl>
                                          <p:spTgt spid="3"/>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p:tgtEl>
                                          <p:spTgt spid="4"/>
                                        </p:tgtEl>
                                        <p:attrNameLst>
                                          <p:attrName>ppt_y</p:attrName>
                                        </p:attrNameLst>
                                      </p:cBhvr>
                                      <p:tavLst>
                                        <p:tav tm="0">
                                          <p:val>
                                            <p:strVal val="#ppt_y+#ppt_h*1.125000"/>
                                          </p:val>
                                        </p:tav>
                                        <p:tav tm="100000">
                                          <p:val>
                                            <p:strVal val="#ppt_y"/>
                                          </p:val>
                                        </p:tav>
                                      </p:tavLst>
                                    </p:anim>
                                    <p:animEffect transition="in" filter="wipe(up)">
                                      <p:cBhvr>
                                        <p:cTn id="25" dur="500"/>
                                        <p:tgtEl>
                                          <p:spTgt spid="4"/>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p:tgtEl>
                                          <p:spTgt spid="5"/>
                                        </p:tgtEl>
                                        <p:attrNameLst>
                                          <p:attrName>ppt_y</p:attrName>
                                        </p:attrNameLst>
                                      </p:cBhvr>
                                      <p:tavLst>
                                        <p:tav tm="0">
                                          <p:val>
                                            <p:strVal val="#ppt_y+#ppt_h*1.125000"/>
                                          </p:val>
                                        </p:tav>
                                        <p:tav tm="100000">
                                          <p:val>
                                            <p:strVal val="#ppt_y"/>
                                          </p:val>
                                        </p:tav>
                                      </p:tavLst>
                                    </p:anim>
                                    <p:animEffect transition="in" filter="wipe(up)">
                                      <p:cBhvr>
                                        <p:cTn id="29" dur="500"/>
                                        <p:tgtEl>
                                          <p:spTgt spid="5"/>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p:tgtEl>
                                          <p:spTgt spid="6"/>
                                        </p:tgtEl>
                                        <p:attrNameLst>
                                          <p:attrName>ppt_y</p:attrName>
                                        </p:attrNameLst>
                                      </p:cBhvr>
                                      <p:tavLst>
                                        <p:tav tm="0">
                                          <p:val>
                                            <p:strVal val="#ppt_y+#ppt_h*1.125000"/>
                                          </p:val>
                                        </p:tav>
                                        <p:tav tm="100000">
                                          <p:val>
                                            <p:strVal val="#ppt_y"/>
                                          </p:val>
                                        </p:tav>
                                      </p:tavLst>
                                    </p:anim>
                                    <p:animEffect transition="in" filter="wipe(up)">
                                      <p:cBhvr>
                                        <p:cTn id="33" dur="500"/>
                                        <p:tgtEl>
                                          <p:spTgt spid="6"/>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p:tgtEl>
                                          <p:spTgt spid="7"/>
                                        </p:tgtEl>
                                        <p:attrNameLst>
                                          <p:attrName>ppt_y</p:attrName>
                                        </p:attrNameLst>
                                      </p:cBhvr>
                                      <p:tavLst>
                                        <p:tav tm="0">
                                          <p:val>
                                            <p:strVal val="#ppt_y+#ppt_h*1.125000"/>
                                          </p:val>
                                        </p:tav>
                                        <p:tav tm="100000">
                                          <p:val>
                                            <p:strVal val="#ppt_y"/>
                                          </p:val>
                                        </p:tav>
                                      </p:tavLst>
                                    </p:anim>
                                    <p:animEffect transition="in" filter="wipe(up)">
                                      <p:cBhvr>
                                        <p:cTn id="37" dur="500"/>
                                        <p:tgtEl>
                                          <p:spTgt spid="7"/>
                                        </p:tgtEl>
                                      </p:cBhvr>
                                    </p:animEffect>
                                  </p:childTnLst>
                                </p:cTn>
                              </p:par>
                              <p:par>
                                <p:cTn id="38" presetID="12" presetClass="entr" presetSubtype="4" fill="hold" nodeType="withEffect">
                                  <p:stCondLst>
                                    <p:cond delay="0"/>
                                  </p:stCondLst>
                                  <p:childTnLst>
                                    <p:set>
                                      <p:cBhvr>
                                        <p:cTn id="39" dur="1" fill="hold">
                                          <p:stCondLst>
                                            <p:cond delay="0"/>
                                          </p:stCondLst>
                                        </p:cTn>
                                        <p:tgtEl>
                                          <p:spTgt spid="14344"/>
                                        </p:tgtEl>
                                        <p:attrNameLst>
                                          <p:attrName>style.visibility</p:attrName>
                                        </p:attrNameLst>
                                      </p:cBhvr>
                                      <p:to>
                                        <p:strVal val="visible"/>
                                      </p:to>
                                    </p:set>
                                    <p:anim calcmode="lin" valueType="num">
                                      <p:cBhvr additive="base">
                                        <p:cTn id="40" dur="500"/>
                                        <p:tgtEl>
                                          <p:spTgt spid="14344"/>
                                        </p:tgtEl>
                                        <p:attrNameLst>
                                          <p:attrName>ppt_y</p:attrName>
                                        </p:attrNameLst>
                                      </p:cBhvr>
                                      <p:tavLst>
                                        <p:tav tm="0">
                                          <p:val>
                                            <p:strVal val="#ppt_y+#ppt_h*1.125000"/>
                                          </p:val>
                                        </p:tav>
                                        <p:tav tm="100000">
                                          <p:val>
                                            <p:strVal val="#ppt_y"/>
                                          </p:val>
                                        </p:tav>
                                      </p:tavLst>
                                    </p:anim>
                                    <p:animEffect transition="in" filter="wipe(up)">
                                      <p:cBhvr>
                                        <p:cTn id="41" dur="500"/>
                                        <p:tgtEl>
                                          <p:spTgt spid="14344"/>
                                        </p:tgtEl>
                                      </p:cBhvr>
                                    </p:animEffect>
                                  </p:childTnLst>
                                </p:cTn>
                              </p:par>
                              <p:par>
                                <p:cTn id="42" presetID="12" presetClass="entr" presetSubtype="4" fill="hold" nodeType="withEffect">
                                  <p:stCondLst>
                                    <p:cond delay="0"/>
                                  </p:stCondLst>
                                  <p:childTnLst>
                                    <p:set>
                                      <p:cBhvr>
                                        <p:cTn id="43" dur="1" fill="hold">
                                          <p:stCondLst>
                                            <p:cond delay="0"/>
                                          </p:stCondLst>
                                        </p:cTn>
                                        <p:tgtEl>
                                          <p:spTgt spid="14345"/>
                                        </p:tgtEl>
                                        <p:attrNameLst>
                                          <p:attrName>style.visibility</p:attrName>
                                        </p:attrNameLst>
                                      </p:cBhvr>
                                      <p:to>
                                        <p:strVal val="visible"/>
                                      </p:to>
                                    </p:set>
                                    <p:anim calcmode="lin" valueType="num">
                                      <p:cBhvr additive="base">
                                        <p:cTn id="44" dur="500"/>
                                        <p:tgtEl>
                                          <p:spTgt spid="14345"/>
                                        </p:tgtEl>
                                        <p:attrNameLst>
                                          <p:attrName>ppt_y</p:attrName>
                                        </p:attrNameLst>
                                      </p:cBhvr>
                                      <p:tavLst>
                                        <p:tav tm="0">
                                          <p:val>
                                            <p:strVal val="#ppt_y+#ppt_h*1.125000"/>
                                          </p:val>
                                        </p:tav>
                                        <p:tav tm="100000">
                                          <p:val>
                                            <p:strVal val="#ppt_y"/>
                                          </p:val>
                                        </p:tav>
                                      </p:tavLst>
                                    </p:anim>
                                    <p:animEffect transition="in" filter="wipe(up)">
                                      <p:cBhvr>
                                        <p:cTn id="45" dur="500"/>
                                        <p:tgtEl>
                                          <p:spTgt spid="14345"/>
                                        </p:tgtEl>
                                      </p:cBhvr>
                                    </p:animEffect>
                                  </p:childTnLst>
                                </p:cTn>
                              </p:par>
                              <p:par>
                                <p:cTn id="46" presetID="12" presetClass="entr" presetSubtype="4" fill="hold" nodeType="withEffect">
                                  <p:stCondLst>
                                    <p:cond delay="0"/>
                                  </p:stCondLst>
                                  <p:childTnLst>
                                    <p:set>
                                      <p:cBhvr>
                                        <p:cTn id="47" dur="1" fill="hold">
                                          <p:stCondLst>
                                            <p:cond delay="0"/>
                                          </p:stCondLst>
                                        </p:cTn>
                                        <p:tgtEl>
                                          <p:spTgt spid="14346"/>
                                        </p:tgtEl>
                                        <p:attrNameLst>
                                          <p:attrName>style.visibility</p:attrName>
                                        </p:attrNameLst>
                                      </p:cBhvr>
                                      <p:to>
                                        <p:strVal val="visible"/>
                                      </p:to>
                                    </p:set>
                                    <p:anim calcmode="lin" valueType="num">
                                      <p:cBhvr additive="base">
                                        <p:cTn id="48" dur="500"/>
                                        <p:tgtEl>
                                          <p:spTgt spid="14346"/>
                                        </p:tgtEl>
                                        <p:attrNameLst>
                                          <p:attrName>ppt_y</p:attrName>
                                        </p:attrNameLst>
                                      </p:cBhvr>
                                      <p:tavLst>
                                        <p:tav tm="0">
                                          <p:val>
                                            <p:strVal val="#ppt_y+#ppt_h*1.125000"/>
                                          </p:val>
                                        </p:tav>
                                        <p:tav tm="100000">
                                          <p:val>
                                            <p:strVal val="#ppt_y"/>
                                          </p:val>
                                        </p:tav>
                                      </p:tavLst>
                                    </p:anim>
                                    <p:animEffect transition="in" filter="wipe(up)">
                                      <p:cBhvr>
                                        <p:cTn id="49" dur="500"/>
                                        <p:tgtEl>
                                          <p:spTgt spid="14346"/>
                                        </p:tgtEl>
                                      </p:cBhvr>
                                    </p:animEffect>
                                  </p:childTnLst>
                                </p:cTn>
                              </p:par>
                              <p:par>
                                <p:cTn id="50" presetID="12" presetClass="entr" presetSubtype="4" fill="hold" nodeType="withEffect">
                                  <p:stCondLst>
                                    <p:cond delay="0"/>
                                  </p:stCondLst>
                                  <p:childTnLst>
                                    <p:set>
                                      <p:cBhvr>
                                        <p:cTn id="51" dur="1" fill="hold">
                                          <p:stCondLst>
                                            <p:cond delay="0"/>
                                          </p:stCondLst>
                                        </p:cTn>
                                        <p:tgtEl>
                                          <p:spTgt spid="14347"/>
                                        </p:tgtEl>
                                        <p:attrNameLst>
                                          <p:attrName>style.visibility</p:attrName>
                                        </p:attrNameLst>
                                      </p:cBhvr>
                                      <p:to>
                                        <p:strVal val="visible"/>
                                      </p:to>
                                    </p:set>
                                    <p:anim calcmode="lin" valueType="num">
                                      <p:cBhvr additive="base">
                                        <p:cTn id="52" dur="500"/>
                                        <p:tgtEl>
                                          <p:spTgt spid="14347"/>
                                        </p:tgtEl>
                                        <p:attrNameLst>
                                          <p:attrName>ppt_y</p:attrName>
                                        </p:attrNameLst>
                                      </p:cBhvr>
                                      <p:tavLst>
                                        <p:tav tm="0">
                                          <p:val>
                                            <p:strVal val="#ppt_y+#ppt_h*1.125000"/>
                                          </p:val>
                                        </p:tav>
                                        <p:tav tm="100000">
                                          <p:val>
                                            <p:strVal val="#ppt_y"/>
                                          </p:val>
                                        </p:tav>
                                      </p:tavLst>
                                    </p:anim>
                                    <p:animEffect transition="in" filter="wipe(up)">
                                      <p:cBhvr>
                                        <p:cTn id="53" dur="500"/>
                                        <p:tgtEl>
                                          <p:spTgt spid="14347"/>
                                        </p:tgtEl>
                                      </p:cBhvr>
                                    </p:animEffect>
                                  </p:childTnLst>
                                </p:cTn>
                              </p:par>
                              <p:par>
                                <p:cTn id="54" presetID="12" presetClass="entr" presetSubtype="4" fill="hold" nodeType="withEffect">
                                  <p:stCondLst>
                                    <p:cond delay="0"/>
                                  </p:stCondLst>
                                  <p:childTnLst>
                                    <p:set>
                                      <p:cBhvr>
                                        <p:cTn id="55" dur="1" fill="hold">
                                          <p:stCondLst>
                                            <p:cond delay="0"/>
                                          </p:stCondLst>
                                        </p:cTn>
                                        <p:tgtEl>
                                          <p:spTgt spid="14348"/>
                                        </p:tgtEl>
                                        <p:attrNameLst>
                                          <p:attrName>style.visibility</p:attrName>
                                        </p:attrNameLst>
                                      </p:cBhvr>
                                      <p:to>
                                        <p:strVal val="visible"/>
                                      </p:to>
                                    </p:set>
                                    <p:anim calcmode="lin" valueType="num">
                                      <p:cBhvr additive="base">
                                        <p:cTn id="56" dur="500"/>
                                        <p:tgtEl>
                                          <p:spTgt spid="14348"/>
                                        </p:tgtEl>
                                        <p:attrNameLst>
                                          <p:attrName>ppt_y</p:attrName>
                                        </p:attrNameLst>
                                      </p:cBhvr>
                                      <p:tavLst>
                                        <p:tav tm="0">
                                          <p:val>
                                            <p:strVal val="#ppt_y+#ppt_h*1.125000"/>
                                          </p:val>
                                        </p:tav>
                                        <p:tav tm="100000">
                                          <p:val>
                                            <p:strVal val="#ppt_y"/>
                                          </p:val>
                                        </p:tav>
                                      </p:tavLst>
                                    </p:anim>
                                    <p:animEffect transition="in" filter="wipe(up)">
                                      <p:cBhvr>
                                        <p:cTn id="57" dur="500"/>
                                        <p:tgtEl>
                                          <p:spTgt spid="14348"/>
                                        </p:tgtEl>
                                      </p:cBhvr>
                                    </p:animEffect>
                                  </p:childTnLst>
                                </p:cTn>
                              </p:par>
                              <p:par>
                                <p:cTn id="58" presetID="12" presetClass="entr" presetSubtype="4" fill="hold" grpId="0" nodeType="withEffect">
                                  <p:stCondLst>
                                    <p:cond delay="0"/>
                                  </p:stCondLst>
                                  <p:childTnLst>
                                    <p:set>
                                      <p:cBhvr>
                                        <p:cTn id="59" dur="1" fill="hold">
                                          <p:stCondLst>
                                            <p:cond delay="0"/>
                                          </p:stCondLst>
                                        </p:cTn>
                                        <p:tgtEl>
                                          <p:spTgt spid="14359"/>
                                        </p:tgtEl>
                                        <p:attrNameLst>
                                          <p:attrName>style.visibility</p:attrName>
                                        </p:attrNameLst>
                                      </p:cBhvr>
                                      <p:to>
                                        <p:strVal val="visible"/>
                                      </p:to>
                                    </p:set>
                                    <p:anim calcmode="lin" valueType="num">
                                      <p:cBhvr additive="base">
                                        <p:cTn id="60" dur="500"/>
                                        <p:tgtEl>
                                          <p:spTgt spid="14359"/>
                                        </p:tgtEl>
                                        <p:attrNameLst>
                                          <p:attrName>ppt_y</p:attrName>
                                        </p:attrNameLst>
                                      </p:cBhvr>
                                      <p:tavLst>
                                        <p:tav tm="0">
                                          <p:val>
                                            <p:strVal val="#ppt_y+#ppt_h*1.125000"/>
                                          </p:val>
                                        </p:tav>
                                        <p:tav tm="100000">
                                          <p:val>
                                            <p:strVal val="#ppt_y"/>
                                          </p:val>
                                        </p:tav>
                                      </p:tavLst>
                                    </p:anim>
                                    <p:animEffect transition="in" filter="wipe(up)">
                                      <p:cBhvr>
                                        <p:cTn id="61" dur="500"/>
                                        <p:tgtEl>
                                          <p:spTgt spid="14359"/>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14357"/>
                                        </p:tgtEl>
                                        <p:attrNameLst>
                                          <p:attrName>style.visibility</p:attrName>
                                        </p:attrNameLst>
                                      </p:cBhvr>
                                      <p:to>
                                        <p:strVal val="visible"/>
                                      </p:to>
                                    </p:set>
                                    <p:anim calcmode="lin" valueType="num">
                                      <p:cBhvr additive="base">
                                        <p:cTn id="64" dur="500"/>
                                        <p:tgtEl>
                                          <p:spTgt spid="14357"/>
                                        </p:tgtEl>
                                        <p:attrNameLst>
                                          <p:attrName>ppt_y</p:attrName>
                                        </p:attrNameLst>
                                      </p:cBhvr>
                                      <p:tavLst>
                                        <p:tav tm="0">
                                          <p:val>
                                            <p:strVal val="#ppt_y+#ppt_h*1.125000"/>
                                          </p:val>
                                        </p:tav>
                                        <p:tav tm="100000">
                                          <p:val>
                                            <p:strVal val="#ppt_y"/>
                                          </p:val>
                                        </p:tav>
                                      </p:tavLst>
                                    </p:anim>
                                    <p:animEffect transition="in" filter="wipe(up)">
                                      <p:cBhvr>
                                        <p:cTn id="65" dur="500"/>
                                        <p:tgtEl>
                                          <p:spTgt spid="14357"/>
                                        </p:tgtEl>
                                      </p:cBhvr>
                                    </p:animEffect>
                                  </p:childTnLst>
                                </p:cTn>
                              </p:par>
                              <p:par>
                                <p:cTn id="66" presetID="12" presetClass="entr" presetSubtype="4" fill="hold" grpId="0" nodeType="withEffect">
                                  <p:stCondLst>
                                    <p:cond delay="0"/>
                                  </p:stCondLst>
                                  <p:childTnLst>
                                    <p:set>
                                      <p:cBhvr>
                                        <p:cTn id="67" dur="1" fill="hold">
                                          <p:stCondLst>
                                            <p:cond delay="0"/>
                                          </p:stCondLst>
                                        </p:cTn>
                                        <p:tgtEl>
                                          <p:spTgt spid="14355"/>
                                        </p:tgtEl>
                                        <p:attrNameLst>
                                          <p:attrName>style.visibility</p:attrName>
                                        </p:attrNameLst>
                                      </p:cBhvr>
                                      <p:to>
                                        <p:strVal val="visible"/>
                                      </p:to>
                                    </p:set>
                                    <p:anim calcmode="lin" valueType="num">
                                      <p:cBhvr additive="base">
                                        <p:cTn id="68" dur="500"/>
                                        <p:tgtEl>
                                          <p:spTgt spid="14355"/>
                                        </p:tgtEl>
                                        <p:attrNameLst>
                                          <p:attrName>ppt_y</p:attrName>
                                        </p:attrNameLst>
                                      </p:cBhvr>
                                      <p:tavLst>
                                        <p:tav tm="0">
                                          <p:val>
                                            <p:strVal val="#ppt_y+#ppt_h*1.125000"/>
                                          </p:val>
                                        </p:tav>
                                        <p:tav tm="100000">
                                          <p:val>
                                            <p:strVal val="#ppt_y"/>
                                          </p:val>
                                        </p:tav>
                                      </p:tavLst>
                                    </p:anim>
                                    <p:animEffect transition="in" filter="wipe(up)">
                                      <p:cBhvr>
                                        <p:cTn id="69" dur="500"/>
                                        <p:tgtEl>
                                          <p:spTgt spid="14355"/>
                                        </p:tgtEl>
                                      </p:cBhvr>
                                    </p:animEffect>
                                  </p:childTnLst>
                                </p:cTn>
                              </p:par>
                              <p:par>
                                <p:cTn id="70" presetID="12" presetClass="entr" presetSubtype="4" fill="hold" grpId="0" nodeType="withEffect">
                                  <p:stCondLst>
                                    <p:cond delay="0"/>
                                  </p:stCondLst>
                                  <p:childTnLst>
                                    <p:set>
                                      <p:cBhvr>
                                        <p:cTn id="71" dur="1" fill="hold">
                                          <p:stCondLst>
                                            <p:cond delay="0"/>
                                          </p:stCondLst>
                                        </p:cTn>
                                        <p:tgtEl>
                                          <p:spTgt spid="14353"/>
                                        </p:tgtEl>
                                        <p:attrNameLst>
                                          <p:attrName>style.visibility</p:attrName>
                                        </p:attrNameLst>
                                      </p:cBhvr>
                                      <p:to>
                                        <p:strVal val="visible"/>
                                      </p:to>
                                    </p:set>
                                    <p:anim calcmode="lin" valueType="num">
                                      <p:cBhvr additive="base">
                                        <p:cTn id="72" dur="500"/>
                                        <p:tgtEl>
                                          <p:spTgt spid="14353"/>
                                        </p:tgtEl>
                                        <p:attrNameLst>
                                          <p:attrName>ppt_y</p:attrName>
                                        </p:attrNameLst>
                                      </p:cBhvr>
                                      <p:tavLst>
                                        <p:tav tm="0">
                                          <p:val>
                                            <p:strVal val="#ppt_y+#ppt_h*1.125000"/>
                                          </p:val>
                                        </p:tav>
                                        <p:tav tm="100000">
                                          <p:val>
                                            <p:strVal val="#ppt_y"/>
                                          </p:val>
                                        </p:tav>
                                      </p:tavLst>
                                    </p:anim>
                                    <p:animEffect transition="in" filter="wipe(up)">
                                      <p:cBhvr>
                                        <p:cTn id="73" dur="500"/>
                                        <p:tgtEl>
                                          <p:spTgt spid="14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P spid="6" grpId="0" bldLvl="0" animBg="1"/>
      <p:bldP spid="7" grpId="0" bldLvl="0" animBg="1"/>
      <p:bldP spid="14359" grpId="0"/>
      <p:bldP spid="14357" grpId="0"/>
      <p:bldP spid="14355" grpId="0"/>
      <p:bldP spid="14353" grpId="0"/>
      <p:bldP spid="17" grpId="0"/>
      <p:bldP spid="2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3098800"/>
            <a:ext cx="12192000" cy="3759200"/>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圆角矩形 6"/>
          <p:cNvSpPr/>
          <p:nvPr/>
        </p:nvSpPr>
        <p:spPr>
          <a:xfrm>
            <a:off x="2349500" y="1662113"/>
            <a:ext cx="7937500" cy="2638425"/>
          </a:xfrm>
          <a:prstGeom prst="roundRect">
            <a:avLst>
              <a:gd name="adj" fmla="val 32734"/>
            </a:avLst>
          </a:prstGeom>
          <a:solidFill>
            <a:srgbClr val="2525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1748" name="文本框 8"/>
          <p:cNvSpPr txBox="1"/>
          <p:nvPr/>
        </p:nvSpPr>
        <p:spPr>
          <a:xfrm>
            <a:off x="3640455" y="4470718"/>
            <a:ext cx="5356225" cy="1014730"/>
          </a:xfrm>
          <a:prstGeom prst="rect">
            <a:avLst/>
          </a:prstGeom>
          <a:noFill/>
          <a:ln w="9525">
            <a:noFill/>
          </a:ln>
        </p:spPr>
        <p:txBody>
          <a:bodyPr>
            <a:spAutoFit/>
          </a:bodyPr>
          <a:lstStyle/>
          <a:p>
            <a:pPr lvl="0" eaLnBrk="1" hangingPunct="1"/>
            <a:r>
              <a:rPr lang="en-US" altLang="zh-CN" sz="6000" dirty="0">
                <a:solidFill>
                  <a:schemeClr val="bg1"/>
                </a:solidFill>
                <a:latin typeface="Agency FB" panose="020B0503020202020204" pitchFamily="34" charset="0"/>
                <a:ea typeface="宋体" panose="02010600030101010101" pitchFamily="2" charset="-122"/>
              </a:rPr>
              <a:t>         thank you</a:t>
            </a:r>
            <a:endParaRPr lang="zh-CN" altLang="en-US" sz="6000" dirty="0">
              <a:solidFill>
                <a:schemeClr val="bg1"/>
              </a:solidFill>
              <a:latin typeface="Agency FB" panose="020B0503020202020204" pitchFamily="34" charset="0"/>
              <a:ea typeface="宋体" panose="02010600030101010101" pitchFamily="2" charset="-122"/>
            </a:endParaRPr>
          </a:p>
        </p:txBody>
      </p:sp>
      <p:sp>
        <p:nvSpPr>
          <p:cNvPr id="31750" name="文本框 10"/>
          <p:cNvSpPr txBox="1"/>
          <p:nvPr/>
        </p:nvSpPr>
        <p:spPr>
          <a:xfrm>
            <a:off x="4321175" y="1939925"/>
            <a:ext cx="5965825" cy="2216150"/>
          </a:xfrm>
          <a:prstGeom prst="rect">
            <a:avLst/>
          </a:prstGeom>
          <a:noFill/>
          <a:ln w="9525">
            <a:noFill/>
          </a:ln>
        </p:spPr>
        <p:txBody>
          <a:bodyPr>
            <a:spAutoFit/>
          </a:bodyPr>
          <a:lstStyle/>
          <a:p>
            <a:pPr lvl="0" eaLnBrk="1" hangingPunct="1"/>
            <a:r>
              <a:rPr lang="zh-CN" altLang="en-US" sz="13800" dirty="0">
                <a:solidFill>
                  <a:schemeClr val="bg1"/>
                </a:solidFill>
                <a:latin typeface="微软雅黑" panose="020B0503020204020204" pitchFamily="34" charset="-122"/>
                <a:ea typeface="微软雅黑" panose="020B0503020204020204" pitchFamily="34" charset="-122"/>
              </a:rPr>
              <a:t>谢谢</a:t>
            </a:r>
            <a:endParaRPr lang="zh-CN" altLang="en-US" sz="13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椭圆 92"/>
          <p:cNvSpPr/>
          <p:nvPr/>
        </p:nvSpPr>
        <p:spPr>
          <a:xfrm>
            <a:off x="3646776" y="1680665"/>
            <a:ext cx="1400871" cy="1400869"/>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8" name="椭圆 47"/>
          <p:cNvSpPr/>
          <p:nvPr/>
        </p:nvSpPr>
        <p:spPr>
          <a:xfrm>
            <a:off x="1815144" y="2341882"/>
            <a:ext cx="2298124" cy="2298124"/>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0" name="椭圆 49"/>
          <p:cNvSpPr/>
          <p:nvPr/>
        </p:nvSpPr>
        <p:spPr>
          <a:xfrm>
            <a:off x="2758219" y="2282882"/>
            <a:ext cx="1896663" cy="1896663"/>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52" name="椭圆 51"/>
          <p:cNvSpPr/>
          <p:nvPr/>
        </p:nvSpPr>
        <p:spPr>
          <a:xfrm>
            <a:off x="3891369" y="4547989"/>
            <a:ext cx="576517" cy="576515"/>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56" name="椭圆 55"/>
          <p:cNvSpPr/>
          <p:nvPr/>
        </p:nvSpPr>
        <p:spPr>
          <a:xfrm>
            <a:off x="4611795" y="1659439"/>
            <a:ext cx="416865" cy="41686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zh-CN" altLang="en-US" sz="2400"/>
          </a:p>
        </p:txBody>
      </p:sp>
      <p:sp>
        <p:nvSpPr>
          <p:cNvPr id="62" name="椭圆 61"/>
          <p:cNvSpPr/>
          <p:nvPr/>
        </p:nvSpPr>
        <p:spPr>
          <a:xfrm>
            <a:off x="1826343" y="2704390"/>
            <a:ext cx="372977" cy="37297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64" name="椭圆 63"/>
          <p:cNvSpPr/>
          <p:nvPr/>
        </p:nvSpPr>
        <p:spPr>
          <a:xfrm>
            <a:off x="2699884" y="1744519"/>
            <a:ext cx="267201" cy="2672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66" name="椭圆 65"/>
          <p:cNvSpPr/>
          <p:nvPr/>
        </p:nvSpPr>
        <p:spPr>
          <a:xfrm>
            <a:off x="1623441" y="3683943"/>
            <a:ext cx="925275" cy="925275"/>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67" name="TextBox 66"/>
          <p:cNvSpPr txBox="1"/>
          <p:nvPr/>
        </p:nvSpPr>
        <p:spPr>
          <a:xfrm>
            <a:off x="2893429" y="2855520"/>
            <a:ext cx="1574171" cy="829945"/>
          </a:xfrm>
          <a:prstGeom prst="rect">
            <a:avLst/>
          </a:prstGeom>
          <a:noFill/>
        </p:spPr>
        <p:txBody>
          <a:bodyPr wrap="square" rtlCol="0">
            <a:spAutoFit/>
          </a:bodyPr>
          <a:lstStyle/>
          <a:p>
            <a:pPr algn="ctr"/>
            <a:r>
              <a:rPr lang="zh-CN" altLang="en-US" sz="4800" dirty="0">
                <a:solidFill>
                  <a:schemeClr val="bg1"/>
                </a:solidFill>
                <a:latin typeface="微软雅黑" panose="020B0503020204020204" pitchFamily="34" charset="-122"/>
                <a:ea typeface="微软雅黑" panose="020B0503020204020204" pitchFamily="34" charset="-122"/>
              </a:rPr>
              <a:t>目录</a:t>
            </a:r>
            <a:endParaRPr lang="zh-CN" altLang="en-US" sz="4800" dirty="0">
              <a:solidFill>
                <a:schemeClr val="bg1"/>
              </a:solidFill>
              <a:latin typeface="微软雅黑" panose="020B0503020204020204" pitchFamily="34" charset="-122"/>
              <a:ea typeface="微软雅黑" panose="020B0503020204020204" pitchFamily="34" charset="-122"/>
            </a:endParaRPr>
          </a:p>
        </p:txBody>
      </p:sp>
      <p:grpSp>
        <p:nvGrpSpPr>
          <p:cNvPr id="68" name="组合 67"/>
          <p:cNvGrpSpPr/>
          <p:nvPr/>
        </p:nvGrpSpPr>
        <p:grpSpPr>
          <a:xfrm>
            <a:off x="4070293" y="4707855"/>
            <a:ext cx="235557" cy="275709"/>
            <a:chOff x="-271462" y="-2203450"/>
            <a:chExt cx="698500" cy="817563"/>
          </a:xfrm>
        </p:grpSpPr>
        <p:sp>
          <p:nvSpPr>
            <p:cNvPr id="69" name="Oval 6"/>
            <p:cNvSpPr>
              <a:spLocks noChangeArrowheads="1"/>
            </p:cNvSpPr>
            <p:nvPr/>
          </p:nvSpPr>
          <p:spPr bwMode="auto">
            <a:xfrm>
              <a:off x="-106362" y="-2203450"/>
              <a:ext cx="127000" cy="158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0" name="Freeform 7"/>
            <p:cNvSpPr>
              <a:spLocks noEditPoints="1"/>
            </p:cNvSpPr>
            <p:nvPr/>
          </p:nvSpPr>
          <p:spPr bwMode="auto">
            <a:xfrm>
              <a:off x="-271462" y="-2030412"/>
              <a:ext cx="454025" cy="641350"/>
            </a:xfrm>
            <a:custGeom>
              <a:avLst/>
              <a:gdLst>
                <a:gd name="T0" fmla="*/ 120 w 121"/>
                <a:gd name="T1" fmla="*/ 26 h 171"/>
                <a:gd name="T2" fmla="*/ 120 w 121"/>
                <a:gd name="T3" fmla="*/ 26 h 171"/>
                <a:gd name="T4" fmla="*/ 114 w 121"/>
                <a:gd name="T5" fmla="*/ 21 h 171"/>
                <a:gd name="T6" fmla="*/ 90 w 121"/>
                <a:gd name="T7" fmla="*/ 3 h 171"/>
                <a:gd name="T8" fmla="*/ 84 w 121"/>
                <a:gd name="T9" fmla="*/ 1 h 171"/>
                <a:gd name="T10" fmla="*/ 75 w 121"/>
                <a:gd name="T11" fmla="*/ 1 h 171"/>
                <a:gd name="T12" fmla="*/ 74 w 121"/>
                <a:gd name="T13" fmla="*/ 11 h 171"/>
                <a:gd name="T14" fmla="*/ 67 w 121"/>
                <a:gd name="T15" fmla="*/ 42 h 171"/>
                <a:gd name="T16" fmla="*/ 67 w 121"/>
                <a:gd name="T17" fmla="*/ 7 h 171"/>
                <a:gd name="T18" fmla="*/ 58 w 121"/>
                <a:gd name="T19" fmla="*/ 0 h 171"/>
                <a:gd name="T20" fmla="*/ 57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2 w 121"/>
                <a:gd name="T33" fmla="*/ 35 h 171"/>
                <a:gd name="T34" fmla="*/ 1 w 121"/>
                <a:gd name="T35" fmla="*/ 48 h 171"/>
                <a:gd name="T36" fmla="*/ 1 w 121"/>
                <a:gd name="T37" fmla="*/ 48 h 171"/>
                <a:gd name="T38" fmla="*/ 2 w 121"/>
                <a:gd name="T39" fmla="*/ 50 h 171"/>
                <a:gd name="T40" fmla="*/ 6 w 121"/>
                <a:gd name="T41" fmla="*/ 57 h 171"/>
                <a:gd name="T42" fmla="*/ 20 w 121"/>
                <a:gd name="T43" fmla="*/ 84 h 171"/>
                <a:gd name="T44" fmla="*/ 32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3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0" y="26"/>
                  </a:cubicBezTo>
                  <a:cubicBezTo>
                    <a:pt x="120" y="26"/>
                    <a:pt x="120" y="26"/>
                    <a:pt x="120"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0"/>
                    <a:pt x="75" y="0"/>
                  </a:cubicBezTo>
                  <a:cubicBezTo>
                    <a:pt x="75" y="1"/>
                    <a:pt x="75" y="1"/>
                    <a:pt x="75"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7" y="9"/>
                    <a:pt x="57" y="9"/>
                    <a:pt x="57" y="9"/>
                  </a:cubicBezTo>
                  <a:cubicBezTo>
                    <a:pt x="56" y="42"/>
                    <a:pt x="56" y="42"/>
                    <a:pt x="56" y="42"/>
                  </a:cubicBezTo>
                  <a:cubicBezTo>
                    <a:pt x="45" y="18"/>
                    <a:pt x="45" y="18"/>
                    <a:pt x="45" y="18"/>
                  </a:cubicBezTo>
                  <a:cubicBezTo>
                    <a:pt x="49" y="11"/>
                    <a:pt x="49" y="11"/>
                    <a:pt x="49" y="11"/>
                  </a:cubicBezTo>
                  <a:cubicBezTo>
                    <a:pt x="40" y="7"/>
                    <a:pt x="40" y="7"/>
                    <a:pt x="40" y="7"/>
                  </a:cubicBezTo>
                  <a:cubicBezTo>
                    <a:pt x="47" y="0"/>
                    <a:pt x="47" y="0"/>
                    <a:pt x="47" y="0"/>
                  </a:cubicBezTo>
                  <a:cubicBezTo>
                    <a:pt x="47" y="0"/>
                    <a:pt x="47" y="0"/>
                    <a:pt x="47" y="0"/>
                  </a:cubicBezTo>
                  <a:cubicBezTo>
                    <a:pt x="44" y="0"/>
                    <a:pt x="42" y="1"/>
                    <a:pt x="39" y="1"/>
                  </a:cubicBezTo>
                  <a:cubicBezTo>
                    <a:pt x="39" y="1"/>
                    <a:pt x="38" y="1"/>
                    <a:pt x="38" y="1"/>
                  </a:cubicBezTo>
                  <a:cubicBezTo>
                    <a:pt x="36" y="1"/>
                    <a:pt x="33" y="3"/>
                    <a:pt x="31" y="5"/>
                  </a:cubicBezTo>
                  <a:cubicBezTo>
                    <a:pt x="3" y="35"/>
                    <a:pt x="3" y="35"/>
                    <a:pt x="3" y="35"/>
                  </a:cubicBezTo>
                  <a:cubicBezTo>
                    <a:pt x="2" y="35"/>
                    <a:pt x="2" y="35"/>
                    <a:pt x="2" y="35"/>
                  </a:cubicBezTo>
                  <a:cubicBezTo>
                    <a:pt x="2" y="35"/>
                    <a:pt x="2" y="35"/>
                    <a:pt x="2" y="35"/>
                  </a:cubicBezTo>
                  <a:cubicBezTo>
                    <a:pt x="0" y="60"/>
                    <a:pt x="2" y="42"/>
                    <a:pt x="1" y="48"/>
                  </a:cubicBezTo>
                  <a:cubicBezTo>
                    <a:pt x="1" y="48"/>
                    <a:pt x="1" y="48"/>
                    <a:pt x="1" y="48"/>
                  </a:cubicBezTo>
                  <a:cubicBezTo>
                    <a:pt x="1" y="48"/>
                    <a:pt x="1" y="48"/>
                    <a:pt x="1" y="48"/>
                  </a:cubicBezTo>
                  <a:cubicBezTo>
                    <a:pt x="1" y="48"/>
                    <a:pt x="1" y="48"/>
                    <a:pt x="1" y="48"/>
                  </a:cubicBezTo>
                  <a:cubicBezTo>
                    <a:pt x="2" y="49"/>
                    <a:pt x="2" y="49"/>
                    <a:pt x="2" y="49"/>
                  </a:cubicBezTo>
                  <a:cubicBezTo>
                    <a:pt x="2" y="50"/>
                    <a:pt x="2" y="50"/>
                    <a:pt x="2" y="50"/>
                  </a:cubicBezTo>
                  <a:cubicBezTo>
                    <a:pt x="3" y="52"/>
                    <a:pt x="3" y="52"/>
                    <a:pt x="3" y="52"/>
                  </a:cubicBezTo>
                  <a:cubicBezTo>
                    <a:pt x="6" y="57"/>
                    <a:pt x="6" y="57"/>
                    <a:pt x="6" y="57"/>
                  </a:cubicBezTo>
                  <a:cubicBezTo>
                    <a:pt x="10" y="66"/>
                    <a:pt x="10" y="66"/>
                    <a:pt x="10" y="66"/>
                  </a:cubicBezTo>
                  <a:cubicBezTo>
                    <a:pt x="20" y="84"/>
                    <a:pt x="20" y="84"/>
                    <a:pt x="20" y="84"/>
                  </a:cubicBezTo>
                  <a:cubicBezTo>
                    <a:pt x="24" y="82"/>
                    <a:pt x="28" y="80"/>
                    <a:pt x="33" y="78"/>
                  </a:cubicBezTo>
                  <a:cubicBezTo>
                    <a:pt x="32" y="82"/>
                    <a:pt x="32" y="86"/>
                    <a:pt x="32" y="90"/>
                  </a:cubicBezTo>
                  <a:cubicBezTo>
                    <a:pt x="32" y="90"/>
                    <a:pt x="32" y="90"/>
                    <a:pt x="32" y="90"/>
                  </a:cubicBezTo>
                  <a:cubicBezTo>
                    <a:pt x="33" y="90"/>
                    <a:pt x="34" y="90"/>
                    <a:pt x="35" y="90"/>
                  </a:cubicBezTo>
                  <a:cubicBezTo>
                    <a:pt x="37" y="171"/>
                    <a:pt x="37" y="171"/>
                    <a:pt x="37" y="171"/>
                  </a:cubicBezTo>
                  <a:cubicBezTo>
                    <a:pt x="60" y="171"/>
                    <a:pt x="60" y="171"/>
                    <a:pt x="60" y="171"/>
                  </a:cubicBezTo>
                  <a:cubicBezTo>
                    <a:pt x="60" y="161"/>
                    <a:pt x="60" y="147"/>
                    <a:pt x="60" y="134"/>
                  </a:cubicBezTo>
                  <a:cubicBezTo>
                    <a:pt x="57" y="127"/>
                    <a:pt x="56" y="118"/>
                    <a:pt x="56" y="110"/>
                  </a:cubicBezTo>
                  <a:cubicBezTo>
                    <a:pt x="56" y="73"/>
                    <a:pt x="84" y="44"/>
                    <a:pt x="120" y="42"/>
                  </a:cubicBezTo>
                  <a:close/>
                  <a:moveTo>
                    <a:pt x="89" y="33"/>
                  </a:moveTo>
                  <a:cubicBezTo>
                    <a:pt x="89" y="31"/>
                    <a:pt x="89" y="29"/>
                    <a:pt x="89" y="27"/>
                  </a:cubicBezTo>
                  <a:cubicBezTo>
                    <a:pt x="93" y="31"/>
                    <a:pt x="93" y="31"/>
                    <a:pt x="93" y="31"/>
                  </a:cubicBezTo>
                  <a:cubicBezTo>
                    <a:pt x="95" y="33"/>
                    <a:pt x="95" y="33"/>
                    <a:pt x="95" y="33"/>
                  </a:cubicBezTo>
                  <a:cubicBezTo>
                    <a:pt x="75" y="45"/>
                    <a:pt x="75" y="45"/>
                    <a:pt x="75" y="45"/>
                  </a:cubicBezTo>
                  <a:cubicBezTo>
                    <a:pt x="73" y="42"/>
                    <a:pt x="73" y="42"/>
                    <a:pt x="73" y="42"/>
                  </a:cubicBezTo>
                  <a:lnTo>
                    <a:pt x="89" y="33"/>
                  </a:lnTo>
                  <a:close/>
                  <a:moveTo>
                    <a:pt x="33" y="60"/>
                  </a:moveTo>
                  <a:cubicBezTo>
                    <a:pt x="30" y="55"/>
                    <a:pt x="30" y="55"/>
                    <a:pt x="30" y="55"/>
                  </a:cubicBezTo>
                  <a:cubicBezTo>
                    <a:pt x="25" y="46"/>
                    <a:pt x="25" y="46"/>
                    <a:pt x="25" y="46"/>
                  </a:cubicBezTo>
                  <a:cubicBezTo>
                    <a:pt x="23" y="44"/>
                    <a:pt x="23" y="44"/>
                    <a:pt x="23" y="44"/>
                  </a:cubicBezTo>
                  <a:cubicBezTo>
                    <a:pt x="34" y="31"/>
                    <a:pt x="34" y="31"/>
                    <a:pt x="34" y="31"/>
                  </a:cubicBezTo>
                  <a:cubicBezTo>
                    <a:pt x="33" y="41"/>
                    <a:pt x="33" y="50"/>
                    <a:pt x="33" y="6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1" name="Freeform 8"/>
            <p:cNvSpPr/>
            <p:nvPr/>
          </p:nvSpPr>
          <p:spPr bwMode="auto">
            <a:xfrm>
              <a:off x="-31750" y="-1498600"/>
              <a:ext cx="90488" cy="109538"/>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2" name="Freeform 9"/>
            <p:cNvSpPr>
              <a:spLocks noEditPoints="1"/>
            </p:cNvSpPr>
            <p:nvPr/>
          </p:nvSpPr>
          <p:spPr bwMode="auto">
            <a:xfrm>
              <a:off x="-38100" y="-1851025"/>
              <a:ext cx="465138" cy="465138"/>
            </a:xfrm>
            <a:custGeom>
              <a:avLst/>
              <a:gdLst>
                <a:gd name="T0" fmla="*/ 62 w 124"/>
                <a:gd name="T1" fmla="*/ 0 h 124"/>
                <a:gd name="T2" fmla="*/ 0 w 124"/>
                <a:gd name="T3" fmla="*/ 62 h 124"/>
                <a:gd name="T4" fmla="*/ 62 w 124"/>
                <a:gd name="T5" fmla="*/ 124 h 124"/>
                <a:gd name="T6" fmla="*/ 124 w 124"/>
                <a:gd name="T7" fmla="*/ 62 h 124"/>
                <a:gd name="T8" fmla="*/ 62 w 124"/>
                <a:gd name="T9" fmla="*/ 0 h 124"/>
                <a:gd name="T10" fmla="*/ 68 w 124"/>
                <a:gd name="T11" fmla="*/ 112 h 124"/>
                <a:gd name="T12" fmla="*/ 68 w 124"/>
                <a:gd name="T13" fmla="*/ 100 h 124"/>
                <a:gd name="T14" fmla="*/ 62 w 124"/>
                <a:gd name="T15" fmla="*/ 101 h 124"/>
                <a:gd name="T16" fmla="*/ 56 w 124"/>
                <a:gd name="T17" fmla="*/ 100 h 124"/>
                <a:gd name="T18" fmla="*/ 56 w 124"/>
                <a:gd name="T19" fmla="*/ 112 h 124"/>
                <a:gd name="T20" fmla="*/ 12 w 124"/>
                <a:gd name="T21" fmla="*/ 67 h 124"/>
                <a:gd name="T22" fmla="*/ 24 w 124"/>
                <a:gd name="T23" fmla="*/ 67 h 124"/>
                <a:gd name="T24" fmla="*/ 23 w 124"/>
                <a:gd name="T25" fmla="*/ 62 h 124"/>
                <a:gd name="T26" fmla="*/ 24 w 124"/>
                <a:gd name="T27" fmla="*/ 56 h 124"/>
                <a:gd name="T28" fmla="*/ 12 w 124"/>
                <a:gd name="T29" fmla="*/ 56 h 124"/>
                <a:gd name="T30" fmla="*/ 56 w 124"/>
                <a:gd name="T31" fmla="*/ 11 h 124"/>
                <a:gd name="T32" fmla="*/ 56 w 124"/>
                <a:gd name="T33" fmla="*/ 23 h 124"/>
                <a:gd name="T34" fmla="*/ 62 w 124"/>
                <a:gd name="T35" fmla="*/ 23 h 124"/>
                <a:gd name="T36" fmla="*/ 68 w 124"/>
                <a:gd name="T37" fmla="*/ 23 h 124"/>
                <a:gd name="T38" fmla="*/ 68 w 124"/>
                <a:gd name="T39" fmla="*/ 11 h 124"/>
                <a:gd name="T40" fmla="*/ 112 w 124"/>
                <a:gd name="T41" fmla="*/ 56 h 124"/>
                <a:gd name="T42" fmla="*/ 101 w 124"/>
                <a:gd name="T43" fmla="*/ 56 h 124"/>
                <a:gd name="T44" fmla="*/ 101 w 124"/>
                <a:gd name="T45" fmla="*/ 62 h 124"/>
                <a:gd name="T46" fmla="*/ 101 w 124"/>
                <a:gd name="T47" fmla="*/ 67 h 124"/>
                <a:gd name="T48" fmla="*/ 112 w 124"/>
                <a:gd name="T49" fmla="*/ 67 h 124"/>
                <a:gd name="T50" fmla="*/ 68 w 124"/>
                <a:gd name="T51" fmla="*/ 1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4" h="124">
                  <a:moveTo>
                    <a:pt x="62" y="0"/>
                  </a:moveTo>
                  <a:cubicBezTo>
                    <a:pt x="28" y="0"/>
                    <a:pt x="0" y="27"/>
                    <a:pt x="0" y="62"/>
                  </a:cubicBezTo>
                  <a:cubicBezTo>
                    <a:pt x="0" y="96"/>
                    <a:pt x="28" y="124"/>
                    <a:pt x="62" y="124"/>
                  </a:cubicBezTo>
                  <a:cubicBezTo>
                    <a:pt x="96" y="124"/>
                    <a:pt x="124" y="96"/>
                    <a:pt x="124" y="62"/>
                  </a:cubicBezTo>
                  <a:cubicBezTo>
                    <a:pt x="124" y="27"/>
                    <a:pt x="96" y="0"/>
                    <a:pt x="62" y="0"/>
                  </a:cubicBezTo>
                  <a:close/>
                  <a:moveTo>
                    <a:pt x="68" y="112"/>
                  </a:moveTo>
                  <a:cubicBezTo>
                    <a:pt x="68" y="100"/>
                    <a:pt x="68" y="100"/>
                    <a:pt x="68" y="100"/>
                  </a:cubicBezTo>
                  <a:cubicBezTo>
                    <a:pt x="66" y="100"/>
                    <a:pt x="64" y="101"/>
                    <a:pt x="62" y="101"/>
                  </a:cubicBezTo>
                  <a:cubicBezTo>
                    <a:pt x="60" y="101"/>
                    <a:pt x="58" y="100"/>
                    <a:pt x="56" y="100"/>
                  </a:cubicBezTo>
                  <a:cubicBezTo>
                    <a:pt x="56" y="112"/>
                    <a:pt x="56" y="112"/>
                    <a:pt x="56" y="112"/>
                  </a:cubicBezTo>
                  <a:cubicBezTo>
                    <a:pt x="33" y="109"/>
                    <a:pt x="15" y="91"/>
                    <a:pt x="12" y="67"/>
                  </a:cubicBezTo>
                  <a:cubicBezTo>
                    <a:pt x="24" y="67"/>
                    <a:pt x="24" y="67"/>
                    <a:pt x="24" y="67"/>
                  </a:cubicBezTo>
                  <a:cubicBezTo>
                    <a:pt x="23" y="66"/>
                    <a:pt x="23" y="64"/>
                    <a:pt x="23" y="62"/>
                  </a:cubicBezTo>
                  <a:cubicBezTo>
                    <a:pt x="23" y="60"/>
                    <a:pt x="23" y="58"/>
                    <a:pt x="24" y="56"/>
                  </a:cubicBezTo>
                  <a:cubicBezTo>
                    <a:pt x="12" y="56"/>
                    <a:pt x="12" y="56"/>
                    <a:pt x="12" y="56"/>
                  </a:cubicBezTo>
                  <a:cubicBezTo>
                    <a:pt x="15" y="33"/>
                    <a:pt x="33" y="14"/>
                    <a:pt x="56" y="11"/>
                  </a:cubicBezTo>
                  <a:cubicBezTo>
                    <a:pt x="56" y="23"/>
                    <a:pt x="56" y="23"/>
                    <a:pt x="56" y="23"/>
                  </a:cubicBezTo>
                  <a:cubicBezTo>
                    <a:pt x="58" y="23"/>
                    <a:pt x="60" y="23"/>
                    <a:pt x="62" y="23"/>
                  </a:cubicBezTo>
                  <a:cubicBezTo>
                    <a:pt x="64" y="23"/>
                    <a:pt x="66" y="23"/>
                    <a:pt x="68" y="23"/>
                  </a:cubicBezTo>
                  <a:cubicBezTo>
                    <a:pt x="68" y="11"/>
                    <a:pt x="68" y="11"/>
                    <a:pt x="68" y="11"/>
                  </a:cubicBezTo>
                  <a:cubicBezTo>
                    <a:pt x="91" y="14"/>
                    <a:pt x="109" y="33"/>
                    <a:pt x="112" y="56"/>
                  </a:cubicBezTo>
                  <a:cubicBezTo>
                    <a:pt x="101" y="56"/>
                    <a:pt x="101" y="56"/>
                    <a:pt x="101" y="56"/>
                  </a:cubicBezTo>
                  <a:cubicBezTo>
                    <a:pt x="101" y="58"/>
                    <a:pt x="101" y="60"/>
                    <a:pt x="101" y="62"/>
                  </a:cubicBezTo>
                  <a:cubicBezTo>
                    <a:pt x="101" y="64"/>
                    <a:pt x="101" y="66"/>
                    <a:pt x="101" y="67"/>
                  </a:cubicBezTo>
                  <a:cubicBezTo>
                    <a:pt x="112" y="67"/>
                    <a:pt x="112" y="67"/>
                    <a:pt x="112" y="67"/>
                  </a:cubicBezTo>
                  <a:cubicBezTo>
                    <a:pt x="109" y="91"/>
                    <a:pt x="91" y="109"/>
                    <a:pt x="68" y="1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3" name="Freeform 10"/>
            <p:cNvSpPr/>
            <p:nvPr/>
          </p:nvSpPr>
          <p:spPr bwMode="auto">
            <a:xfrm>
              <a:off x="100013" y="-1779587"/>
              <a:ext cx="33338" cy="38100"/>
            </a:xfrm>
            <a:custGeom>
              <a:avLst/>
              <a:gdLst>
                <a:gd name="T0" fmla="*/ 3 w 9"/>
                <a:gd name="T1" fmla="*/ 10 h 10"/>
                <a:gd name="T2" fmla="*/ 9 w 9"/>
                <a:gd name="T3" fmla="*/ 7 h 10"/>
                <a:gd name="T4" fmla="*/ 6 w 9"/>
                <a:gd name="T5" fmla="*/ 2 h 10"/>
                <a:gd name="T6" fmla="*/ 3 w 9"/>
                <a:gd name="T7" fmla="*/ 0 h 10"/>
                <a:gd name="T8" fmla="*/ 2 w 9"/>
                <a:gd name="T9" fmla="*/ 1 h 10"/>
                <a:gd name="T10" fmla="*/ 0 w 9"/>
                <a:gd name="T11" fmla="*/ 3 h 10"/>
                <a:gd name="T12" fmla="*/ 1 w 9"/>
                <a:gd name="T13" fmla="*/ 5 h 10"/>
                <a:gd name="T14" fmla="*/ 3 w 9"/>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10"/>
                  </a:moveTo>
                  <a:cubicBezTo>
                    <a:pt x="5" y="9"/>
                    <a:pt x="7" y="8"/>
                    <a:pt x="9" y="7"/>
                  </a:cubicBezTo>
                  <a:cubicBezTo>
                    <a:pt x="6" y="2"/>
                    <a:pt x="6" y="2"/>
                    <a:pt x="6" y="2"/>
                  </a:cubicBezTo>
                  <a:cubicBezTo>
                    <a:pt x="5" y="1"/>
                    <a:pt x="4" y="0"/>
                    <a:pt x="3" y="0"/>
                  </a:cubicBezTo>
                  <a:cubicBezTo>
                    <a:pt x="3" y="0"/>
                    <a:pt x="2" y="1"/>
                    <a:pt x="2" y="1"/>
                  </a:cubicBezTo>
                  <a:cubicBezTo>
                    <a:pt x="1" y="1"/>
                    <a:pt x="0" y="2"/>
                    <a:pt x="0" y="3"/>
                  </a:cubicBezTo>
                  <a:cubicBezTo>
                    <a:pt x="0" y="3"/>
                    <a:pt x="0" y="4"/>
                    <a:pt x="1" y="5"/>
                  </a:cubicBezTo>
                  <a:lnTo>
                    <a:pt x="3"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4" name="Freeform 11"/>
            <p:cNvSpPr/>
            <p:nvPr/>
          </p:nvSpPr>
          <p:spPr bwMode="auto">
            <a:xfrm>
              <a:off x="254000" y="-1779587"/>
              <a:ext cx="33338" cy="38100"/>
            </a:xfrm>
            <a:custGeom>
              <a:avLst/>
              <a:gdLst>
                <a:gd name="T0" fmla="*/ 7 w 9"/>
                <a:gd name="T1" fmla="*/ 1 h 10"/>
                <a:gd name="T2" fmla="*/ 6 w 9"/>
                <a:gd name="T3" fmla="*/ 0 h 10"/>
                <a:gd name="T4" fmla="*/ 3 w 9"/>
                <a:gd name="T5" fmla="*/ 2 h 10"/>
                <a:gd name="T6" fmla="*/ 0 w 9"/>
                <a:gd name="T7" fmla="*/ 7 h 10"/>
                <a:gd name="T8" fmla="*/ 6 w 9"/>
                <a:gd name="T9" fmla="*/ 10 h 10"/>
                <a:gd name="T10" fmla="*/ 9 w 9"/>
                <a:gd name="T11" fmla="*/ 5 h 10"/>
                <a:gd name="T12" fmla="*/ 7 w 9"/>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7" y="1"/>
                  </a:moveTo>
                  <a:cubicBezTo>
                    <a:pt x="7" y="1"/>
                    <a:pt x="7" y="0"/>
                    <a:pt x="6" y="0"/>
                  </a:cubicBezTo>
                  <a:cubicBezTo>
                    <a:pt x="5" y="0"/>
                    <a:pt x="4" y="1"/>
                    <a:pt x="3" y="2"/>
                  </a:cubicBezTo>
                  <a:cubicBezTo>
                    <a:pt x="0" y="7"/>
                    <a:pt x="0" y="7"/>
                    <a:pt x="0" y="7"/>
                  </a:cubicBezTo>
                  <a:cubicBezTo>
                    <a:pt x="2" y="8"/>
                    <a:pt x="4" y="9"/>
                    <a:pt x="6" y="10"/>
                  </a:cubicBezTo>
                  <a:cubicBezTo>
                    <a:pt x="9" y="5"/>
                    <a:pt x="9" y="5"/>
                    <a:pt x="9" y="5"/>
                  </a:cubicBezTo>
                  <a:cubicBezTo>
                    <a:pt x="9" y="3"/>
                    <a:pt x="9" y="2"/>
                    <a:pt x="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5" name="Freeform 12"/>
            <p:cNvSpPr/>
            <p:nvPr/>
          </p:nvSpPr>
          <p:spPr bwMode="auto">
            <a:xfrm>
              <a:off x="314325" y="-1716087"/>
              <a:ext cx="33338" cy="30163"/>
            </a:xfrm>
            <a:custGeom>
              <a:avLst/>
              <a:gdLst>
                <a:gd name="T0" fmla="*/ 8 w 9"/>
                <a:gd name="T1" fmla="*/ 6 h 8"/>
                <a:gd name="T2" fmla="*/ 9 w 9"/>
                <a:gd name="T3" fmla="*/ 4 h 8"/>
                <a:gd name="T4" fmla="*/ 9 w 9"/>
                <a:gd name="T5" fmla="*/ 1 h 8"/>
                <a:gd name="T6" fmla="*/ 6 w 9"/>
                <a:gd name="T7" fmla="*/ 0 h 8"/>
                <a:gd name="T8" fmla="*/ 5 w 9"/>
                <a:gd name="T9" fmla="*/ 0 h 8"/>
                <a:gd name="T10" fmla="*/ 0 w 9"/>
                <a:gd name="T11" fmla="*/ 3 h 8"/>
                <a:gd name="T12" fmla="*/ 3 w 9"/>
                <a:gd name="T13" fmla="*/ 8 h 8"/>
                <a:gd name="T14" fmla="*/ 8 w 9"/>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8" y="6"/>
                  </a:moveTo>
                  <a:cubicBezTo>
                    <a:pt x="8" y="5"/>
                    <a:pt x="9" y="5"/>
                    <a:pt x="9" y="4"/>
                  </a:cubicBezTo>
                  <a:cubicBezTo>
                    <a:pt x="9" y="3"/>
                    <a:pt x="9" y="2"/>
                    <a:pt x="9" y="1"/>
                  </a:cubicBezTo>
                  <a:cubicBezTo>
                    <a:pt x="8" y="1"/>
                    <a:pt x="7" y="0"/>
                    <a:pt x="6" y="0"/>
                  </a:cubicBezTo>
                  <a:cubicBezTo>
                    <a:pt x="6" y="0"/>
                    <a:pt x="5" y="0"/>
                    <a:pt x="5" y="0"/>
                  </a:cubicBezTo>
                  <a:cubicBezTo>
                    <a:pt x="0" y="3"/>
                    <a:pt x="0" y="3"/>
                    <a:pt x="0" y="3"/>
                  </a:cubicBezTo>
                  <a:cubicBezTo>
                    <a:pt x="1" y="5"/>
                    <a:pt x="2" y="7"/>
                    <a:pt x="3" y="8"/>
                  </a:cubicBezTo>
                  <a:lnTo>
                    <a:pt x="8" y="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6" name="Freeform 13"/>
            <p:cNvSpPr/>
            <p:nvPr/>
          </p:nvSpPr>
          <p:spPr bwMode="auto">
            <a:xfrm>
              <a:off x="39688" y="-1716087"/>
              <a:ext cx="33338" cy="30163"/>
            </a:xfrm>
            <a:custGeom>
              <a:avLst/>
              <a:gdLst>
                <a:gd name="T0" fmla="*/ 3 w 9"/>
                <a:gd name="T1" fmla="*/ 0 h 8"/>
                <a:gd name="T2" fmla="*/ 0 w 9"/>
                <a:gd name="T3" fmla="*/ 1 h 8"/>
                <a:gd name="T4" fmla="*/ 0 w 9"/>
                <a:gd name="T5" fmla="*/ 4 h 8"/>
                <a:gd name="T6" fmla="*/ 1 w 9"/>
                <a:gd name="T7" fmla="*/ 6 h 8"/>
                <a:gd name="T8" fmla="*/ 6 w 9"/>
                <a:gd name="T9" fmla="*/ 8 h 8"/>
                <a:gd name="T10" fmla="*/ 9 w 9"/>
                <a:gd name="T11" fmla="*/ 3 h 8"/>
                <a:gd name="T12" fmla="*/ 4 w 9"/>
                <a:gd name="T13" fmla="*/ 0 h 8"/>
                <a:gd name="T14" fmla="*/ 3 w 9"/>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3" y="0"/>
                  </a:moveTo>
                  <a:cubicBezTo>
                    <a:pt x="2" y="0"/>
                    <a:pt x="1" y="1"/>
                    <a:pt x="0" y="1"/>
                  </a:cubicBezTo>
                  <a:cubicBezTo>
                    <a:pt x="0" y="2"/>
                    <a:pt x="0" y="3"/>
                    <a:pt x="0" y="4"/>
                  </a:cubicBezTo>
                  <a:cubicBezTo>
                    <a:pt x="0" y="5"/>
                    <a:pt x="1" y="5"/>
                    <a:pt x="1" y="6"/>
                  </a:cubicBezTo>
                  <a:cubicBezTo>
                    <a:pt x="6" y="8"/>
                    <a:pt x="6" y="8"/>
                    <a:pt x="6" y="8"/>
                  </a:cubicBezTo>
                  <a:cubicBezTo>
                    <a:pt x="7" y="7"/>
                    <a:pt x="8" y="5"/>
                    <a:pt x="9" y="3"/>
                  </a:cubicBezTo>
                  <a:cubicBezTo>
                    <a:pt x="4" y="0"/>
                    <a:pt x="4" y="0"/>
                    <a:pt x="4" y="0"/>
                  </a:cubicBezTo>
                  <a:cubicBezTo>
                    <a:pt x="4" y="0"/>
                    <a:pt x="3" y="0"/>
                    <a:pt x="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7" name="Freeform 14"/>
            <p:cNvSpPr/>
            <p:nvPr/>
          </p:nvSpPr>
          <p:spPr bwMode="auto">
            <a:xfrm>
              <a:off x="314325" y="-1554162"/>
              <a:ext cx="33338" cy="30163"/>
            </a:xfrm>
            <a:custGeom>
              <a:avLst/>
              <a:gdLst>
                <a:gd name="T0" fmla="*/ 0 w 9"/>
                <a:gd name="T1" fmla="*/ 5 h 8"/>
                <a:gd name="T2" fmla="*/ 5 w 9"/>
                <a:gd name="T3" fmla="*/ 8 h 8"/>
                <a:gd name="T4" fmla="*/ 6 w 9"/>
                <a:gd name="T5" fmla="*/ 8 h 8"/>
                <a:gd name="T6" fmla="*/ 9 w 9"/>
                <a:gd name="T7" fmla="*/ 7 h 8"/>
                <a:gd name="T8" fmla="*/ 9 w 9"/>
                <a:gd name="T9" fmla="*/ 5 h 8"/>
                <a:gd name="T10" fmla="*/ 8 w 9"/>
                <a:gd name="T11" fmla="*/ 3 h 8"/>
                <a:gd name="T12" fmla="*/ 3 w 9"/>
                <a:gd name="T13" fmla="*/ 0 h 8"/>
                <a:gd name="T14" fmla="*/ 0 w 9"/>
                <a:gd name="T15" fmla="*/ 5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0" y="5"/>
                  </a:moveTo>
                  <a:cubicBezTo>
                    <a:pt x="5" y="8"/>
                    <a:pt x="5" y="8"/>
                    <a:pt x="5" y="8"/>
                  </a:cubicBezTo>
                  <a:cubicBezTo>
                    <a:pt x="5" y="8"/>
                    <a:pt x="6" y="8"/>
                    <a:pt x="6" y="8"/>
                  </a:cubicBezTo>
                  <a:cubicBezTo>
                    <a:pt x="7" y="8"/>
                    <a:pt x="8" y="8"/>
                    <a:pt x="9" y="7"/>
                  </a:cubicBezTo>
                  <a:cubicBezTo>
                    <a:pt x="9" y="6"/>
                    <a:pt x="9" y="5"/>
                    <a:pt x="9" y="5"/>
                  </a:cubicBezTo>
                  <a:cubicBezTo>
                    <a:pt x="9" y="4"/>
                    <a:pt x="8" y="3"/>
                    <a:pt x="8" y="3"/>
                  </a:cubicBezTo>
                  <a:cubicBezTo>
                    <a:pt x="3" y="0"/>
                    <a:pt x="3" y="0"/>
                    <a:pt x="3" y="0"/>
                  </a:cubicBezTo>
                  <a:cubicBezTo>
                    <a:pt x="2" y="2"/>
                    <a:pt x="1" y="3"/>
                    <a:pt x="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8" name="Freeform 15"/>
            <p:cNvSpPr/>
            <p:nvPr/>
          </p:nvSpPr>
          <p:spPr bwMode="auto">
            <a:xfrm>
              <a:off x="39688" y="-1554162"/>
              <a:ext cx="33338" cy="30163"/>
            </a:xfrm>
            <a:custGeom>
              <a:avLst/>
              <a:gdLst>
                <a:gd name="T0" fmla="*/ 1 w 9"/>
                <a:gd name="T1" fmla="*/ 3 h 8"/>
                <a:gd name="T2" fmla="*/ 0 w 9"/>
                <a:gd name="T3" fmla="*/ 5 h 8"/>
                <a:gd name="T4" fmla="*/ 0 w 9"/>
                <a:gd name="T5" fmla="*/ 7 h 8"/>
                <a:gd name="T6" fmla="*/ 3 w 9"/>
                <a:gd name="T7" fmla="*/ 8 h 8"/>
                <a:gd name="T8" fmla="*/ 4 w 9"/>
                <a:gd name="T9" fmla="*/ 8 h 8"/>
                <a:gd name="T10" fmla="*/ 9 w 9"/>
                <a:gd name="T11" fmla="*/ 5 h 8"/>
                <a:gd name="T12" fmla="*/ 6 w 9"/>
                <a:gd name="T13" fmla="*/ 0 h 8"/>
                <a:gd name="T14" fmla="*/ 1 w 9"/>
                <a:gd name="T15" fmla="*/ 3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1" y="3"/>
                  </a:moveTo>
                  <a:cubicBezTo>
                    <a:pt x="1" y="3"/>
                    <a:pt x="0" y="4"/>
                    <a:pt x="0" y="5"/>
                  </a:cubicBezTo>
                  <a:cubicBezTo>
                    <a:pt x="0" y="5"/>
                    <a:pt x="0" y="6"/>
                    <a:pt x="0" y="7"/>
                  </a:cubicBezTo>
                  <a:cubicBezTo>
                    <a:pt x="1" y="8"/>
                    <a:pt x="2" y="8"/>
                    <a:pt x="3" y="8"/>
                  </a:cubicBezTo>
                  <a:cubicBezTo>
                    <a:pt x="3" y="8"/>
                    <a:pt x="4" y="8"/>
                    <a:pt x="4" y="8"/>
                  </a:cubicBezTo>
                  <a:cubicBezTo>
                    <a:pt x="9" y="5"/>
                    <a:pt x="9" y="5"/>
                    <a:pt x="9" y="5"/>
                  </a:cubicBezTo>
                  <a:cubicBezTo>
                    <a:pt x="8" y="3"/>
                    <a:pt x="7" y="2"/>
                    <a:pt x="6" y="0"/>
                  </a:cubicBezTo>
                  <a:lnTo>
                    <a:pt x="1" y="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9" name="Freeform 16"/>
            <p:cNvSpPr/>
            <p:nvPr/>
          </p:nvSpPr>
          <p:spPr bwMode="auto">
            <a:xfrm>
              <a:off x="254000" y="-1498600"/>
              <a:ext cx="33338" cy="38100"/>
            </a:xfrm>
            <a:custGeom>
              <a:avLst/>
              <a:gdLst>
                <a:gd name="T0" fmla="*/ 6 w 9"/>
                <a:gd name="T1" fmla="*/ 0 h 10"/>
                <a:gd name="T2" fmla="*/ 0 w 9"/>
                <a:gd name="T3" fmla="*/ 3 h 10"/>
                <a:gd name="T4" fmla="*/ 3 w 9"/>
                <a:gd name="T5" fmla="*/ 8 h 10"/>
                <a:gd name="T6" fmla="*/ 6 w 9"/>
                <a:gd name="T7" fmla="*/ 10 h 10"/>
                <a:gd name="T8" fmla="*/ 7 w 9"/>
                <a:gd name="T9" fmla="*/ 9 h 10"/>
                <a:gd name="T10" fmla="*/ 9 w 9"/>
                <a:gd name="T11" fmla="*/ 5 h 10"/>
                <a:gd name="T12" fmla="*/ 6 w 9"/>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6" y="0"/>
                  </a:moveTo>
                  <a:cubicBezTo>
                    <a:pt x="4" y="1"/>
                    <a:pt x="2" y="2"/>
                    <a:pt x="0" y="3"/>
                  </a:cubicBezTo>
                  <a:cubicBezTo>
                    <a:pt x="3" y="8"/>
                    <a:pt x="3" y="8"/>
                    <a:pt x="3" y="8"/>
                  </a:cubicBezTo>
                  <a:cubicBezTo>
                    <a:pt x="4" y="9"/>
                    <a:pt x="5" y="10"/>
                    <a:pt x="6" y="10"/>
                  </a:cubicBezTo>
                  <a:cubicBezTo>
                    <a:pt x="7" y="10"/>
                    <a:pt x="7" y="10"/>
                    <a:pt x="7" y="9"/>
                  </a:cubicBezTo>
                  <a:cubicBezTo>
                    <a:pt x="9" y="9"/>
                    <a:pt x="9" y="7"/>
                    <a:pt x="9" y="5"/>
                  </a:cubicBez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80" name="Freeform 17"/>
            <p:cNvSpPr/>
            <p:nvPr/>
          </p:nvSpPr>
          <p:spPr bwMode="auto">
            <a:xfrm>
              <a:off x="100013" y="-1498600"/>
              <a:ext cx="33338" cy="38100"/>
            </a:xfrm>
            <a:custGeom>
              <a:avLst/>
              <a:gdLst>
                <a:gd name="T0" fmla="*/ 1 w 9"/>
                <a:gd name="T1" fmla="*/ 5 h 10"/>
                <a:gd name="T2" fmla="*/ 0 w 9"/>
                <a:gd name="T3" fmla="*/ 8 h 10"/>
                <a:gd name="T4" fmla="*/ 2 w 9"/>
                <a:gd name="T5" fmla="*/ 9 h 10"/>
                <a:gd name="T6" fmla="*/ 3 w 9"/>
                <a:gd name="T7" fmla="*/ 10 h 10"/>
                <a:gd name="T8" fmla="*/ 6 w 9"/>
                <a:gd name="T9" fmla="*/ 8 h 10"/>
                <a:gd name="T10" fmla="*/ 9 w 9"/>
                <a:gd name="T11" fmla="*/ 3 h 10"/>
                <a:gd name="T12" fmla="*/ 3 w 9"/>
                <a:gd name="T13" fmla="*/ 0 h 10"/>
                <a:gd name="T14" fmla="*/ 1 w 9"/>
                <a:gd name="T15" fmla="*/ 5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1" y="5"/>
                  </a:moveTo>
                  <a:cubicBezTo>
                    <a:pt x="0" y="6"/>
                    <a:pt x="0" y="7"/>
                    <a:pt x="0" y="8"/>
                  </a:cubicBezTo>
                  <a:cubicBezTo>
                    <a:pt x="0" y="8"/>
                    <a:pt x="1" y="9"/>
                    <a:pt x="2" y="9"/>
                  </a:cubicBezTo>
                  <a:cubicBezTo>
                    <a:pt x="2" y="10"/>
                    <a:pt x="3" y="10"/>
                    <a:pt x="3" y="10"/>
                  </a:cubicBezTo>
                  <a:cubicBezTo>
                    <a:pt x="4" y="10"/>
                    <a:pt x="5" y="9"/>
                    <a:pt x="6" y="8"/>
                  </a:cubicBezTo>
                  <a:cubicBezTo>
                    <a:pt x="9" y="3"/>
                    <a:pt x="9" y="3"/>
                    <a:pt x="9" y="3"/>
                  </a:cubicBezTo>
                  <a:cubicBezTo>
                    <a:pt x="7" y="2"/>
                    <a:pt x="5" y="1"/>
                    <a:pt x="3" y="0"/>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81" name="Oval 18"/>
            <p:cNvSpPr>
              <a:spLocks noChangeArrowheads="1"/>
            </p:cNvSpPr>
            <p:nvPr/>
          </p:nvSpPr>
          <p:spPr bwMode="auto">
            <a:xfrm>
              <a:off x="174625" y="-1636712"/>
              <a:ext cx="33338" cy="381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82" name="Freeform 19"/>
            <p:cNvSpPr/>
            <p:nvPr/>
          </p:nvSpPr>
          <p:spPr bwMode="auto">
            <a:xfrm>
              <a:off x="125413" y="-1733550"/>
              <a:ext cx="82550" cy="96838"/>
            </a:xfrm>
            <a:custGeom>
              <a:avLst/>
              <a:gdLst>
                <a:gd name="T0" fmla="*/ 22 w 22"/>
                <a:gd name="T1" fmla="*/ 25 h 26"/>
                <a:gd name="T2" fmla="*/ 21 w 22"/>
                <a:gd name="T3" fmla="*/ 7 h 26"/>
                <a:gd name="T4" fmla="*/ 18 w 22"/>
                <a:gd name="T5" fmla="*/ 3 h 26"/>
                <a:gd name="T6" fmla="*/ 14 w 22"/>
                <a:gd name="T7" fmla="*/ 7 h 26"/>
                <a:gd name="T8" fmla="*/ 14 w 22"/>
                <a:gd name="T9" fmla="*/ 17 h 26"/>
                <a:gd name="T10" fmla="*/ 5 w 22"/>
                <a:gd name="T11" fmla="*/ 1 h 26"/>
                <a:gd name="T12" fmla="*/ 2 w 22"/>
                <a:gd name="T13" fmla="*/ 1 h 26"/>
                <a:gd name="T14" fmla="*/ 1 w 22"/>
                <a:gd name="T15" fmla="*/ 4 h 26"/>
                <a:gd name="T16" fmla="*/ 13 w 22"/>
                <a:gd name="T17" fmla="*/ 26 h 26"/>
                <a:gd name="T18" fmla="*/ 18 w 22"/>
                <a:gd name="T19" fmla="*/ 24 h 26"/>
                <a:gd name="T20" fmla="*/ 22 w 22"/>
                <a:gd name="T21"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22" y="25"/>
                  </a:moveTo>
                  <a:cubicBezTo>
                    <a:pt x="21" y="7"/>
                    <a:pt x="21" y="7"/>
                    <a:pt x="21" y="7"/>
                  </a:cubicBezTo>
                  <a:cubicBezTo>
                    <a:pt x="21" y="5"/>
                    <a:pt x="20" y="3"/>
                    <a:pt x="18" y="3"/>
                  </a:cubicBezTo>
                  <a:cubicBezTo>
                    <a:pt x="15" y="3"/>
                    <a:pt x="14" y="5"/>
                    <a:pt x="14" y="7"/>
                  </a:cubicBezTo>
                  <a:cubicBezTo>
                    <a:pt x="14" y="17"/>
                    <a:pt x="14" y="17"/>
                    <a:pt x="14" y="17"/>
                  </a:cubicBezTo>
                  <a:cubicBezTo>
                    <a:pt x="5" y="1"/>
                    <a:pt x="5" y="1"/>
                    <a:pt x="5" y="1"/>
                  </a:cubicBezTo>
                  <a:cubicBezTo>
                    <a:pt x="4" y="0"/>
                    <a:pt x="3" y="0"/>
                    <a:pt x="2" y="1"/>
                  </a:cubicBezTo>
                  <a:cubicBezTo>
                    <a:pt x="1" y="1"/>
                    <a:pt x="0" y="3"/>
                    <a:pt x="1" y="4"/>
                  </a:cubicBezTo>
                  <a:cubicBezTo>
                    <a:pt x="13" y="26"/>
                    <a:pt x="13" y="26"/>
                    <a:pt x="13" y="26"/>
                  </a:cubicBezTo>
                  <a:cubicBezTo>
                    <a:pt x="14" y="24"/>
                    <a:pt x="16" y="24"/>
                    <a:pt x="18" y="24"/>
                  </a:cubicBezTo>
                  <a:cubicBezTo>
                    <a:pt x="19" y="24"/>
                    <a:pt x="21" y="24"/>
                    <a:pt x="22"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grpSp>
        <p:nvGrpSpPr>
          <p:cNvPr id="88" name="组合 87"/>
          <p:cNvGrpSpPr/>
          <p:nvPr/>
        </p:nvGrpSpPr>
        <p:grpSpPr>
          <a:xfrm>
            <a:off x="1853507" y="3978621"/>
            <a:ext cx="514719" cy="356117"/>
            <a:chOff x="-5087938" y="1543050"/>
            <a:chExt cx="839788" cy="581025"/>
          </a:xfrm>
        </p:grpSpPr>
        <p:sp>
          <p:nvSpPr>
            <p:cNvPr id="89" name="Freeform 24"/>
            <p:cNvSpPr/>
            <p:nvPr/>
          </p:nvSpPr>
          <p:spPr bwMode="auto">
            <a:xfrm>
              <a:off x="-4859338" y="1831975"/>
              <a:ext cx="509588" cy="292100"/>
            </a:xfrm>
            <a:custGeom>
              <a:avLst/>
              <a:gdLst>
                <a:gd name="T0" fmla="*/ 101 w 136"/>
                <a:gd name="T1" fmla="*/ 0 h 78"/>
                <a:gd name="T2" fmla="*/ 0 w 136"/>
                <a:gd name="T3" fmla="*/ 75 h 78"/>
                <a:gd name="T4" fmla="*/ 10 w 136"/>
                <a:gd name="T5" fmla="*/ 76 h 78"/>
                <a:gd name="T6" fmla="*/ 136 w 136"/>
                <a:gd name="T7" fmla="*/ 0 h 78"/>
                <a:gd name="T8" fmla="*/ 101 w 136"/>
                <a:gd name="T9" fmla="*/ 0 h 78"/>
                <a:gd name="T10" fmla="*/ 101 w 136"/>
                <a:gd name="T11" fmla="*/ 0 h 78"/>
              </a:gdLst>
              <a:ahLst/>
              <a:cxnLst>
                <a:cxn ang="0">
                  <a:pos x="T0" y="T1"/>
                </a:cxn>
                <a:cxn ang="0">
                  <a:pos x="T2" y="T3"/>
                </a:cxn>
                <a:cxn ang="0">
                  <a:pos x="T4" y="T5"/>
                </a:cxn>
                <a:cxn ang="0">
                  <a:pos x="T6" y="T7"/>
                </a:cxn>
                <a:cxn ang="0">
                  <a:pos x="T8" y="T9"/>
                </a:cxn>
                <a:cxn ang="0">
                  <a:pos x="T10" y="T11"/>
                </a:cxn>
              </a:cxnLst>
              <a:rect l="0" t="0" r="r" b="b"/>
              <a:pathLst>
                <a:path w="136" h="78">
                  <a:moveTo>
                    <a:pt x="101" y="0"/>
                  </a:moveTo>
                  <a:cubicBezTo>
                    <a:pt x="81" y="38"/>
                    <a:pt x="49" y="64"/>
                    <a:pt x="0" y="75"/>
                  </a:cubicBezTo>
                  <a:cubicBezTo>
                    <a:pt x="3" y="76"/>
                    <a:pt x="7" y="76"/>
                    <a:pt x="10" y="76"/>
                  </a:cubicBezTo>
                  <a:cubicBezTo>
                    <a:pt x="65" y="78"/>
                    <a:pt x="114" y="47"/>
                    <a:pt x="136" y="0"/>
                  </a:cubicBezTo>
                  <a:cubicBezTo>
                    <a:pt x="101" y="0"/>
                    <a:pt x="101" y="0"/>
                    <a:pt x="101" y="0"/>
                  </a:cubicBezTo>
                  <a:cubicBezTo>
                    <a:pt x="101" y="0"/>
                    <a:pt x="101" y="0"/>
                    <a:pt x="10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0" name="Freeform 25"/>
            <p:cNvSpPr/>
            <p:nvPr/>
          </p:nvSpPr>
          <p:spPr bwMode="auto">
            <a:xfrm>
              <a:off x="-4937125" y="1543050"/>
              <a:ext cx="85725" cy="104775"/>
            </a:xfrm>
            <a:custGeom>
              <a:avLst/>
              <a:gdLst>
                <a:gd name="T0" fmla="*/ 10 w 23"/>
                <a:gd name="T1" fmla="*/ 28 h 28"/>
                <a:gd name="T2" fmla="*/ 23 w 23"/>
                <a:gd name="T3" fmla="*/ 15 h 28"/>
                <a:gd name="T4" fmla="*/ 13 w 23"/>
                <a:gd name="T5" fmla="*/ 1 h 28"/>
                <a:gd name="T6" fmla="*/ 1 w 23"/>
                <a:gd name="T7" fmla="*/ 13 h 28"/>
                <a:gd name="T8" fmla="*/ 10 w 23"/>
                <a:gd name="T9" fmla="*/ 28 h 28"/>
              </a:gdLst>
              <a:ahLst/>
              <a:cxnLst>
                <a:cxn ang="0">
                  <a:pos x="T0" y="T1"/>
                </a:cxn>
                <a:cxn ang="0">
                  <a:pos x="T2" y="T3"/>
                </a:cxn>
                <a:cxn ang="0">
                  <a:pos x="T4" y="T5"/>
                </a:cxn>
                <a:cxn ang="0">
                  <a:pos x="T6" y="T7"/>
                </a:cxn>
                <a:cxn ang="0">
                  <a:pos x="T8" y="T9"/>
                </a:cxn>
              </a:cxnLst>
              <a:rect l="0" t="0" r="r" b="b"/>
              <a:pathLst>
                <a:path w="23" h="28">
                  <a:moveTo>
                    <a:pt x="10" y="28"/>
                  </a:moveTo>
                  <a:cubicBezTo>
                    <a:pt x="16" y="28"/>
                    <a:pt x="22" y="23"/>
                    <a:pt x="23" y="15"/>
                  </a:cubicBezTo>
                  <a:cubicBezTo>
                    <a:pt x="23" y="8"/>
                    <a:pt x="19" y="1"/>
                    <a:pt x="13" y="1"/>
                  </a:cubicBezTo>
                  <a:cubicBezTo>
                    <a:pt x="7" y="0"/>
                    <a:pt x="2" y="6"/>
                    <a:pt x="1" y="13"/>
                  </a:cubicBezTo>
                  <a:cubicBezTo>
                    <a:pt x="0" y="20"/>
                    <a:pt x="4" y="27"/>
                    <a:pt x="10"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1" name="Freeform 26"/>
            <p:cNvSpPr/>
            <p:nvPr/>
          </p:nvSpPr>
          <p:spPr bwMode="auto">
            <a:xfrm>
              <a:off x="-4495800" y="1562100"/>
              <a:ext cx="247650" cy="201613"/>
            </a:xfrm>
            <a:custGeom>
              <a:avLst/>
              <a:gdLst>
                <a:gd name="T0" fmla="*/ 12 w 66"/>
                <a:gd name="T1" fmla="*/ 54 h 54"/>
                <a:gd name="T2" fmla="*/ 46 w 66"/>
                <a:gd name="T3" fmla="*/ 54 h 54"/>
                <a:gd name="T4" fmla="*/ 49 w 66"/>
                <a:gd name="T5" fmla="*/ 42 h 54"/>
                <a:gd name="T6" fmla="*/ 66 w 66"/>
                <a:gd name="T7" fmla="*/ 42 h 54"/>
                <a:gd name="T8" fmla="*/ 33 w 66"/>
                <a:gd name="T9" fmla="*/ 0 h 54"/>
                <a:gd name="T10" fmla="*/ 0 w 66"/>
                <a:gd name="T11" fmla="*/ 42 h 54"/>
                <a:gd name="T12" fmla="*/ 17 w 66"/>
                <a:gd name="T13" fmla="*/ 42 h 54"/>
                <a:gd name="T14" fmla="*/ 12 w 66"/>
                <a:gd name="T15" fmla="*/ 54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54">
                  <a:moveTo>
                    <a:pt x="12" y="54"/>
                  </a:moveTo>
                  <a:cubicBezTo>
                    <a:pt x="46" y="54"/>
                    <a:pt x="46" y="54"/>
                    <a:pt x="46" y="54"/>
                  </a:cubicBezTo>
                  <a:cubicBezTo>
                    <a:pt x="48" y="50"/>
                    <a:pt x="49" y="46"/>
                    <a:pt x="49" y="42"/>
                  </a:cubicBezTo>
                  <a:cubicBezTo>
                    <a:pt x="66" y="42"/>
                    <a:pt x="66" y="42"/>
                    <a:pt x="66" y="42"/>
                  </a:cubicBezTo>
                  <a:cubicBezTo>
                    <a:pt x="33" y="0"/>
                    <a:pt x="33" y="0"/>
                    <a:pt x="33" y="0"/>
                  </a:cubicBezTo>
                  <a:cubicBezTo>
                    <a:pt x="0" y="42"/>
                    <a:pt x="0" y="42"/>
                    <a:pt x="0" y="42"/>
                  </a:cubicBezTo>
                  <a:cubicBezTo>
                    <a:pt x="17" y="42"/>
                    <a:pt x="17" y="42"/>
                    <a:pt x="17" y="42"/>
                  </a:cubicBezTo>
                  <a:cubicBezTo>
                    <a:pt x="15" y="46"/>
                    <a:pt x="14" y="50"/>
                    <a:pt x="12" y="5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2" name="Freeform 27"/>
            <p:cNvSpPr>
              <a:spLocks noEditPoints="1"/>
            </p:cNvSpPr>
            <p:nvPr/>
          </p:nvSpPr>
          <p:spPr bwMode="auto">
            <a:xfrm>
              <a:off x="-5087938" y="1651000"/>
              <a:ext cx="792163" cy="439738"/>
            </a:xfrm>
            <a:custGeom>
              <a:avLst/>
              <a:gdLst>
                <a:gd name="T0" fmla="*/ 164 w 211"/>
                <a:gd name="T1" fmla="*/ 32 h 117"/>
                <a:gd name="T2" fmla="*/ 160 w 211"/>
                <a:gd name="T3" fmla="*/ 37 h 117"/>
                <a:gd name="T4" fmla="*/ 90 w 211"/>
                <a:gd name="T5" fmla="*/ 33 h 117"/>
                <a:gd name="T6" fmla="*/ 57 w 211"/>
                <a:gd name="T7" fmla="*/ 6 h 117"/>
                <a:gd name="T8" fmla="*/ 56 w 211"/>
                <a:gd name="T9" fmla="*/ 13 h 117"/>
                <a:gd name="T10" fmla="*/ 51 w 211"/>
                <a:gd name="T11" fmla="*/ 6 h 117"/>
                <a:gd name="T12" fmla="*/ 51 w 211"/>
                <a:gd name="T13" fmla="*/ 0 h 117"/>
                <a:gd name="T14" fmla="*/ 47 w 211"/>
                <a:gd name="T15" fmla="*/ 5 h 117"/>
                <a:gd name="T16" fmla="*/ 47 w 211"/>
                <a:gd name="T17" fmla="*/ 28 h 117"/>
                <a:gd name="T18" fmla="*/ 45 w 211"/>
                <a:gd name="T19" fmla="*/ 8 h 117"/>
                <a:gd name="T20" fmla="*/ 44 w 211"/>
                <a:gd name="T21" fmla="*/ 1 h 117"/>
                <a:gd name="T22" fmla="*/ 34 w 211"/>
                <a:gd name="T23" fmla="*/ 1 h 117"/>
                <a:gd name="T24" fmla="*/ 17 w 211"/>
                <a:gd name="T25" fmla="*/ 14 h 117"/>
                <a:gd name="T26" fmla="*/ 9 w 211"/>
                <a:gd name="T27" fmla="*/ 21 h 117"/>
                <a:gd name="T28" fmla="*/ 8 w 211"/>
                <a:gd name="T29" fmla="*/ 22 h 117"/>
                <a:gd name="T30" fmla="*/ 8 w 211"/>
                <a:gd name="T31" fmla="*/ 22 h 117"/>
                <a:gd name="T32" fmla="*/ 11 w 211"/>
                <a:gd name="T33" fmla="*/ 34 h 117"/>
                <a:gd name="T34" fmla="*/ 11 w 211"/>
                <a:gd name="T35" fmla="*/ 34 h 117"/>
                <a:gd name="T36" fmla="*/ 19 w 211"/>
                <a:gd name="T37" fmla="*/ 37 h 117"/>
                <a:gd name="T38" fmla="*/ 8 w 211"/>
                <a:gd name="T39" fmla="*/ 72 h 117"/>
                <a:gd name="T40" fmla="*/ 10 w 211"/>
                <a:gd name="T41" fmla="*/ 101 h 117"/>
                <a:gd name="T42" fmla="*/ 2 w 211"/>
                <a:gd name="T43" fmla="*/ 110 h 117"/>
                <a:gd name="T44" fmla="*/ 8 w 211"/>
                <a:gd name="T45" fmla="*/ 115 h 117"/>
                <a:gd name="T46" fmla="*/ 16 w 211"/>
                <a:gd name="T47" fmla="*/ 109 h 117"/>
                <a:gd name="T48" fmla="*/ 39 w 211"/>
                <a:gd name="T49" fmla="*/ 111 h 117"/>
                <a:gd name="T50" fmla="*/ 20 w 211"/>
                <a:gd name="T51" fmla="*/ 100 h 117"/>
                <a:gd name="T52" fmla="*/ 16 w 211"/>
                <a:gd name="T53" fmla="*/ 67 h 117"/>
                <a:gd name="T54" fmla="*/ 25 w 211"/>
                <a:gd name="T55" fmla="*/ 45 h 117"/>
                <a:gd name="T56" fmla="*/ 24 w 211"/>
                <a:gd name="T57" fmla="*/ 59 h 117"/>
                <a:gd name="T58" fmla="*/ 53 w 211"/>
                <a:gd name="T59" fmla="*/ 117 h 117"/>
                <a:gd name="T60" fmla="*/ 51 w 211"/>
                <a:gd name="T61" fmla="*/ 65 h 117"/>
                <a:gd name="T62" fmla="*/ 82 w 211"/>
                <a:gd name="T63" fmla="*/ 107 h 117"/>
                <a:gd name="T64" fmla="*/ 73 w 211"/>
                <a:gd name="T65" fmla="*/ 61 h 117"/>
                <a:gd name="T66" fmla="*/ 58 w 211"/>
                <a:gd name="T67" fmla="*/ 45 h 117"/>
                <a:gd name="T68" fmla="*/ 83 w 211"/>
                <a:gd name="T69" fmla="*/ 47 h 117"/>
                <a:gd name="T70" fmla="*/ 204 w 211"/>
                <a:gd name="T71" fmla="*/ 45 h 117"/>
                <a:gd name="T72" fmla="*/ 208 w 211"/>
                <a:gd name="T73" fmla="*/ 40 h 117"/>
                <a:gd name="T74" fmla="*/ 207 w 211"/>
                <a:gd name="T75" fmla="*/ 32 h 117"/>
                <a:gd name="T76" fmla="*/ 57 w 211"/>
                <a:gd name="T77" fmla="*/ 29 h 117"/>
                <a:gd name="T78" fmla="*/ 64 w 211"/>
                <a:gd name="T79" fmla="*/ 3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1" h="117">
                  <a:moveTo>
                    <a:pt x="207" y="32"/>
                  </a:moveTo>
                  <a:cubicBezTo>
                    <a:pt x="164" y="32"/>
                    <a:pt x="164" y="32"/>
                    <a:pt x="164" y="32"/>
                  </a:cubicBezTo>
                  <a:cubicBezTo>
                    <a:pt x="162" y="32"/>
                    <a:pt x="160" y="34"/>
                    <a:pt x="160" y="36"/>
                  </a:cubicBezTo>
                  <a:cubicBezTo>
                    <a:pt x="160" y="36"/>
                    <a:pt x="160" y="36"/>
                    <a:pt x="160" y="37"/>
                  </a:cubicBezTo>
                  <a:cubicBezTo>
                    <a:pt x="88" y="37"/>
                    <a:pt x="88" y="37"/>
                    <a:pt x="88" y="37"/>
                  </a:cubicBezTo>
                  <a:cubicBezTo>
                    <a:pt x="89" y="35"/>
                    <a:pt x="89" y="34"/>
                    <a:pt x="90" y="33"/>
                  </a:cubicBezTo>
                  <a:cubicBezTo>
                    <a:pt x="84" y="31"/>
                    <a:pt x="71" y="25"/>
                    <a:pt x="71" y="25"/>
                  </a:cubicBezTo>
                  <a:cubicBezTo>
                    <a:pt x="57" y="6"/>
                    <a:pt x="57" y="6"/>
                    <a:pt x="57" y="6"/>
                  </a:cubicBezTo>
                  <a:cubicBezTo>
                    <a:pt x="54" y="8"/>
                    <a:pt x="54" y="8"/>
                    <a:pt x="54" y="8"/>
                  </a:cubicBezTo>
                  <a:cubicBezTo>
                    <a:pt x="56" y="13"/>
                    <a:pt x="56" y="13"/>
                    <a:pt x="56" y="13"/>
                  </a:cubicBezTo>
                  <a:cubicBezTo>
                    <a:pt x="51" y="28"/>
                    <a:pt x="51" y="28"/>
                    <a:pt x="51" y="28"/>
                  </a:cubicBezTo>
                  <a:cubicBezTo>
                    <a:pt x="51" y="6"/>
                    <a:pt x="51" y="6"/>
                    <a:pt x="51" y="6"/>
                  </a:cubicBezTo>
                  <a:cubicBezTo>
                    <a:pt x="52" y="5"/>
                    <a:pt x="52" y="5"/>
                    <a:pt x="52" y="5"/>
                  </a:cubicBezTo>
                  <a:cubicBezTo>
                    <a:pt x="51" y="0"/>
                    <a:pt x="51" y="0"/>
                    <a:pt x="51" y="0"/>
                  </a:cubicBezTo>
                  <a:cubicBezTo>
                    <a:pt x="48" y="0"/>
                    <a:pt x="48" y="0"/>
                    <a:pt x="48" y="0"/>
                  </a:cubicBezTo>
                  <a:cubicBezTo>
                    <a:pt x="47" y="5"/>
                    <a:pt x="47" y="5"/>
                    <a:pt x="47" y="5"/>
                  </a:cubicBezTo>
                  <a:cubicBezTo>
                    <a:pt x="48" y="6"/>
                    <a:pt x="48" y="6"/>
                    <a:pt x="48" y="6"/>
                  </a:cubicBezTo>
                  <a:cubicBezTo>
                    <a:pt x="47" y="28"/>
                    <a:pt x="47" y="28"/>
                    <a:pt x="47" y="28"/>
                  </a:cubicBezTo>
                  <a:cubicBezTo>
                    <a:pt x="43" y="12"/>
                    <a:pt x="43" y="12"/>
                    <a:pt x="43" y="12"/>
                  </a:cubicBezTo>
                  <a:cubicBezTo>
                    <a:pt x="45" y="8"/>
                    <a:pt x="45" y="8"/>
                    <a:pt x="45" y="8"/>
                  </a:cubicBezTo>
                  <a:cubicBezTo>
                    <a:pt x="42" y="5"/>
                    <a:pt x="42" y="5"/>
                    <a:pt x="42" y="5"/>
                  </a:cubicBezTo>
                  <a:cubicBezTo>
                    <a:pt x="44" y="1"/>
                    <a:pt x="44" y="1"/>
                    <a:pt x="44" y="1"/>
                  </a:cubicBezTo>
                  <a:cubicBezTo>
                    <a:pt x="44" y="1"/>
                    <a:pt x="44" y="1"/>
                    <a:pt x="44" y="1"/>
                  </a:cubicBezTo>
                  <a:cubicBezTo>
                    <a:pt x="41" y="1"/>
                    <a:pt x="39" y="1"/>
                    <a:pt x="34" y="1"/>
                  </a:cubicBezTo>
                  <a:cubicBezTo>
                    <a:pt x="33" y="1"/>
                    <a:pt x="29" y="3"/>
                    <a:pt x="27" y="5"/>
                  </a:cubicBezTo>
                  <a:cubicBezTo>
                    <a:pt x="17" y="14"/>
                    <a:pt x="17" y="14"/>
                    <a:pt x="17" y="14"/>
                  </a:cubicBezTo>
                  <a:cubicBezTo>
                    <a:pt x="12" y="19"/>
                    <a:pt x="12" y="19"/>
                    <a:pt x="12" y="19"/>
                  </a:cubicBezTo>
                  <a:cubicBezTo>
                    <a:pt x="9" y="21"/>
                    <a:pt x="9" y="21"/>
                    <a:pt x="9" y="21"/>
                  </a:cubicBezTo>
                  <a:cubicBezTo>
                    <a:pt x="8" y="22"/>
                    <a:pt x="8" y="22"/>
                    <a:pt x="8" y="22"/>
                  </a:cubicBezTo>
                  <a:cubicBezTo>
                    <a:pt x="8" y="22"/>
                    <a:pt x="8" y="22"/>
                    <a:pt x="8" y="22"/>
                  </a:cubicBezTo>
                  <a:cubicBezTo>
                    <a:pt x="8" y="22"/>
                    <a:pt x="8" y="22"/>
                    <a:pt x="8" y="22"/>
                  </a:cubicBezTo>
                  <a:cubicBezTo>
                    <a:pt x="8" y="22"/>
                    <a:pt x="8" y="22"/>
                    <a:pt x="8" y="22"/>
                  </a:cubicBezTo>
                  <a:cubicBezTo>
                    <a:pt x="9" y="27"/>
                    <a:pt x="6" y="10"/>
                    <a:pt x="11" y="34"/>
                  </a:cubicBezTo>
                  <a:cubicBezTo>
                    <a:pt x="11" y="34"/>
                    <a:pt x="11" y="34"/>
                    <a:pt x="11" y="34"/>
                  </a:cubicBezTo>
                  <a:cubicBezTo>
                    <a:pt x="11" y="34"/>
                    <a:pt x="11" y="34"/>
                    <a:pt x="11" y="34"/>
                  </a:cubicBezTo>
                  <a:cubicBezTo>
                    <a:pt x="11" y="34"/>
                    <a:pt x="11" y="34"/>
                    <a:pt x="11" y="34"/>
                  </a:cubicBezTo>
                  <a:cubicBezTo>
                    <a:pt x="13" y="35"/>
                    <a:pt x="13" y="35"/>
                    <a:pt x="13" y="35"/>
                  </a:cubicBezTo>
                  <a:cubicBezTo>
                    <a:pt x="19" y="37"/>
                    <a:pt x="19" y="37"/>
                    <a:pt x="19" y="37"/>
                  </a:cubicBezTo>
                  <a:cubicBezTo>
                    <a:pt x="14" y="39"/>
                    <a:pt x="8" y="42"/>
                    <a:pt x="5" y="49"/>
                  </a:cubicBezTo>
                  <a:cubicBezTo>
                    <a:pt x="0" y="59"/>
                    <a:pt x="5" y="66"/>
                    <a:pt x="8" y="72"/>
                  </a:cubicBezTo>
                  <a:cubicBezTo>
                    <a:pt x="10" y="75"/>
                    <a:pt x="12" y="79"/>
                    <a:pt x="13" y="82"/>
                  </a:cubicBezTo>
                  <a:cubicBezTo>
                    <a:pt x="14" y="88"/>
                    <a:pt x="12" y="96"/>
                    <a:pt x="10" y="101"/>
                  </a:cubicBezTo>
                  <a:cubicBezTo>
                    <a:pt x="8" y="102"/>
                    <a:pt x="7" y="103"/>
                    <a:pt x="5" y="104"/>
                  </a:cubicBezTo>
                  <a:cubicBezTo>
                    <a:pt x="2" y="106"/>
                    <a:pt x="1" y="109"/>
                    <a:pt x="2" y="110"/>
                  </a:cubicBezTo>
                  <a:cubicBezTo>
                    <a:pt x="2" y="111"/>
                    <a:pt x="2" y="114"/>
                    <a:pt x="6" y="115"/>
                  </a:cubicBezTo>
                  <a:cubicBezTo>
                    <a:pt x="6" y="115"/>
                    <a:pt x="7" y="115"/>
                    <a:pt x="8" y="115"/>
                  </a:cubicBezTo>
                  <a:cubicBezTo>
                    <a:pt x="10" y="115"/>
                    <a:pt x="11" y="115"/>
                    <a:pt x="13" y="113"/>
                  </a:cubicBezTo>
                  <a:cubicBezTo>
                    <a:pt x="14" y="112"/>
                    <a:pt x="15" y="111"/>
                    <a:pt x="16" y="109"/>
                  </a:cubicBezTo>
                  <a:cubicBezTo>
                    <a:pt x="21" y="108"/>
                    <a:pt x="27" y="109"/>
                    <a:pt x="33" y="112"/>
                  </a:cubicBezTo>
                  <a:cubicBezTo>
                    <a:pt x="35" y="113"/>
                    <a:pt x="38" y="113"/>
                    <a:pt x="39" y="111"/>
                  </a:cubicBezTo>
                  <a:cubicBezTo>
                    <a:pt x="40" y="109"/>
                    <a:pt x="39" y="106"/>
                    <a:pt x="37" y="105"/>
                  </a:cubicBezTo>
                  <a:cubicBezTo>
                    <a:pt x="32" y="101"/>
                    <a:pt x="25" y="100"/>
                    <a:pt x="20" y="100"/>
                  </a:cubicBezTo>
                  <a:cubicBezTo>
                    <a:pt x="22" y="93"/>
                    <a:pt x="22" y="86"/>
                    <a:pt x="21" y="81"/>
                  </a:cubicBezTo>
                  <a:cubicBezTo>
                    <a:pt x="21" y="76"/>
                    <a:pt x="18" y="71"/>
                    <a:pt x="16" y="67"/>
                  </a:cubicBezTo>
                  <a:cubicBezTo>
                    <a:pt x="12" y="61"/>
                    <a:pt x="10" y="58"/>
                    <a:pt x="12" y="53"/>
                  </a:cubicBezTo>
                  <a:cubicBezTo>
                    <a:pt x="15" y="47"/>
                    <a:pt x="21" y="45"/>
                    <a:pt x="25" y="45"/>
                  </a:cubicBezTo>
                  <a:cubicBezTo>
                    <a:pt x="25" y="50"/>
                    <a:pt x="24" y="54"/>
                    <a:pt x="24" y="59"/>
                  </a:cubicBezTo>
                  <a:cubicBezTo>
                    <a:pt x="24" y="59"/>
                    <a:pt x="24" y="59"/>
                    <a:pt x="24" y="59"/>
                  </a:cubicBezTo>
                  <a:cubicBezTo>
                    <a:pt x="27" y="59"/>
                    <a:pt x="29" y="59"/>
                    <a:pt x="32" y="60"/>
                  </a:cubicBezTo>
                  <a:cubicBezTo>
                    <a:pt x="39" y="79"/>
                    <a:pt x="46" y="98"/>
                    <a:pt x="53" y="117"/>
                  </a:cubicBezTo>
                  <a:cubicBezTo>
                    <a:pt x="67" y="113"/>
                    <a:pt x="67" y="113"/>
                    <a:pt x="67" y="113"/>
                  </a:cubicBezTo>
                  <a:cubicBezTo>
                    <a:pt x="64" y="100"/>
                    <a:pt x="56" y="78"/>
                    <a:pt x="51" y="65"/>
                  </a:cubicBezTo>
                  <a:cubicBezTo>
                    <a:pt x="57" y="70"/>
                    <a:pt x="64" y="74"/>
                    <a:pt x="65" y="78"/>
                  </a:cubicBezTo>
                  <a:cubicBezTo>
                    <a:pt x="82" y="107"/>
                    <a:pt x="82" y="107"/>
                    <a:pt x="82" y="107"/>
                  </a:cubicBezTo>
                  <a:cubicBezTo>
                    <a:pt x="95" y="100"/>
                    <a:pt x="95" y="100"/>
                    <a:pt x="95" y="100"/>
                  </a:cubicBezTo>
                  <a:cubicBezTo>
                    <a:pt x="88" y="89"/>
                    <a:pt x="84" y="77"/>
                    <a:pt x="73" y="61"/>
                  </a:cubicBezTo>
                  <a:cubicBezTo>
                    <a:pt x="67" y="56"/>
                    <a:pt x="62" y="52"/>
                    <a:pt x="58" y="49"/>
                  </a:cubicBezTo>
                  <a:cubicBezTo>
                    <a:pt x="58" y="48"/>
                    <a:pt x="58" y="46"/>
                    <a:pt x="58" y="45"/>
                  </a:cubicBezTo>
                  <a:cubicBezTo>
                    <a:pt x="80" y="45"/>
                    <a:pt x="80" y="45"/>
                    <a:pt x="80" y="45"/>
                  </a:cubicBezTo>
                  <a:cubicBezTo>
                    <a:pt x="81" y="46"/>
                    <a:pt x="82" y="46"/>
                    <a:pt x="83" y="47"/>
                  </a:cubicBezTo>
                  <a:cubicBezTo>
                    <a:pt x="83" y="46"/>
                    <a:pt x="84" y="46"/>
                    <a:pt x="84" y="45"/>
                  </a:cubicBezTo>
                  <a:cubicBezTo>
                    <a:pt x="204" y="45"/>
                    <a:pt x="204" y="45"/>
                    <a:pt x="204" y="45"/>
                  </a:cubicBezTo>
                  <a:cubicBezTo>
                    <a:pt x="206" y="45"/>
                    <a:pt x="208" y="43"/>
                    <a:pt x="208" y="41"/>
                  </a:cubicBezTo>
                  <a:cubicBezTo>
                    <a:pt x="208" y="41"/>
                    <a:pt x="208" y="40"/>
                    <a:pt x="208" y="40"/>
                  </a:cubicBezTo>
                  <a:cubicBezTo>
                    <a:pt x="210" y="40"/>
                    <a:pt x="211" y="38"/>
                    <a:pt x="211" y="36"/>
                  </a:cubicBezTo>
                  <a:cubicBezTo>
                    <a:pt x="211" y="34"/>
                    <a:pt x="209" y="32"/>
                    <a:pt x="207" y="32"/>
                  </a:cubicBezTo>
                  <a:close/>
                  <a:moveTo>
                    <a:pt x="57" y="37"/>
                  </a:moveTo>
                  <a:cubicBezTo>
                    <a:pt x="57" y="34"/>
                    <a:pt x="57" y="31"/>
                    <a:pt x="57" y="29"/>
                  </a:cubicBezTo>
                  <a:cubicBezTo>
                    <a:pt x="59" y="33"/>
                    <a:pt x="59" y="33"/>
                    <a:pt x="59" y="33"/>
                  </a:cubicBezTo>
                  <a:cubicBezTo>
                    <a:pt x="61" y="34"/>
                    <a:pt x="62" y="36"/>
                    <a:pt x="64" y="37"/>
                  </a:cubicBezTo>
                  <a:lnTo>
                    <a:pt x="57" y="3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
        <p:nvSpPr>
          <p:cNvPr id="94" name="Rectangle 39"/>
          <p:cNvSpPr>
            <a:spLocks noChangeArrowheads="1"/>
          </p:cNvSpPr>
          <p:nvPr/>
        </p:nvSpPr>
        <p:spPr bwMode="auto">
          <a:xfrm>
            <a:off x="6261100" y="2427605"/>
            <a:ext cx="2799080" cy="27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buFont typeface="Arial" panose="020B0604020202020204" pitchFamily="34" charset="0"/>
              <a:buNone/>
            </a:pPr>
            <a:r>
              <a:rPr lang="en-US" altLang="zh-CN" b="1" dirty="0">
                <a:solidFill>
                  <a:srgbClr val="2B2E3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a:solidFill>
                  <a:srgbClr val="2B2E30"/>
                </a:solidFill>
                <a:latin typeface="微软雅黑" panose="020B0503020204020204" pitchFamily="34" charset="-122"/>
                <a:ea typeface="微软雅黑" panose="020B0503020204020204" pitchFamily="34" charset="-122"/>
                <a:cs typeface="微软雅黑" panose="020B0503020204020204" pitchFamily="34" charset="-122"/>
              </a:rPr>
              <a:t>一、认识色彩系统</a:t>
            </a:r>
            <a:endParaRPr lang="zh-CN" altLang="en-US" b="1" dirty="0">
              <a:solidFill>
                <a:srgbClr val="2B2E3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6219190" y="3082925"/>
            <a:ext cx="2882900" cy="368300"/>
          </a:xfrm>
          <a:prstGeom prst="rect">
            <a:avLst/>
          </a:prstGeom>
          <a:noFill/>
        </p:spPr>
        <p:txBody>
          <a:bodyPr wrap="square" rtlCol="0">
            <a:spAutoFit/>
          </a:bodyPr>
          <a:lstStyle/>
          <a:p>
            <a:r>
              <a:rPr lang="zh-CN" altLang="en-US" b="1">
                <a:latin typeface="微软雅黑" panose="020B0503020204020204" pitchFamily="34" charset="-122"/>
                <a:ea typeface="微软雅黑" panose="020B0503020204020204" pitchFamily="34" charset="-122"/>
                <a:cs typeface="微软雅黑" panose="020B0503020204020204" pitchFamily="34" charset="-122"/>
              </a:rPr>
              <a:t>二、色彩的采集与心理</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6219190" y="3780155"/>
            <a:ext cx="3368040" cy="368300"/>
          </a:xfrm>
          <a:prstGeom prst="rect">
            <a:avLst/>
          </a:prstGeom>
          <a:noFill/>
        </p:spPr>
        <p:txBody>
          <a:bodyPr wrap="square" rtlCol="0">
            <a:spAutoFit/>
          </a:bodyPr>
          <a:lstStyle/>
          <a:p>
            <a:r>
              <a:rPr lang="zh-CN" altLang="en-US" b="1">
                <a:latin typeface="微软雅黑" panose="020B0503020204020204" pitchFamily="34" charset="-122"/>
                <a:ea typeface="微软雅黑" panose="020B0503020204020204" pitchFamily="34" charset="-122"/>
                <a:cs typeface="微软雅黑" panose="020B0503020204020204" pitchFamily="34" charset="-122"/>
              </a:rPr>
              <a:t>三、色彩的应用</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6219190" y="4508500"/>
            <a:ext cx="3510915" cy="368300"/>
          </a:xfrm>
          <a:prstGeom prst="rect">
            <a:avLst/>
          </a:prstGeom>
          <a:noFill/>
        </p:spPr>
        <p:txBody>
          <a:bodyPr wrap="square" rtlCol="0">
            <a:spAutoFit/>
          </a:bodyPr>
          <a:lstStyle/>
          <a:p>
            <a:r>
              <a:rPr lang="zh-CN" altLang="en-US" b="1">
                <a:latin typeface="微软雅黑" panose="020B0503020204020204" pitchFamily="34" charset="-122"/>
                <a:ea typeface="微软雅黑" panose="020B0503020204020204" pitchFamily="34" charset="-122"/>
                <a:cs typeface="微软雅黑" panose="020B0503020204020204" pitchFamily="34" charset="-122"/>
              </a:rPr>
              <a:t>四 、常见类目的学生配色作品</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80000">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14:bounceEnd="80000">
                                          <p:cBhvr additive="base">
                                            <p:cTn id="7" dur="750" fill="hold"/>
                                            <p:tgtEl>
                                              <p:spTgt spid="48"/>
                                            </p:tgtEl>
                                            <p:attrNameLst>
                                              <p:attrName>ppt_x</p:attrName>
                                            </p:attrNameLst>
                                          </p:cBhvr>
                                          <p:tavLst>
                                            <p:tav tm="0">
                                              <p:val>
                                                <p:strVal val="0-#ppt_w/2"/>
                                              </p:val>
                                            </p:tav>
                                            <p:tav tm="100000">
                                              <p:val>
                                                <p:strVal val="#ppt_x"/>
                                              </p:val>
                                            </p:tav>
                                          </p:tavLst>
                                        </p:anim>
                                        <p:anim calcmode="lin" valueType="num" p14:bounceEnd="80000">
                                          <p:cBhvr additive="base">
                                            <p:cTn id="8" dur="750" fill="hold"/>
                                            <p:tgtEl>
                                              <p:spTgt spid="4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80000">
                                      <p:stCondLst>
                                        <p:cond delay="200"/>
                                      </p:stCondLst>
                                      <p:childTnLst>
                                        <p:set>
                                          <p:cBhvr>
                                            <p:cTn id="10" dur="1" fill="hold">
                                              <p:stCondLst>
                                                <p:cond delay="0"/>
                                              </p:stCondLst>
                                            </p:cTn>
                                            <p:tgtEl>
                                              <p:spTgt spid="93"/>
                                            </p:tgtEl>
                                            <p:attrNameLst>
                                              <p:attrName>style.visibility</p:attrName>
                                            </p:attrNameLst>
                                          </p:cBhvr>
                                          <p:to>
                                            <p:strVal val="visible"/>
                                          </p:to>
                                        </p:set>
                                        <p:anim calcmode="lin" valueType="num" p14:bounceEnd="80000">
                                          <p:cBhvr additive="base">
                                            <p:cTn id="11" dur="750" fill="hold"/>
                                            <p:tgtEl>
                                              <p:spTgt spid="93"/>
                                            </p:tgtEl>
                                            <p:attrNameLst>
                                              <p:attrName>ppt_x</p:attrName>
                                            </p:attrNameLst>
                                          </p:cBhvr>
                                          <p:tavLst>
                                            <p:tav tm="0">
                                              <p:val>
                                                <p:strVal val="1+#ppt_w/2"/>
                                              </p:val>
                                            </p:tav>
                                            <p:tav tm="100000">
                                              <p:val>
                                                <p:strVal val="#ppt_x"/>
                                              </p:val>
                                            </p:tav>
                                          </p:tavLst>
                                        </p:anim>
                                        <p:anim calcmode="lin" valueType="num" p14:bounceEnd="80000">
                                          <p:cBhvr additive="base">
                                            <p:cTn id="12" dur="750" fill="hold"/>
                                            <p:tgtEl>
                                              <p:spTgt spid="93"/>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66"/>
                                            </p:tgtEl>
                                            <p:attrNameLst>
                                              <p:attrName>style.visibility</p:attrName>
                                            </p:attrNameLst>
                                          </p:cBhvr>
                                          <p:to>
                                            <p:strVal val="visible"/>
                                          </p:to>
                                        </p:set>
                                        <p:anim calcmode="lin" valueType="num">
                                          <p:cBhvr>
                                            <p:cTn id="15" dur="300" fill="hold"/>
                                            <p:tgtEl>
                                              <p:spTgt spid="66"/>
                                            </p:tgtEl>
                                            <p:attrNameLst>
                                              <p:attrName>ppt_w</p:attrName>
                                            </p:attrNameLst>
                                          </p:cBhvr>
                                          <p:tavLst>
                                            <p:tav tm="0">
                                              <p:val>
                                                <p:fltVal val="0"/>
                                              </p:val>
                                            </p:tav>
                                            <p:tav tm="100000">
                                              <p:val>
                                                <p:strVal val="#ppt_w"/>
                                              </p:val>
                                            </p:tav>
                                          </p:tavLst>
                                        </p:anim>
                                        <p:anim calcmode="lin" valueType="num">
                                          <p:cBhvr>
                                            <p:cTn id="16" dur="300" fill="hold"/>
                                            <p:tgtEl>
                                              <p:spTgt spid="66"/>
                                            </p:tgtEl>
                                            <p:attrNameLst>
                                              <p:attrName>ppt_h</p:attrName>
                                            </p:attrNameLst>
                                          </p:cBhvr>
                                          <p:tavLst>
                                            <p:tav tm="0">
                                              <p:val>
                                                <p:fltVal val="0"/>
                                              </p:val>
                                            </p:tav>
                                            <p:tav tm="100000">
                                              <p:val>
                                                <p:strVal val="#ppt_h"/>
                                              </p:val>
                                            </p:tav>
                                          </p:tavLst>
                                        </p:anim>
                                        <p:animEffect transition="in" filter="fade">
                                          <p:cBhvr>
                                            <p:cTn id="17" dur="300"/>
                                            <p:tgtEl>
                                              <p:spTgt spid="66"/>
                                            </p:tgtEl>
                                          </p:cBhvr>
                                        </p:animEffect>
                                      </p:childTnLst>
                                    </p:cTn>
                                  </p:par>
                                  <p:par>
                                    <p:cTn id="18" presetID="6" presetClass="emph" presetSubtype="0" autoRev="1" fill="hold" grpId="1" nodeType="withEffect">
                                      <p:stCondLst>
                                        <p:cond delay="800"/>
                                      </p:stCondLst>
                                      <p:childTnLst>
                                        <p:animScale>
                                          <p:cBhvr>
                                            <p:cTn id="19" dur="150" fill="hold"/>
                                            <p:tgtEl>
                                              <p:spTgt spid="66"/>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88"/>
                                            </p:tgtEl>
                                            <p:attrNameLst>
                                              <p:attrName>style.visibility</p:attrName>
                                            </p:attrNameLst>
                                          </p:cBhvr>
                                          <p:to>
                                            <p:strVal val="visible"/>
                                          </p:to>
                                        </p:set>
                                        <p:anim calcmode="lin" valueType="num">
                                          <p:cBhvr>
                                            <p:cTn id="22" dur="300" fill="hold"/>
                                            <p:tgtEl>
                                              <p:spTgt spid="88"/>
                                            </p:tgtEl>
                                            <p:attrNameLst>
                                              <p:attrName>ppt_w</p:attrName>
                                            </p:attrNameLst>
                                          </p:cBhvr>
                                          <p:tavLst>
                                            <p:tav tm="0">
                                              <p:val>
                                                <p:fltVal val="0"/>
                                              </p:val>
                                            </p:tav>
                                            <p:tav tm="100000">
                                              <p:val>
                                                <p:strVal val="#ppt_w"/>
                                              </p:val>
                                            </p:tav>
                                          </p:tavLst>
                                        </p:anim>
                                        <p:anim calcmode="lin" valueType="num">
                                          <p:cBhvr>
                                            <p:cTn id="23" dur="300" fill="hold"/>
                                            <p:tgtEl>
                                              <p:spTgt spid="88"/>
                                            </p:tgtEl>
                                            <p:attrNameLst>
                                              <p:attrName>ppt_h</p:attrName>
                                            </p:attrNameLst>
                                          </p:cBhvr>
                                          <p:tavLst>
                                            <p:tav tm="0">
                                              <p:val>
                                                <p:fltVal val="0"/>
                                              </p:val>
                                            </p:tav>
                                            <p:tav tm="100000">
                                              <p:val>
                                                <p:strVal val="#ppt_h"/>
                                              </p:val>
                                            </p:tav>
                                          </p:tavLst>
                                        </p:anim>
                                        <p:animEffect transition="in" filter="fade">
                                          <p:cBhvr>
                                            <p:cTn id="24" dur="300"/>
                                            <p:tgtEl>
                                              <p:spTgt spid="88"/>
                                            </p:tgtEl>
                                          </p:cBhvr>
                                        </p:animEffect>
                                      </p:childTnLst>
                                    </p:cTn>
                                  </p:par>
                                  <p:par>
                                    <p:cTn id="25" presetID="6" presetClass="emph" presetSubtype="0" autoRev="1" fill="hold" nodeType="withEffect">
                                      <p:stCondLst>
                                        <p:cond delay="1100"/>
                                      </p:stCondLst>
                                      <p:childTnLst>
                                        <p:animScale>
                                          <p:cBhvr>
                                            <p:cTn id="26" dur="150" fill="hold"/>
                                            <p:tgtEl>
                                              <p:spTgt spid="88"/>
                                            </p:tgtEl>
                                          </p:cBhvr>
                                          <p:by x="110000" y="110000"/>
                                        </p:animScale>
                                      </p:childTnLst>
                                    </p:cTn>
                                  </p:par>
                                  <p:par>
                                    <p:cTn id="27" presetID="53" presetClass="entr" presetSubtype="16" fill="hold" grpId="0" nodeType="withEffect">
                                      <p:stCondLst>
                                        <p:cond delay="800"/>
                                      </p:stCondLst>
                                      <p:childTnLst>
                                        <p:set>
                                          <p:cBhvr>
                                            <p:cTn id="28" dur="1" fill="hold">
                                              <p:stCondLst>
                                                <p:cond delay="0"/>
                                              </p:stCondLst>
                                            </p:cTn>
                                            <p:tgtEl>
                                              <p:spTgt spid="50"/>
                                            </p:tgtEl>
                                            <p:attrNameLst>
                                              <p:attrName>style.visibility</p:attrName>
                                            </p:attrNameLst>
                                          </p:cBhvr>
                                          <p:to>
                                            <p:strVal val="visible"/>
                                          </p:to>
                                        </p:set>
                                        <p:anim calcmode="lin" valueType="num">
                                          <p:cBhvr>
                                            <p:cTn id="29" dur="300" fill="hold"/>
                                            <p:tgtEl>
                                              <p:spTgt spid="50"/>
                                            </p:tgtEl>
                                            <p:attrNameLst>
                                              <p:attrName>ppt_w</p:attrName>
                                            </p:attrNameLst>
                                          </p:cBhvr>
                                          <p:tavLst>
                                            <p:tav tm="0">
                                              <p:val>
                                                <p:fltVal val="0"/>
                                              </p:val>
                                            </p:tav>
                                            <p:tav tm="100000">
                                              <p:val>
                                                <p:strVal val="#ppt_w"/>
                                              </p:val>
                                            </p:tav>
                                          </p:tavLst>
                                        </p:anim>
                                        <p:anim calcmode="lin" valueType="num">
                                          <p:cBhvr>
                                            <p:cTn id="30" dur="300" fill="hold"/>
                                            <p:tgtEl>
                                              <p:spTgt spid="50"/>
                                            </p:tgtEl>
                                            <p:attrNameLst>
                                              <p:attrName>ppt_h</p:attrName>
                                            </p:attrNameLst>
                                          </p:cBhvr>
                                          <p:tavLst>
                                            <p:tav tm="0">
                                              <p:val>
                                                <p:fltVal val="0"/>
                                              </p:val>
                                            </p:tav>
                                            <p:tav tm="100000">
                                              <p:val>
                                                <p:strVal val="#ppt_h"/>
                                              </p:val>
                                            </p:tav>
                                          </p:tavLst>
                                        </p:anim>
                                        <p:animEffect transition="in" filter="fade">
                                          <p:cBhvr>
                                            <p:cTn id="31" dur="300"/>
                                            <p:tgtEl>
                                              <p:spTgt spid="50"/>
                                            </p:tgtEl>
                                          </p:cBhvr>
                                        </p:animEffect>
                                      </p:childTnLst>
                                    </p:cTn>
                                  </p:par>
                                  <p:par>
                                    <p:cTn id="32" presetID="6" presetClass="emph" presetSubtype="0" autoRev="1" fill="hold" grpId="1" nodeType="withEffect">
                                      <p:stCondLst>
                                        <p:cond delay="1100"/>
                                      </p:stCondLst>
                                      <p:childTnLst>
                                        <p:animScale>
                                          <p:cBhvr>
                                            <p:cTn id="33" dur="150" fill="hold"/>
                                            <p:tgtEl>
                                              <p:spTgt spid="50"/>
                                            </p:tgtEl>
                                          </p:cBhvr>
                                          <p:by x="110000" y="110000"/>
                                        </p:animScale>
                                      </p:childTnLst>
                                    </p:cTn>
                                  </p:par>
                                  <p:par>
                                    <p:cTn id="34" presetID="53" presetClass="entr" presetSubtype="16" fill="hold" grpId="0" nodeType="withEffect">
                                      <p:stCondLst>
                                        <p:cond delay="1100"/>
                                      </p:stCondLst>
                                      <p:childTnLst>
                                        <p:set>
                                          <p:cBhvr>
                                            <p:cTn id="35" dur="1" fill="hold">
                                              <p:stCondLst>
                                                <p:cond delay="0"/>
                                              </p:stCondLst>
                                            </p:cTn>
                                            <p:tgtEl>
                                              <p:spTgt spid="67"/>
                                            </p:tgtEl>
                                            <p:attrNameLst>
                                              <p:attrName>style.visibility</p:attrName>
                                            </p:attrNameLst>
                                          </p:cBhvr>
                                          <p:to>
                                            <p:strVal val="visible"/>
                                          </p:to>
                                        </p:set>
                                        <p:anim calcmode="lin" valueType="num">
                                          <p:cBhvr>
                                            <p:cTn id="36" dur="300" fill="hold"/>
                                            <p:tgtEl>
                                              <p:spTgt spid="67"/>
                                            </p:tgtEl>
                                            <p:attrNameLst>
                                              <p:attrName>ppt_w</p:attrName>
                                            </p:attrNameLst>
                                          </p:cBhvr>
                                          <p:tavLst>
                                            <p:tav tm="0">
                                              <p:val>
                                                <p:fltVal val="0"/>
                                              </p:val>
                                            </p:tav>
                                            <p:tav tm="100000">
                                              <p:val>
                                                <p:strVal val="#ppt_w"/>
                                              </p:val>
                                            </p:tav>
                                          </p:tavLst>
                                        </p:anim>
                                        <p:anim calcmode="lin" valueType="num">
                                          <p:cBhvr>
                                            <p:cTn id="37" dur="300" fill="hold"/>
                                            <p:tgtEl>
                                              <p:spTgt spid="67"/>
                                            </p:tgtEl>
                                            <p:attrNameLst>
                                              <p:attrName>ppt_h</p:attrName>
                                            </p:attrNameLst>
                                          </p:cBhvr>
                                          <p:tavLst>
                                            <p:tav tm="0">
                                              <p:val>
                                                <p:fltVal val="0"/>
                                              </p:val>
                                            </p:tav>
                                            <p:tav tm="100000">
                                              <p:val>
                                                <p:strVal val="#ppt_h"/>
                                              </p:val>
                                            </p:tav>
                                          </p:tavLst>
                                        </p:anim>
                                        <p:animEffect transition="in" filter="fade">
                                          <p:cBhvr>
                                            <p:cTn id="38" dur="300"/>
                                            <p:tgtEl>
                                              <p:spTgt spid="67"/>
                                            </p:tgtEl>
                                          </p:cBhvr>
                                        </p:animEffect>
                                      </p:childTnLst>
                                    </p:cTn>
                                  </p:par>
                                  <p:par>
                                    <p:cTn id="39" presetID="6" presetClass="emph" presetSubtype="0" autoRev="1" fill="hold" grpId="1" nodeType="withEffect">
                                      <p:stCondLst>
                                        <p:cond delay="1400"/>
                                      </p:stCondLst>
                                      <p:childTnLst>
                                        <p:animScale>
                                          <p:cBhvr>
                                            <p:cTn id="40" dur="150" fill="hold"/>
                                            <p:tgtEl>
                                              <p:spTgt spid="67"/>
                                            </p:tgtEl>
                                          </p:cBhvr>
                                          <p:by x="110000" y="110000"/>
                                        </p:animScale>
                                      </p:childTnLst>
                                    </p:cTn>
                                  </p:par>
                                  <p:par>
                                    <p:cTn id="41" presetID="53" presetClass="entr" presetSubtype="16" fill="hold" grpId="0" nodeType="withEffect">
                                      <p:stCondLst>
                                        <p:cond delay="600"/>
                                      </p:stCondLst>
                                      <p:childTnLst>
                                        <p:set>
                                          <p:cBhvr>
                                            <p:cTn id="42" dur="1" fill="hold">
                                              <p:stCondLst>
                                                <p:cond delay="0"/>
                                              </p:stCondLst>
                                            </p:cTn>
                                            <p:tgtEl>
                                              <p:spTgt spid="52"/>
                                            </p:tgtEl>
                                            <p:attrNameLst>
                                              <p:attrName>style.visibility</p:attrName>
                                            </p:attrNameLst>
                                          </p:cBhvr>
                                          <p:to>
                                            <p:strVal val="visible"/>
                                          </p:to>
                                        </p:set>
                                        <p:anim calcmode="lin" valueType="num">
                                          <p:cBhvr>
                                            <p:cTn id="43" dur="300" fill="hold"/>
                                            <p:tgtEl>
                                              <p:spTgt spid="52"/>
                                            </p:tgtEl>
                                            <p:attrNameLst>
                                              <p:attrName>ppt_w</p:attrName>
                                            </p:attrNameLst>
                                          </p:cBhvr>
                                          <p:tavLst>
                                            <p:tav tm="0">
                                              <p:val>
                                                <p:fltVal val="0"/>
                                              </p:val>
                                            </p:tav>
                                            <p:tav tm="100000">
                                              <p:val>
                                                <p:strVal val="#ppt_w"/>
                                              </p:val>
                                            </p:tav>
                                          </p:tavLst>
                                        </p:anim>
                                        <p:anim calcmode="lin" valueType="num">
                                          <p:cBhvr>
                                            <p:cTn id="44" dur="300" fill="hold"/>
                                            <p:tgtEl>
                                              <p:spTgt spid="52"/>
                                            </p:tgtEl>
                                            <p:attrNameLst>
                                              <p:attrName>ppt_h</p:attrName>
                                            </p:attrNameLst>
                                          </p:cBhvr>
                                          <p:tavLst>
                                            <p:tav tm="0">
                                              <p:val>
                                                <p:fltVal val="0"/>
                                              </p:val>
                                            </p:tav>
                                            <p:tav tm="100000">
                                              <p:val>
                                                <p:strVal val="#ppt_h"/>
                                              </p:val>
                                            </p:tav>
                                          </p:tavLst>
                                        </p:anim>
                                        <p:animEffect transition="in" filter="fade">
                                          <p:cBhvr>
                                            <p:cTn id="45" dur="300"/>
                                            <p:tgtEl>
                                              <p:spTgt spid="52"/>
                                            </p:tgtEl>
                                          </p:cBhvr>
                                        </p:animEffect>
                                      </p:childTnLst>
                                    </p:cTn>
                                  </p:par>
                                  <p:par>
                                    <p:cTn id="46" presetID="6" presetClass="emph" presetSubtype="0" autoRev="1" fill="hold" grpId="1" nodeType="withEffect">
                                      <p:stCondLst>
                                        <p:cond delay="900"/>
                                      </p:stCondLst>
                                      <p:childTnLst>
                                        <p:animScale>
                                          <p:cBhvr>
                                            <p:cTn id="47" dur="150" fill="hold"/>
                                            <p:tgtEl>
                                              <p:spTgt spid="52"/>
                                            </p:tgtEl>
                                          </p:cBhvr>
                                          <p:by x="110000" y="110000"/>
                                        </p:animScale>
                                      </p:childTnLst>
                                    </p:cTn>
                                  </p:par>
                                  <p:par>
                                    <p:cTn id="48" presetID="53" presetClass="entr" presetSubtype="16" fill="hold" nodeType="withEffect">
                                      <p:stCondLst>
                                        <p:cond delay="900"/>
                                      </p:stCondLst>
                                      <p:childTnLst>
                                        <p:set>
                                          <p:cBhvr>
                                            <p:cTn id="49" dur="1" fill="hold">
                                              <p:stCondLst>
                                                <p:cond delay="0"/>
                                              </p:stCondLst>
                                            </p:cTn>
                                            <p:tgtEl>
                                              <p:spTgt spid="68"/>
                                            </p:tgtEl>
                                            <p:attrNameLst>
                                              <p:attrName>style.visibility</p:attrName>
                                            </p:attrNameLst>
                                          </p:cBhvr>
                                          <p:to>
                                            <p:strVal val="visible"/>
                                          </p:to>
                                        </p:set>
                                        <p:anim calcmode="lin" valueType="num">
                                          <p:cBhvr>
                                            <p:cTn id="50" dur="300" fill="hold"/>
                                            <p:tgtEl>
                                              <p:spTgt spid="68"/>
                                            </p:tgtEl>
                                            <p:attrNameLst>
                                              <p:attrName>ppt_w</p:attrName>
                                            </p:attrNameLst>
                                          </p:cBhvr>
                                          <p:tavLst>
                                            <p:tav tm="0">
                                              <p:val>
                                                <p:fltVal val="0"/>
                                              </p:val>
                                            </p:tav>
                                            <p:tav tm="100000">
                                              <p:val>
                                                <p:strVal val="#ppt_w"/>
                                              </p:val>
                                            </p:tav>
                                          </p:tavLst>
                                        </p:anim>
                                        <p:anim calcmode="lin" valueType="num">
                                          <p:cBhvr>
                                            <p:cTn id="51" dur="300" fill="hold"/>
                                            <p:tgtEl>
                                              <p:spTgt spid="68"/>
                                            </p:tgtEl>
                                            <p:attrNameLst>
                                              <p:attrName>ppt_h</p:attrName>
                                            </p:attrNameLst>
                                          </p:cBhvr>
                                          <p:tavLst>
                                            <p:tav tm="0">
                                              <p:val>
                                                <p:fltVal val="0"/>
                                              </p:val>
                                            </p:tav>
                                            <p:tav tm="100000">
                                              <p:val>
                                                <p:strVal val="#ppt_h"/>
                                              </p:val>
                                            </p:tav>
                                          </p:tavLst>
                                        </p:anim>
                                        <p:animEffect transition="in" filter="fade">
                                          <p:cBhvr>
                                            <p:cTn id="52" dur="300"/>
                                            <p:tgtEl>
                                              <p:spTgt spid="68"/>
                                            </p:tgtEl>
                                          </p:cBhvr>
                                        </p:animEffect>
                                      </p:childTnLst>
                                    </p:cTn>
                                  </p:par>
                                  <p:par>
                                    <p:cTn id="53" presetID="6" presetClass="emph" presetSubtype="0" autoRev="1" fill="hold" nodeType="withEffect">
                                      <p:stCondLst>
                                        <p:cond delay="1200"/>
                                      </p:stCondLst>
                                      <p:childTnLst>
                                        <p:animScale>
                                          <p:cBhvr>
                                            <p:cTn id="54" dur="150" fill="hold"/>
                                            <p:tgtEl>
                                              <p:spTgt spid="68"/>
                                            </p:tgtEl>
                                          </p:cBhvr>
                                          <p:by x="110000" y="110000"/>
                                        </p:animScale>
                                      </p:childTnLst>
                                    </p:cTn>
                                  </p:par>
                                  <p:par>
                                    <p:cTn id="55" presetID="53" presetClass="entr" presetSubtype="16" fill="hold" grpId="0" nodeType="withEffect">
                                      <p:stCondLst>
                                        <p:cond delay="700"/>
                                      </p:stCondLst>
                                      <p:childTnLst>
                                        <p:set>
                                          <p:cBhvr>
                                            <p:cTn id="56" dur="1" fill="hold">
                                              <p:stCondLst>
                                                <p:cond delay="0"/>
                                              </p:stCondLst>
                                            </p:cTn>
                                            <p:tgtEl>
                                              <p:spTgt spid="62"/>
                                            </p:tgtEl>
                                            <p:attrNameLst>
                                              <p:attrName>style.visibility</p:attrName>
                                            </p:attrNameLst>
                                          </p:cBhvr>
                                          <p:to>
                                            <p:strVal val="visible"/>
                                          </p:to>
                                        </p:set>
                                        <p:anim calcmode="lin" valueType="num">
                                          <p:cBhvr>
                                            <p:cTn id="57" dur="300" fill="hold"/>
                                            <p:tgtEl>
                                              <p:spTgt spid="62"/>
                                            </p:tgtEl>
                                            <p:attrNameLst>
                                              <p:attrName>ppt_w</p:attrName>
                                            </p:attrNameLst>
                                          </p:cBhvr>
                                          <p:tavLst>
                                            <p:tav tm="0">
                                              <p:val>
                                                <p:fltVal val="0"/>
                                              </p:val>
                                            </p:tav>
                                            <p:tav tm="100000">
                                              <p:val>
                                                <p:strVal val="#ppt_w"/>
                                              </p:val>
                                            </p:tav>
                                          </p:tavLst>
                                        </p:anim>
                                        <p:anim calcmode="lin" valueType="num">
                                          <p:cBhvr>
                                            <p:cTn id="58" dur="300" fill="hold"/>
                                            <p:tgtEl>
                                              <p:spTgt spid="62"/>
                                            </p:tgtEl>
                                            <p:attrNameLst>
                                              <p:attrName>ppt_h</p:attrName>
                                            </p:attrNameLst>
                                          </p:cBhvr>
                                          <p:tavLst>
                                            <p:tav tm="0">
                                              <p:val>
                                                <p:fltVal val="0"/>
                                              </p:val>
                                            </p:tav>
                                            <p:tav tm="100000">
                                              <p:val>
                                                <p:strVal val="#ppt_h"/>
                                              </p:val>
                                            </p:tav>
                                          </p:tavLst>
                                        </p:anim>
                                        <p:animEffect transition="in" filter="fade">
                                          <p:cBhvr>
                                            <p:cTn id="59" dur="300"/>
                                            <p:tgtEl>
                                              <p:spTgt spid="62"/>
                                            </p:tgtEl>
                                          </p:cBhvr>
                                        </p:animEffect>
                                      </p:childTnLst>
                                    </p:cTn>
                                  </p:par>
                                  <p:par>
                                    <p:cTn id="60" presetID="6" presetClass="emph" presetSubtype="0" autoRev="1" fill="hold" grpId="1" nodeType="withEffect">
                                      <p:stCondLst>
                                        <p:cond delay="1000"/>
                                      </p:stCondLst>
                                      <p:childTnLst>
                                        <p:animScale>
                                          <p:cBhvr>
                                            <p:cTn id="61" dur="150" fill="hold"/>
                                            <p:tgtEl>
                                              <p:spTgt spid="62"/>
                                            </p:tgtEl>
                                          </p:cBhvr>
                                          <p:by x="110000" y="110000"/>
                                        </p:animScale>
                                      </p:childTnLst>
                                    </p:cTn>
                                  </p:par>
                                  <p:par>
                                    <p:cTn id="62" presetID="53" presetClass="entr" presetSubtype="16" fill="hold" grpId="0" nodeType="withEffect">
                                      <p:stCondLst>
                                        <p:cond delay="1000"/>
                                      </p:stCondLst>
                                      <p:childTnLst>
                                        <p:set>
                                          <p:cBhvr>
                                            <p:cTn id="63" dur="1" fill="hold">
                                              <p:stCondLst>
                                                <p:cond delay="0"/>
                                              </p:stCondLst>
                                            </p:cTn>
                                            <p:tgtEl>
                                              <p:spTgt spid="64"/>
                                            </p:tgtEl>
                                            <p:attrNameLst>
                                              <p:attrName>style.visibility</p:attrName>
                                            </p:attrNameLst>
                                          </p:cBhvr>
                                          <p:to>
                                            <p:strVal val="visible"/>
                                          </p:to>
                                        </p:set>
                                        <p:anim calcmode="lin" valueType="num">
                                          <p:cBhvr>
                                            <p:cTn id="64" dur="300" fill="hold"/>
                                            <p:tgtEl>
                                              <p:spTgt spid="64"/>
                                            </p:tgtEl>
                                            <p:attrNameLst>
                                              <p:attrName>ppt_w</p:attrName>
                                            </p:attrNameLst>
                                          </p:cBhvr>
                                          <p:tavLst>
                                            <p:tav tm="0">
                                              <p:val>
                                                <p:fltVal val="0"/>
                                              </p:val>
                                            </p:tav>
                                            <p:tav tm="100000">
                                              <p:val>
                                                <p:strVal val="#ppt_w"/>
                                              </p:val>
                                            </p:tav>
                                          </p:tavLst>
                                        </p:anim>
                                        <p:anim calcmode="lin" valueType="num">
                                          <p:cBhvr>
                                            <p:cTn id="65" dur="300" fill="hold"/>
                                            <p:tgtEl>
                                              <p:spTgt spid="64"/>
                                            </p:tgtEl>
                                            <p:attrNameLst>
                                              <p:attrName>ppt_h</p:attrName>
                                            </p:attrNameLst>
                                          </p:cBhvr>
                                          <p:tavLst>
                                            <p:tav tm="0">
                                              <p:val>
                                                <p:fltVal val="0"/>
                                              </p:val>
                                            </p:tav>
                                            <p:tav tm="100000">
                                              <p:val>
                                                <p:strVal val="#ppt_h"/>
                                              </p:val>
                                            </p:tav>
                                          </p:tavLst>
                                        </p:anim>
                                        <p:animEffect transition="in" filter="fade">
                                          <p:cBhvr>
                                            <p:cTn id="66" dur="300"/>
                                            <p:tgtEl>
                                              <p:spTgt spid="64"/>
                                            </p:tgtEl>
                                          </p:cBhvr>
                                        </p:animEffect>
                                      </p:childTnLst>
                                    </p:cTn>
                                  </p:par>
                                  <p:par>
                                    <p:cTn id="67" presetID="6" presetClass="emph" presetSubtype="0" autoRev="1" fill="hold" grpId="1" nodeType="withEffect">
                                      <p:stCondLst>
                                        <p:cond delay="1300"/>
                                      </p:stCondLst>
                                      <p:childTnLst>
                                        <p:animScale>
                                          <p:cBhvr>
                                            <p:cTn id="68" dur="150" fill="hold"/>
                                            <p:tgtEl>
                                              <p:spTgt spid="64"/>
                                            </p:tgtEl>
                                          </p:cBhvr>
                                          <p:by x="110000" y="110000"/>
                                        </p:animScale>
                                      </p:childTnLst>
                                    </p:cTn>
                                  </p:par>
                                  <p:par>
                                    <p:cTn id="69" presetID="53" presetClass="entr" presetSubtype="16" fill="hold" grpId="0" nodeType="withEffect">
                                      <p:stCondLst>
                                        <p:cond delay="1100"/>
                                      </p:stCondLst>
                                      <p:childTnLst>
                                        <p:set>
                                          <p:cBhvr>
                                            <p:cTn id="70" dur="1" fill="hold">
                                              <p:stCondLst>
                                                <p:cond delay="0"/>
                                              </p:stCondLst>
                                            </p:cTn>
                                            <p:tgtEl>
                                              <p:spTgt spid="56"/>
                                            </p:tgtEl>
                                            <p:attrNameLst>
                                              <p:attrName>style.visibility</p:attrName>
                                            </p:attrNameLst>
                                          </p:cBhvr>
                                          <p:to>
                                            <p:strVal val="visible"/>
                                          </p:to>
                                        </p:set>
                                        <p:anim calcmode="lin" valueType="num">
                                          <p:cBhvr>
                                            <p:cTn id="71" dur="300" fill="hold"/>
                                            <p:tgtEl>
                                              <p:spTgt spid="56"/>
                                            </p:tgtEl>
                                            <p:attrNameLst>
                                              <p:attrName>ppt_w</p:attrName>
                                            </p:attrNameLst>
                                          </p:cBhvr>
                                          <p:tavLst>
                                            <p:tav tm="0">
                                              <p:val>
                                                <p:fltVal val="0"/>
                                              </p:val>
                                            </p:tav>
                                            <p:tav tm="100000">
                                              <p:val>
                                                <p:strVal val="#ppt_w"/>
                                              </p:val>
                                            </p:tav>
                                          </p:tavLst>
                                        </p:anim>
                                        <p:anim calcmode="lin" valueType="num">
                                          <p:cBhvr>
                                            <p:cTn id="72" dur="300" fill="hold"/>
                                            <p:tgtEl>
                                              <p:spTgt spid="56"/>
                                            </p:tgtEl>
                                            <p:attrNameLst>
                                              <p:attrName>ppt_h</p:attrName>
                                            </p:attrNameLst>
                                          </p:cBhvr>
                                          <p:tavLst>
                                            <p:tav tm="0">
                                              <p:val>
                                                <p:fltVal val="0"/>
                                              </p:val>
                                            </p:tav>
                                            <p:tav tm="100000">
                                              <p:val>
                                                <p:strVal val="#ppt_h"/>
                                              </p:val>
                                            </p:tav>
                                          </p:tavLst>
                                        </p:anim>
                                        <p:animEffect transition="in" filter="fade">
                                          <p:cBhvr>
                                            <p:cTn id="73" dur="300"/>
                                            <p:tgtEl>
                                              <p:spTgt spid="56"/>
                                            </p:tgtEl>
                                          </p:cBhvr>
                                        </p:animEffect>
                                      </p:childTnLst>
                                    </p:cTn>
                                  </p:par>
                                  <p:par>
                                    <p:cTn id="74" presetID="6" presetClass="emph" presetSubtype="0" autoRev="1" fill="hold" grpId="1" nodeType="withEffect">
                                      <p:stCondLst>
                                        <p:cond delay="1400"/>
                                      </p:stCondLst>
                                      <p:childTnLst>
                                        <p:animScale>
                                          <p:cBhvr>
                                            <p:cTn id="75" dur="150" fill="hold"/>
                                            <p:tgtEl>
                                              <p:spTgt spid="56"/>
                                            </p:tgtEl>
                                          </p:cBhvr>
                                          <p:by x="110000" y="110000"/>
                                        </p:animScale>
                                      </p:childTnLst>
                                    </p:cTn>
                                  </p:par>
                                </p:childTnLst>
                              </p:cTn>
                            </p:par>
                            <p:par>
                              <p:cTn id="76" fill="hold">
                                <p:stCondLst>
                                  <p:cond delay="1000"/>
                                </p:stCondLst>
                                <p:childTnLst>
                                  <p:par>
                                    <p:cTn id="77" presetID="10" presetClass="entr" presetSubtype="0" fill="hold" grpId="0" nodeType="afterEffect">
                                      <p:stCondLst>
                                        <p:cond delay="0"/>
                                      </p:stCondLst>
                                      <p:childTnLst>
                                        <p:set>
                                          <p:cBhvr>
                                            <p:cTn id="78" dur="1" fill="hold">
                                              <p:stCondLst>
                                                <p:cond delay="0"/>
                                              </p:stCondLst>
                                            </p:cTn>
                                            <p:tgtEl>
                                              <p:spTgt spid="94"/>
                                            </p:tgtEl>
                                            <p:attrNameLst>
                                              <p:attrName>style.visibility</p:attrName>
                                            </p:attrNameLst>
                                          </p:cBhvr>
                                          <p:to>
                                            <p:strVal val="visible"/>
                                          </p:to>
                                        </p:set>
                                        <p:animEffect transition="in" filter="fade">
                                          <p:cBhvr>
                                            <p:cTn id="79" dur="500"/>
                                            <p:tgtEl>
                                              <p:spTgt spid="9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fade">
                                          <p:cBhvr>
                                            <p:cTn id="82" dur="500"/>
                                            <p:tgtEl>
                                              <p:spTgt spid="3"/>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fade">
                                          <p:cBhvr>
                                            <p:cTn id="85" dur="500"/>
                                            <p:tgtEl>
                                              <p:spTgt spid="4"/>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
                                            </p:tgtEl>
                                            <p:attrNameLst>
                                              <p:attrName>style.visibility</p:attrName>
                                            </p:attrNameLst>
                                          </p:cBhvr>
                                          <p:to>
                                            <p:strVal val="visible"/>
                                          </p:to>
                                        </p:set>
                                        <p:animEffect transition="in" filter="fade">
                                          <p:cBhvr>
                                            <p:cTn id="8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ldLvl="0" animBg="1"/>
          <p:bldP spid="48" grpId="0" bldLvl="0" animBg="1"/>
          <p:bldP spid="50" grpId="0" bldLvl="0" animBg="1"/>
          <p:bldP spid="50" grpId="1" bldLvl="0" animBg="1"/>
          <p:bldP spid="52" grpId="0" bldLvl="0" animBg="1"/>
          <p:bldP spid="52" grpId="1" bldLvl="0" animBg="1"/>
          <p:bldP spid="56" grpId="0" bldLvl="0" animBg="1"/>
          <p:bldP spid="56" grpId="1" bldLvl="0" animBg="1"/>
          <p:bldP spid="62" grpId="0" bldLvl="0" animBg="1"/>
          <p:bldP spid="62" grpId="1" bldLvl="0" animBg="1"/>
          <p:bldP spid="64" grpId="0" bldLvl="0" animBg="1"/>
          <p:bldP spid="64" grpId="1" bldLvl="0" animBg="1"/>
          <p:bldP spid="66" grpId="0" bldLvl="0" animBg="1"/>
          <p:bldP spid="66" grpId="1" bldLvl="0" animBg="1"/>
          <p:bldP spid="67" grpId="0"/>
          <p:bldP spid="67" grpId="1"/>
          <p:bldP spid="94" grpId="0"/>
          <p:bldP spid="3" grpId="0"/>
          <p:bldP spid="4" grpId="0"/>
          <p:bldP spid="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750" fill="hold"/>
                                            <p:tgtEl>
                                              <p:spTgt spid="48"/>
                                            </p:tgtEl>
                                            <p:attrNameLst>
                                              <p:attrName>ppt_x</p:attrName>
                                            </p:attrNameLst>
                                          </p:cBhvr>
                                          <p:tavLst>
                                            <p:tav tm="0">
                                              <p:val>
                                                <p:strVal val="0-#ppt_w/2"/>
                                              </p:val>
                                            </p:tav>
                                            <p:tav tm="100000">
                                              <p:val>
                                                <p:strVal val="#ppt_x"/>
                                              </p:val>
                                            </p:tav>
                                          </p:tavLst>
                                        </p:anim>
                                        <p:anim calcmode="lin" valueType="num">
                                          <p:cBhvr additive="base">
                                            <p:cTn id="8" dur="750" fill="hold"/>
                                            <p:tgtEl>
                                              <p:spTgt spid="4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0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750" fill="hold"/>
                                            <p:tgtEl>
                                              <p:spTgt spid="93"/>
                                            </p:tgtEl>
                                            <p:attrNameLst>
                                              <p:attrName>ppt_x</p:attrName>
                                            </p:attrNameLst>
                                          </p:cBhvr>
                                          <p:tavLst>
                                            <p:tav tm="0">
                                              <p:val>
                                                <p:strVal val="1+#ppt_w/2"/>
                                              </p:val>
                                            </p:tav>
                                            <p:tav tm="100000">
                                              <p:val>
                                                <p:strVal val="#ppt_x"/>
                                              </p:val>
                                            </p:tav>
                                          </p:tavLst>
                                        </p:anim>
                                        <p:anim calcmode="lin" valueType="num">
                                          <p:cBhvr additive="base">
                                            <p:cTn id="12" dur="750" fill="hold"/>
                                            <p:tgtEl>
                                              <p:spTgt spid="93"/>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66"/>
                                            </p:tgtEl>
                                            <p:attrNameLst>
                                              <p:attrName>style.visibility</p:attrName>
                                            </p:attrNameLst>
                                          </p:cBhvr>
                                          <p:to>
                                            <p:strVal val="visible"/>
                                          </p:to>
                                        </p:set>
                                        <p:anim calcmode="lin" valueType="num">
                                          <p:cBhvr>
                                            <p:cTn id="15" dur="300" fill="hold"/>
                                            <p:tgtEl>
                                              <p:spTgt spid="66"/>
                                            </p:tgtEl>
                                            <p:attrNameLst>
                                              <p:attrName>ppt_w</p:attrName>
                                            </p:attrNameLst>
                                          </p:cBhvr>
                                          <p:tavLst>
                                            <p:tav tm="0">
                                              <p:val>
                                                <p:fltVal val="0"/>
                                              </p:val>
                                            </p:tav>
                                            <p:tav tm="100000">
                                              <p:val>
                                                <p:strVal val="#ppt_w"/>
                                              </p:val>
                                            </p:tav>
                                          </p:tavLst>
                                        </p:anim>
                                        <p:anim calcmode="lin" valueType="num">
                                          <p:cBhvr>
                                            <p:cTn id="16" dur="300" fill="hold"/>
                                            <p:tgtEl>
                                              <p:spTgt spid="66"/>
                                            </p:tgtEl>
                                            <p:attrNameLst>
                                              <p:attrName>ppt_h</p:attrName>
                                            </p:attrNameLst>
                                          </p:cBhvr>
                                          <p:tavLst>
                                            <p:tav tm="0">
                                              <p:val>
                                                <p:fltVal val="0"/>
                                              </p:val>
                                            </p:tav>
                                            <p:tav tm="100000">
                                              <p:val>
                                                <p:strVal val="#ppt_h"/>
                                              </p:val>
                                            </p:tav>
                                          </p:tavLst>
                                        </p:anim>
                                        <p:animEffect transition="in" filter="fade">
                                          <p:cBhvr>
                                            <p:cTn id="17" dur="300"/>
                                            <p:tgtEl>
                                              <p:spTgt spid="66"/>
                                            </p:tgtEl>
                                          </p:cBhvr>
                                        </p:animEffect>
                                      </p:childTnLst>
                                    </p:cTn>
                                  </p:par>
                                  <p:par>
                                    <p:cTn id="18" presetID="6" presetClass="emph" presetSubtype="0" autoRev="1" fill="hold" grpId="1" nodeType="withEffect">
                                      <p:stCondLst>
                                        <p:cond delay="800"/>
                                      </p:stCondLst>
                                      <p:childTnLst>
                                        <p:animScale>
                                          <p:cBhvr>
                                            <p:cTn id="19" dur="150" fill="hold"/>
                                            <p:tgtEl>
                                              <p:spTgt spid="66"/>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88"/>
                                            </p:tgtEl>
                                            <p:attrNameLst>
                                              <p:attrName>style.visibility</p:attrName>
                                            </p:attrNameLst>
                                          </p:cBhvr>
                                          <p:to>
                                            <p:strVal val="visible"/>
                                          </p:to>
                                        </p:set>
                                        <p:anim calcmode="lin" valueType="num">
                                          <p:cBhvr>
                                            <p:cTn id="22" dur="300" fill="hold"/>
                                            <p:tgtEl>
                                              <p:spTgt spid="88"/>
                                            </p:tgtEl>
                                            <p:attrNameLst>
                                              <p:attrName>ppt_w</p:attrName>
                                            </p:attrNameLst>
                                          </p:cBhvr>
                                          <p:tavLst>
                                            <p:tav tm="0">
                                              <p:val>
                                                <p:fltVal val="0"/>
                                              </p:val>
                                            </p:tav>
                                            <p:tav tm="100000">
                                              <p:val>
                                                <p:strVal val="#ppt_w"/>
                                              </p:val>
                                            </p:tav>
                                          </p:tavLst>
                                        </p:anim>
                                        <p:anim calcmode="lin" valueType="num">
                                          <p:cBhvr>
                                            <p:cTn id="23" dur="300" fill="hold"/>
                                            <p:tgtEl>
                                              <p:spTgt spid="88"/>
                                            </p:tgtEl>
                                            <p:attrNameLst>
                                              <p:attrName>ppt_h</p:attrName>
                                            </p:attrNameLst>
                                          </p:cBhvr>
                                          <p:tavLst>
                                            <p:tav tm="0">
                                              <p:val>
                                                <p:fltVal val="0"/>
                                              </p:val>
                                            </p:tav>
                                            <p:tav tm="100000">
                                              <p:val>
                                                <p:strVal val="#ppt_h"/>
                                              </p:val>
                                            </p:tav>
                                          </p:tavLst>
                                        </p:anim>
                                        <p:animEffect transition="in" filter="fade">
                                          <p:cBhvr>
                                            <p:cTn id="24" dur="300"/>
                                            <p:tgtEl>
                                              <p:spTgt spid="88"/>
                                            </p:tgtEl>
                                          </p:cBhvr>
                                        </p:animEffect>
                                      </p:childTnLst>
                                    </p:cTn>
                                  </p:par>
                                  <p:par>
                                    <p:cTn id="25" presetID="6" presetClass="emph" presetSubtype="0" autoRev="1" fill="hold" nodeType="withEffect">
                                      <p:stCondLst>
                                        <p:cond delay="1100"/>
                                      </p:stCondLst>
                                      <p:childTnLst>
                                        <p:animScale>
                                          <p:cBhvr>
                                            <p:cTn id="26" dur="150" fill="hold"/>
                                            <p:tgtEl>
                                              <p:spTgt spid="88"/>
                                            </p:tgtEl>
                                          </p:cBhvr>
                                          <p:by x="110000" y="110000"/>
                                        </p:animScale>
                                      </p:childTnLst>
                                    </p:cTn>
                                  </p:par>
                                  <p:par>
                                    <p:cTn id="27" presetID="53" presetClass="entr" presetSubtype="16" fill="hold" grpId="0" nodeType="withEffect">
                                      <p:stCondLst>
                                        <p:cond delay="800"/>
                                      </p:stCondLst>
                                      <p:childTnLst>
                                        <p:set>
                                          <p:cBhvr>
                                            <p:cTn id="28" dur="1" fill="hold">
                                              <p:stCondLst>
                                                <p:cond delay="0"/>
                                              </p:stCondLst>
                                            </p:cTn>
                                            <p:tgtEl>
                                              <p:spTgt spid="50"/>
                                            </p:tgtEl>
                                            <p:attrNameLst>
                                              <p:attrName>style.visibility</p:attrName>
                                            </p:attrNameLst>
                                          </p:cBhvr>
                                          <p:to>
                                            <p:strVal val="visible"/>
                                          </p:to>
                                        </p:set>
                                        <p:anim calcmode="lin" valueType="num">
                                          <p:cBhvr>
                                            <p:cTn id="29" dur="300" fill="hold"/>
                                            <p:tgtEl>
                                              <p:spTgt spid="50"/>
                                            </p:tgtEl>
                                            <p:attrNameLst>
                                              <p:attrName>ppt_w</p:attrName>
                                            </p:attrNameLst>
                                          </p:cBhvr>
                                          <p:tavLst>
                                            <p:tav tm="0">
                                              <p:val>
                                                <p:fltVal val="0"/>
                                              </p:val>
                                            </p:tav>
                                            <p:tav tm="100000">
                                              <p:val>
                                                <p:strVal val="#ppt_w"/>
                                              </p:val>
                                            </p:tav>
                                          </p:tavLst>
                                        </p:anim>
                                        <p:anim calcmode="lin" valueType="num">
                                          <p:cBhvr>
                                            <p:cTn id="30" dur="300" fill="hold"/>
                                            <p:tgtEl>
                                              <p:spTgt spid="50"/>
                                            </p:tgtEl>
                                            <p:attrNameLst>
                                              <p:attrName>ppt_h</p:attrName>
                                            </p:attrNameLst>
                                          </p:cBhvr>
                                          <p:tavLst>
                                            <p:tav tm="0">
                                              <p:val>
                                                <p:fltVal val="0"/>
                                              </p:val>
                                            </p:tav>
                                            <p:tav tm="100000">
                                              <p:val>
                                                <p:strVal val="#ppt_h"/>
                                              </p:val>
                                            </p:tav>
                                          </p:tavLst>
                                        </p:anim>
                                        <p:animEffect transition="in" filter="fade">
                                          <p:cBhvr>
                                            <p:cTn id="31" dur="300"/>
                                            <p:tgtEl>
                                              <p:spTgt spid="50"/>
                                            </p:tgtEl>
                                          </p:cBhvr>
                                        </p:animEffect>
                                      </p:childTnLst>
                                    </p:cTn>
                                  </p:par>
                                  <p:par>
                                    <p:cTn id="32" presetID="6" presetClass="emph" presetSubtype="0" autoRev="1" fill="hold" grpId="1" nodeType="withEffect">
                                      <p:stCondLst>
                                        <p:cond delay="1100"/>
                                      </p:stCondLst>
                                      <p:childTnLst>
                                        <p:animScale>
                                          <p:cBhvr>
                                            <p:cTn id="33" dur="150" fill="hold"/>
                                            <p:tgtEl>
                                              <p:spTgt spid="50"/>
                                            </p:tgtEl>
                                          </p:cBhvr>
                                          <p:by x="110000" y="110000"/>
                                        </p:animScale>
                                      </p:childTnLst>
                                    </p:cTn>
                                  </p:par>
                                  <p:par>
                                    <p:cTn id="34" presetID="53" presetClass="entr" presetSubtype="16" fill="hold" grpId="0" nodeType="withEffect">
                                      <p:stCondLst>
                                        <p:cond delay="1100"/>
                                      </p:stCondLst>
                                      <p:childTnLst>
                                        <p:set>
                                          <p:cBhvr>
                                            <p:cTn id="35" dur="1" fill="hold">
                                              <p:stCondLst>
                                                <p:cond delay="0"/>
                                              </p:stCondLst>
                                            </p:cTn>
                                            <p:tgtEl>
                                              <p:spTgt spid="67"/>
                                            </p:tgtEl>
                                            <p:attrNameLst>
                                              <p:attrName>style.visibility</p:attrName>
                                            </p:attrNameLst>
                                          </p:cBhvr>
                                          <p:to>
                                            <p:strVal val="visible"/>
                                          </p:to>
                                        </p:set>
                                        <p:anim calcmode="lin" valueType="num">
                                          <p:cBhvr>
                                            <p:cTn id="36" dur="300" fill="hold"/>
                                            <p:tgtEl>
                                              <p:spTgt spid="67"/>
                                            </p:tgtEl>
                                            <p:attrNameLst>
                                              <p:attrName>ppt_w</p:attrName>
                                            </p:attrNameLst>
                                          </p:cBhvr>
                                          <p:tavLst>
                                            <p:tav tm="0">
                                              <p:val>
                                                <p:fltVal val="0"/>
                                              </p:val>
                                            </p:tav>
                                            <p:tav tm="100000">
                                              <p:val>
                                                <p:strVal val="#ppt_w"/>
                                              </p:val>
                                            </p:tav>
                                          </p:tavLst>
                                        </p:anim>
                                        <p:anim calcmode="lin" valueType="num">
                                          <p:cBhvr>
                                            <p:cTn id="37" dur="300" fill="hold"/>
                                            <p:tgtEl>
                                              <p:spTgt spid="67"/>
                                            </p:tgtEl>
                                            <p:attrNameLst>
                                              <p:attrName>ppt_h</p:attrName>
                                            </p:attrNameLst>
                                          </p:cBhvr>
                                          <p:tavLst>
                                            <p:tav tm="0">
                                              <p:val>
                                                <p:fltVal val="0"/>
                                              </p:val>
                                            </p:tav>
                                            <p:tav tm="100000">
                                              <p:val>
                                                <p:strVal val="#ppt_h"/>
                                              </p:val>
                                            </p:tav>
                                          </p:tavLst>
                                        </p:anim>
                                        <p:animEffect transition="in" filter="fade">
                                          <p:cBhvr>
                                            <p:cTn id="38" dur="300"/>
                                            <p:tgtEl>
                                              <p:spTgt spid="67"/>
                                            </p:tgtEl>
                                          </p:cBhvr>
                                        </p:animEffect>
                                      </p:childTnLst>
                                    </p:cTn>
                                  </p:par>
                                  <p:par>
                                    <p:cTn id="39" presetID="6" presetClass="emph" presetSubtype="0" autoRev="1" fill="hold" grpId="1" nodeType="withEffect">
                                      <p:stCondLst>
                                        <p:cond delay="1400"/>
                                      </p:stCondLst>
                                      <p:childTnLst>
                                        <p:animScale>
                                          <p:cBhvr>
                                            <p:cTn id="40" dur="150" fill="hold"/>
                                            <p:tgtEl>
                                              <p:spTgt spid="67"/>
                                            </p:tgtEl>
                                          </p:cBhvr>
                                          <p:by x="110000" y="110000"/>
                                        </p:animScale>
                                      </p:childTnLst>
                                    </p:cTn>
                                  </p:par>
                                  <p:par>
                                    <p:cTn id="41" presetID="53" presetClass="entr" presetSubtype="16" fill="hold" grpId="0" nodeType="withEffect">
                                      <p:stCondLst>
                                        <p:cond delay="600"/>
                                      </p:stCondLst>
                                      <p:childTnLst>
                                        <p:set>
                                          <p:cBhvr>
                                            <p:cTn id="42" dur="1" fill="hold">
                                              <p:stCondLst>
                                                <p:cond delay="0"/>
                                              </p:stCondLst>
                                            </p:cTn>
                                            <p:tgtEl>
                                              <p:spTgt spid="52"/>
                                            </p:tgtEl>
                                            <p:attrNameLst>
                                              <p:attrName>style.visibility</p:attrName>
                                            </p:attrNameLst>
                                          </p:cBhvr>
                                          <p:to>
                                            <p:strVal val="visible"/>
                                          </p:to>
                                        </p:set>
                                        <p:anim calcmode="lin" valueType="num">
                                          <p:cBhvr>
                                            <p:cTn id="43" dur="300" fill="hold"/>
                                            <p:tgtEl>
                                              <p:spTgt spid="52"/>
                                            </p:tgtEl>
                                            <p:attrNameLst>
                                              <p:attrName>ppt_w</p:attrName>
                                            </p:attrNameLst>
                                          </p:cBhvr>
                                          <p:tavLst>
                                            <p:tav tm="0">
                                              <p:val>
                                                <p:fltVal val="0"/>
                                              </p:val>
                                            </p:tav>
                                            <p:tav tm="100000">
                                              <p:val>
                                                <p:strVal val="#ppt_w"/>
                                              </p:val>
                                            </p:tav>
                                          </p:tavLst>
                                        </p:anim>
                                        <p:anim calcmode="lin" valueType="num">
                                          <p:cBhvr>
                                            <p:cTn id="44" dur="300" fill="hold"/>
                                            <p:tgtEl>
                                              <p:spTgt spid="52"/>
                                            </p:tgtEl>
                                            <p:attrNameLst>
                                              <p:attrName>ppt_h</p:attrName>
                                            </p:attrNameLst>
                                          </p:cBhvr>
                                          <p:tavLst>
                                            <p:tav tm="0">
                                              <p:val>
                                                <p:fltVal val="0"/>
                                              </p:val>
                                            </p:tav>
                                            <p:tav tm="100000">
                                              <p:val>
                                                <p:strVal val="#ppt_h"/>
                                              </p:val>
                                            </p:tav>
                                          </p:tavLst>
                                        </p:anim>
                                        <p:animEffect transition="in" filter="fade">
                                          <p:cBhvr>
                                            <p:cTn id="45" dur="300"/>
                                            <p:tgtEl>
                                              <p:spTgt spid="52"/>
                                            </p:tgtEl>
                                          </p:cBhvr>
                                        </p:animEffect>
                                      </p:childTnLst>
                                    </p:cTn>
                                  </p:par>
                                  <p:par>
                                    <p:cTn id="46" presetID="6" presetClass="emph" presetSubtype="0" autoRev="1" fill="hold" grpId="1" nodeType="withEffect">
                                      <p:stCondLst>
                                        <p:cond delay="900"/>
                                      </p:stCondLst>
                                      <p:childTnLst>
                                        <p:animScale>
                                          <p:cBhvr>
                                            <p:cTn id="47" dur="150" fill="hold"/>
                                            <p:tgtEl>
                                              <p:spTgt spid="52"/>
                                            </p:tgtEl>
                                          </p:cBhvr>
                                          <p:by x="110000" y="110000"/>
                                        </p:animScale>
                                      </p:childTnLst>
                                    </p:cTn>
                                  </p:par>
                                  <p:par>
                                    <p:cTn id="48" presetID="53" presetClass="entr" presetSubtype="16" fill="hold" nodeType="withEffect">
                                      <p:stCondLst>
                                        <p:cond delay="900"/>
                                      </p:stCondLst>
                                      <p:childTnLst>
                                        <p:set>
                                          <p:cBhvr>
                                            <p:cTn id="49" dur="1" fill="hold">
                                              <p:stCondLst>
                                                <p:cond delay="0"/>
                                              </p:stCondLst>
                                            </p:cTn>
                                            <p:tgtEl>
                                              <p:spTgt spid="68"/>
                                            </p:tgtEl>
                                            <p:attrNameLst>
                                              <p:attrName>style.visibility</p:attrName>
                                            </p:attrNameLst>
                                          </p:cBhvr>
                                          <p:to>
                                            <p:strVal val="visible"/>
                                          </p:to>
                                        </p:set>
                                        <p:anim calcmode="lin" valueType="num">
                                          <p:cBhvr>
                                            <p:cTn id="50" dur="300" fill="hold"/>
                                            <p:tgtEl>
                                              <p:spTgt spid="68"/>
                                            </p:tgtEl>
                                            <p:attrNameLst>
                                              <p:attrName>ppt_w</p:attrName>
                                            </p:attrNameLst>
                                          </p:cBhvr>
                                          <p:tavLst>
                                            <p:tav tm="0">
                                              <p:val>
                                                <p:fltVal val="0"/>
                                              </p:val>
                                            </p:tav>
                                            <p:tav tm="100000">
                                              <p:val>
                                                <p:strVal val="#ppt_w"/>
                                              </p:val>
                                            </p:tav>
                                          </p:tavLst>
                                        </p:anim>
                                        <p:anim calcmode="lin" valueType="num">
                                          <p:cBhvr>
                                            <p:cTn id="51" dur="300" fill="hold"/>
                                            <p:tgtEl>
                                              <p:spTgt spid="68"/>
                                            </p:tgtEl>
                                            <p:attrNameLst>
                                              <p:attrName>ppt_h</p:attrName>
                                            </p:attrNameLst>
                                          </p:cBhvr>
                                          <p:tavLst>
                                            <p:tav tm="0">
                                              <p:val>
                                                <p:fltVal val="0"/>
                                              </p:val>
                                            </p:tav>
                                            <p:tav tm="100000">
                                              <p:val>
                                                <p:strVal val="#ppt_h"/>
                                              </p:val>
                                            </p:tav>
                                          </p:tavLst>
                                        </p:anim>
                                        <p:animEffect transition="in" filter="fade">
                                          <p:cBhvr>
                                            <p:cTn id="52" dur="300"/>
                                            <p:tgtEl>
                                              <p:spTgt spid="68"/>
                                            </p:tgtEl>
                                          </p:cBhvr>
                                        </p:animEffect>
                                      </p:childTnLst>
                                    </p:cTn>
                                  </p:par>
                                  <p:par>
                                    <p:cTn id="53" presetID="6" presetClass="emph" presetSubtype="0" autoRev="1" fill="hold" nodeType="withEffect">
                                      <p:stCondLst>
                                        <p:cond delay="1200"/>
                                      </p:stCondLst>
                                      <p:childTnLst>
                                        <p:animScale>
                                          <p:cBhvr>
                                            <p:cTn id="54" dur="150" fill="hold"/>
                                            <p:tgtEl>
                                              <p:spTgt spid="68"/>
                                            </p:tgtEl>
                                          </p:cBhvr>
                                          <p:by x="110000" y="110000"/>
                                        </p:animScale>
                                      </p:childTnLst>
                                    </p:cTn>
                                  </p:par>
                                  <p:par>
                                    <p:cTn id="55" presetID="53" presetClass="entr" presetSubtype="16" fill="hold" grpId="0" nodeType="withEffect">
                                      <p:stCondLst>
                                        <p:cond delay="700"/>
                                      </p:stCondLst>
                                      <p:childTnLst>
                                        <p:set>
                                          <p:cBhvr>
                                            <p:cTn id="56" dur="1" fill="hold">
                                              <p:stCondLst>
                                                <p:cond delay="0"/>
                                              </p:stCondLst>
                                            </p:cTn>
                                            <p:tgtEl>
                                              <p:spTgt spid="62"/>
                                            </p:tgtEl>
                                            <p:attrNameLst>
                                              <p:attrName>style.visibility</p:attrName>
                                            </p:attrNameLst>
                                          </p:cBhvr>
                                          <p:to>
                                            <p:strVal val="visible"/>
                                          </p:to>
                                        </p:set>
                                        <p:anim calcmode="lin" valueType="num">
                                          <p:cBhvr>
                                            <p:cTn id="57" dur="300" fill="hold"/>
                                            <p:tgtEl>
                                              <p:spTgt spid="62"/>
                                            </p:tgtEl>
                                            <p:attrNameLst>
                                              <p:attrName>ppt_w</p:attrName>
                                            </p:attrNameLst>
                                          </p:cBhvr>
                                          <p:tavLst>
                                            <p:tav tm="0">
                                              <p:val>
                                                <p:fltVal val="0"/>
                                              </p:val>
                                            </p:tav>
                                            <p:tav tm="100000">
                                              <p:val>
                                                <p:strVal val="#ppt_w"/>
                                              </p:val>
                                            </p:tav>
                                          </p:tavLst>
                                        </p:anim>
                                        <p:anim calcmode="lin" valueType="num">
                                          <p:cBhvr>
                                            <p:cTn id="58" dur="300" fill="hold"/>
                                            <p:tgtEl>
                                              <p:spTgt spid="62"/>
                                            </p:tgtEl>
                                            <p:attrNameLst>
                                              <p:attrName>ppt_h</p:attrName>
                                            </p:attrNameLst>
                                          </p:cBhvr>
                                          <p:tavLst>
                                            <p:tav tm="0">
                                              <p:val>
                                                <p:fltVal val="0"/>
                                              </p:val>
                                            </p:tav>
                                            <p:tav tm="100000">
                                              <p:val>
                                                <p:strVal val="#ppt_h"/>
                                              </p:val>
                                            </p:tav>
                                          </p:tavLst>
                                        </p:anim>
                                        <p:animEffect transition="in" filter="fade">
                                          <p:cBhvr>
                                            <p:cTn id="59" dur="300"/>
                                            <p:tgtEl>
                                              <p:spTgt spid="62"/>
                                            </p:tgtEl>
                                          </p:cBhvr>
                                        </p:animEffect>
                                      </p:childTnLst>
                                    </p:cTn>
                                  </p:par>
                                  <p:par>
                                    <p:cTn id="60" presetID="6" presetClass="emph" presetSubtype="0" autoRev="1" fill="hold" grpId="1" nodeType="withEffect">
                                      <p:stCondLst>
                                        <p:cond delay="1000"/>
                                      </p:stCondLst>
                                      <p:childTnLst>
                                        <p:animScale>
                                          <p:cBhvr>
                                            <p:cTn id="61" dur="150" fill="hold"/>
                                            <p:tgtEl>
                                              <p:spTgt spid="62"/>
                                            </p:tgtEl>
                                          </p:cBhvr>
                                          <p:by x="110000" y="110000"/>
                                        </p:animScale>
                                      </p:childTnLst>
                                    </p:cTn>
                                  </p:par>
                                  <p:par>
                                    <p:cTn id="62" presetID="53" presetClass="entr" presetSubtype="16" fill="hold" grpId="0" nodeType="withEffect">
                                      <p:stCondLst>
                                        <p:cond delay="1000"/>
                                      </p:stCondLst>
                                      <p:childTnLst>
                                        <p:set>
                                          <p:cBhvr>
                                            <p:cTn id="63" dur="1" fill="hold">
                                              <p:stCondLst>
                                                <p:cond delay="0"/>
                                              </p:stCondLst>
                                            </p:cTn>
                                            <p:tgtEl>
                                              <p:spTgt spid="64"/>
                                            </p:tgtEl>
                                            <p:attrNameLst>
                                              <p:attrName>style.visibility</p:attrName>
                                            </p:attrNameLst>
                                          </p:cBhvr>
                                          <p:to>
                                            <p:strVal val="visible"/>
                                          </p:to>
                                        </p:set>
                                        <p:anim calcmode="lin" valueType="num">
                                          <p:cBhvr>
                                            <p:cTn id="64" dur="300" fill="hold"/>
                                            <p:tgtEl>
                                              <p:spTgt spid="64"/>
                                            </p:tgtEl>
                                            <p:attrNameLst>
                                              <p:attrName>ppt_w</p:attrName>
                                            </p:attrNameLst>
                                          </p:cBhvr>
                                          <p:tavLst>
                                            <p:tav tm="0">
                                              <p:val>
                                                <p:fltVal val="0"/>
                                              </p:val>
                                            </p:tav>
                                            <p:tav tm="100000">
                                              <p:val>
                                                <p:strVal val="#ppt_w"/>
                                              </p:val>
                                            </p:tav>
                                          </p:tavLst>
                                        </p:anim>
                                        <p:anim calcmode="lin" valueType="num">
                                          <p:cBhvr>
                                            <p:cTn id="65" dur="300" fill="hold"/>
                                            <p:tgtEl>
                                              <p:spTgt spid="64"/>
                                            </p:tgtEl>
                                            <p:attrNameLst>
                                              <p:attrName>ppt_h</p:attrName>
                                            </p:attrNameLst>
                                          </p:cBhvr>
                                          <p:tavLst>
                                            <p:tav tm="0">
                                              <p:val>
                                                <p:fltVal val="0"/>
                                              </p:val>
                                            </p:tav>
                                            <p:tav tm="100000">
                                              <p:val>
                                                <p:strVal val="#ppt_h"/>
                                              </p:val>
                                            </p:tav>
                                          </p:tavLst>
                                        </p:anim>
                                        <p:animEffect transition="in" filter="fade">
                                          <p:cBhvr>
                                            <p:cTn id="66" dur="300"/>
                                            <p:tgtEl>
                                              <p:spTgt spid="64"/>
                                            </p:tgtEl>
                                          </p:cBhvr>
                                        </p:animEffect>
                                      </p:childTnLst>
                                    </p:cTn>
                                  </p:par>
                                  <p:par>
                                    <p:cTn id="67" presetID="6" presetClass="emph" presetSubtype="0" autoRev="1" fill="hold" grpId="1" nodeType="withEffect">
                                      <p:stCondLst>
                                        <p:cond delay="1300"/>
                                      </p:stCondLst>
                                      <p:childTnLst>
                                        <p:animScale>
                                          <p:cBhvr>
                                            <p:cTn id="68" dur="150" fill="hold"/>
                                            <p:tgtEl>
                                              <p:spTgt spid="64"/>
                                            </p:tgtEl>
                                          </p:cBhvr>
                                          <p:by x="110000" y="110000"/>
                                        </p:animScale>
                                      </p:childTnLst>
                                    </p:cTn>
                                  </p:par>
                                  <p:par>
                                    <p:cTn id="69" presetID="53" presetClass="entr" presetSubtype="16" fill="hold" grpId="0" nodeType="withEffect">
                                      <p:stCondLst>
                                        <p:cond delay="1100"/>
                                      </p:stCondLst>
                                      <p:childTnLst>
                                        <p:set>
                                          <p:cBhvr>
                                            <p:cTn id="70" dur="1" fill="hold">
                                              <p:stCondLst>
                                                <p:cond delay="0"/>
                                              </p:stCondLst>
                                            </p:cTn>
                                            <p:tgtEl>
                                              <p:spTgt spid="56"/>
                                            </p:tgtEl>
                                            <p:attrNameLst>
                                              <p:attrName>style.visibility</p:attrName>
                                            </p:attrNameLst>
                                          </p:cBhvr>
                                          <p:to>
                                            <p:strVal val="visible"/>
                                          </p:to>
                                        </p:set>
                                        <p:anim calcmode="lin" valueType="num">
                                          <p:cBhvr>
                                            <p:cTn id="71" dur="300" fill="hold"/>
                                            <p:tgtEl>
                                              <p:spTgt spid="56"/>
                                            </p:tgtEl>
                                            <p:attrNameLst>
                                              <p:attrName>ppt_w</p:attrName>
                                            </p:attrNameLst>
                                          </p:cBhvr>
                                          <p:tavLst>
                                            <p:tav tm="0">
                                              <p:val>
                                                <p:fltVal val="0"/>
                                              </p:val>
                                            </p:tav>
                                            <p:tav tm="100000">
                                              <p:val>
                                                <p:strVal val="#ppt_w"/>
                                              </p:val>
                                            </p:tav>
                                          </p:tavLst>
                                        </p:anim>
                                        <p:anim calcmode="lin" valueType="num">
                                          <p:cBhvr>
                                            <p:cTn id="72" dur="300" fill="hold"/>
                                            <p:tgtEl>
                                              <p:spTgt spid="56"/>
                                            </p:tgtEl>
                                            <p:attrNameLst>
                                              <p:attrName>ppt_h</p:attrName>
                                            </p:attrNameLst>
                                          </p:cBhvr>
                                          <p:tavLst>
                                            <p:tav tm="0">
                                              <p:val>
                                                <p:fltVal val="0"/>
                                              </p:val>
                                            </p:tav>
                                            <p:tav tm="100000">
                                              <p:val>
                                                <p:strVal val="#ppt_h"/>
                                              </p:val>
                                            </p:tav>
                                          </p:tavLst>
                                        </p:anim>
                                        <p:animEffect transition="in" filter="fade">
                                          <p:cBhvr>
                                            <p:cTn id="73" dur="300"/>
                                            <p:tgtEl>
                                              <p:spTgt spid="56"/>
                                            </p:tgtEl>
                                          </p:cBhvr>
                                        </p:animEffect>
                                      </p:childTnLst>
                                    </p:cTn>
                                  </p:par>
                                  <p:par>
                                    <p:cTn id="74" presetID="6" presetClass="emph" presetSubtype="0" autoRev="1" fill="hold" grpId="1" nodeType="withEffect">
                                      <p:stCondLst>
                                        <p:cond delay="1400"/>
                                      </p:stCondLst>
                                      <p:childTnLst>
                                        <p:animScale>
                                          <p:cBhvr>
                                            <p:cTn id="75" dur="150" fill="hold"/>
                                            <p:tgtEl>
                                              <p:spTgt spid="56"/>
                                            </p:tgtEl>
                                          </p:cBhvr>
                                          <p:by x="110000" y="110000"/>
                                        </p:animScale>
                                      </p:childTnLst>
                                    </p:cTn>
                                  </p:par>
                                </p:childTnLst>
                              </p:cTn>
                            </p:par>
                            <p:par>
                              <p:cTn id="76" fill="hold">
                                <p:stCondLst>
                                  <p:cond delay="1000"/>
                                </p:stCondLst>
                                <p:childTnLst>
                                  <p:par>
                                    <p:cTn id="77" presetID="10" presetClass="entr" presetSubtype="0" fill="hold" grpId="0" nodeType="afterEffect">
                                      <p:stCondLst>
                                        <p:cond delay="0"/>
                                      </p:stCondLst>
                                      <p:childTnLst>
                                        <p:set>
                                          <p:cBhvr>
                                            <p:cTn id="78" dur="1" fill="hold">
                                              <p:stCondLst>
                                                <p:cond delay="0"/>
                                              </p:stCondLst>
                                            </p:cTn>
                                            <p:tgtEl>
                                              <p:spTgt spid="94"/>
                                            </p:tgtEl>
                                            <p:attrNameLst>
                                              <p:attrName>style.visibility</p:attrName>
                                            </p:attrNameLst>
                                          </p:cBhvr>
                                          <p:to>
                                            <p:strVal val="visible"/>
                                          </p:to>
                                        </p:set>
                                        <p:animEffect transition="in" filter="fade">
                                          <p:cBhvr>
                                            <p:cTn id="79" dur="500"/>
                                            <p:tgtEl>
                                              <p:spTgt spid="9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fade">
                                          <p:cBhvr>
                                            <p:cTn id="82" dur="500"/>
                                            <p:tgtEl>
                                              <p:spTgt spid="3"/>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fade">
                                          <p:cBhvr>
                                            <p:cTn id="85" dur="500"/>
                                            <p:tgtEl>
                                              <p:spTgt spid="4"/>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
                                            </p:tgtEl>
                                            <p:attrNameLst>
                                              <p:attrName>style.visibility</p:attrName>
                                            </p:attrNameLst>
                                          </p:cBhvr>
                                          <p:to>
                                            <p:strVal val="visible"/>
                                          </p:to>
                                        </p:set>
                                        <p:animEffect transition="in" filter="fade">
                                          <p:cBhvr>
                                            <p:cTn id="8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ldLvl="0" animBg="1"/>
          <p:bldP spid="48" grpId="0" bldLvl="0" animBg="1"/>
          <p:bldP spid="50" grpId="0" bldLvl="0" animBg="1"/>
          <p:bldP spid="50" grpId="1" bldLvl="0" animBg="1"/>
          <p:bldP spid="52" grpId="0" bldLvl="0" animBg="1"/>
          <p:bldP spid="52" grpId="1" bldLvl="0" animBg="1"/>
          <p:bldP spid="56" grpId="0" bldLvl="0" animBg="1"/>
          <p:bldP spid="56" grpId="1" bldLvl="0" animBg="1"/>
          <p:bldP spid="62" grpId="0" bldLvl="0" animBg="1"/>
          <p:bldP spid="62" grpId="1" bldLvl="0" animBg="1"/>
          <p:bldP spid="64" grpId="0" bldLvl="0" animBg="1"/>
          <p:bldP spid="64" grpId="1" bldLvl="0" animBg="1"/>
          <p:bldP spid="66" grpId="0" bldLvl="0" animBg="1"/>
          <p:bldP spid="66" grpId="1" bldLvl="0" animBg="1"/>
          <p:bldP spid="67" grpId="0"/>
          <p:bldP spid="67" grpId="1"/>
          <p:bldP spid="94" grpId="0"/>
          <p:bldP spid="3" grpId="0"/>
          <p:bldP spid="4" grpId="0"/>
          <p:bldP spid="2"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向天歌演示原创作品：www.TopPPT.cn)"/>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36648" y="1628800"/>
            <a:ext cx="6023782" cy="4257794"/>
          </a:xfrm>
          <a:prstGeom prst="rect">
            <a:avLst/>
          </a:prstGeom>
        </p:spPr>
      </p:pic>
      <p:grpSp>
        <p:nvGrpSpPr>
          <p:cNvPr id="3" name="组合 2"/>
          <p:cNvGrpSpPr/>
          <p:nvPr/>
        </p:nvGrpSpPr>
        <p:grpSpPr>
          <a:xfrm>
            <a:off x="7259955" y="2931795"/>
            <a:ext cx="3893820" cy="791210"/>
            <a:chOff x="11433" y="4617"/>
            <a:chExt cx="6132" cy="1246"/>
          </a:xfrm>
        </p:grpSpPr>
        <p:sp>
          <p:nvSpPr>
            <p:cNvPr id="17" name="Rectangle 16      (向天歌演示原创作品：www.TopPPT.cn)"/>
            <p:cNvSpPr/>
            <p:nvPr/>
          </p:nvSpPr>
          <p:spPr>
            <a:xfrm>
              <a:off x="11441" y="4617"/>
              <a:ext cx="6124" cy="124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Rectangle 1      (向天歌演示原创作品：www.TopPPT.cn)"/>
            <p:cNvSpPr/>
            <p:nvPr/>
          </p:nvSpPr>
          <p:spPr>
            <a:xfrm>
              <a:off x="11433" y="4617"/>
              <a:ext cx="1369" cy="1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2" name="TextBox 21      (向天歌演示原创作品：www.TopPPT.cn)"/>
            <p:cNvSpPr txBox="1"/>
            <p:nvPr/>
          </p:nvSpPr>
          <p:spPr>
            <a:xfrm>
              <a:off x="13623" y="4938"/>
              <a:ext cx="3289" cy="72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知识目标</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nvGrpSpPr>
            <p:cNvPr id="37" name="Group 36      (向天歌演示原创作品：www.TopPPT.cn)"/>
            <p:cNvGrpSpPr/>
            <p:nvPr/>
          </p:nvGrpSpPr>
          <p:grpSpPr>
            <a:xfrm>
              <a:off x="11795" y="5087"/>
              <a:ext cx="645" cy="430"/>
              <a:chOff x="4296048" y="568056"/>
              <a:chExt cx="204787" cy="136526"/>
            </a:xfrm>
            <a:solidFill>
              <a:srgbClr val="21A3D0"/>
            </a:solidFill>
          </p:grpSpPr>
          <p:sp>
            <p:nvSpPr>
              <p:cNvPr id="27" name="Freeform 352      (向天歌演示原创作品：www.TopPPT.cn)"/>
              <p:cNvSpPr/>
              <p:nvPr/>
            </p:nvSpPr>
            <p:spPr bwMode="auto">
              <a:xfrm>
                <a:off x="4432573" y="575994"/>
                <a:ext cx="68262" cy="120650"/>
              </a:xfrm>
              <a:custGeom>
                <a:avLst/>
                <a:gdLst>
                  <a:gd name="T0" fmla="*/ 94 w 95"/>
                  <a:gd name="T1" fmla="*/ 171 h 171"/>
                  <a:gd name="T2" fmla="*/ 95 w 95"/>
                  <a:gd name="T3" fmla="*/ 166 h 171"/>
                  <a:gd name="T4" fmla="*/ 95 w 95"/>
                  <a:gd name="T5" fmla="*/ 6 h 171"/>
                  <a:gd name="T6" fmla="*/ 94 w 95"/>
                  <a:gd name="T7" fmla="*/ 0 h 171"/>
                  <a:gd name="T8" fmla="*/ 0 w 95"/>
                  <a:gd name="T9" fmla="*/ 81 h 171"/>
                  <a:gd name="T10" fmla="*/ 94 w 95"/>
                  <a:gd name="T11" fmla="*/ 171 h 171"/>
                </a:gdLst>
                <a:ahLst/>
                <a:cxnLst>
                  <a:cxn ang="0">
                    <a:pos x="T0" y="T1"/>
                  </a:cxn>
                  <a:cxn ang="0">
                    <a:pos x="T2" y="T3"/>
                  </a:cxn>
                  <a:cxn ang="0">
                    <a:pos x="T4" y="T5"/>
                  </a:cxn>
                  <a:cxn ang="0">
                    <a:pos x="T6" y="T7"/>
                  </a:cxn>
                  <a:cxn ang="0">
                    <a:pos x="T8" y="T9"/>
                  </a:cxn>
                  <a:cxn ang="0">
                    <a:pos x="T10" y="T11"/>
                  </a:cxn>
                </a:cxnLst>
                <a:rect l="0" t="0" r="r" b="b"/>
                <a:pathLst>
                  <a:path w="95" h="171">
                    <a:moveTo>
                      <a:pt x="94" y="171"/>
                    </a:moveTo>
                    <a:cubicBezTo>
                      <a:pt x="95" y="170"/>
                      <a:pt x="95" y="168"/>
                      <a:pt x="95" y="166"/>
                    </a:cubicBezTo>
                    <a:cubicBezTo>
                      <a:pt x="95" y="6"/>
                      <a:pt x="95" y="6"/>
                      <a:pt x="95" y="6"/>
                    </a:cubicBezTo>
                    <a:cubicBezTo>
                      <a:pt x="95" y="4"/>
                      <a:pt x="95" y="2"/>
                      <a:pt x="94" y="0"/>
                    </a:cubicBezTo>
                    <a:cubicBezTo>
                      <a:pt x="0" y="81"/>
                      <a:pt x="0" y="81"/>
                      <a:pt x="0" y="81"/>
                    </a:cubicBezTo>
                    <a:lnTo>
                      <a:pt x="94" y="1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353      (向天歌演示原创作品：www.TopPPT.cn)"/>
              <p:cNvSpPr/>
              <p:nvPr/>
            </p:nvSpPr>
            <p:spPr bwMode="auto">
              <a:xfrm>
                <a:off x="4305573" y="568056"/>
                <a:ext cx="185737" cy="77788"/>
              </a:xfrm>
              <a:custGeom>
                <a:avLst/>
                <a:gdLst>
                  <a:gd name="T0" fmla="*/ 132 w 264"/>
                  <a:gd name="T1" fmla="*/ 112 h 112"/>
                  <a:gd name="T2" fmla="*/ 156 w 264"/>
                  <a:gd name="T3" fmla="*/ 92 h 112"/>
                  <a:gd name="T4" fmla="*/ 169 w 264"/>
                  <a:gd name="T5" fmla="*/ 82 h 112"/>
                  <a:gd name="T6" fmla="*/ 264 w 264"/>
                  <a:gd name="T7" fmla="*/ 1 h 112"/>
                  <a:gd name="T8" fmla="*/ 259 w 264"/>
                  <a:gd name="T9" fmla="*/ 0 h 112"/>
                  <a:gd name="T10" fmla="*/ 5 w 264"/>
                  <a:gd name="T11" fmla="*/ 0 h 112"/>
                  <a:gd name="T12" fmla="*/ 0 w 264"/>
                  <a:gd name="T13" fmla="*/ 1 h 112"/>
                  <a:gd name="T14" fmla="*/ 94 w 264"/>
                  <a:gd name="T15" fmla="*/ 82 h 112"/>
                  <a:gd name="T16" fmla="*/ 107 w 264"/>
                  <a:gd name="T17" fmla="*/ 92 h 112"/>
                  <a:gd name="T18" fmla="*/ 132 w 264"/>
                  <a:gd name="T19"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4" h="112">
                    <a:moveTo>
                      <a:pt x="132" y="112"/>
                    </a:moveTo>
                    <a:cubicBezTo>
                      <a:pt x="156" y="92"/>
                      <a:pt x="156" y="92"/>
                      <a:pt x="156" y="92"/>
                    </a:cubicBezTo>
                    <a:cubicBezTo>
                      <a:pt x="169" y="82"/>
                      <a:pt x="169" y="82"/>
                      <a:pt x="169" y="82"/>
                    </a:cubicBezTo>
                    <a:cubicBezTo>
                      <a:pt x="264" y="1"/>
                      <a:pt x="264" y="1"/>
                      <a:pt x="264" y="1"/>
                    </a:cubicBezTo>
                    <a:cubicBezTo>
                      <a:pt x="262" y="1"/>
                      <a:pt x="260" y="0"/>
                      <a:pt x="259" y="0"/>
                    </a:cubicBezTo>
                    <a:cubicBezTo>
                      <a:pt x="5" y="0"/>
                      <a:pt x="5" y="0"/>
                      <a:pt x="5" y="0"/>
                    </a:cubicBezTo>
                    <a:cubicBezTo>
                      <a:pt x="3" y="0"/>
                      <a:pt x="1" y="1"/>
                      <a:pt x="0" y="1"/>
                    </a:cubicBezTo>
                    <a:cubicBezTo>
                      <a:pt x="94" y="82"/>
                      <a:pt x="94" y="82"/>
                      <a:pt x="94" y="82"/>
                    </a:cubicBezTo>
                    <a:cubicBezTo>
                      <a:pt x="107" y="92"/>
                      <a:pt x="107" y="92"/>
                      <a:pt x="107" y="92"/>
                    </a:cubicBezTo>
                    <a:lnTo>
                      <a:pt x="132" y="1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354      (向天歌演示原创作品：www.TopPPT.cn)"/>
              <p:cNvSpPr/>
              <p:nvPr/>
            </p:nvSpPr>
            <p:spPr bwMode="auto">
              <a:xfrm>
                <a:off x="4305573" y="639494"/>
                <a:ext cx="185737" cy="65088"/>
              </a:xfrm>
              <a:custGeom>
                <a:avLst/>
                <a:gdLst>
                  <a:gd name="T0" fmla="*/ 259 w 263"/>
                  <a:gd name="T1" fmla="*/ 92 h 92"/>
                  <a:gd name="T2" fmla="*/ 263 w 263"/>
                  <a:gd name="T3" fmla="*/ 91 h 92"/>
                  <a:gd name="T4" fmla="*/ 168 w 263"/>
                  <a:gd name="T5" fmla="*/ 0 h 92"/>
                  <a:gd name="T6" fmla="*/ 132 w 263"/>
                  <a:gd name="T7" fmla="*/ 30 h 92"/>
                  <a:gd name="T8" fmla="*/ 95 w 263"/>
                  <a:gd name="T9" fmla="*/ 0 h 92"/>
                  <a:gd name="T10" fmla="*/ 0 w 263"/>
                  <a:gd name="T11" fmla="*/ 91 h 92"/>
                  <a:gd name="T12" fmla="*/ 5 w 263"/>
                  <a:gd name="T13" fmla="*/ 92 h 92"/>
                  <a:gd name="T14" fmla="*/ 259 w 263"/>
                  <a:gd name="T15" fmla="*/ 92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 h="92">
                    <a:moveTo>
                      <a:pt x="259" y="92"/>
                    </a:moveTo>
                    <a:cubicBezTo>
                      <a:pt x="260" y="92"/>
                      <a:pt x="262" y="92"/>
                      <a:pt x="263" y="91"/>
                    </a:cubicBezTo>
                    <a:cubicBezTo>
                      <a:pt x="168" y="0"/>
                      <a:pt x="168" y="0"/>
                      <a:pt x="168" y="0"/>
                    </a:cubicBezTo>
                    <a:cubicBezTo>
                      <a:pt x="132" y="30"/>
                      <a:pt x="132" y="30"/>
                      <a:pt x="132" y="30"/>
                    </a:cubicBezTo>
                    <a:cubicBezTo>
                      <a:pt x="95" y="0"/>
                      <a:pt x="95" y="0"/>
                      <a:pt x="95" y="0"/>
                    </a:cubicBezTo>
                    <a:cubicBezTo>
                      <a:pt x="0" y="91"/>
                      <a:pt x="0" y="91"/>
                      <a:pt x="0" y="91"/>
                    </a:cubicBezTo>
                    <a:cubicBezTo>
                      <a:pt x="2" y="92"/>
                      <a:pt x="3" y="92"/>
                      <a:pt x="5" y="92"/>
                    </a:cubicBezTo>
                    <a:lnTo>
                      <a:pt x="259" y="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55      (向天歌演示原创作品：www.TopPPT.cn)"/>
              <p:cNvSpPr/>
              <p:nvPr/>
            </p:nvSpPr>
            <p:spPr bwMode="auto">
              <a:xfrm>
                <a:off x="4296048" y="575994"/>
                <a:ext cx="66675" cy="120650"/>
              </a:xfrm>
              <a:custGeom>
                <a:avLst/>
                <a:gdLst>
                  <a:gd name="T0" fmla="*/ 1 w 95"/>
                  <a:gd name="T1" fmla="*/ 0 h 171"/>
                  <a:gd name="T2" fmla="*/ 0 w 95"/>
                  <a:gd name="T3" fmla="*/ 6 h 171"/>
                  <a:gd name="T4" fmla="*/ 0 w 95"/>
                  <a:gd name="T5" fmla="*/ 166 h 171"/>
                  <a:gd name="T6" fmla="*/ 1 w 95"/>
                  <a:gd name="T7" fmla="*/ 171 h 171"/>
                  <a:gd name="T8" fmla="*/ 95 w 95"/>
                  <a:gd name="T9" fmla="*/ 81 h 171"/>
                  <a:gd name="T10" fmla="*/ 1 w 95"/>
                  <a:gd name="T11" fmla="*/ 0 h 171"/>
                </a:gdLst>
                <a:ahLst/>
                <a:cxnLst>
                  <a:cxn ang="0">
                    <a:pos x="T0" y="T1"/>
                  </a:cxn>
                  <a:cxn ang="0">
                    <a:pos x="T2" y="T3"/>
                  </a:cxn>
                  <a:cxn ang="0">
                    <a:pos x="T4" y="T5"/>
                  </a:cxn>
                  <a:cxn ang="0">
                    <a:pos x="T6" y="T7"/>
                  </a:cxn>
                  <a:cxn ang="0">
                    <a:pos x="T8" y="T9"/>
                  </a:cxn>
                  <a:cxn ang="0">
                    <a:pos x="T10" y="T11"/>
                  </a:cxn>
                </a:cxnLst>
                <a:rect l="0" t="0" r="r" b="b"/>
                <a:pathLst>
                  <a:path w="95" h="171">
                    <a:moveTo>
                      <a:pt x="1" y="0"/>
                    </a:moveTo>
                    <a:cubicBezTo>
                      <a:pt x="1" y="2"/>
                      <a:pt x="0" y="4"/>
                      <a:pt x="0" y="6"/>
                    </a:cubicBezTo>
                    <a:cubicBezTo>
                      <a:pt x="0" y="166"/>
                      <a:pt x="0" y="166"/>
                      <a:pt x="0" y="166"/>
                    </a:cubicBezTo>
                    <a:cubicBezTo>
                      <a:pt x="0" y="168"/>
                      <a:pt x="1" y="170"/>
                      <a:pt x="1" y="171"/>
                    </a:cubicBezTo>
                    <a:cubicBezTo>
                      <a:pt x="95" y="81"/>
                      <a:pt x="95" y="81"/>
                      <a:pt x="95" y="81"/>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8" name="组合 7"/>
          <p:cNvGrpSpPr/>
          <p:nvPr/>
        </p:nvGrpSpPr>
        <p:grpSpPr>
          <a:xfrm>
            <a:off x="7262495" y="3796030"/>
            <a:ext cx="3891280" cy="791210"/>
            <a:chOff x="11437" y="5978"/>
            <a:chExt cx="6128" cy="1246"/>
          </a:xfrm>
        </p:grpSpPr>
        <p:sp>
          <p:nvSpPr>
            <p:cNvPr id="18" name="Rectangle 17      (向天歌演示原创作品：www.TopPPT.cn)"/>
            <p:cNvSpPr/>
            <p:nvPr/>
          </p:nvSpPr>
          <p:spPr>
            <a:xfrm>
              <a:off x="11441" y="5978"/>
              <a:ext cx="6124" cy="124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3" name="Rectangle 12      (向天歌演示原创作品：www.TopPPT.cn)"/>
            <p:cNvSpPr/>
            <p:nvPr/>
          </p:nvSpPr>
          <p:spPr>
            <a:xfrm>
              <a:off x="11437" y="5978"/>
              <a:ext cx="1369" cy="1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36" name="Group 35      (向天歌演示原创作品：www.TopPPT.cn)"/>
            <p:cNvGrpSpPr/>
            <p:nvPr/>
          </p:nvGrpSpPr>
          <p:grpSpPr>
            <a:xfrm>
              <a:off x="11846" y="6237"/>
              <a:ext cx="577" cy="697"/>
              <a:chOff x="4721498" y="533131"/>
              <a:chExt cx="168274" cy="203201"/>
            </a:xfrm>
            <a:solidFill>
              <a:srgbClr val="21A3D0"/>
            </a:solidFill>
          </p:grpSpPr>
          <p:sp>
            <p:nvSpPr>
              <p:cNvPr id="31" name="Freeform 356      (向天歌演示原创作品：www.TopPPT.cn)"/>
              <p:cNvSpPr/>
              <p:nvPr/>
            </p:nvSpPr>
            <p:spPr bwMode="auto">
              <a:xfrm>
                <a:off x="4834210" y="629969"/>
                <a:ext cx="55562" cy="100013"/>
              </a:xfrm>
              <a:custGeom>
                <a:avLst/>
                <a:gdLst>
                  <a:gd name="T0" fmla="*/ 77 w 78"/>
                  <a:gd name="T1" fmla="*/ 0 h 141"/>
                  <a:gd name="T2" fmla="*/ 0 w 78"/>
                  <a:gd name="T3" fmla="*/ 67 h 141"/>
                  <a:gd name="T4" fmla="*/ 77 w 78"/>
                  <a:gd name="T5" fmla="*/ 141 h 141"/>
                  <a:gd name="T6" fmla="*/ 78 w 78"/>
                  <a:gd name="T7" fmla="*/ 137 h 141"/>
                  <a:gd name="T8" fmla="*/ 78 w 78"/>
                  <a:gd name="T9" fmla="*/ 5 h 141"/>
                  <a:gd name="T10" fmla="*/ 77 w 78"/>
                  <a:gd name="T11" fmla="*/ 0 h 141"/>
                </a:gdLst>
                <a:ahLst/>
                <a:cxnLst>
                  <a:cxn ang="0">
                    <a:pos x="T0" y="T1"/>
                  </a:cxn>
                  <a:cxn ang="0">
                    <a:pos x="T2" y="T3"/>
                  </a:cxn>
                  <a:cxn ang="0">
                    <a:pos x="T4" y="T5"/>
                  </a:cxn>
                  <a:cxn ang="0">
                    <a:pos x="T6" y="T7"/>
                  </a:cxn>
                  <a:cxn ang="0">
                    <a:pos x="T8" y="T9"/>
                  </a:cxn>
                  <a:cxn ang="0">
                    <a:pos x="T10" y="T11"/>
                  </a:cxn>
                </a:cxnLst>
                <a:rect l="0" t="0" r="r" b="b"/>
                <a:pathLst>
                  <a:path w="78" h="141">
                    <a:moveTo>
                      <a:pt x="77" y="0"/>
                    </a:moveTo>
                    <a:cubicBezTo>
                      <a:pt x="0" y="67"/>
                      <a:pt x="0" y="67"/>
                      <a:pt x="0" y="67"/>
                    </a:cubicBezTo>
                    <a:cubicBezTo>
                      <a:pt x="77" y="141"/>
                      <a:pt x="77" y="141"/>
                      <a:pt x="77" y="141"/>
                    </a:cubicBezTo>
                    <a:cubicBezTo>
                      <a:pt x="78" y="140"/>
                      <a:pt x="78" y="138"/>
                      <a:pt x="78" y="137"/>
                    </a:cubicBezTo>
                    <a:cubicBezTo>
                      <a:pt x="78" y="5"/>
                      <a:pt x="78" y="5"/>
                      <a:pt x="78" y="5"/>
                    </a:cubicBezTo>
                    <a:cubicBezTo>
                      <a:pt x="78" y="3"/>
                      <a:pt x="78" y="2"/>
                      <a:pt x="7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57      (向天歌演示原创作品：www.TopPPT.cn)"/>
              <p:cNvSpPr/>
              <p:nvPr/>
            </p:nvSpPr>
            <p:spPr bwMode="auto">
              <a:xfrm>
                <a:off x="4727848" y="623619"/>
                <a:ext cx="153987" cy="65088"/>
              </a:xfrm>
              <a:custGeom>
                <a:avLst/>
                <a:gdLst>
                  <a:gd name="T0" fmla="*/ 89 w 218"/>
                  <a:gd name="T1" fmla="*/ 76 h 93"/>
                  <a:gd name="T2" fmla="*/ 109 w 218"/>
                  <a:gd name="T3" fmla="*/ 93 h 93"/>
                  <a:gd name="T4" fmla="*/ 130 w 218"/>
                  <a:gd name="T5" fmla="*/ 76 h 93"/>
                  <a:gd name="T6" fmla="*/ 140 w 218"/>
                  <a:gd name="T7" fmla="*/ 68 h 93"/>
                  <a:gd name="T8" fmla="*/ 218 w 218"/>
                  <a:gd name="T9" fmla="*/ 1 h 93"/>
                  <a:gd name="T10" fmla="*/ 214 w 218"/>
                  <a:gd name="T11" fmla="*/ 0 h 93"/>
                  <a:gd name="T12" fmla="*/ 157 w 218"/>
                  <a:gd name="T13" fmla="*/ 0 h 93"/>
                  <a:gd name="T14" fmla="*/ 127 w 218"/>
                  <a:gd name="T15" fmla="*/ 36 h 93"/>
                  <a:gd name="T16" fmla="*/ 109 w 218"/>
                  <a:gd name="T17" fmla="*/ 45 h 93"/>
                  <a:gd name="T18" fmla="*/ 92 w 218"/>
                  <a:gd name="T19" fmla="*/ 36 h 93"/>
                  <a:gd name="T20" fmla="*/ 61 w 218"/>
                  <a:gd name="T21" fmla="*/ 0 h 93"/>
                  <a:gd name="T22" fmla="*/ 4 w 218"/>
                  <a:gd name="T23" fmla="*/ 0 h 93"/>
                  <a:gd name="T24" fmla="*/ 0 w 218"/>
                  <a:gd name="T25" fmla="*/ 1 h 93"/>
                  <a:gd name="T26" fmla="*/ 78 w 218"/>
                  <a:gd name="T27" fmla="*/ 68 h 93"/>
                  <a:gd name="T28" fmla="*/ 89 w 218"/>
                  <a:gd name="T29" fmla="*/ 7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8" h="93">
                    <a:moveTo>
                      <a:pt x="89" y="76"/>
                    </a:moveTo>
                    <a:cubicBezTo>
                      <a:pt x="109" y="93"/>
                      <a:pt x="109" y="93"/>
                      <a:pt x="109" y="93"/>
                    </a:cubicBezTo>
                    <a:cubicBezTo>
                      <a:pt x="130" y="76"/>
                      <a:pt x="130" y="76"/>
                      <a:pt x="130" y="76"/>
                    </a:cubicBezTo>
                    <a:cubicBezTo>
                      <a:pt x="140" y="68"/>
                      <a:pt x="140" y="68"/>
                      <a:pt x="140" y="68"/>
                    </a:cubicBezTo>
                    <a:cubicBezTo>
                      <a:pt x="218" y="1"/>
                      <a:pt x="218" y="1"/>
                      <a:pt x="218" y="1"/>
                    </a:cubicBezTo>
                    <a:cubicBezTo>
                      <a:pt x="217" y="1"/>
                      <a:pt x="215" y="0"/>
                      <a:pt x="214" y="0"/>
                    </a:cubicBezTo>
                    <a:cubicBezTo>
                      <a:pt x="157" y="0"/>
                      <a:pt x="157" y="0"/>
                      <a:pt x="157" y="0"/>
                    </a:cubicBezTo>
                    <a:cubicBezTo>
                      <a:pt x="127" y="36"/>
                      <a:pt x="127" y="36"/>
                      <a:pt x="127" y="36"/>
                    </a:cubicBezTo>
                    <a:cubicBezTo>
                      <a:pt x="123" y="42"/>
                      <a:pt x="116" y="45"/>
                      <a:pt x="109" y="45"/>
                    </a:cubicBezTo>
                    <a:cubicBezTo>
                      <a:pt x="103" y="45"/>
                      <a:pt x="96" y="42"/>
                      <a:pt x="92" y="36"/>
                    </a:cubicBezTo>
                    <a:cubicBezTo>
                      <a:pt x="61" y="0"/>
                      <a:pt x="61" y="0"/>
                      <a:pt x="61" y="0"/>
                    </a:cubicBezTo>
                    <a:cubicBezTo>
                      <a:pt x="4" y="0"/>
                      <a:pt x="4" y="0"/>
                      <a:pt x="4" y="0"/>
                    </a:cubicBezTo>
                    <a:cubicBezTo>
                      <a:pt x="3" y="0"/>
                      <a:pt x="2" y="1"/>
                      <a:pt x="0" y="1"/>
                    </a:cubicBezTo>
                    <a:cubicBezTo>
                      <a:pt x="78" y="68"/>
                      <a:pt x="78" y="68"/>
                      <a:pt x="78" y="68"/>
                    </a:cubicBezTo>
                    <a:lnTo>
                      <a:pt x="89"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58      (向天歌演示原创作品：www.TopPPT.cn)"/>
              <p:cNvSpPr/>
              <p:nvPr/>
            </p:nvSpPr>
            <p:spPr bwMode="auto">
              <a:xfrm>
                <a:off x="4727848" y="683944"/>
                <a:ext cx="153987" cy="52388"/>
              </a:xfrm>
              <a:custGeom>
                <a:avLst/>
                <a:gdLst>
                  <a:gd name="T0" fmla="*/ 109 w 218"/>
                  <a:gd name="T1" fmla="*/ 25 h 76"/>
                  <a:gd name="T2" fmla="*/ 79 w 218"/>
                  <a:gd name="T3" fmla="*/ 0 h 76"/>
                  <a:gd name="T4" fmla="*/ 0 w 218"/>
                  <a:gd name="T5" fmla="*/ 76 h 76"/>
                  <a:gd name="T6" fmla="*/ 4 w 218"/>
                  <a:gd name="T7" fmla="*/ 76 h 76"/>
                  <a:gd name="T8" fmla="*/ 214 w 218"/>
                  <a:gd name="T9" fmla="*/ 76 h 76"/>
                  <a:gd name="T10" fmla="*/ 218 w 218"/>
                  <a:gd name="T11" fmla="*/ 76 h 76"/>
                  <a:gd name="T12" fmla="*/ 139 w 218"/>
                  <a:gd name="T13" fmla="*/ 0 h 76"/>
                  <a:gd name="T14" fmla="*/ 109 w 218"/>
                  <a:gd name="T15" fmla="*/ 25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8" h="76">
                    <a:moveTo>
                      <a:pt x="109" y="25"/>
                    </a:moveTo>
                    <a:cubicBezTo>
                      <a:pt x="79" y="0"/>
                      <a:pt x="79" y="0"/>
                      <a:pt x="79" y="0"/>
                    </a:cubicBezTo>
                    <a:cubicBezTo>
                      <a:pt x="0" y="76"/>
                      <a:pt x="0" y="76"/>
                      <a:pt x="0" y="76"/>
                    </a:cubicBezTo>
                    <a:cubicBezTo>
                      <a:pt x="2" y="76"/>
                      <a:pt x="3" y="76"/>
                      <a:pt x="4" y="76"/>
                    </a:cubicBezTo>
                    <a:cubicBezTo>
                      <a:pt x="214" y="76"/>
                      <a:pt x="214" y="76"/>
                      <a:pt x="214" y="76"/>
                    </a:cubicBezTo>
                    <a:cubicBezTo>
                      <a:pt x="215" y="76"/>
                      <a:pt x="217" y="76"/>
                      <a:pt x="218" y="76"/>
                    </a:cubicBezTo>
                    <a:cubicBezTo>
                      <a:pt x="139" y="0"/>
                      <a:pt x="139" y="0"/>
                      <a:pt x="139" y="0"/>
                    </a:cubicBezTo>
                    <a:lnTo>
                      <a:pt x="109"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59      (向天歌演示原创作品：www.TopPPT.cn)"/>
              <p:cNvSpPr/>
              <p:nvPr/>
            </p:nvSpPr>
            <p:spPr bwMode="auto">
              <a:xfrm>
                <a:off x="4721498" y="629969"/>
                <a:ext cx="53975" cy="100013"/>
              </a:xfrm>
              <a:custGeom>
                <a:avLst/>
                <a:gdLst>
                  <a:gd name="T0" fmla="*/ 1 w 78"/>
                  <a:gd name="T1" fmla="*/ 0 h 141"/>
                  <a:gd name="T2" fmla="*/ 0 w 78"/>
                  <a:gd name="T3" fmla="*/ 5 h 141"/>
                  <a:gd name="T4" fmla="*/ 0 w 78"/>
                  <a:gd name="T5" fmla="*/ 137 h 141"/>
                  <a:gd name="T6" fmla="*/ 1 w 78"/>
                  <a:gd name="T7" fmla="*/ 141 h 141"/>
                  <a:gd name="T8" fmla="*/ 78 w 78"/>
                  <a:gd name="T9" fmla="*/ 67 h 141"/>
                  <a:gd name="T10" fmla="*/ 1 w 78"/>
                  <a:gd name="T11" fmla="*/ 0 h 141"/>
                </a:gdLst>
                <a:ahLst/>
                <a:cxnLst>
                  <a:cxn ang="0">
                    <a:pos x="T0" y="T1"/>
                  </a:cxn>
                  <a:cxn ang="0">
                    <a:pos x="T2" y="T3"/>
                  </a:cxn>
                  <a:cxn ang="0">
                    <a:pos x="T4" y="T5"/>
                  </a:cxn>
                  <a:cxn ang="0">
                    <a:pos x="T6" y="T7"/>
                  </a:cxn>
                  <a:cxn ang="0">
                    <a:pos x="T8" y="T9"/>
                  </a:cxn>
                  <a:cxn ang="0">
                    <a:pos x="T10" y="T11"/>
                  </a:cxn>
                </a:cxnLst>
                <a:rect l="0" t="0" r="r" b="b"/>
                <a:pathLst>
                  <a:path w="78" h="141">
                    <a:moveTo>
                      <a:pt x="1" y="0"/>
                    </a:moveTo>
                    <a:cubicBezTo>
                      <a:pt x="0" y="2"/>
                      <a:pt x="0" y="3"/>
                      <a:pt x="0" y="5"/>
                    </a:cubicBezTo>
                    <a:cubicBezTo>
                      <a:pt x="0" y="137"/>
                      <a:pt x="0" y="137"/>
                      <a:pt x="0" y="137"/>
                    </a:cubicBezTo>
                    <a:cubicBezTo>
                      <a:pt x="0" y="138"/>
                      <a:pt x="0" y="140"/>
                      <a:pt x="1" y="141"/>
                    </a:cubicBezTo>
                    <a:cubicBezTo>
                      <a:pt x="78" y="67"/>
                      <a:pt x="78" y="67"/>
                      <a:pt x="78" y="67"/>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60      (向天歌演示原创作品：www.TopPPT.cn)"/>
              <p:cNvSpPr/>
              <p:nvPr/>
            </p:nvSpPr>
            <p:spPr bwMode="auto">
              <a:xfrm>
                <a:off x="4756423" y="533131"/>
                <a:ext cx="98425" cy="112713"/>
              </a:xfrm>
              <a:custGeom>
                <a:avLst/>
                <a:gdLst>
                  <a:gd name="T0" fmla="*/ 62 w 139"/>
                  <a:gd name="T1" fmla="*/ 155 h 159"/>
                  <a:gd name="T2" fmla="*/ 69 w 139"/>
                  <a:gd name="T3" fmla="*/ 159 h 159"/>
                  <a:gd name="T4" fmla="*/ 77 w 139"/>
                  <a:gd name="T5" fmla="*/ 155 h 159"/>
                  <a:gd name="T6" fmla="*/ 135 w 139"/>
                  <a:gd name="T7" fmla="*/ 86 h 159"/>
                  <a:gd name="T8" fmla="*/ 130 w 139"/>
                  <a:gd name="T9" fmla="*/ 77 h 159"/>
                  <a:gd name="T10" fmla="*/ 100 w 139"/>
                  <a:gd name="T11" fmla="*/ 77 h 159"/>
                  <a:gd name="T12" fmla="*/ 88 w 139"/>
                  <a:gd name="T13" fmla="*/ 77 h 159"/>
                  <a:gd name="T14" fmla="*/ 88 w 139"/>
                  <a:gd name="T15" fmla="*/ 12 h 159"/>
                  <a:gd name="T16" fmla="*/ 76 w 139"/>
                  <a:gd name="T17" fmla="*/ 0 h 159"/>
                  <a:gd name="T18" fmla="*/ 62 w 139"/>
                  <a:gd name="T19" fmla="*/ 0 h 159"/>
                  <a:gd name="T20" fmla="*/ 51 w 139"/>
                  <a:gd name="T21" fmla="*/ 12 h 159"/>
                  <a:gd name="T22" fmla="*/ 51 w 139"/>
                  <a:gd name="T23" fmla="*/ 77 h 159"/>
                  <a:gd name="T24" fmla="*/ 39 w 139"/>
                  <a:gd name="T25" fmla="*/ 77 h 159"/>
                  <a:gd name="T26" fmla="*/ 8 w 139"/>
                  <a:gd name="T27" fmla="*/ 77 h 159"/>
                  <a:gd name="T28" fmla="*/ 4 w 139"/>
                  <a:gd name="T29" fmla="*/ 86 h 159"/>
                  <a:gd name="T30" fmla="*/ 62 w 139"/>
                  <a:gd name="T31" fmla="*/ 1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9" h="159">
                    <a:moveTo>
                      <a:pt x="62" y="155"/>
                    </a:moveTo>
                    <a:cubicBezTo>
                      <a:pt x="64" y="157"/>
                      <a:pt x="67" y="159"/>
                      <a:pt x="69" y="159"/>
                    </a:cubicBezTo>
                    <a:cubicBezTo>
                      <a:pt x="72" y="159"/>
                      <a:pt x="75" y="157"/>
                      <a:pt x="77" y="155"/>
                    </a:cubicBezTo>
                    <a:cubicBezTo>
                      <a:pt x="135" y="86"/>
                      <a:pt x="135" y="86"/>
                      <a:pt x="135" y="86"/>
                    </a:cubicBezTo>
                    <a:cubicBezTo>
                      <a:pt x="139" y="81"/>
                      <a:pt x="137" y="77"/>
                      <a:pt x="130" y="77"/>
                    </a:cubicBezTo>
                    <a:cubicBezTo>
                      <a:pt x="100" y="77"/>
                      <a:pt x="100" y="77"/>
                      <a:pt x="100" y="77"/>
                    </a:cubicBezTo>
                    <a:cubicBezTo>
                      <a:pt x="97" y="77"/>
                      <a:pt x="93" y="77"/>
                      <a:pt x="88" y="77"/>
                    </a:cubicBezTo>
                    <a:cubicBezTo>
                      <a:pt x="88" y="12"/>
                      <a:pt x="88" y="12"/>
                      <a:pt x="88" y="12"/>
                    </a:cubicBezTo>
                    <a:cubicBezTo>
                      <a:pt x="88" y="5"/>
                      <a:pt x="83" y="0"/>
                      <a:pt x="76" y="0"/>
                    </a:cubicBezTo>
                    <a:cubicBezTo>
                      <a:pt x="62" y="0"/>
                      <a:pt x="62" y="0"/>
                      <a:pt x="62" y="0"/>
                    </a:cubicBezTo>
                    <a:cubicBezTo>
                      <a:pt x="56" y="0"/>
                      <a:pt x="51" y="5"/>
                      <a:pt x="51" y="12"/>
                    </a:cubicBezTo>
                    <a:cubicBezTo>
                      <a:pt x="51" y="77"/>
                      <a:pt x="51" y="77"/>
                      <a:pt x="51" y="77"/>
                    </a:cubicBezTo>
                    <a:cubicBezTo>
                      <a:pt x="46" y="77"/>
                      <a:pt x="42" y="77"/>
                      <a:pt x="39" y="77"/>
                    </a:cubicBezTo>
                    <a:cubicBezTo>
                      <a:pt x="8" y="77"/>
                      <a:pt x="8" y="77"/>
                      <a:pt x="8" y="77"/>
                    </a:cubicBezTo>
                    <a:cubicBezTo>
                      <a:pt x="2" y="77"/>
                      <a:pt x="0" y="81"/>
                      <a:pt x="4" y="86"/>
                    </a:cubicBezTo>
                    <a:lnTo>
                      <a:pt x="62"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3" name="TextBox 42      (向天歌演示原创作品：www.TopPPT.cn)"/>
            <p:cNvSpPr txBox="1"/>
            <p:nvPr/>
          </p:nvSpPr>
          <p:spPr>
            <a:xfrm>
              <a:off x="13623" y="6295"/>
              <a:ext cx="3289" cy="72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技能目标</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0" y="260350"/>
            <a:ext cx="680085" cy="431800"/>
            <a:chOff x="0" y="410"/>
            <a:chExt cx="1071" cy="680"/>
          </a:xfrm>
        </p:grpSpPr>
        <p:sp>
          <p:nvSpPr>
            <p:cNvPr id="20"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1"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3"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24" name="TextBox 6      (向天歌演示原创作品：www.TopPPT.cn)"/>
          <p:cNvSpPr txBox="1"/>
          <p:nvPr/>
        </p:nvSpPr>
        <p:spPr>
          <a:xfrm>
            <a:off x="680085" y="375920"/>
            <a:ext cx="2481580" cy="368300"/>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美工</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基础设计技能</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1000"/>
                                        <p:tgtEl>
                                          <p:spTgt spid="3"/>
                                        </p:tgtEl>
                                        <p:attrNameLst>
                                          <p:attrName>ppt_y</p:attrName>
                                        </p:attrNameLst>
                                      </p:cBhvr>
                                      <p:tavLst>
                                        <p:tav tm="0">
                                          <p:val>
                                            <p:strVal val="#ppt_y+#ppt_h*1.125000"/>
                                          </p:val>
                                        </p:tav>
                                        <p:tav tm="100000">
                                          <p:val>
                                            <p:strVal val="#ppt_y"/>
                                          </p:val>
                                        </p:tav>
                                      </p:tavLst>
                                    </p:anim>
                                    <p:animEffect transition="in" filter="wipe(up)">
                                      <p:cBhvr>
                                        <p:cTn id="11" dur="1000"/>
                                        <p:tgtEl>
                                          <p:spTgt spid="3"/>
                                        </p:tgtEl>
                                      </p:cBhvr>
                                    </p:animEffect>
                                  </p:childTnLst>
                                </p:cTn>
                              </p:par>
                              <p:par>
                                <p:cTn id="12" presetID="12" presetClass="entr" presetSubtype="1"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1000"/>
                                        <p:tgtEl>
                                          <p:spTgt spid="8"/>
                                        </p:tgtEl>
                                        <p:attrNameLst>
                                          <p:attrName>ppt_y</p:attrName>
                                        </p:attrNameLst>
                                      </p:cBhvr>
                                      <p:tavLst>
                                        <p:tav tm="0">
                                          <p:val>
                                            <p:strVal val="#ppt_y-#ppt_h*1.125000"/>
                                          </p:val>
                                        </p:tav>
                                        <p:tav tm="100000">
                                          <p:val>
                                            <p:strVal val="#ppt_y"/>
                                          </p:val>
                                        </p:tav>
                                      </p:tavLst>
                                    </p:anim>
                                    <p:animEffect transition="in" filter="wipe(down)">
                                      <p:cBhvr>
                                        <p:cTn id="15" dur="1000"/>
                                        <p:tgtEl>
                                          <p:spTgt spid="8"/>
                                        </p:tgtEl>
                                      </p:cBhvr>
                                    </p:animEffect>
                                  </p:childTnLst>
                                </p:cTn>
                              </p:par>
                              <p:par>
                                <p:cTn id="16" presetID="4" presetClass="entr" presetSubtype="16"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ox(in)">
                                      <p:cBhvr>
                                        <p:cTn id="18" dur="1000"/>
                                        <p:tgtEl>
                                          <p:spTgt spid="19"/>
                                        </p:tgtEl>
                                      </p:cBhvr>
                                    </p:animEffect>
                                  </p:childTnLst>
                                </p:cTn>
                              </p:par>
                              <p:par>
                                <p:cTn id="19" presetID="12" presetClass="entr" presetSubtype="8"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p:tgtEl>
                                          <p:spTgt spid="24"/>
                                        </p:tgtEl>
                                        <p:attrNameLst>
                                          <p:attrName>ppt_x</p:attrName>
                                        </p:attrNameLst>
                                      </p:cBhvr>
                                      <p:tavLst>
                                        <p:tav tm="0">
                                          <p:val>
                                            <p:strVal val="#ppt_x-#ppt_w*1.125000"/>
                                          </p:val>
                                        </p:tav>
                                        <p:tav tm="100000">
                                          <p:val>
                                            <p:strVal val="#ppt_x"/>
                                          </p:val>
                                        </p:tav>
                                      </p:tavLst>
                                    </p:anim>
                                    <p:animEffect transition="in" filter="wipe(right)">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51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C:\Users\Administrator\Desktop\余乐\美工教材\PPT\第三章\timg (2).jpgtimg (2)"/>
          <p:cNvPicPr>
            <a:picLocks noChangeAspect="1"/>
          </p:cNvPicPr>
          <p:nvPr/>
        </p:nvPicPr>
        <p:blipFill>
          <a:blip r:embed="rId1"/>
          <a:srcRect/>
          <a:stretch>
            <a:fillRect/>
          </a:stretch>
        </p:blipFill>
        <p:spPr>
          <a:xfrm>
            <a:off x="3107690" y="2228533"/>
            <a:ext cx="2092960" cy="2092960"/>
          </a:xfrm>
          <a:prstGeom prst="rect">
            <a:avLst/>
          </a:prstGeom>
        </p:spPr>
      </p:pic>
      <p:sp>
        <p:nvSpPr>
          <p:cNvPr id="9" name="标题 1"/>
          <p:cNvSpPr txBox="1"/>
          <p:nvPr/>
        </p:nvSpPr>
        <p:spPr>
          <a:xfrm>
            <a:off x="8623231" y="6021891"/>
            <a:ext cx="4256675" cy="5449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sz="3600" dirty="0">
                <a:solidFill>
                  <a:srgbClr val="21A3D0"/>
                </a:solidFill>
                <a:effectLst>
                  <a:outerShdw blurRad="38100" dist="38100" dir="2700000" algn="tl">
                    <a:srgbClr val="000000">
                      <a:alpha val="43137"/>
                    </a:srgbClr>
                  </a:outerShdw>
                </a:effectLst>
                <a:latin typeface="Desyrel" panose="02000603050000020003" pitchFamily="2" charset="0"/>
                <a:ea typeface="FZCuYuan-M03S" panose="02010601030101010101" pitchFamily="2" charset="-122"/>
              </a:rPr>
              <a:t>go</a:t>
            </a:r>
            <a:endParaRPr lang="en-US" altLang="zh-CN" sz="3600" dirty="0">
              <a:solidFill>
                <a:srgbClr val="21A3D0"/>
              </a:solidFill>
              <a:effectLst>
                <a:outerShdw blurRad="38100" dist="38100" dir="2700000" algn="tl">
                  <a:srgbClr val="000000">
                    <a:alpha val="43137"/>
                  </a:srgbClr>
                </a:outerShdw>
              </a:effectLst>
              <a:latin typeface="Desyrel" panose="02000603050000020003" pitchFamily="2" charset="0"/>
              <a:ea typeface="FZCuYuan-M03S" panose="02010601030101010101" pitchFamily="2" charset="-122"/>
            </a:endParaRPr>
          </a:p>
        </p:txBody>
      </p:sp>
      <p:grpSp>
        <p:nvGrpSpPr>
          <p:cNvPr id="14" name="组合 13"/>
          <p:cNvGrpSpPr/>
          <p:nvPr/>
        </p:nvGrpSpPr>
        <p:grpSpPr>
          <a:xfrm>
            <a:off x="5062920" y="2051842"/>
            <a:ext cx="501710" cy="509918"/>
            <a:chOff x="6985958" y="2986007"/>
            <a:chExt cx="552474" cy="561513"/>
          </a:xfrm>
        </p:grpSpPr>
        <p:sp>
          <p:nvSpPr>
            <p:cNvPr id="15" name="矩形 14"/>
            <p:cNvSpPr/>
            <p:nvPr/>
          </p:nvSpPr>
          <p:spPr>
            <a:xfrm>
              <a:off x="6985958" y="2986007"/>
              <a:ext cx="500692" cy="50069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7037740" y="3046827"/>
              <a:ext cx="500692" cy="5006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等腰三角形 2"/>
          <p:cNvSpPr/>
          <p:nvPr/>
        </p:nvSpPr>
        <p:spPr>
          <a:xfrm rot="5400000">
            <a:off x="11592151" y="6048439"/>
            <a:ext cx="384357" cy="331342"/>
          </a:xfrm>
          <a:prstGeom prst="triangle">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1A3D0"/>
              </a:solidFill>
              <a:effectLst>
                <a:outerShdw blurRad="38100" dist="38100" dir="2700000" algn="tl">
                  <a:srgbClr val="000000">
                    <a:alpha val="43137"/>
                  </a:srgbClr>
                </a:outerShdw>
              </a:effectLst>
            </a:endParaRPr>
          </a:p>
        </p:txBody>
      </p:sp>
      <p:sp>
        <p:nvSpPr>
          <p:cNvPr id="2" name="文本框 1"/>
          <p:cNvSpPr txBox="1"/>
          <p:nvPr/>
        </p:nvSpPr>
        <p:spPr>
          <a:xfrm>
            <a:off x="5713095" y="2952750"/>
            <a:ext cx="4937125" cy="583565"/>
          </a:xfrm>
          <a:prstGeom prst="rect">
            <a:avLst/>
          </a:prstGeom>
          <a:noFill/>
        </p:spPr>
        <p:txBody>
          <a:bodyPr wrap="square" rtlCol="0">
            <a:spAutoFit/>
          </a:bodyPr>
          <a:lstStyle/>
          <a:p>
            <a:r>
              <a:rPr lang="zh-CN" altLang="en-US" sz="3200" b="1">
                <a:latin typeface="微软雅黑" panose="020B0503020204020204" pitchFamily="34" charset="-122"/>
                <a:ea typeface="微软雅黑" panose="020B0503020204020204" pitchFamily="34" charset="-122"/>
                <a:cs typeface="微软雅黑" panose="020B0503020204020204" pitchFamily="34" charset="-122"/>
              </a:rPr>
              <a:t>一</a:t>
            </a:r>
            <a:r>
              <a:rPr lang="en-US" altLang="zh-CN" sz="3200" b="1">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3200" b="1">
                <a:latin typeface="微软雅黑" panose="020B0503020204020204" pitchFamily="34" charset="-122"/>
                <a:ea typeface="微软雅黑" panose="020B0503020204020204" pitchFamily="34" charset="-122"/>
                <a:cs typeface="微软雅黑" panose="020B0503020204020204" pitchFamily="34" charset="-122"/>
              </a:rPr>
              <a:t>认识色彩系统</a:t>
            </a:r>
            <a:endParaRPr lang="zh-CN" altLang="en-US" sz="3200"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dissolve">
                                          <p:cBhvr>
                                            <p:cTn id="14" dur="500"/>
                                            <p:tgtEl>
                                              <p:spTgt spid="14"/>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2"/>
                                            </p:tgtEl>
                                            <p:attrNameLst>
                                              <p:attrName>style.visibility</p:attrName>
                                            </p:attrNameLst>
                                          </p:cBhvr>
                                          <p:to>
                                            <p:strVal val="visible"/>
                                          </p:to>
                                        </p:set>
                                        <p:anim by="(-#ppt_w*2)" calcmode="lin" valueType="num">
                                          <p:cBhvr rctx="PPT">
                                            <p:cTn id="18" dur="500" autoRev="1" fill="hold">
                                              <p:stCondLst>
                                                <p:cond delay="0"/>
                                              </p:stCondLst>
                                            </p:cTn>
                                            <p:tgtEl>
                                              <p:spTgt spid="2"/>
                                            </p:tgtEl>
                                            <p:attrNameLst>
                                              <p:attrName>ppt_w</p:attrName>
                                            </p:attrNameLst>
                                          </p:cBhvr>
                                        </p:anim>
                                        <p:anim by="(#ppt_w*0.50)" calcmode="lin" valueType="num">
                                          <p:cBhvr>
                                            <p:cTn id="19" dur="500" decel="50000" autoRev="1" fill="hold">
                                              <p:stCondLst>
                                                <p:cond delay="0"/>
                                              </p:stCondLst>
                                            </p:cTn>
                                            <p:tgtEl>
                                              <p:spTgt spid="2"/>
                                            </p:tgtEl>
                                            <p:attrNameLst>
                                              <p:attrName>ppt_x</p:attrName>
                                            </p:attrNameLst>
                                          </p:cBhvr>
                                        </p:anim>
                                        <p:anim from="(-#ppt_h/2)" to="(#ppt_y)" calcmode="lin" valueType="num">
                                          <p:cBhvr>
                                            <p:cTn id="20" dur="1000" fill="hold">
                                              <p:stCondLst>
                                                <p:cond delay="0"/>
                                              </p:stCondLst>
                                            </p:cTn>
                                            <p:tgtEl>
                                              <p:spTgt spid="2"/>
                                            </p:tgtEl>
                                            <p:attrNameLst>
                                              <p:attrName>ppt_y</p:attrName>
                                            </p:attrNameLst>
                                          </p:cBhvr>
                                        </p:anim>
                                        <p:animRot by="21600000">
                                          <p:cBhvr>
                                            <p:cTn id="21" dur="1000" fill="hold">
                                              <p:stCondLst>
                                                <p:cond delay="0"/>
                                              </p:stCondLst>
                                            </p:cTn>
                                            <p:tgtEl>
                                              <p:spTgt spid="2"/>
                                            </p:tgtEl>
                                            <p:attrNameLst>
                                              <p:attrName>r</p:attrName>
                                            </p:attrNameLst>
                                          </p:cBhvr>
                                        </p:animRot>
                                      </p:childTnLst>
                                    </p:cTn>
                                  </p:par>
                                </p:childTnLst>
                              </p:cTn>
                            </p:par>
                            <p:par>
                              <p:cTn id="22" fill="hold">
                                <p:stCondLst>
                                  <p:cond delay="3299"/>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4299"/>
                                </p:stCondLst>
                                <p:childTnLst>
                                  <p:par>
                                    <p:cTn id="27" presetID="2" presetClass="entr" presetSubtype="8" fill="hold" grpId="0" nodeType="afterEffect" p14:presetBounceEnd="45000">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14:bounceEnd="45000">
                                          <p:cBhvr additive="base">
                                            <p:cTn id="29" dur="750" fill="hold"/>
                                            <p:tgtEl>
                                              <p:spTgt spid="3"/>
                                            </p:tgtEl>
                                            <p:attrNameLst>
                                              <p:attrName>ppt_x</p:attrName>
                                            </p:attrNameLst>
                                          </p:cBhvr>
                                          <p:tavLst>
                                            <p:tav tm="0">
                                              <p:val>
                                                <p:strVal val="0-#ppt_w/2"/>
                                              </p:val>
                                            </p:tav>
                                            <p:tav tm="100000">
                                              <p:val>
                                                <p:strVal val="#ppt_x"/>
                                              </p:val>
                                            </p:tav>
                                          </p:tavLst>
                                        </p:anim>
                                        <p:anim calcmode="lin" valueType="num" p14:bounceEnd="45000">
                                          <p:cBhvr additive="base">
                                            <p:cTn id="30"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ldLvl="0" animBg="1"/>
          <p:bldP spid="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dissolve">
                                          <p:cBhvr>
                                            <p:cTn id="14" dur="500"/>
                                            <p:tgtEl>
                                              <p:spTgt spid="14"/>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2"/>
                                            </p:tgtEl>
                                            <p:attrNameLst>
                                              <p:attrName>style.visibility</p:attrName>
                                            </p:attrNameLst>
                                          </p:cBhvr>
                                          <p:to>
                                            <p:strVal val="visible"/>
                                          </p:to>
                                        </p:set>
                                        <p:anim by="(-#ppt_w*2)" calcmode="lin" valueType="num">
                                          <p:cBhvr rctx="PPT">
                                            <p:cTn id="18" dur="500" autoRev="1" fill="hold">
                                              <p:stCondLst>
                                                <p:cond delay="0"/>
                                              </p:stCondLst>
                                            </p:cTn>
                                            <p:tgtEl>
                                              <p:spTgt spid="2"/>
                                            </p:tgtEl>
                                            <p:attrNameLst>
                                              <p:attrName>ppt_w</p:attrName>
                                            </p:attrNameLst>
                                          </p:cBhvr>
                                        </p:anim>
                                        <p:anim by="(#ppt_w*0.50)" calcmode="lin" valueType="num">
                                          <p:cBhvr>
                                            <p:cTn id="19" dur="500" decel="50000" autoRev="1" fill="hold">
                                              <p:stCondLst>
                                                <p:cond delay="0"/>
                                              </p:stCondLst>
                                            </p:cTn>
                                            <p:tgtEl>
                                              <p:spTgt spid="2"/>
                                            </p:tgtEl>
                                            <p:attrNameLst>
                                              <p:attrName>ppt_x</p:attrName>
                                            </p:attrNameLst>
                                          </p:cBhvr>
                                        </p:anim>
                                        <p:anim from="(-#ppt_h/2)" to="(#ppt_y)" calcmode="lin" valueType="num">
                                          <p:cBhvr>
                                            <p:cTn id="20" dur="1000" fill="hold">
                                              <p:stCondLst>
                                                <p:cond delay="0"/>
                                              </p:stCondLst>
                                            </p:cTn>
                                            <p:tgtEl>
                                              <p:spTgt spid="2"/>
                                            </p:tgtEl>
                                            <p:attrNameLst>
                                              <p:attrName>ppt_y</p:attrName>
                                            </p:attrNameLst>
                                          </p:cBhvr>
                                        </p:anim>
                                        <p:animRot by="21600000">
                                          <p:cBhvr>
                                            <p:cTn id="21" dur="1000" fill="hold">
                                              <p:stCondLst>
                                                <p:cond delay="0"/>
                                              </p:stCondLst>
                                            </p:cTn>
                                            <p:tgtEl>
                                              <p:spTgt spid="2"/>
                                            </p:tgtEl>
                                            <p:attrNameLst>
                                              <p:attrName>r</p:attrName>
                                            </p:attrNameLst>
                                          </p:cBhvr>
                                        </p:animRot>
                                      </p:childTnLst>
                                    </p:cTn>
                                  </p:par>
                                </p:childTnLst>
                              </p:cTn>
                            </p:par>
                            <p:par>
                              <p:cTn id="22" fill="hold">
                                <p:stCondLst>
                                  <p:cond delay="3299"/>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4299"/>
                                </p:stCondLst>
                                <p:childTnLst>
                                  <p:par>
                                    <p:cTn id="27" presetID="2" presetClass="entr" presetSubtype="8"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750" fill="hold"/>
                                            <p:tgtEl>
                                              <p:spTgt spid="3"/>
                                            </p:tgtEl>
                                            <p:attrNameLst>
                                              <p:attrName>ppt_x</p:attrName>
                                            </p:attrNameLst>
                                          </p:cBhvr>
                                          <p:tavLst>
                                            <p:tav tm="0">
                                              <p:val>
                                                <p:strVal val="0-#ppt_w/2"/>
                                              </p:val>
                                            </p:tav>
                                            <p:tav tm="100000">
                                              <p:val>
                                                <p:strVal val="#ppt_x"/>
                                              </p:val>
                                            </p:tav>
                                          </p:tavLst>
                                        </p:anim>
                                        <p:anim calcmode="lin" valueType="num">
                                          <p:cBhvr additive="base">
                                            <p:cTn id="30"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ldLvl="0" animBg="1"/>
          <p:bldP spid="2"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0" y="260350"/>
            <a:ext cx="680085" cy="431800"/>
            <a:chOff x="0" y="410"/>
            <a:chExt cx="1071" cy="680"/>
          </a:xfrm>
        </p:grpSpPr>
        <p:sp>
          <p:nvSpPr>
            <p:cNvPr id="14"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5"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6"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7" name="TextBox 6      (向天歌演示原创作品：www.TopPPT.cn)"/>
          <p:cNvSpPr txBox="1"/>
          <p:nvPr/>
        </p:nvSpPr>
        <p:spPr>
          <a:xfrm>
            <a:off x="680085" y="375920"/>
            <a:ext cx="2481580" cy="368300"/>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美工</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基础设计技能</a:t>
            </a:r>
            <a:endParaRPr lang="zh-CN" altLang="en-US" b="1" dirty="0">
              <a:latin typeface="微软雅黑" panose="020B0503020204020204" pitchFamily="34" charset="-122"/>
              <a:ea typeface="微软雅黑" panose="020B0503020204020204" pitchFamily="34" charset="-122"/>
            </a:endParaRPr>
          </a:p>
        </p:txBody>
      </p:sp>
      <p:sp>
        <p:nvSpPr>
          <p:cNvPr id="2" name="文本框 1"/>
          <p:cNvSpPr txBox="1"/>
          <p:nvPr/>
        </p:nvSpPr>
        <p:spPr>
          <a:xfrm>
            <a:off x="1243330" y="1453515"/>
            <a:ext cx="3843020" cy="368300"/>
          </a:xfrm>
          <a:prstGeom prst="rect">
            <a:avLst/>
          </a:prstGeom>
          <a:noFill/>
        </p:spPr>
        <p:txBody>
          <a:bodyPr wrap="square" rtlCol="0">
            <a:spAutoFit/>
          </a:bodyPr>
          <a:lstStyle/>
          <a:p>
            <a:r>
              <a:rPr lang="zh-CN" altLang="en-US">
                <a:latin typeface="微软雅黑" panose="020B0503020204020204" pitchFamily="34" charset="-122"/>
                <a:ea typeface="微软雅黑" panose="020B0503020204020204" pitchFamily="34" charset="-122"/>
              </a:rPr>
              <a:t>色彩画面分为主色、辅助色、点缀色</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1243330" y="2250440"/>
            <a:ext cx="9118600" cy="632460"/>
          </a:xfrm>
          <a:prstGeom prst="rect">
            <a:avLst/>
          </a:prstGeom>
          <a:noFill/>
        </p:spPr>
        <p:txBody>
          <a:bodyPr wrap="square" rtlCol="0" anchor="t">
            <a:spAutoFit/>
          </a:bodyPr>
          <a:lstStyle/>
          <a:p>
            <a:pPr algn="l">
              <a:lnSpc>
                <a:spcPct val="110000"/>
              </a:lnSpc>
            </a:pPr>
            <a:r>
              <a:rPr lang="zh-CN" altLang="en-US" sz="1600">
                <a:latin typeface="微软雅黑" panose="020B0503020204020204" pitchFamily="34" charset="-122"/>
                <a:ea typeface="微软雅黑" panose="020B0503020204020204" pitchFamily="34" charset="-122"/>
              </a:rPr>
              <a:t>主色：占用面积最大、最受瞩目的色彩就是主色，主色决定的是整个店铺的风格走向，其配色要比</a:t>
            </a:r>
            <a:endParaRPr lang="zh-CN" altLang="en-US" sz="1600">
              <a:latin typeface="微软雅黑" panose="020B0503020204020204" pitchFamily="34" charset="-122"/>
              <a:ea typeface="微软雅黑" panose="020B0503020204020204" pitchFamily="34" charset="-122"/>
            </a:endParaRPr>
          </a:p>
          <a:p>
            <a:pPr algn="l">
              <a:lnSpc>
                <a:spcPct val="110000"/>
              </a:lnSpc>
            </a:pPr>
            <a:r>
              <a:rPr lang="zh-CN" altLang="en-US" sz="1600">
                <a:latin typeface="微软雅黑" panose="020B0503020204020204" pitchFamily="34" charset="-122"/>
                <a:ea typeface="微软雅黑" panose="020B0503020204020204" pitchFamily="34" charset="-122"/>
              </a:rPr>
              <a:t>辅助色更强烈。</a:t>
            </a:r>
            <a:endParaRPr lang="zh-CN" altLang="en-US" sz="1600">
              <a:latin typeface="微软雅黑" panose="020B0503020204020204" pitchFamily="34" charset="-122"/>
              <a:ea typeface="微软雅黑" panose="020B0503020204020204" pitchFamily="34" charset="-122"/>
            </a:endParaRPr>
          </a:p>
        </p:txBody>
      </p:sp>
      <p:sp>
        <p:nvSpPr>
          <p:cNvPr id="18" name="文本框 17"/>
          <p:cNvSpPr txBox="1"/>
          <p:nvPr/>
        </p:nvSpPr>
        <p:spPr>
          <a:xfrm>
            <a:off x="1243330" y="3205480"/>
            <a:ext cx="9394190" cy="1076325"/>
          </a:xfrm>
          <a:prstGeom prst="rect">
            <a:avLst/>
          </a:prstGeom>
          <a:noFill/>
        </p:spPr>
        <p:txBody>
          <a:bodyPr wrap="square" rtlCol="0" anchor="t">
            <a:spAutoFit/>
          </a:bodyPr>
          <a:lstStyle/>
          <a:p>
            <a:r>
              <a:rPr lang="zh-CN" altLang="en-US" sz="1600">
                <a:latin typeface="微软雅黑" panose="020B0503020204020204" pitchFamily="34" charset="-122"/>
                <a:ea typeface="微软雅黑" panose="020B0503020204020204" pitchFamily="34" charset="-122"/>
              </a:rPr>
              <a:t>辅助色：辅助色是指辅助或补充主色的色彩，作用是在整体画面中平衡主色的冲击效果和减轻主色</a:t>
            </a:r>
            <a:endParaRPr lang="zh-CN" altLang="en-US" sz="1600">
              <a:latin typeface="微软雅黑" panose="020B0503020204020204" pitchFamily="34" charset="-122"/>
              <a:ea typeface="微软雅黑" panose="020B0503020204020204" pitchFamily="34" charset="-122"/>
            </a:endParaRPr>
          </a:p>
          <a:p>
            <a:r>
              <a:rPr lang="zh-CN" altLang="en-US" sz="1600">
                <a:latin typeface="微软雅黑" panose="020B0503020204020204" pitchFamily="34" charset="-122"/>
                <a:ea typeface="微软雅黑" panose="020B0503020204020204" pitchFamily="34" charset="-122"/>
              </a:rPr>
              <a:t>对观看者产生的视觉疲劳，有一定的视觉分散效果。辅助色还有渲染的作用，能帮助主色建立完整</a:t>
            </a:r>
            <a:endParaRPr lang="zh-CN" altLang="en-US" sz="1600">
              <a:latin typeface="微软雅黑" panose="020B0503020204020204" pitchFamily="34" charset="-122"/>
              <a:ea typeface="微软雅黑" panose="020B0503020204020204" pitchFamily="34" charset="-122"/>
            </a:endParaRPr>
          </a:p>
          <a:p>
            <a:r>
              <a:rPr lang="zh-CN" altLang="en-US" sz="1600">
                <a:latin typeface="微软雅黑" panose="020B0503020204020204" pitchFamily="34" charset="-122"/>
                <a:ea typeface="微软雅黑" panose="020B0503020204020204" pitchFamily="34" charset="-122"/>
              </a:rPr>
              <a:t>的形象，使画面丰富多彩。辅助色可以是一种颜色，也可以是几种颜色，但要注意保持辅助色与主</a:t>
            </a:r>
            <a:endParaRPr lang="zh-CN" altLang="en-US" sz="1600">
              <a:latin typeface="微软雅黑" panose="020B0503020204020204" pitchFamily="34" charset="-122"/>
              <a:ea typeface="微软雅黑" panose="020B0503020204020204" pitchFamily="34" charset="-122"/>
            </a:endParaRPr>
          </a:p>
          <a:p>
            <a:r>
              <a:rPr lang="zh-CN" altLang="en-US" sz="1600">
                <a:latin typeface="微软雅黑" panose="020B0503020204020204" pitchFamily="34" charset="-122"/>
                <a:ea typeface="微软雅黑" panose="020B0503020204020204" pitchFamily="34" charset="-122"/>
              </a:rPr>
              <a:t>色的协调关系。</a:t>
            </a:r>
            <a:endParaRPr lang="zh-CN" altLang="en-US" sz="1600">
              <a:latin typeface="微软雅黑" panose="020B0503020204020204" pitchFamily="34" charset="-122"/>
              <a:ea typeface="微软雅黑" panose="020B0503020204020204" pitchFamily="34" charset="-122"/>
            </a:endParaRPr>
          </a:p>
        </p:txBody>
      </p:sp>
      <p:sp>
        <p:nvSpPr>
          <p:cNvPr id="19" name="文本框 18"/>
          <p:cNvSpPr txBox="1"/>
          <p:nvPr/>
        </p:nvSpPr>
        <p:spPr>
          <a:xfrm>
            <a:off x="1243330" y="4876800"/>
            <a:ext cx="9049385" cy="829945"/>
          </a:xfrm>
          <a:prstGeom prst="rect">
            <a:avLst/>
          </a:prstGeom>
          <a:noFill/>
        </p:spPr>
        <p:txBody>
          <a:bodyPr wrap="square" rtlCol="0" anchor="t">
            <a:spAutoFit/>
          </a:bodyPr>
          <a:lstStyle/>
          <a:p>
            <a:r>
              <a:rPr lang="zh-CN" altLang="en-US" sz="1600">
                <a:latin typeface="微软雅黑" panose="020B0503020204020204" pitchFamily="34" charset="-122"/>
                <a:ea typeface="微软雅黑" panose="020B0503020204020204" pitchFamily="34" charset="-122"/>
              </a:rPr>
              <a:t>点缀色：点缀色是指在色彩组合中占据面积较小，但视觉效果比较醒目的颜色，它的作用如同搭配服饰时常用来做修饰点缀的胸针。点缀色是相对主色而言的，一般情况下，它比较鲜艳、饱和，起到画龙点睛的作用。主色和点缀色形成对比，使画面主次分明、富有变化。</a:t>
            </a:r>
            <a:endParaRPr lang="zh-CN" altLang="en-US" sz="1600">
              <a:latin typeface="微软雅黑" panose="020B0503020204020204" pitchFamily="34" charset="-122"/>
              <a:ea typeface="微软雅黑" panose="020B0503020204020204"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1000"/>
                                        <p:tgtEl>
                                          <p:spTgt spid="13"/>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additive="base">
                                        <p:cTn id="10" dur="500"/>
                                        <p:tgtEl>
                                          <p:spTgt spid="17"/>
                                        </p:tgtEl>
                                        <p:attrNameLst>
                                          <p:attrName>ppt_x</p:attrName>
                                        </p:attrNameLst>
                                      </p:cBhvr>
                                      <p:tavLst>
                                        <p:tav tm="0">
                                          <p:val>
                                            <p:strVal val="#ppt_x-#ppt_w*1.125000"/>
                                          </p:val>
                                        </p:tav>
                                        <p:tav tm="100000">
                                          <p:val>
                                            <p:strVal val="#ppt_x"/>
                                          </p:val>
                                        </p:tav>
                                      </p:tavLst>
                                    </p:anim>
                                    <p:animEffect transition="in" filter="wipe(right)">
                                      <p:cBhvr>
                                        <p:cTn id="11" dur="500"/>
                                        <p:tgtEl>
                                          <p:spTgt spid="17"/>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0-#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p:bldP spid="3"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clrChange>
              <a:clrFrom>
                <a:srgbClr val="FFFFFF"/>
              </a:clrFrom>
              <a:clrTo>
                <a:srgbClr val="FFFFFF">
                  <a:alpha val="0"/>
                </a:srgbClr>
              </a:clrTo>
            </a:clrChange>
          </a:blip>
          <a:srcRect l="82255" b="33585"/>
          <a:stretch>
            <a:fillRect/>
          </a:stretch>
        </p:blipFill>
        <p:spPr>
          <a:xfrm rot="16200000">
            <a:off x="10303883" y="4847485"/>
            <a:ext cx="1535508" cy="2451183"/>
          </a:xfrm>
          <a:prstGeom prst="rect">
            <a:avLst/>
          </a:prstGeom>
        </p:spPr>
      </p:pic>
      <p:cxnSp>
        <p:nvCxnSpPr>
          <p:cNvPr id="2" name="直接连接符 1"/>
          <p:cNvCxnSpPr/>
          <p:nvPr/>
        </p:nvCxnSpPr>
        <p:spPr>
          <a:xfrm>
            <a:off x="-287020" y="2423160"/>
            <a:ext cx="6410325" cy="0"/>
          </a:xfrm>
          <a:prstGeom prst="line">
            <a:avLst/>
          </a:prstGeom>
          <a:ln w="12700"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148" name="Freeform 56"/>
          <p:cNvSpPr/>
          <p:nvPr/>
        </p:nvSpPr>
        <p:spPr>
          <a:xfrm>
            <a:off x="4558665" y="2423160"/>
            <a:ext cx="1565275" cy="85725"/>
          </a:xfrm>
          <a:custGeom>
            <a:avLst/>
            <a:gdLst>
              <a:gd name="txL" fmla="*/ 0 w 2385"/>
              <a:gd name="txT" fmla="*/ 0 h 425"/>
              <a:gd name="txR" fmla="*/ 2385 w 2385"/>
              <a:gd name="txB" fmla="*/ 425 h 425"/>
            </a:gdLst>
            <a:ahLst/>
            <a:cxnLst>
              <a:cxn ang="0">
                <a:pos x="2147483646" y="0"/>
              </a:cxn>
              <a:cxn ang="0">
                <a:pos x="0" y="0"/>
              </a:cxn>
              <a:cxn ang="0">
                <a:pos x="0" y="2147483646"/>
              </a:cxn>
              <a:cxn ang="0">
                <a:pos x="2147483646" y="2147483646"/>
              </a:cxn>
              <a:cxn ang="0">
                <a:pos x="2147483646" y="2147483646"/>
              </a:cxn>
              <a:cxn ang="0">
                <a:pos x="2147483646" y="2147483646"/>
              </a:cxn>
              <a:cxn ang="0">
                <a:pos x="2147483646" y="0"/>
              </a:cxn>
            </a:cxnLst>
            <a:rect l="txL" t="txT" r="txR" b="tx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chemeClr val="tx2">
              <a:lumMod val="60000"/>
              <a:lumOff val="40000"/>
            </a:schemeClr>
          </a:solidFill>
          <a:ln w="9525">
            <a:noFill/>
          </a:ln>
        </p:spPr>
        <p:txBody>
          <a:bodyPr wrap="square" lIns="102065" tIns="0" rIns="0" bIns="34019" anchor="ctr" anchorCtr="0"/>
          <a:lstStyle/>
          <a:p>
            <a:pPr>
              <a:lnSpc>
                <a:spcPct val="100000"/>
              </a:lnSpc>
            </a:pPr>
            <a:endParaRPr lang="zh-CN" altLang="en-US" b="1" dirty="0">
              <a:solidFill>
                <a:srgbClr val="FFFFFF"/>
              </a:solidFill>
              <a:latin typeface="幼圆" panose="02010509060101010101" pitchFamily="1" charset="-122"/>
              <a:ea typeface="微软雅黑" panose="020B0503020204020204" pitchFamily="34" charset="-122"/>
            </a:endParaRPr>
          </a:p>
        </p:txBody>
      </p:sp>
      <p:sp>
        <p:nvSpPr>
          <p:cNvPr id="12" name="TextBox 148"/>
          <p:cNvSpPr txBox="1"/>
          <p:nvPr/>
        </p:nvSpPr>
        <p:spPr>
          <a:xfrm>
            <a:off x="2743835" y="2829560"/>
            <a:ext cx="6424295" cy="1198245"/>
          </a:xfrm>
          <a:prstGeom prst="rect">
            <a:avLst/>
          </a:prstGeom>
          <a:noFill/>
        </p:spPr>
        <p:txBody>
          <a:bodyPr wrap="square" rtlCol="0">
            <a:spAutoFit/>
          </a:bodyPr>
          <a:lstStyle/>
          <a:p>
            <a:pPr algn="ctr" latinLnBrk="1">
              <a:lnSpc>
                <a:spcPct val="120000"/>
              </a:lnSpc>
              <a:defRPr/>
            </a:pPr>
            <a:r>
              <a:rPr lang="en-US" altLang="zh-CN" sz="3200" b="1" dirty="0" smtClean="0">
                <a:solidFill>
                  <a:srgbClr val="1678A8"/>
                </a:solidFill>
                <a:effectLst/>
                <a:latin typeface="微软雅黑" panose="020B0503020204020204" pitchFamily="34" charset="-122"/>
                <a:ea typeface="微软雅黑" panose="020B0503020204020204" pitchFamily="34" charset="-122"/>
                <a:sym typeface="+mn-ea"/>
              </a:rPr>
              <a:t>01</a:t>
            </a:r>
            <a:r>
              <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rPr>
              <a:t>、色彩的种类</a:t>
            </a:r>
            <a:endPar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endParaRPr>
          </a:p>
          <a:p>
            <a:pPr algn="ctr" latinLnBrk="1">
              <a:lnSpc>
                <a:spcPct val="120000"/>
              </a:lnSpc>
              <a:defRPr/>
            </a:pPr>
            <a:r>
              <a:rPr sz="1400" b="1" dirty="0" smtClean="0">
                <a:solidFill>
                  <a:srgbClr val="1678A8"/>
                </a:solidFill>
                <a:effectLst/>
                <a:latin typeface="微软雅黑" panose="020B0503020204020204" pitchFamily="34" charset="-122"/>
                <a:ea typeface="微软雅黑" panose="020B0503020204020204" pitchFamily="34" charset="-122"/>
                <a:sym typeface="+mn-ea"/>
              </a:rPr>
              <a:t>为了方便认识网店配色中的色彩变化以及对色彩基本属性与基本规律的掌握，我们对色彩的种类进行了分类，色彩按照系别划分，可以分为有彩色和无彩色两类。</a:t>
            </a:r>
            <a:endParaRPr sz="1400" b="1" dirty="0" smtClean="0">
              <a:solidFill>
                <a:srgbClr val="1678A8"/>
              </a:solidFill>
              <a:effectLst/>
              <a:latin typeface="微软雅黑" panose="020B0503020204020204" pitchFamily="34" charset="-122"/>
              <a:ea typeface="微软雅黑" panose="020B0503020204020204" pitchFamily="34" charset="-122"/>
              <a:sym typeface="+mn-ea"/>
            </a:endParaRPr>
          </a:p>
        </p:txBody>
      </p:sp>
      <p:grpSp>
        <p:nvGrpSpPr>
          <p:cNvPr id="11" name="组合 10"/>
          <p:cNvGrpSpPr/>
          <p:nvPr/>
        </p:nvGrpSpPr>
        <p:grpSpPr>
          <a:xfrm>
            <a:off x="0" y="260350"/>
            <a:ext cx="680085" cy="431800"/>
            <a:chOff x="0" y="410"/>
            <a:chExt cx="1071" cy="680"/>
          </a:xfrm>
        </p:grpSpPr>
        <p:sp>
          <p:nvSpPr>
            <p:cNvPr id="3"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3"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4"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5" name="TextBox 6      (向天歌演示原创作品：www.TopPPT.cn)"/>
          <p:cNvSpPr txBox="1"/>
          <p:nvPr/>
        </p:nvSpPr>
        <p:spPr>
          <a:xfrm>
            <a:off x="680085" y="375920"/>
            <a:ext cx="2481580" cy="368300"/>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美工</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基础设计技能</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1000"/>
                                        <p:tgtEl>
                                          <p:spTgt spid="11"/>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p:tgtEl>
                                          <p:spTgt spid="15"/>
                                        </p:tgtEl>
                                        <p:attrNameLst>
                                          <p:attrName>ppt_x</p:attrName>
                                        </p:attrNameLst>
                                      </p:cBhvr>
                                      <p:tavLst>
                                        <p:tav tm="0">
                                          <p:val>
                                            <p:strVal val="#ppt_x-#ppt_w*1.125000"/>
                                          </p:val>
                                        </p:tav>
                                        <p:tav tm="100000">
                                          <p:val>
                                            <p:strVal val="#ppt_x"/>
                                          </p:val>
                                        </p:tav>
                                      </p:tavLst>
                                    </p:anim>
                                    <p:animEffect transition="in" filter="wipe(right)">
                                      <p:cBhvr>
                                        <p:cTn id="11" dur="500"/>
                                        <p:tgtEl>
                                          <p:spTgt spid="15"/>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148"/>
                                        </p:tgtEl>
                                        <p:attrNameLst>
                                          <p:attrName>style.visibility</p:attrName>
                                        </p:attrNameLst>
                                      </p:cBhvr>
                                      <p:to>
                                        <p:strVal val="visible"/>
                                      </p:to>
                                    </p:set>
                                    <p:animEffect transition="in" filter="wipe(up)">
                                      <p:cBhvr>
                                        <p:cTn id="20" dur="500"/>
                                        <p:tgtEl>
                                          <p:spTgt spid="6148"/>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26" presetClass="emph" presetSubtype="0" fill="hold" grpId="1" nodeType="afterEffect">
                                  <p:stCondLst>
                                    <p:cond delay="0"/>
                                  </p:stCondLst>
                                  <p:childTnLst>
                                    <p:animEffect transition="out" filter="fade">
                                      <p:cBhvr>
                                        <p:cTn id="28" dur="500" tmFilter="0, 0; .2, .5; .8, .5; 1, 0"/>
                                        <p:tgtEl>
                                          <p:spTgt spid="12"/>
                                        </p:tgtEl>
                                      </p:cBhvr>
                                    </p:animEffect>
                                    <p:animScale>
                                      <p:cBhvr>
                                        <p:cTn id="29" dur="250" autoRev="1" fill="hold"/>
                                        <p:tgtEl>
                                          <p:spTgt spid="12"/>
                                        </p:tgtEl>
                                      </p:cBhvr>
                                      <p:by x="105000" y="105000"/>
                                    </p:animScale>
                                  </p:childTnLst>
                                </p:cTn>
                              </p:par>
                              <p:par>
                                <p:cTn id="30" presetID="10"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ldLvl="0" animBg="1"/>
      <p:bldP spid="12" grpId="0"/>
      <p:bldP spid="12" grpId="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80355" y="1761808"/>
            <a:ext cx="2374900" cy="1781175"/>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pic>
        <p:nvPicPr>
          <p:cNvPr id="5" name="图片 4" descr="C:\Users\Administrator\Desktop\余乐\美工教材\PPT\第三章\timg (3).jpgtimg (3)"/>
          <p:cNvPicPr>
            <a:picLocks noChangeAspect="1"/>
          </p:cNvPicPr>
          <p:nvPr/>
        </p:nvPicPr>
        <p:blipFill>
          <a:blip r:embed="rId1"/>
          <a:srcRect/>
          <a:stretch>
            <a:fillRect/>
          </a:stretch>
        </p:blipFill>
        <p:spPr>
          <a:xfrm>
            <a:off x="5397181" y="3910649"/>
            <a:ext cx="2341245" cy="2202530"/>
          </a:xfrm>
          <a:custGeom>
            <a:avLst/>
            <a:gdLst>
              <a:gd name="connsiteX0" fmla="*/ 0 w 2374231"/>
              <a:gd name="connsiteY0" fmla="*/ 0 h 2202530"/>
              <a:gd name="connsiteX1" fmla="*/ 2374231 w 2374231"/>
              <a:gd name="connsiteY1" fmla="*/ 0 h 2202530"/>
              <a:gd name="connsiteX2" fmla="*/ 2374231 w 2374231"/>
              <a:gd name="connsiteY2" fmla="*/ 2202530 h 2202530"/>
              <a:gd name="connsiteX3" fmla="*/ 0 w 2374231"/>
              <a:gd name="connsiteY3" fmla="*/ 2202530 h 2202530"/>
            </a:gdLst>
            <a:ahLst/>
            <a:cxnLst>
              <a:cxn ang="0">
                <a:pos x="connsiteX0" y="connsiteY0"/>
              </a:cxn>
              <a:cxn ang="0">
                <a:pos x="connsiteX1" y="connsiteY1"/>
              </a:cxn>
              <a:cxn ang="0">
                <a:pos x="connsiteX2" y="connsiteY2"/>
              </a:cxn>
              <a:cxn ang="0">
                <a:pos x="connsiteX3" y="connsiteY3"/>
              </a:cxn>
            </a:cxnLst>
            <a:rect l="l" t="t" r="r" b="b"/>
            <a:pathLst>
              <a:path w="2374231" h="2202530">
                <a:moveTo>
                  <a:pt x="0" y="0"/>
                </a:moveTo>
                <a:lnTo>
                  <a:pt x="2374231" y="0"/>
                </a:lnTo>
                <a:lnTo>
                  <a:pt x="2374231" y="2202530"/>
                </a:lnTo>
                <a:lnTo>
                  <a:pt x="0" y="2202530"/>
                </a:lnTo>
                <a:close/>
              </a:path>
            </a:pathLst>
          </a:custGeom>
        </p:spPr>
      </p:pic>
      <p:pic>
        <p:nvPicPr>
          <p:cNvPr id="6" name="图片 5" descr="C:\Users\Administrator\Desktop\余乐\美工教材\PPT\第三章\timg (1).jpgtimg (1)"/>
          <p:cNvPicPr>
            <a:picLocks noChangeAspect="1"/>
          </p:cNvPicPr>
          <p:nvPr/>
        </p:nvPicPr>
        <p:blipFill>
          <a:blip r:embed="rId2"/>
          <a:srcRect b="7159"/>
          <a:stretch>
            <a:fillRect/>
          </a:stretch>
        </p:blipFill>
        <p:spPr>
          <a:xfrm>
            <a:off x="8001000" y="1762125"/>
            <a:ext cx="3222625" cy="2687955"/>
          </a:xfrm>
          <a:custGeom>
            <a:avLst/>
            <a:gdLst>
              <a:gd name="connsiteX0" fmla="*/ 0 w 3386639"/>
              <a:gd name="connsiteY0" fmla="*/ 0 h 2822992"/>
              <a:gd name="connsiteX1" fmla="*/ 3386639 w 3386639"/>
              <a:gd name="connsiteY1" fmla="*/ 0 h 2822992"/>
              <a:gd name="connsiteX2" fmla="*/ 3386639 w 3386639"/>
              <a:gd name="connsiteY2" fmla="*/ 2822992 h 2822992"/>
              <a:gd name="connsiteX3" fmla="*/ 0 w 3386639"/>
              <a:gd name="connsiteY3" fmla="*/ 2822992 h 2822992"/>
            </a:gdLst>
            <a:ahLst/>
            <a:cxnLst>
              <a:cxn ang="0">
                <a:pos x="connsiteX0" y="connsiteY0"/>
              </a:cxn>
              <a:cxn ang="0">
                <a:pos x="connsiteX1" y="connsiteY1"/>
              </a:cxn>
              <a:cxn ang="0">
                <a:pos x="connsiteX2" y="connsiteY2"/>
              </a:cxn>
              <a:cxn ang="0">
                <a:pos x="connsiteX3" y="connsiteY3"/>
              </a:cxn>
            </a:cxnLst>
            <a:rect l="l" t="t" r="r" b="b"/>
            <a:pathLst>
              <a:path w="3386639" h="2822992">
                <a:moveTo>
                  <a:pt x="0" y="0"/>
                </a:moveTo>
                <a:lnTo>
                  <a:pt x="3386639" y="0"/>
                </a:lnTo>
                <a:lnTo>
                  <a:pt x="3386639" y="2822992"/>
                </a:lnTo>
                <a:lnTo>
                  <a:pt x="0" y="2822992"/>
                </a:lnTo>
                <a:close/>
              </a:path>
            </a:pathLst>
          </a:custGeom>
        </p:spPr>
      </p:pic>
      <p:pic>
        <p:nvPicPr>
          <p:cNvPr id="7" name="图片 6" descr="C:\Users\Administrator\Desktop\余乐\美工教材\PPT\第三章\timg.jpgtimg"/>
          <p:cNvPicPr>
            <a:picLocks noChangeAspect="1"/>
          </p:cNvPicPr>
          <p:nvPr/>
        </p:nvPicPr>
        <p:blipFill>
          <a:blip r:embed="rId3"/>
          <a:srcRect/>
          <a:stretch>
            <a:fillRect/>
          </a:stretch>
        </p:blipFill>
        <p:spPr>
          <a:xfrm>
            <a:off x="1200150" y="3376930"/>
            <a:ext cx="3842385" cy="2736850"/>
          </a:xfrm>
          <a:custGeom>
            <a:avLst/>
            <a:gdLst>
              <a:gd name="connsiteX0" fmla="*/ 0 w 3386639"/>
              <a:gd name="connsiteY0" fmla="*/ 0 h 2822992"/>
              <a:gd name="connsiteX1" fmla="*/ 3386639 w 3386639"/>
              <a:gd name="connsiteY1" fmla="*/ 0 h 2822992"/>
              <a:gd name="connsiteX2" fmla="*/ 3386639 w 3386639"/>
              <a:gd name="connsiteY2" fmla="*/ 2822992 h 2822992"/>
              <a:gd name="connsiteX3" fmla="*/ 0 w 3386639"/>
              <a:gd name="connsiteY3" fmla="*/ 2822992 h 2822992"/>
            </a:gdLst>
            <a:ahLst/>
            <a:cxnLst>
              <a:cxn ang="0">
                <a:pos x="connsiteX0" y="connsiteY0"/>
              </a:cxn>
              <a:cxn ang="0">
                <a:pos x="connsiteX1" y="connsiteY1"/>
              </a:cxn>
              <a:cxn ang="0">
                <a:pos x="connsiteX2" y="connsiteY2"/>
              </a:cxn>
              <a:cxn ang="0">
                <a:pos x="connsiteX3" y="connsiteY3"/>
              </a:cxn>
            </a:cxnLst>
            <a:rect l="l" t="t" r="r" b="b"/>
            <a:pathLst>
              <a:path w="3386639" h="2822992">
                <a:moveTo>
                  <a:pt x="0" y="0"/>
                </a:moveTo>
                <a:lnTo>
                  <a:pt x="3386639" y="0"/>
                </a:lnTo>
                <a:lnTo>
                  <a:pt x="3386639" y="2822992"/>
                </a:lnTo>
                <a:lnTo>
                  <a:pt x="0" y="2822992"/>
                </a:lnTo>
                <a:close/>
              </a:path>
            </a:pathLst>
          </a:custGeom>
        </p:spPr>
      </p:pic>
      <p:cxnSp>
        <p:nvCxnSpPr>
          <p:cNvPr id="8" name="直接连接符 7"/>
          <p:cNvCxnSpPr/>
          <p:nvPr/>
        </p:nvCxnSpPr>
        <p:spPr>
          <a:xfrm flipH="1">
            <a:off x="1200150" y="1772920"/>
            <a:ext cx="3888105" cy="0"/>
          </a:xfrm>
          <a:prstGeom prst="line">
            <a:avLst/>
          </a:prstGeom>
          <a:ln w="19050">
            <a:solidFill>
              <a:srgbClr val="21A3D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955280" y="5897245"/>
            <a:ext cx="3386138" cy="0"/>
          </a:xfrm>
          <a:prstGeom prst="line">
            <a:avLst/>
          </a:prstGeom>
          <a:ln w="19050">
            <a:solidFill>
              <a:srgbClr val="21A3D0"/>
            </a:solidFill>
          </a:ln>
        </p:spPr>
        <p:style>
          <a:lnRef idx="1">
            <a:schemeClr val="accent1"/>
          </a:lnRef>
          <a:fillRef idx="0">
            <a:schemeClr val="accent1"/>
          </a:fillRef>
          <a:effectRef idx="0">
            <a:schemeClr val="accent1"/>
          </a:effectRef>
          <a:fontRef idx="minor">
            <a:schemeClr val="tx1"/>
          </a:fontRef>
        </p:style>
      </p:cxnSp>
      <p:sp>
        <p:nvSpPr>
          <p:cNvPr id="10" name="矩形 15"/>
          <p:cNvSpPr>
            <a:spLocks noChangeArrowheads="1"/>
          </p:cNvSpPr>
          <p:nvPr/>
        </p:nvSpPr>
        <p:spPr bwMode="auto">
          <a:xfrm>
            <a:off x="7993698" y="4687888"/>
            <a:ext cx="3308350" cy="1033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just" defTabSz="1216025" rtl="0" eaLnBrk="1" fontAlgn="auto" latinLnBrk="0" hangingPunct="1">
              <a:lnSpc>
                <a:spcPct val="120000"/>
              </a:lnSpc>
              <a:spcBef>
                <a:spcPct val="20000"/>
              </a:spcBef>
              <a:spcAft>
                <a:spcPts val="0"/>
              </a:spcAft>
              <a:buClrTx/>
              <a:buSzTx/>
              <a:buFontTx/>
              <a:buNone/>
              <a:defRPr/>
            </a:pPr>
            <a:r>
              <a:rPr kumimoji="0" lang="en-US"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     2</a:t>
            </a:r>
            <a:r>
              <a:rPr kumimoji="0" lang="zh-CN" altLang="en-US"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a:t>
            </a:r>
            <a:r>
              <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在色彩概念中，很多人都习惯把黑、白、灰认为是没有颜色的；其实不然，在色彩的秩序中，黑、白以及不同程度的灰色，被称为无彩色系。</a:t>
            </a:r>
            <a:endPar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endParaRPr>
          </a:p>
        </p:txBody>
      </p:sp>
      <p:sp>
        <p:nvSpPr>
          <p:cNvPr id="11" name="矩形 16"/>
          <p:cNvSpPr>
            <a:spLocks noChangeArrowheads="1"/>
          </p:cNvSpPr>
          <p:nvPr/>
        </p:nvSpPr>
        <p:spPr bwMode="auto">
          <a:xfrm>
            <a:off x="1213485" y="1941830"/>
            <a:ext cx="3829685" cy="1291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just" defTabSz="1216025" rtl="0" eaLnBrk="1" fontAlgn="auto" latinLnBrk="0" hangingPunct="1">
              <a:lnSpc>
                <a:spcPct val="120000"/>
              </a:lnSpc>
              <a:spcBef>
                <a:spcPct val="20000"/>
              </a:spcBef>
              <a:spcAft>
                <a:spcPts val="0"/>
              </a:spcAft>
              <a:buClrTx/>
              <a:buSzTx/>
              <a:buFontTx/>
              <a:buNone/>
              <a:defRPr/>
            </a:pPr>
            <a:r>
              <a:rPr kumimoji="0" lang="en-US"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      1</a:t>
            </a:r>
            <a:r>
              <a:rPr kumimoji="0" lang="zh-CN" altLang="en-US"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a:t>
            </a:r>
            <a:r>
              <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有彩色指的是凡是带有某一种标准色倾向的色，光谱中的全部色都属于有彩色，有彩色一红、橙、黄、绿、青、蓝、紫为基本色，其中基本色之间不同量的混合，以及基本色于黑、白、灰之间的不同量组合，会产生成千上万的有彩色。</a:t>
            </a:r>
            <a:endPar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endParaRPr>
          </a:p>
        </p:txBody>
      </p:sp>
      <p:sp>
        <p:nvSpPr>
          <p:cNvPr id="12" name="AutoShape 35"/>
          <p:cNvSpPr/>
          <p:nvPr/>
        </p:nvSpPr>
        <p:spPr bwMode="auto">
          <a:xfrm>
            <a:off x="5904230" y="1968183"/>
            <a:ext cx="1327150" cy="137001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300" y="0"/>
                </a:moveTo>
                <a:cubicBezTo>
                  <a:pt x="1461" y="0"/>
                  <a:pt x="1461" y="0"/>
                  <a:pt x="1461" y="0"/>
                </a:cubicBezTo>
                <a:cubicBezTo>
                  <a:pt x="649" y="0"/>
                  <a:pt x="0" y="680"/>
                  <a:pt x="0" y="1530"/>
                </a:cubicBezTo>
                <a:cubicBezTo>
                  <a:pt x="0" y="15477"/>
                  <a:pt x="0" y="15477"/>
                  <a:pt x="0" y="15477"/>
                </a:cubicBezTo>
                <a:cubicBezTo>
                  <a:pt x="0" y="16327"/>
                  <a:pt x="649" y="17007"/>
                  <a:pt x="1461" y="17007"/>
                </a:cubicBezTo>
                <a:cubicBezTo>
                  <a:pt x="8607" y="17007"/>
                  <a:pt x="8607" y="17007"/>
                  <a:pt x="8607" y="17007"/>
                </a:cubicBezTo>
                <a:cubicBezTo>
                  <a:pt x="8607" y="17007"/>
                  <a:pt x="8932" y="20069"/>
                  <a:pt x="6496" y="20069"/>
                </a:cubicBezTo>
                <a:cubicBezTo>
                  <a:pt x="6496" y="21599"/>
                  <a:pt x="6496" y="21599"/>
                  <a:pt x="6496" y="21599"/>
                </a:cubicBezTo>
                <a:cubicBezTo>
                  <a:pt x="8607" y="21599"/>
                  <a:pt x="8607" y="21599"/>
                  <a:pt x="8607" y="21599"/>
                </a:cubicBezTo>
                <a:cubicBezTo>
                  <a:pt x="12992" y="21599"/>
                  <a:pt x="12992" y="21599"/>
                  <a:pt x="12992" y="21599"/>
                </a:cubicBezTo>
                <a:cubicBezTo>
                  <a:pt x="15266" y="21599"/>
                  <a:pt x="15266" y="21599"/>
                  <a:pt x="15266" y="21599"/>
                </a:cubicBezTo>
                <a:cubicBezTo>
                  <a:pt x="15266" y="20069"/>
                  <a:pt x="15266" y="20069"/>
                  <a:pt x="15266" y="20069"/>
                </a:cubicBezTo>
                <a:cubicBezTo>
                  <a:pt x="12667" y="20069"/>
                  <a:pt x="12992" y="17007"/>
                  <a:pt x="12992" y="17007"/>
                </a:cubicBezTo>
                <a:cubicBezTo>
                  <a:pt x="20300" y="17007"/>
                  <a:pt x="20300" y="17007"/>
                  <a:pt x="20300" y="17007"/>
                </a:cubicBezTo>
                <a:cubicBezTo>
                  <a:pt x="20950" y="17007"/>
                  <a:pt x="21599" y="16327"/>
                  <a:pt x="21599" y="15477"/>
                </a:cubicBezTo>
                <a:cubicBezTo>
                  <a:pt x="21599" y="1530"/>
                  <a:pt x="21599" y="1530"/>
                  <a:pt x="21599" y="1530"/>
                </a:cubicBezTo>
                <a:cubicBezTo>
                  <a:pt x="21599" y="680"/>
                  <a:pt x="20950" y="0"/>
                  <a:pt x="20300" y="0"/>
                </a:cubicBezTo>
                <a:close/>
                <a:moveTo>
                  <a:pt x="9744" y="15137"/>
                </a:moveTo>
                <a:cubicBezTo>
                  <a:pt x="9744" y="14456"/>
                  <a:pt x="10231" y="13946"/>
                  <a:pt x="10881" y="13946"/>
                </a:cubicBezTo>
                <a:cubicBezTo>
                  <a:pt x="11693" y="13946"/>
                  <a:pt x="12180" y="14456"/>
                  <a:pt x="12180" y="15137"/>
                </a:cubicBezTo>
                <a:cubicBezTo>
                  <a:pt x="12180" y="15987"/>
                  <a:pt x="11693" y="16497"/>
                  <a:pt x="10881" y="16497"/>
                </a:cubicBezTo>
                <a:cubicBezTo>
                  <a:pt x="10231" y="16497"/>
                  <a:pt x="9744" y="15987"/>
                  <a:pt x="9744" y="15137"/>
                </a:cubicBezTo>
                <a:close/>
                <a:moveTo>
                  <a:pt x="20138" y="13436"/>
                </a:moveTo>
                <a:cubicBezTo>
                  <a:pt x="1624" y="13436"/>
                  <a:pt x="1624" y="13436"/>
                  <a:pt x="1624" y="13436"/>
                </a:cubicBezTo>
                <a:cubicBezTo>
                  <a:pt x="1624" y="1700"/>
                  <a:pt x="1624" y="1700"/>
                  <a:pt x="1624" y="1700"/>
                </a:cubicBezTo>
                <a:cubicBezTo>
                  <a:pt x="20138" y="1700"/>
                  <a:pt x="20138" y="1700"/>
                  <a:pt x="20138" y="1700"/>
                </a:cubicBezTo>
                <a:lnTo>
                  <a:pt x="20138" y="1343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grpSp>
        <p:nvGrpSpPr>
          <p:cNvPr id="13" name="组合 12"/>
          <p:cNvGrpSpPr/>
          <p:nvPr/>
        </p:nvGrpSpPr>
        <p:grpSpPr>
          <a:xfrm>
            <a:off x="0" y="260350"/>
            <a:ext cx="680085" cy="431800"/>
            <a:chOff x="0" y="410"/>
            <a:chExt cx="1071" cy="680"/>
          </a:xfrm>
        </p:grpSpPr>
        <p:sp>
          <p:nvSpPr>
            <p:cNvPr id="14"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5"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6"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7" name="TextBox 6      (向天歌演示原创作品：www.TopPPT.cn)"/>
          <p:cNvSpPr txBox="1"/>
          <p:nvPr/>
        </p:nvSpPr>
        <p:spPr>
          <a:xfrm>
            <a:off x="680085" y="375920"/>
            <a:ext cx="2481580" cy="368300"/>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美工</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基础设计技能</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1000"/>
                                        <p:tgtEl>
                                          <p:spTgt spid="13"/>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additive="base">
                                        <p:cTn id="10" dur="500"/>
                                        <p:tgtEl>
                                          <p:spTgt spid="17"/>
                                        </p:tgtEl>
                                        <p:attrNameLst>
                                          <p:attrName>ppt_x</p:attrName>
                                        </p:attrNameLst>
                                      </p:cBhvr>
                                      <p:tavLst>
                                        <p:tav tm="0">
                                          <p:val>
                                            <p:strVal val="#ppt_x-#ppt_w*1.125000"/>
                                          </p:val>
                                        </p:tav>
                                        <p:tav tm="100000">
                                          <p:val>
                                            <p:strVal val="#ppt_x"/>
                                          </p:val>
                                        </p:tav>
                                      </p:tavLst>
                                    </p:anim>
                                    <p:animEffect transition="in" filter="wipe(right)">
                                      <p:cBhvr>
                                        <p:cTn id="11" dur="500"/>
                                        <p:tgtEl>
                                          <p:spTgt spid="1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par>
                          <p:cTn id="22" fill="hold">
                            <p:stCondLst>
                              <p:cond delay="1500"/>
                            </p:stCondLst>
                            <p:childTnLst>
                              <p:par>
                                <p:cTn id="23" presetID="12" presetClass="entr" presetSubtype="2"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p:tgtEl>
                                          <p:spTgt spid="8"/>
                                        </p:tgtEl>
                                        <p:attrNameLst>
                                          <p:attrName>ppt_x</p:attrName>
                                        </p:attrNameLst>
                                      </p:cBhvr>
                                      <p:tavLst>
                                        <p:tav tm="0">
                                          <p:val>
                                            <p:strVal val="#ppt_x+#ppt_w*1.125000"/>
                                          </p:val>
                                        </p:tav>
                                        <p:tav tm="100000">
                                          <p:val>
                                            <p:strVal val="#ppt_x"/>
                                          </p:val>
                                        </p:tav>
                                      </p:tavLst>
                                    </p:anim>
                                    <p:animEffect transition="in" filter="wipe(left)">
                                      <p:cBhvr>
                                        <p:cTn id="26" dur="500"/>
                                        <p:tgtEl>
                                          <p:spTgt spid="8"/>
                                        </p:tgtEl>
                                      </p:cBhvr>
                                    </p:animEffect>
                                  </p:childTnLst>
                                </p:cTn>
                              </p:par>
                            </p:childTnLst>
                          </p:cTn>
                        </p:par>
                        <p:par>
                          <p:cTn id="27" fill="hold">
                            <p:stCondLst>
                              <p:cond delay="2000"/>
                            </p:stCondLst>
                            <p:childTnLst>
                              <p:par>
                                <p:cTn id="28" presetID="12" presetClass="entr" presetSubtype="2"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p:tgtEl>
                                          <p:spTgt spid="11"/>
                                        </p:tgtEl>
                                        <p:attrNameLst>
                                          <p:attrName>ppt_x</p:attrName>
                                        </p:attrNameLst>
                                      </p:cBhvr>
                                      <p:tavLst>
                                        <p:tav tm="0">
                                          <p:val>
                                            <p:strVal val="#ppt_x+#ppt_w*1.125000"/>
                                          </p:val>
                                        </p:tav>
                                        <p:tav tm="100000">
                                          <p:val>
                                            <p:strVal val="#ppt_x"/>
                                          </p:val>
                                        </p:tav>
                                      </p:tavLst>
                                    </p:anim>
                                    <p:animEffect transition="in" filter="wipe(left)">
                                      <p:cBhvr>
                                        <p:cTn id="31" dur="500"/>
                                        <p:tgtEl>
                                          <p:spTgt spid="11"/>
                                        </p:tgtEl>
                                      </p:cBhvr>
                                    </p:animEffect>
                                  </p:childTnLst>
                                </p:cTn>
                              </p:par>
                            </p:childTnLst>
                          </p:cTn>
                        </p:par>
                        <p:par>
                          <p:cTn id="32" fill="hold">
                            <p:stCondLst>
                              <p:cond delay="2500"/>
                            </p:stCondLst>
                            <p:childTnLst>
                              <p:par>
                                <p:cTn id="33" presetID="12" presetClass="entr" presetSubtype="2"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p:tgtEl>
                                          <p:spTgt spid="7"/>
                                        </p:tgtEl>
                                        <p:attrNameLst>
                                          <p:attrName>ppt_x</p:attrName>
                                        </p:attrNameLst>
                                      </p:cBhvr>
                                      <p:tavLst>
                                        <p:tav tm="0">
                                          <p:val>
                                            <p:strVal val="#ppt_x+#ppt_w*1.125000"/>
                                          </p:val>
                                        </p:tav>
                                        <p:tav tm="100000">
                                          <p:val>
                                            <p:strVal val="#ppt_x"/>
                                          </p:val>
                                        </p:tav>
                                      </p:tavLst>
                                    </p:anim>
                                    <p:animEffect transition="in" filter="wipe(left)">
                                      <p:cBhvr>
                                        <p:cTn id="36" dur="500"/>
                                        <p:tgtEl>
                                          <p:spTgt spid="7"/>
                                        </p:tgtEl>
                                      </p:cBhvr>
                                    </p:animEffect>
                                  </p:childTnLst>
                                </p:cTn>
                              </p:par>
                            </p:childTnLst>
                          </p:cTn>
                        </p:par>
                        <p:par>
                          <p:cTn id="37" fill="hold">
                            <p:stCondLst>
                              <p:cond delay="3000"/>
                            </p:stCondLst>
                            <p:childTnLst>
                              <p:par>
                                <p:cTn id="38" presetID="1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p:tgtEl>
                                          <p:spTgt spid="6"/>
                                        </p:tgtEl>
                                        <p:attrNameLst>
                                          <p:attrName>ppt_x</p:attrName>
                                        </p:attrNameLst>
                                      </p:cBhvr>
                                      <p:tavLst>
                                        <p:tav tm="0">
                                          <p:val>
                                            <p:strVal val="#ppt_x-#ppt_w*1.125000"/>
                                          </p:val>
                                        </p:tav>
                                        <p:tav tm="100000">
                                          <p:val>
                                            <p:strVal val="#ppt_x"/>
                                          </p:val>
                                        </p:tav>
                                      </p:tavLst>
                                    </p:anim>
                                    <p:animEffect transition="in" filter="wipe(right)">
                                      <p:cBhvr>
                                        <p:cTn id="41" dur="500"/>
                                        <p:tgtEl>
                                          <p:spTgt spid="6"/>
                                        </p:tgtEl>
                                      </p:cBhvr>
                                    </p:animEffect>
                                  </p:childTnLst>
                                </p:cTn>
                              </p:par>
                            </p:childTnLst>
                          </p:cTn>
                        </p:par>
                        <p:par>
                          <p:cTn id="42" fill="hold">
                            <p:stCondLst>
                              <p:cond delay="3500"/>
                            </p:stCondLst>
                            <p:childTnLst>
                              <p:par>
                                <p:cTn id="43" presetID="12" presetClass="entr" presetSubtype="8"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p:tgtEl>
                                          <p:spTgt spid="10"/>
                                        </p:tgtEl>
                                        <p:attrNameLst>
                                          <p:attrName>ppt_x</p:attrName>
                                        </p:attrNameLst>
                                      </p:cBhvr>
                                      <p:tavLst>
                                        <p:tav tm="0">
                                          <p:val>
                                            <p:strVal val="#ppt_x-#ppt_w*1.125000"/>
                                          </p:val>
                                        </p:tav>
                                        <p:tav tm="100000">
                                          <p:val>
                                            <p:strVal val="#ppt_x"/>
                                          </p:val>
                                        </p:tav>
                                      </p:tavLst>
                                    </p:anim>
                                    <p:animEffect transition="in" filter="wipe(right)">
                                      <p:cBhvr>
                                        <p:cTn id="46" dur="500"/>
                                        <p:tgtEl>
                                          <p:spTgt spid="10"/>
                                        </p:tgtEl>
                                      </p:cBhvr>
                                    </p:animEffect>
                                  </p:childTnLst>
                                </p:cTn>
                              </p:par>
                            </p:childTnLst>
                          </p:cTn>
                        </p:par>
                        <p:par>
                          <p:cTn id="47" fill="hold">
                            <p:stCondLst>
                              <p:cond delay="4000"/>
                            </p:stCondLst>
                            <p:childTnLst>
                              <p:par>
                                <p:cTn id="48" presetID="12" presetClass="entr" presetSubtype="8"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p:tgtEl>
                                          <p:spTgt spid="9"/>
                                        </p:tgtEl>
                                        <p:attrNameLst>
                                          <p:attrName>ppt_x</p:attrName>
                                        </p:attrNameLst>
                                      </p:cBhvr>
                                      <p:tavLst>
                                        <p:tav tm="0">
                                          <p:val>
                                            <p:strVal val="#ppt_x-#ppt_w*1.125000"/>
                                          </p:val>
                                        </p:tav>
                                        <p:tav tm="100000">
                                          <p:val>
                                            <p:strVal val="#ppt_x"/>
                                          </p:val>
                                        </p:tav>
                                      </p:tavLst>
                                    </p:anim>
                                    <p:animEffect transition="in" filter="wipe(right)">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1" grpId="0"/>
      <p:bldP spid="12" grpId="0" animBg="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clrChange>
              <a:clrFrom>
                <a:srgbClr val="FFFFFF"/>
              </a:clrFrom>
              <a:clrTo>
                <a:srgbClr val="FFFFFF">
                  <a:alpha val="0"/>
                </a:srgbClr>
              </a:clrTo>
            </a:clrChange>
          </a:blip>
          <a:srcRect l="82255" b="33585"/>
          <a:stretch>
            <a:fillRect/>
          </a:stretch>
        </p:blipFill>
        <p:spPr>
          <a:xfrm rot="16200000">
            <a:off x="10303883" y="4847485"/>
            <a:ext cx="1535508" cy="2451183"/>
          </a:xfrm>
          <a:prstGeom prst="rect">
            <a:avLst/>
          </a:prstGeom>
        </p:spPr>
      </p:pic>
      <p:cxnSp>
        <p:nvCxnSpPr>
          <p:cNvPr id="2" name="直接连接符 1"/>
          <p:cNvCxnSpPr/>
          <p:nvPr/>
        </p:nvCxnSpPr>
        <p:spPr>
          <a:xfrm>
            <a:off x="-287020" y="2423160"/>
            <a:ext cx="6410325" cy="0"/>
          </a:xfrm>
          <a:prstGeom prst="line">
            <a:avLst/>
          </a:prstGeom>
          <a:ln w="12700"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148" name="Freeform 56"/>
          <p:cNvSpPr/>
          <p:nvPr/>
        </p:nvSpPr>
        <p:spPr>
          <a:xfrm>
            <a:off x="4558665" y="2423160"/>
            <a:ext cx="1565275" cy="85725"/>
          </a:xfrm>
          <a:custGeom>
            <a:avLst/>
            <a:gdLst>
              <a:gd name="txL" fmla="*/ 0 w 2385"/>
              <a:gd name="txT" fmla="*/ 0 h 425"/>
              <a:gd name="txR" fmla="*/ 2385 w 2385"/>
              <a:gd name="txB" fmla="*/ 425 h 425"/>
            </a:gdLst>
            <a:ahLst/>
            <a:cxnLst>
              <a:cxn ang="0">
                <a:pos x="2147483646" y="0"/>
              </a:cxn>
              <a:cxn ang="0">
                <a:pos x="0" y="0"/>
              </a:cxn>
              <a:cxn ang="0">
                <a:pos x="0" y="2147483646"/>
              </a:cxn>
              <a:cxn ang="0">
                <a:pos x="2147483646" y="2147483646"/>
              </a:cxn>
              <a:cxn ang="0">
                <a:pos x="2147483646" y="2147483646"/>
              </a:cxn>
              <a:cxn ang="0">
                <a:pos x="2147483646" y="2147483646"/>
              </a:cxn>
              <a:cxn ang="0">
                <a:pos x="2147483646" y="0"/>
              </a:cxn>
            </a:cxnLst>
            <a:rect l="txL" t="txT" r="txR" b="tx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chemeClr val="tx2">
              <a:lumMod val="60000"/>
              <a:lumOff val="40000"/>
            </a:schemeClr>
          </a:solidFill>
          <a:ln w="9525">
            <a:noFill/>
          </a:ln>
        </p:spPr>
        <p:txBody>
          <a:bodyPr wrap="square" lIns="102065" tIns="0" rIns="0" bIns="34019" anchor="ctr" anchorCtr="0"/>
          <a:lstStyle/>
          <a:p>
            <a:pPr>
              <a:lnSpc>
                <a:spcPct val="100000"/>
              </a:lnSpc>
            </a:pPr>
            <a:endParaRPr lang="zh-CN" altLang="en-US" b="1" dirty="0">
              <a:solidFill>
                <a:srgbClr val="FFFFFF"/>
              </a:solidFill>
              <a:latin typeface="幼圆" panose="02010509060101010101" pitchFamily="1" charset="-122"/>
              <a:ea typeface="微软雅黑" panose="020B0503020204020204" pitchFamily="34" charset="-122"/>
            </a:endParaRPr>
          </a:p>
        </p:txBody>
      </p:sp>
      <p:sp>
        <p:nvSpPr>
          <p:cNvPr id="12" name="TextBox 148"/>
          <p:cNvSpPr txBox="1"/>
          <p:nvPr/>
        </p:nvSpPr>
        <p:spPr>
          <a:xfrm>
            <a:off x="2743835" y="2829560"/>
            <a:ext cx="6424295" cy="1456690"/>
          </a:xfrm>
          <a:prstGeom prst="rect">
            <a:avLst/>
          </a:prstGeom>
          <a:noFill/>
        </p:spPr>
        <p:txBody>
          <a:bodyPr wrap="square" rtlCol="0">
            <a:spAutoFit/>
          </a:bodyPr>
          <a:lstStyle/>
          <a:p>
            <a:pPr algn="ctr" latinLnBrk="1">
              <a:lnSpc>
                <a:spcPct val="120000"/>
              </a:lnSpc>
              <a:defRPr/>
            </a:pPr>
            <a:r>
              <a:rPr lang="en-US" altLang="zh-CN" sz="3200" b="1" dirty="0" smtClean="0">
                <a:solidFill>
                  <a:srgbClr val="1678A8"/>
                </a:solidFill>
                <a:effectLst/>
                <a:latin typeface="微软雅黑" panose="020B0503020204020204" pitchFamily="34" charset="-122"/>
                <a:ea typeface="微软雅黑" panose="020B0503020204020204" pitchFamily="34" charset="-122"/>
                <a:sym typeface="+mn-ea"/>
              </a:rPr>
              <a:t>02</a:t>
            </a:r>
            <a:r>
              <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rPr>
              <a:t>、色彩三要素</a:t>
            </a:r>
            <a:endPar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endParaRPr>
          </a:p>
          <a:p>
            <a:pPr algn="ctr" latinLnBrk="1">
              <a:lnSpc>
                <a:spcPct val="120000"/>
              </a:lnSpc>
              <a:defRPr/>
            </a:pPr>
            <a:r>
              <a:rPr sz="1400" b="1" dirty="0" smtClean="0">
                <a:solidFill>
                  <a:srgbClr val="1678A8"/>
                </a:solidFill>
                <a:effectLst/>
                <a:latin typeface="微软雅黑" panose="020B0503020204020204" pitchFamily="34" charset="-122"/>
                <a:ea typeface="微软雅黑" panose="020B0503020204020204" pitchFamily="34" charset="-122"/>
                <a:sym typeface="+mn-ea"/>
              </a:rPr>
              <a:t>我们所看到的网店美工所使用的颜色中，虽然画面色彩表现千差万别，但是任何画面的色彩都具备了三个基本的特征——色相、明度、纯度（饱和度），通常被称为色彩三要素，也就是色彩的基本属性。</a:t>
            </a:r>
            <a:endParaRPr sz="1400" b="1" dirty="0" smtClean="0">
              <a:solidFill>
                <a:srgbClr val="1678A8"/>
              </a:solidFill>
              <a:effectLst/>
              <a:latin typeface="微软雅黑" panose="020B0503020204020204" pitchFamily="34" charset="-122"/>
              <a:ea typeface="微软雅黑" panose="020B0503020204020204" pitchFamily="34" charset="-122"/>
              <a:sym typeface="+mn-ea"/>
            </a:endParaRPr>
          </a:p>
        </p:txBody>
      </p:sp>
      <p:grpSp>
        <p:nvGrpSpPr>
          <p:cNvPr id="5" name="组合 4"/>
          <p:cNvGrpSpPr/>
          <p:nvPr/>
        </p:nvGrpSpPr>
        <p:grpSpPr>
          <a:xfrm>
            <a:off x="0" y="260350"/>
            <a:ext cx="680085" cy="431800"/>
            <a:chOff x="0" y="410"/>
            <a:chExt cx="1071" cy="680"/>
          </a:xfrm>
        </p:grpSpPr>
        <p:sp>
          <p:nvSpPr>
            <p:cNvPr id="6"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7"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8"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9" name="TextBox 6      (向天歌演示原创作品：www.TopPPT.cn)"/>
          <p:cNvSpPr txBox="1"/>
          <p:nvPr/>
        </p:nvSpPr>
        <p:spPr>
          <a:xfrm>
            <a:off x="680085" y="375920"/>
            <a:ext cx="2481580" cy="368300"/>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美工</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基础设计技能</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p:tgtEl>
                                          <p:spTgt spid="9"/>
                                        </p:tgtEl>
                                        <p:attrNameLst>
                                          <p:attrName>ppt_x</p:attrName>
                                        </p:attrNameLst>
                                      </p:cBhvr>
                                      <p:tavLst>
                                        <p:tav tm="0">
                                          <p:val>
                                            <p:strVal val="#ppt_x-#ppt_w*1.125000"/>
                                          </p:val>
                                        </p:tav>
                                        <p:tav tm="100000">
                                          <p:val>
                                            <p:strVal val="#ppt_x"/>
                                          </p:val>
                                        </p:tav>
                                      </p:tavLst>
                                    </p:anim>
                                    <p:animEffect transition="in" filter="wipe(right)">
                                      <p:cBhvr>
                                        <p:cTn id="11" dur="500"/>
                                        <p:tgtEl>
                                          <p:spTgt spid="9"/>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148"/>
                                        </p:tgtEl>
                                        <p:attrNameLst>
                                          <p:attrName>style.visibility</p:attrName>
                                        </p:attrNameLst>
                                      </p:cBhvr>
                                      <p:to>
                                        <p:strVal val="visible"/>
                                      </p:to>
                                    </p:set>
                                    <p:animEffect transition="in" filter="wipe(up)">
                                      <p:cBhvr>
                                        <p:cTn id="20" dur="500"/>
                                        <p:tgtEl>
                                          <p:spTgt spid="6148"/>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26" presetClass="emph" presetSubtype="0" fill="hold" grpId="1" nodeType="afterEffect">
                                  <p:stCondLst>
                                    <p:cond delay="0"/>
                                  </p:stCondLst>
                                  <p:childTnLst>
                                    <p:animEffect transition="out" filter="fade">
                                      <p:cBhvr>
                                        <p:cTn id="28" dur="500" tmFilter="0, 0; .2, .5; .8, .5; 1, 0"/>
                                        <p:tgtEl>
                                          <p:spTgt spid="12"/>
                                        </p:tgtEl>
                                      </p:cBhvr>
                                    </p:animEffect>
                                    <p:animScale>
                                      <p:cBhvr>
                                        <p:cTn id="29" dur="250" autoRev="1" fill="hold"/>
                                        <p:tgtEl>
                                          <p:spTgt spid="12"/>
                                        </p:tgtEl>
                                      </p:cBhvr>
                                      <p:by x="105000" y="105000"/>
                                    </p:animScale>
                                  </p:childTnLst>
                                </p:cTn>
                              </p:par>
                              <p:par>
                                <p:cTn id="30" presetID="10"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ldLvl="0" animBg="1"/>
      <p:bldP spid="12" grpId="0"/>
      <p:bldP spid="12" grpId="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Line 6"/>
          <p:cNvSpPr/>
          <p:nvPr/>
        </p:nvSpPr>
        <p:spPr>
          <a:xfrm>
            <a:off x="1758633" y="649288"/>
            <a:ext cx="8405813" cy="0"/>
          </a:xfrm>
          <a:prstGeom prst="line">
            <a:avLst/>
          </a:prstGeom>
          <a:ln w="7" cap="flat" cmpd="sng">
            <a:solidFill>
              <a:schemeClr val="bg2"/>
            </a:solidFill>
            <a:prstDash val="solid"/>
            <a:headEnd type="none" w="med" len="med"/>
            <a:tailEnd type="none" w="med" len="med"/>
          </a:ln>
        </p:spPr>
      </p:sp>
      <p:sp>
        <p:nvSpPr>
          <p:cNvPr id="24582" name="等腰三角形 2"/>
          <p:cNvSpPr/>
          <p:nvPr/>
        </p:nvSpPr>
        <p:spPr>
          <a:xfrm rot="3036074">
            <a:off x="6292533" y="1811338"/>
            <a:ext cx="1585913" cy="1836737"/>
          </a:xfrm>
          <a:custGeom>
            <a:avLst/>
            <a:gdLst/>
            <a:ahLst/>
            <a:cxnLst/>
            <a:rect l="0" t="0" r="0" b="0"/>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lnTo>
                  <a:pt x="576064" y="0"/>
                </a:lnTo>
                <a:close/>
              </a:path>
            </a:pathLst>
          </a:custGeom>
          <a:solidFill>
            <a:schemeClr val="accent1">
              <a:alpha val="100000"/>
            </a:schemeClr>
          </a:solidFill>
          <a:ln w="28575" cap="flat" cmpd="sng">
            <a:solidFill>
              <a:srgbClr val="F8F8F8"/>
            </a:solidFill>
            <a:prstDash val="solid"/>
            <a:headEnd type="none" w="med" len="med"/>
            <a:tailEnd type="none" w="med" len="med"/>
          </a:ln>
        </p:spPr>
        <p:txBody>
          <a:bodyPr/>
          <a:lstStyle/>
          <a:p>
            <a:endParaRPr lang="zh-CN" altLang="en-US"/>
          </a:p>
        </p:txBody>
      </p:sp>
      <p:sp>
        <p:nvSpPr>
          <p:cNvPr id="24583" name="TextBox 10"/>
          <p:cNvSpPr txBox="1"/>
          <p:nvPr/>
        </p:nvSpPr>
        <p:spPr>
          <a:xfrm>
            <a:off x="6431598" y="2493963"/>
            <a:ext cx="1084263" cy="622300"/>
          </a:xfrm>
          <a:prstGeom prst="rect">
            <a:avLst/>
          </a:prstGeom>
          <a:noFill/>
          <a:ln w="9525">
            <a:noFill/>
          </a:ln>
        </p:spPr>
        <p:txBody>
          <a:bodyPr wrap="none" anchor="ctr"/>
          <a:lstStyle/>
          <a:p>
            <a:pPr lvl="0" algn="ctr" eaLnBrk="1" hangingPunct="1"/>
            <a:r>
              <a:rPr lang="zh-CN" altLang="en-US" dirty="0">
                <a:solidFill>
                  <a:srgbClr val="FFFFFF"/>
                </a:solidFill>
                <a:latin typeface="微软雅黑" panose="020B0503020204020204" pitchFamily="34" charset="-122"/>
                <a:ea typeface="微软雅黑" panose="020B0503020204020204" pitchFamily="34" charset="-122"/>
              </a:rPr>
              <a:t>色相</a:t>
            </a: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24584" name="等腰三角形 2"/>
          <p:cNvSpPr/>
          <p:nvPr/>
        </p:nvSpPr>
        <p:spPr>
          <a:xfrm rot="8763501">
            <a:off x="5871846" y="3124200"/>
            <a:ext cx="1789112" cy="2070100"/>
          </a:xfrm>
          <a:custGeom>
            <a:avLst/>
            <a:gdLst/>
            <a:ahLst/>
            <a:cxnLst/>
            <a:rect l="0" t="0" r="0" b="0"/>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lnTo>
                  <a:pt x="576064" y="0"/>
                </a:lnTo>
                <a:close/>
              </a:path>
            </a:pathLst>
          </a:custGeom>
          <a:solidFill>
            <a:srgbClr val="21A3D0"/>
          </a:solidFill>
          <a:ln w="28575" cap="flat" cmpd="sng">
            <a:solidFill>
              <a:srgbClr val="F8F8F8"/>
            </a:solidFill>
            <a:prstDash val="solid"/>
            <a:headEnd type="none" w="med" len="med"/>
            <a:tailEnd type="none" w="med" len="med"/>
          </a:ln>
        </p:spPr>
        <p:txBody>
          <a:bodyPr/>
          <a:lstStyle/>
          <a:p>
            <a:endParaRPr lang="zh-CN" altLang="en-US"/>
          </a:p>
        </p:txBody>
      </p:sp>
      <p:sp>
        <p:nvSpPr>
          <p:cNvPr id="24585" name="TextBox 12"/>
          <p:cNvSpPr txBox="1"/>
          <p:nvPr/>
        </p:nvSpPr>
        <p:spPr>
          <a:xfrm>
            <a:off x="6121083" y="3712210"/>
            <a:ext cx="1084263" cy="622300"/>
          </a:xfrm>
          <a:prstGeom prst="rect">
            <a:avLst/>
          </a:prstGeom>
          <a:noFill/>
          <a:ln w="9525">
            <a:noFill/>
          </a:ln>
        </p:spPr>
        <p:txBody>
          <a:bodyPr wrap="none" anchor="ctr"/>
          <a:lstStyle/>
          <a:p>
            <a:pPr lvl="0" algn="ctr" eaLnBrk="1" hangingPunct="1"/>
            <a:r>
              <a:rPr lang="zh-CN" altLang="en-US" dirty="0">
                <a:solidFill>
                  <a:schemeClr val="bg1"/>
                </a:solidFill>
                <a:latin typeface="微软雅黑" panose="020B0503020204020204" pitchFamily="34" charset="-122"/>
                <a:ea typeface="微软雅黑" panose="020B0503020204020204" pitchFamily="34" charset="-122"/>
              </a:rPr>
              <a:t>明度</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4586" name="等腰三角形 2"/>
          <p:cNvSpPr/>
          <p:nvPr/>
        </p:nvSpPr>
        <p:spPr>
          <a:xfrm rot="16474574">
            <a:off x="4698683" y="1762125"/>
            <a:ext cx="1652588" cy="1912938"/>
          </a:xfrm>
          <a:custGeom>
            <a:avLst/>
            <a:gdLst/>
            <a:ahLst/>
            <a:cxnLst/>
            <a:rect l="0" t="0" r="0" b="0"/>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lnTo>
                  <a:pt x="576064" y="0"/>
                </a:lnTo>
                <a:close/>
              </a:path>
            </a:pathLst>
          </a:custGeom>
          <a:solidFill>
            <a:schemeClr val="tx1">
              <a:alpha val="100000"/>
            </a:schemeClr>
          </a:solidFill>
          <a:ln w="28575" cap="flat" cmpd="sng">
            <a:solidFill>
              <a:srgbClr val="F8F8F8"/>
            </a:solidFill>
            <a:prstDash val="solid"/>
            <a:headEnd type="none" w="med" len="med"/>
            <a:tailEnd type="none" w="med" len="med"/>
          </a:ln>
        </p:spPr>
        <p:txBody>
          <a:bodyPr/>
          <a:lstStyle/>
          <a:p>
            <a:endParaRPr lang="zh-CN" altLang="en-US"/>
          </a:p>
        </p:txBody>
      </p:sp>
      <p:sp>
        <p:nvSpPr>
          <p:cNvPr id="24587" name="TextBox 14"/>
          <p:cNvSpPr txBox="1"/>
          <p:nvPr/>
        </p:nvSpPr>
        <p:spPr>
          <a:xfrm>
            <a:off x="5084446" y="2408238"/>
            <a:ext cx="1082675" cy="620712"/>
          </a:xfrm>
          <a:prstGeom prst="rect">
            <a:avLst/>
          </a:prstGeom>
          <a:noFill/>
          <a:ln w="9525">
            <a:noFill/>
          </a:ln>
        </p:spPr>
        <p:txBody>
          <a:bodyPr wrap="none" anchor="ctr"/>
          <a:lstStyle/>
          <a:p>
            <a:pPr lvl="0" algn="ctr" eaLnBrk="1" hangingPunct="1"/>
            <a:r>
              <a:rPr lang="zh-CN" altLang="en-US" dirty="0">
                <a:solidFill>
                  <a:srgbClr val="FFFFFF"/>
                </a:solidFill>
                <a:latin typeface="微软雅黑" panose="020B0503020204020204" pitchFamily="34" charset="-122"/>
                <a:ea typeface="微软雅黑" panose="020B0503020204020204" pitchFamily="34" charset="-122"/>
              </a:rPr>
              <a:t>纯度</a:t>
            </a: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24589" name="TextBox 16"/>
          <p:cNvSpPr txBox="1"/>
          <p:nvPr/>
        </p:nvSpPr>
        <p:spPr>
          <a:xfrm>
            <a:off x="283845" y="1818640"/>
            <a:ext cx="4472305" cy="1076325"/>
          </a:xfrm>
          <a:prstGeom prst="rect">
            <a:avLst/>
          </a:prstGeom>
          <a:noFill/>
          <a:ln w="9525">
            <a:noFill/>
          </a:ln>
        </p:spPr>
        <p:txBody>
          <a:bodyPr wrap="square">
            <a:spAutoFit/>
          </a:bodyPr>
          <a:lstStyle/>
          <a:p>
            <a:pPr lvl="0" eaLnBrk="1" hangingPunct="1"/>
            <a:r>
              <a:rPr lang="zh-CN" altLang="en-US" sz="1600" dirty="0">
                <a:solidFill>
                  <a:srgbClr val="2B2A30"/>
                </a:solidFill>
                <a:latin typeface="微软雅黑" panose="020B0503020204020204" pitchFamily="34" charset="-122"/>
                <a:ea typeface="微软雅黑" panose="020B0503020204020204" pitchFamily="34" charset="-122"/>
              </a:rPr>
              <a:t>纯度通常是指色彩的鲜艳程度，也被称为色彩的饱和度、含灰度等，及同一种色相鲜艳与灰暗的对照。色彩饱和度越低，越趋于黑色；色彩饱和度越高，越趋于纯色。</a:t>
            </a:r>
            <a:endParaRPr lang="zh-CN" altLang="en-US" sz="1600" dirty="0">
              <a:solidFill>
                <a:srgbClr val="2B2A30"/>
              </a:solidFill>
              <a:latin typeface="微软雅黑" panose="020B0503020204020204" pitchFamily="34" charset="-122"/>
              <a:ea typeface="微软雅黑" panose="020B0503020204020204" pitchFamily="34" charset="-122"/>
            </a:endParaRPr>
          </a:p>
        </p:txBody>
      </p:sp>
      <p:sp>
        <p:nvSpPr>
          <p:cNvPr id="24591" name="TextBox 18"/>
          <p:cNvSpPr txBox="1"/>
          <p:nvPr/>
        </p:nvSpPr>
        <p:spPr>
          <a:xfrm>
            <a:off x="8024495" y="2930525"/>
            <a:ext cx="3167380" cy="1322070"/>
          </a:xfrm>
          <a:prstGeom prst="rect">
            <a:avLst/>
          </a:prstGeom>
          <a:noFill/>
          <a:ln w="9525">
            <a:noFill/>
          </a:ln>
        </p:spPr>
        <p:txBody>
          <a:bodyPr wrap="square">
            <a:spAutoFit/>
          </a:bodyPr>
          <a:lstStyle/>
          <a:p>
            <a:pPr lvl="0" eaLnBrk="1" hangingPunct="1"/>
            <a:r>
              <a:rPr lang="zh-CN" altLang="en-US" sz="1600" dirty="0">
                <a:solidFill>
                  <a:srgbClr val="2B2A30"/>
                </a:solidFill>
                <a:latin typeface="微软雅黑" panose="020B0503020204020204" pitchFamily="34" charset="-122"/>
                <a:ea typeface="微软雅黑" panose="020B0503020204020204" pitchFamily="34" charset="-122"/>
              </a:rPr>
              <a:t>色相是色彩的首要特征，是区别各种不同色彩的最准确的标准。事实上任何黑白灰以外的颜色都有色相的属性，而色相也就是由原色、间色和复色来构成的。</a:t>
            </a:r>
            <a:endParaRPr lang="zh-CN" altLang="en-US" sz="1600" dirty="0">
              <a:solidFill>
                <a:srgbClr val="2B2A30"/>
              </a:solidFill>
              <a:latin typeface="微软雅黑" panose="020B0503020204020204" pitchFamily="34" charset="-122"/>
              <a:ea typeface="微软雅黑" panose="020B0503020204020204" pitchFamily="34" charset="-122"/>
            </a:endParaRPr>
          </a:p>
        </p:txBody>
      </p:sp>
      <p:sp>
        <p:nvSpPr>
          <p:cNvPr id="24593" name="TextBox 20"/>
          <p:cNvSpPr txBox="1"/>
          <p:nvPr/>
        </p:nvSpPr>
        <p:spPr>
          <a:xfrm>
            <a:off x="1543050" y="5274310"/>
            <a:ext cx="5140960" cy="583565"/>
          </a:xfrm>
          <a:prstGeom prst="rect">
            <a:avLst/>
          </a:prstGeom>
          <a:noFill/>
          <a:ln w="9525">
            <a:noFill/>
          </a:ln>
        </p:spPr>
        <p:txBody>
          <a:bodyPr wrap="square">
            <a:spAutoFit/>
          </a:bodyPr>
          <a:lstStyle/>
          <a:p>
            <a:pPr lvl="0" eaLnBrk="1" hangingPunct="1"/>
            <a:r>
              <a:rPr lang="zh-CN" altLang="en-US" sz="1600" dirty="0">
                <a:solidFill>
                  <a:srgbClr val="2B2A30"/>
                </a:solidFill>
                <a:latin typeface="微软雅黑" panose="020B0503020204020204" pitchFamily="34" charset="-122"/>
                <a:ea typeface="微软雅黑" panose="020B0503020204020204" pitchFamily="34" charset="-122"/>
              </a:rPr>
              <a:t>明度即是指颜色的深浅和明暗程度，任何色彩都存在明暗变化，明度适用于表现画面的立体感和空间感。</a:t>
            </a:r>
            <a:endParaRPr lang="zh-CN" altLang="en-US" sz="1600" dirty="0">
              <a:solidFill>
                <a:srgbClr val="2B2A30"/>
              </a:solidFill>
              <a:latin typeface="微软雅黑" panose="020B0503020204020204" pitchFamily="34" charset="-122"/>
              <a:ea typeface="微软雅黑" panose="020B0503020204020204" pitchFamily="34" charset="-122"/>
            </a:endParaRPr>
          </a:p>
        </p:txBody>
      </p:sp>
      <p:sp>
        <p:nvSpPr>
          <p:cNvPr id="24594" name="矩形 21"/>
          <p:cNvSpPr/>
          <p:nvPr/>
        </p:nvSpPr>
        <p:spPr>
          <a:xfrm>
            <a:off x="8144510" y="956945"/>
            <a:ext cx="2251710" cy="1973580"/>
          </a:xfrm>
          <a:prstGeom prst="rect">
            <a:avLst/>
          </a:prstGeom>
          <a:blipFill rotWithShape="1">
            <a:blip r:embed="rId1"/>
            <a:stretch>
              <a:fillRect/>
            </a:stretch>
          </a:blipFill>
          <a:ln w="9525">
            <a:noFill/>
          </a:ln>
        </p:spPr>
        <p:txBody>
          <a:bodyPr/>
          <a:lstStyle/>
          <a:p>
            <a:pPr lvl="0" eaLnBrk="1" hangingPunct="1"/>
            <a:endParaRPr lang="zh-CN" altLang="en-US" dirty="0">
              <a:solidFill>
                <a:srgbClr val="EF9B11"/>
              </a:solidFill>
              <a:latin typeface="Arial" panose="020B0604020202020204" pitchFamily="34" charset="0"/>
              <a:ea typeface="宋体" panose="02010600030101010101" pitchFamily="2" charset="-122"/>
            </a:endParaRPr>
          </a:p>
        </p:txBody>
      </p:sp>
      <p:sp>
        <p:nvSpPr>
          <p:cNvPr id="24595" name="矩形 22"/>
          <p:cNvSpPr/>
          <p:nvPr/>
        </p:nvSpPr>
        <p:spPr>
          <a:xfrm>
            <a:off x="283845" y="2930525"/>
            <a:ext cx="4472940" cy="982980"/>
          </a:xfrm>
          <a:prstGeom prst="rect">
            <a:avLst/>
          </a:prstGeom>
          <a:blipFill rotWithShape="1">
            <a:blip r:embed="rId2"/>
            <a:stretch>
              <a:fillRect/>
            </a:stretch>
          </a:blipFill>
          <a:ln w="9525">
            <a:noFill/>
          </a:ln>
        </p:spPr>
        <p:txBody>
          <a:bodyPr/>
          <a:lstStyle/>
          <a:p>
            <a:pPr lvl="0" eaLnBrk="1" hangingPunct="1"/>
            <a:endParaRPr lang="zh-CN" altLang="en-US" dirty="0">
              <a:solidFill>
                <a:srgbClr val="EF9B11"/>
              </a:solidFill>
              <a:latin typeface="Arial" panose="020B0604020202020204" pitchFamily="34" charset="0"/>
              <a:ea typeface="宋体" panose="02010600030101010101" pitchFamily="2" charset="-122"/>
            </a:endParaRPr>
          </a:p>
        </p:txBody>
      </p:sp>
      <p:sp>
        <p:nvSpPr>
          <p:cNvPr id="24596" name="矩形 23"/>
          <p:cNvSpPr/>
          <p:nvPr/>
        </p:nvSpPr>
        <p:spPr>
          <a:xfrm>
            <a:off x="6889750" y="5274310"/>
            <a:ext cx="4301490" cy="1077595"/>
          </a:xfrm>
          <a:prstGeom prst="rect">
            <a:avLst/>
          </a:prstGeom>
          <a:blipFill rotWithShape="1">
            <a:blip r:embed="rId3"/>
            <a:stretch>
              <a:fillRect/>
            </a:stretch>
          </a:blipFill>
          <a:ln w="9525">
            <a:noFill/>
          </a:ln>
        </p:spPr>
        <p:txBody>
          <a:bodyPr/>
          <a:lstStyle/>
          <a:p>
            <a:pPr lvl="0" eaLnBrk="1" hangingPunct="1"/>
            <a:endParaRPr lang="zh-CN" altLang="en-US" dirty="0">
              <a:solidFill>
                <a:srgbClr val="EF9B11"/>
              </a:solidFill>
              <a:latin typeface="Arial" panose="020B0604020202020204" pitchFamily="34" charset="0"/>
              <a:ea typeface="宋体" panose="02010600030101010101" pitchFamily="2" charset="-122"/>
            </a:endParaRPr>
          </a:p>
        </p:txBody>
      </p:sp>
      <p:grpSp>
        <p:nvGrpSpPr>
          <p:cNvPr id="11" name="组合 10"/>
          <p:cNvGrpSpPr/>
          <p:nvPr/>
        </p:nvGrpSpPr>
        <p:grpSpPr>
          <a:xfrm>
            <a:off x="0" y="260350"/>
            <a:ext cx="680085" cy="431800"/>
            <a:chOff x="0" y="410"/>
            <a:chExt cx="1071" cy="680"/>
          </a:xfrm>
        </p:grpSpPr>
        <p:sp>
          <p:nvSpPr>
            <p:cNvPr id="3"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3"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4"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5" name="TextBox 6      (向天歌演示原创作品：www.TopPPT.cn)"/>
          <p:cNvSpPr txBox="1"/>
          <p:nvPr/>
        </p:nvSpPr>
        <p:spPr>
          <a:xfrm>
            <a:off x="680085" y="375920"/>
            <a:ext cx="2481580" cy="368300"/>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美工</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基础设计技能</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1000"/>
                                        <p:tgtEl>
                                          <p:spTgt spid="11"/>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p:tgtEl>
                                          <p:spTgt spid="15"/>
                                        </p:tgtEl>
                                        <p:attrNameLst>
                                          <p:attrName>ppt_x</p:attrName>
                                        </p:attrNameLst>
                                      </p:cBhvr>
                                      <p:tavLst>
                                        <p:tav tm="0">
                                          <p:val>
                                            <p:strVal val="#ppt_x-#ppt_w*1.125000"/>
                                          </p:val>
                                        </p:tav>
                                        <p:tav tm="100000">
                                          <p:val>
                                            <p:strVal val="#ppt_x"/>
                                          </p:val>
                                        </p:tav>
                                      </p:tavLst>
                                    </p:anim>
                                    <p:animEffect transition="in" filter="wipe(right)">
                                      <p:cBhvr>
                                        <p:cTn id="11" dur="500"/>
                                        <p:tgtEl>
                                          <p:spTgt spid="1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4579"/>
                                        </p:tgtEl>
                                        <p:attrNameLst>
                                          <p:attrName>style.visibility</p:attrName>
                                        </p:attrNameLst>
                                      </p:cBhvr>
                                      <p:to>
                                        <p:strVal val="visible"/>
                                      </p:to>
                                    </p:set>
                                    <p:animEffect transition="in" filter="wipe(left)">
                                      <p:cBhvr>
                                        <p:cTn id="15" dur="500"/>
                                        <p:tgtEl>
                                          <p:spTgt spid="24579"/>
                                        </p:tgtEl>
                                      </p:cBhvr>
                                    </p:animEffect>
                                  </p:childTnLst>
                                </p:cTn>
                              </p:par>
                            </p:childTnLst>
                          </p:cTn>
                        </p:par>
                        <p:par>
                          <p:cTn id="16" fill="hold">
                            <p:stCondLst>
                              <p:cond delay="1500"/>
                            </p:stCondLst>
                            <p:childTnLst>
                              <p:par>
                                <p:cTn id="17" presetID="2" presetClass="entr" presetSubtype="12" fill="hold" nodeType="afterEffect">
                                  <p:stCondLst>
                                    <p:cond delay="0"/>
                                  </p:stCondLst>
                                  <p:childTnLst>
                                    <p:set>
                                      <p:cBhvr>
                                        <p:cTn id="18" dur="1" fill="hold">
                                          <p:stCondLst>
                                            <p:cond delay="0"/>
                                          </p:stCondLst>
                                        </p:cTn>
                                        <p:tgtEl>
                                          <p:spTgt spid="24582"/>
                                        </p:tgtEl>
                                        <p:attrNameLst>
                                          <p:attrName>style.visibility</p:attrName>
                                        </p:attrNameLst>
                                      </p:cBhvr>
                                      <p:to>
                                        <p:strVal val="visible"/>
                                      </p:to>
                                    </p:set>
                                    <p:anim calcmode="lin" valueType="num">
                                      <p:cBhvr additive="base">
                                        <p:cTn id="19" dur="500" fill="hold"/>
                                        <p:tgtEl>
                                          <p:spTgt spid="24582"/>
                                        </p:tgtEl>
                                        <p:attrNameLst>
                                          <p:attrName>ppt_x</p:attrName>
                                        </p:attrNameLst>
                                      </p:cBhvr>
                                      <p:tavLst>
                                        <p:tav tm="0">
                                          <p:val>
                                            <p:strVal val="0-#ppt_w/2"/>
                                          </p:val>
                                        </p:tav>
                                        <p:tav tm="100000">
                                          <p:val>
                                            <p:strVal val="#ppt_x"/>
                                          </p:val>
                                        </p:tav>
                                      </p:tavLst>
                                    </p:anim>
                                    <p:anim calcmode="lin" valueType="num">
                                      <p:cBhvr additive="base">
                                        <p:cTn id="20" dur="500" fill="hold"/>
                                        <p:tgtEl>
                                          <p:spTgt spid="24582"/>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31" presetClass="entr" presetSubtype="0" fill="hold" grpId="0" nodeType="afterEffect">
                                  <p:stCondLst>
                                    <p:cond delay="0"/>
                                  </p:stCondLst>
                                  <p:childTnLst>
                                    <p:set>
                                      <p:cBhvr>
                                        <p:cTn id="23" dur="1" fill="hold">
                                          <p:stCondLst>
                                            <p:cond delay="0"/>
                                          </p:stCondLst>
                                        </p:cTn>
                                        <p:tgtEl>
                                          <p:spTgt spid="24583"/>
                                        </p:tgtEl>
                                        <p:attrNameLst>
                                          <p:attrName>style.visibility</p:attrName>
                                        </p:attrNameLst>
                                      </p:cBhvr>
                                      <p:to>
                                        <p:strVal val="visible"/>
                                      </p:to>
                                    </p:set>
                                    <p:anim calcmode="lin" valueType="num">
                                      <p:cBhvr>
                                        <p:cTn id="24" dur="300" fill="hold"/>
                                        <p:tgtEl>
                                          <p:spTgt spid="24583"/>
                                        </p:tgtEl>
                                        <p:attrNameLst>
                                          <p:attrName>ppt_w</p:attrName>
                                        </p:attrNameLst>
                                      </p:cBhvr>
                                      <p:tavLst>
                                        <p:tav tm="0">
                                          <p:val>
                                            <p:fltVal val="0"/>
                                          </p:val>
                                        </p:tav>
                                        <p:tav tm="100000">
                                          <p:val>
                                            <p:strVal val="#ppt_w"/>
                                          </p:val>
                                        </p:tav>
                                      </p:tavLst>
                                    </p:anim>
                                    <p:anim calcmode="lin" valueType="num">
                                      <p:cBhvr>
                                        <p:cTn id="25" dur="300" fill="hold"/>
                                        <p:tgtEl>
                                          <p:spTgt spid="24583"/>
                                        </p:tgtEl>
                                        <p:attrNameLst>
                                          <p:attrName>ppt_h</p:attrName>
                                        </p:attrNameLst>
                                      </p:cBhvr>
                                      <p:tavLst>
                                        <p:tav tm="0">
                                          <p:val>
                                            <p:fltVal val="0"/>
                                          </p:val>
                                        </p:tav>
                                        <p:tav tm="100000">
                                          <p:val>
                                            <p:strVal val="#ppt_h"/>
                                          </p:val>
                                        </p:tav>
                                      </p:tavLst>
                                    </p:anim>
                                    <p:anim calcmode="lin" valueType="num">
                                      <p:cBhvr>
                                        <p:cTn id="26" dur="300" fill="hold"/>
                                        <p:tgtEl>
                                          <p:spTgt spid="24583"/>
                                        </p:tgtEl>
                                        <p:attrNameLst>
                                          <p:attrName>style.rotation</p:attrName>
                                        </p:attrNameLst>
                                      </p:cBhvr>
                                      <p:tavLst>
                                        <p:tav tm="0">
                                          <p:val>
                                            <p:fltVal val="90"/>
                                          </p:val>
                                        </p:tav>
                                        <p:tav tm="100000">
                                          <p:val>
                                            <p:fltVal val="0"/>
                                          </p:val>
                                        </p:tav>
                                      </p:tavLst>
                                    </p:anim>
                                    <p:animEffect transition="in" filter="fade">
                                      <p:cBhvr>
                                        <p:cTn id="27" dur="300"/>
                                        <p:tgtEl>
                                          <p:spTgt spid="24583"/>
                                        </p:tgtEl>
                                      </p:cBhvr>
                                    </p:animEffect>
                                  </p:childTnLst>
                                </p:cTn>
                              </p:par>
                            </p:childTnLst>
                          </p:cTn>
                        </p:par>
                        <p:par>
                          <p:cTn id="28" fill="hold">
                            <p:stCondLst>
                              <p:cond delay="2500"/>
                            </p:stCondLst>
                            <p:childTnLst>
                              <p:par>
                                <p:cTn id="29" presetID="14" presetClass="entr" presetSubtype="10" fill="hold" grpId="0" nodeType="afterEffect">
                                  <p:stCondLst>
                                    <p:cond delay="0"/>
                                  </p:stCondLst>
                                  <p:childTnLst>
                                    <p:set>
                                      <p:cBhvr>
                                        <p:cTn id="30" dur="1" fill="hold">
                                          <p:stCondLst>
                                            <p:cond delay="0"/>
                                          </p:stCondLst>
                                        </p:cTn>
                                        <p:tgtEl>
                                          <p:spTgt spid="24594"/>
                                        </p:tgtEl>
                                        <p:attrNameLst>
                                          <p:attrName>style.visibility</p:attrName>
                                        </p:attrNameLst>
                                      </p:cBhvr>
                                      <p:to>
                                        <p:strVal val="visible"/>
                                      </p:to>
                                    </p:set>
                                    <p:animEffect transition="in" filter="randombar(horizontal)">
                                      <p:cBhvr>
                                        <p:cTn id="31" dur="500"/>
                                        <p:tgtEl>
                                          <p:spTgt spid="24594"/>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24591"/>
                                        </p:tgtEl>
                                        <p:attrNameLst>
                                          <p:attrName>style.visibility</p:attrName>
                                        </p:attrNameLst>
                                      </p:cBhvr>
                                      <p:to>
                                        <p:strVal val="visible"/>
                                      </p:to>
                                    </p:set>
                                    <p:animEffect transition="in" filter="wipe(up)">
                                      <p:cBhvr>
                                        <p:cTn id="35" dur="500"/>
                                        <p:tgtEl>
                                          <p:spTgt spid="24591"/>
                                        </p:tgtEl>
                                      </p:cBhvr>
                                    </p:animEffect>
                                  </p:childTnLst>
                                </p:cTn>
                              </p:par>
                            </p:childTnLst>
                          </p:cTn>
                        </p:par>
                        <p:par>
                          <p:cTn id="36" fill="hold">
                            <p:stCondLst>
                              <p:cond delay="3500"/>
                            </p:stCondLst>
                            <p:childTnLst>
                              <p:par>
                                <p:cTn id="37" presetID="2" presetClass="entr" presetSubtype="9" fill="hold" nodeType="afterEffect">
                                  <p:stCondLst>
                                    <p:cond delay="0"/>
                                  </p:stCondLst>
                                  <p:childTnLst>
                                    <p:set>
                                      <p:cBhvr>
                                        <p:cTn id="38" dur="1" fill="hold">
                                          <p:stCondLst>
                                            <p:cond delay="0"/>
                                          </p:stCondLst>
                                        </p:cTn>
                                        <p:tgtEl>
                                          <p:spTgt spid="24584"/>
                                        </p:tgtEl>
                                        <p:attrNameLst>
                                          <p:attrName>style.visibility</p:attrName>
                                        </p:attrNameLst>
                                      </p:cBhvr>
                                      <p:to>
                                        <p:strVal val="visible"/>
                                      </p:to>
                                    </p:set>
                                    <p:anim calcmode="lin" valueType="num">
                                      <p:cBhvr additive="base">
                                        <p:cTn id="39" dur="500" fill="hold"/>
                                        <p:tgtEl>
                                          <p:spTgt spid="24584"/>
                                        </p:tgtEl>
                                        <p:attrNameLst>
                                          <p:attrName>ppt_x</p:attrName>
                                        </p:attrNameLst>
                                      </p:cBhvr>
                                      <p:tavLst>
                                        <p:tav tm="0">
                                          <p:val>
                                            <p:strVal val="0-#ppt_w/2"/>
                                          </p:val>
                                        </p:tav>
                                        <p:tav tm="100000">
                                          <p:val>
                                            <p:strVal val="#ppt_x"/>
                                          </p:val>
                                        </p:tav>
                                      </p:tavLst>
                                    </p:anim>
                                    <p:anim calcmode="lin" valueType="num">
                                      <p:cBhvr additive="base">
                                        <p:cTn id="40" dur="500" fill="hold"/>
                                        <p:tgtEl>
                                          <p:spTgt spid="24584"/>
                                        </p:tgtEl>
                                        <p:attrNameLst>
                                          <p:attrName>ppt_y</p:attrName>
                                        </p:attrNameLst>
                                      </p:cBhvr>
                                      <p:tavLst>
                                        <p:tav tm="0">
                                          <p:val>
                                            <p:strVal val="0-#ppt_h/2"/>
                                          </p:val>
                                        </p:tav>
                                        <p:tav tm="100000">
                                          <p:val>
                                            <p:strVal val="#ppt_y"/>
                                          </p:val>
                                        </p:tav>
                                      </p:tavLst>
                                    </p:anim>
                                  </p:childTnLst>
                                </p:cTn>
                              </p:par>
                            </p:childTnLst>
                          </p:cTn>
                        </p:par>
                        <p:par>
                          <p:cTn id="41" fill="hold">
                            <p:stCondLst>
                              <p:cond delay="4000"/>
                            </p:stCondLst>
                            <p:childTnLst>
                              <p:par>
                                <p:cTn id="42" presetID="31" presetClass="entr" presetSubtype="0" fill="hold" grpId="0" nodeType="afterEffect">
                                  <p:stCondLst>
                                    <p:cond delay="0"/>
                                  </p:stCondLst>
                                  <p:childTnLst>
                                    <p:set>
                                      <p:cBhvr>
                                        <p:cTn id="43" dur="1" fill="hold">
                                          <p:stCondLst>
                                            <p:cond delay="0"/>
                                          </p:stCondLst>
                                        </p:cTn>
                                        <p:tgtEl>
                                          <p:spTgt spid="24585"/>
                                        </p:tgtEl>
                                        <p:attrNameLst>
                                          <p:attrName>style.visibility</p:attrName>
                                        </p:attrNameLst>
                                      </p:cBhvr>
                                      <p:to>
                                        <p:strVal val="visible"/>
                                      </p:to>
                                    </p:set>
                                    <p:anim calcmode="lin" valueType="num">
                                      <p:cBhvr>
                                        <p:cTn id="44" dur="300" fill="hold"/>
                                        <p:tgtEl>
                                          <p:spTgt spid="24585"/>
                                        </p:tgtEl>
                                        <p:attrNameLst>
                                          <p:attrName>ppt_w</p:attrName>
                                        </p:attrNameLst>
                                      </p:cBhvr>
                                      <p:tavLst>
                                        <p:tav tm="0">
                                          <p:val>
                                            <p:fltVal val="0"/>
                                          </p:val>
                                        </p:tav>
                                        <p:tav tm="100000">
                                          <p:val>
                                            <p:strVal val="#ppt_w"/>
                                          </p:val>
                                        </p:tav>
                                      </p:tavLst>
                                    </p:anim>
                                    <p:anim calcmode="lin" valueType="num">
                                      <p:cBhvr>
                                        <p:cTn id="45" dur="300" fill="hold"/>
                                        <p:tgtEl>
                                          <p:spTgt spid="24585"/>
                                        </p:tgtEl>
                                        <p:attrNameLst>
                                          <p:attrName>ppt_h</p:attrName>
                                        </p:attrNameLst>
                                      </p:cBhvr>
                                      <p:tavLst>
                                        <p:tav tm="0">
                                          <p:val>
                                            <p:fltVal val="0"/>
                                          </p:val>
                                        </p:tav>
                                        <p:tav tm="100000">
                                          <p:val>
                                            <p:strVal val="#ppt_h"/>
                                          </p:val>
                                        </p:tav>
                                      </p:tavLst>
                                    </p:anim>
                                    <p:anim calcmode="lin" valueType="num">
                                      <p:cBhvr>
                                        <p:cTn id="46" dur="300" fill="hold"/>
                                        <p:tgtEl>
                                          <p:spTgt spid="24585"/>
                                        </p:tgtEl>
                                        <p:attrNameLst>
                                          <p:attrName>style.rotation</p:attrName>
                                        </p:attrNameLst>
                                      </p:cBhvr>
                                      <p:tavLst>
                                        <p:tav tm="0">
                                          <p:val>
                                            <p:fltVal val="90"/>
                                          </p:val>
                                        </p:tav>
                                        <p:tav tm="100000">
                                          <p:val>
                                            <p:fltVal val="0"/>
                                          </p:val>
                                        </p:tav>
                                      </p:tavLst>
                                    </p:anim>
                                    <p:animEffect transition="in" filter="fade">
                                      <p:cBhvr>
                                        <p:cTn id="47" dur="300"/>
                                        <p:tgtEl>
                                          <p:spTgt spid="24585"/>
                                        </p:tgtEl>
                                      </p:cBhvr>
                                    </p:animEffect>
                                  </p:childTnLst>
                                </p:cTn>
                              </p:par>
                            </p:childTnLst>
                          </p:cTn>
                        </p:par>
                        <p:par>
                          <p:cTn id="48" fill="hold">
                            <p:stCondLst>
                              <p:cond delay="4500"/>
                            </p:stCondLst>
                            <p:childTnLst>
                              <p:par>
                                <p:cTn id="49" presetID="22" presetClass="entr" presetSubtype="1" fill="hold" grpId="0" nodeType="afterEffect">
                                  <p:stCondLst>
                                    <p:cond delay="0"/>
                                  </p:stCondLst>
                                  <p:childTnLst>
                                    <p:set>
                                      <p:cBhvr>
                                        <p:cTn id="50" dur="1" fill="hold">
                                          <p:stCondLst>
                                            <p:cond delay="0"/>
                                          </p:stCondLst>
                                        </p:cTn>
                                        <p:tgtEl>
                                          <p:spTgt spid="24593"/>
                                        </p:tgtEl>
                                        <p:attrNameLst>
                                          <p:attrName>style.visibility</p:attrName>
                                        </p:attrNameLst>
                                      </p:cBhvr>
                                      <p:to>
                                        <p:strVal val="visible"/>
                                      </p:to>
                                    </p:set>
                                    <p:animEffect transition="in" filter="wipe(up)">
                                      <p:cBhvr>
                                        <p:cTn id="51" dur="500"/>
                                        <p:tgtEl>
                                          <p:spTgt spid="24593"/>
                                        </p:tgtEl>
                                      </p:cBhvr>
                                    </p:animEffect>
                                  </p:childTnLst>
                                </p:cTn>
                              </p:par>
                            </p:childTnLst>
                          </p:cTn>
                        </p:par>
                        <p:par>
                          <p:cTn id="52" fill="hold">
                            <p:stCondLst>
                              <p:cond delay="5000"/>
                            </p:stCondLst>
                            <p:childTnLst>
                              <p:par>
                                <p:cTn id="53" presetID="14" presetClass="entr" presetSubtype="10" fill="hold" grpId="0" nodeType="afterEffect">
                                  <p:stCondLst>
                                    <p:cond delay="0"/>
                                  </p:stCondLst>
                                  <p:childTnLst>
                                    <p:set>
                                      <p:cBhvr>
                                        <p:cTn id="54" dur="1" fill="hold">
                                          <p:stCondLst>
                                            <p:cond delay="0"/>
                                          </p:stCondLst>
                                        </p:cTn>
                                        <p:tgtEl>
                                          <p:spTgt spid="24596"/>
                                        </p:tgtEl>
                                        <p:attrNameLst>
                                          <p:attrName>style.visibility</p:attrName>
                                        </p:attrNameLst>
                                      </p:cBhvr>
                                      <p:to>
                                        <p:strVal val="visible"/>
                                      </p:to>
                                    </p:set>
                                    <p:animEffect transition="in" filter="randombar(horizontal)">
                                      <p:cBhvr>
                                        <p:cTn id="55" dur="500"/>
                                        <p:tgtEl>
                                          <p:spTgt spid="24596"/>
                                        </p:tgtEl>
                                      </p:cBhvr>
                                    </p:animEffect>
                                  </p:childTnLst>
                                </p:cTn>
                              </p:par>
                            </p:childTnLst>
                          </p:cTn>
                        </p:par>
                        <p:par>
                          <p:cTn id="56" fill="hold">
                            <p:stCondLst>
                              <p:cond delay="5500"/>
                            </p:stCondLst>
                            <p:childTnLst>
                              <p:par>
                                <p:cTn id="57" presetID="2" presetClass="entr" presetSubtype="2" fill="hold" nodeType="afterEffect">
                                  <p:stCondLst>
                                    <p:cond delay="0"/>
                                  </p:stCondLst>
                                  <p:childTnLst>
                                    <p:set>
                                      <p:cBhvr>
                                        <p:cTn id="58" dur="1" fill="hold">
                                          <p:stCondLst>
                                            <p:cond delay="0"/>
                                          </p:stCondLst>
                                        </p:cTn>
                                        <p:tgtEl>
                                          <p:spTgt spid="24586"/>
                                        </p:tgtEl>
                                        <p:attrNameLst>
                                          <p:attrName>style.visibility</p:attrName>
                                        </p:attrNameLst>
                                      </p:cBhvr>
                                      <p:to>
                                        <p:strVal val="visible"/>
                                      </p:to>
                                    </p:set>
                                    <p:anim calcmode="lin" valueType="num">
                                      <p:cBhvr additive="base">
                                        <p:cTn id="59" dur="500" fill="hold"/>
                                        <p:tgtEl>
                                          <p:spTgt spid="24586"/>
                                        </p:tgtEl>
                                        <p:attrNameLst>
                                          <p:attrName>ppt_x</p:attrName>
                                        </p:attrNameLst>
                                      </p:cBhvr>
                                      <p:tavLst>
                                        <p:tav tm="0">
                                          <p:val>
                                            <p:strVal val="1+#ppt_w/2"/>
                                          </p:val>
                                        </p:tav>
                                        <p:tav tm="100000">
                                          <p:val>
                                            <p:strVal val="#ppt_x"/>
                                          </p:val>
                                        </p:tav>
                                      </p:tavLst>
                                    </p:anim>
                                    <p:anim calcmode="lin" valueType="num">
                                      <p:cBhvr additive="base">
                                        <p:cTn id="60" dur="500" fill="hold"/>
                                        <p:tgtEl>
                                          <p:spTgt spid="24586"/>
                                        </p:tgtEl>
                                        <p:attrNameLst>
                                          <p:attrName>ppt_y</p:attrName>
                                        </p:attrNameLst>
                                      </p:cBhvr>
                                      <p:tavLst>
                                        <p:tav tm="0">
                                          <p:val>
                                            <p:strVal val="#ppt_y"/>
                                          </p:val>
                                        </p:tav>
                                        <p:tav tm="100000">
                                          <p:val>
                                            <p:strVal val="#ppt_y"/>
                                          </p:val>
                                        </p:tav>
                                      </p:tavLst>
                                    </p:anim>
                                  </p:childTnLst>
                                </p:cTn>
                              </p:par>
                            </p:childTnLst>
                          </p:cTn>
                        </p:par>
                        <p:par>
                          <p:cTn id="61" fill="hold">
                            <p:stCondLst>
                              <p:cond delay="6000"/>
                            </p:stCondLst>
                            <p:childTnLst>
                              <p:par>
                                <p:cTn id="62" presetID="31" presetClass="entr" presetSubtype="0" fill="hold" grpId="0" nodeType="afterEffect">
                                  <p:stCondLst>
                                    <p:cond delay="0"/>
                                  </p:stCondLst>
                                  <p:childTnLst>
                                    <p:set>
                                      <p:cBhvr>
                                        <p:cTn id="63" dur="1" fill="hold">
                                          <p:stCondLst>
                                            <p:cond delay="0"/>
                                          </p:stCondLst>
                                        </p:cTn>
                                        <p:tgtEl>
                                          <p:spTgt spid="24587"/>
                                        </p:tgtEl>
                                        <p:attrNameLst>
                                          <p:attrName>style.visibility</p:attrName>
                                        </p:attrNameLst>
                                      </p:cBhvr>
                                      <p:to>
                                        <p:strVal val="visible"/>
                                      </p:to>
                                    </p:set>
                                    <p:anim calcmode="lin" valueType="num">
                                      <p:cBhvr>
                                        <p:cTn id="64" dur="300" fill="hold"/>
                                        <p:tgtEl>
                                          <p:spTgt spid="24587"/>
                                        </p:tgtEl>
                                        <p:attrNameLst>
                                          <p:attrName>ppt_w</p:attrName>
                                        </p:attrNameLst>
                                      </p:cBhvr>
                                      <p:tavLst>
                                        <p:tav tm="0">
                                          <p:val>
                                            <p:fltVal val="0"/>
                                          </p:val>
                                        </p:tav>
                                        <p:tav tm="100000">
                                          <p:val>
                                            <p:strVal val="#ppt_w"/>
                                          </p:val>
                                        </p:tav>
                                      </p:tavLst>
                                    </p:anim>
                                    <p:anim calcmode="lin" valueType="num">
                                      <p:cBhvr>
                                        <p:cTn id="65" dur="300" fill="hold"/>
                                        <p:tgtEl>
                                          <p:spTgt spid="24587"/>
                                        </p:tgtEl>
                                        <p:attrNameLst>
                                          <p:attrName>ppt_h</p:attrName>
                                        </p:attrNameLst>
                                      </p:cBhvr>
                                      <p:tavLst>
                                        <p:tav tm="0">
                                          <p:val>
                                            <p:fltVal val="0"/>
                                          </p:val>
                                        </p:tav>
                                        <p:tav tm="100000">
                                          <p:val>
                                            <p:strVal val="#ppt_h"/>
                                          </p:val>
                                        </p:tav>
                                      </p:tavLst>
                                    </p:anim>
                                    <p:anim calcmode="lin" valueType="num">
                                      <p:cBhvr>
                                        <p:cTn id="66" dur="300" fill="hold"/>
                                        <p:tgtEl>
                                          <p:spTgt spid="24587"/>
                                        </p:tgtEl>
                                        <p:attrNameLst>
                                          <p:attrName>style.rotation</p:attrName>
                                        </p:attrNameLst>
                                      </p:cBhvr>
                                      <p:tavLst>
                                        <p:tav tm="0">
                                          <p:val>
                                            <p:fltVal val="90"/>
                                          </p:val>
                                        </p:tav>
                                        <p:tav tm="100000">
                                          <p:val>
                                            <p:fltVal val="0"/>
                                          </p:val>
                                        </p:tav>
                                      </p:tavLst>
                                    </p:anim>
                                    <p:animEffect transition="in" filter="fade">
                                      <p:cBhvr>
                                        <p:cTn id="67" dur="300"/>
                                        <p:tgtEl>
                                          <p:spTgt spid="24587"/>
                                        </p:tgtEl>
                                      </p:cBhvr>
                                    </p:animEffect>
                                  </p:childTnLst>
                                </p:cTn>
                              </p:par>
                            </p:childTnLst>
                          </p:cTn>
                        </p:par>
                        <p:par>
                          <p:cTn id="68" fill="hold">
                            <p:stCondLst>
                              <p:cond delay="6500"/>
                            </p:stCondLst>
                            <p:childTnLst>
                              <p:par>
                                <p:cTn id="69" presetID="22" presetClass="entr" presetSubtype="1" fill="hold" grpId="0" nodeType="afterEffect">
                                  <p:stCondLst>
                                    <p:cond delay="0"/>
                                  </p:stCondLst>
                                  <p:childTnLst>
                                    <p:set>
                                      <p:cBhvr>
                                        <p:cTn id="70" dur="1" fill="hold">
                                          <p:stCondLst>
                                            <p:cond delay="0"/>
                                          </p:stCondLst>
                                        </p:cTn>
                                        <p:tgtEl>
                                          <p:spTgt spid="24589"/>
                                        </p:tgtEl>
                                        <p:attrNameLst>
                                          <p:attrName>style.visibility</p:attrName>
                                        </p:attrNameLst>
                                      </p:cBhvr>
                                      <p:to>
                                        <p:strVal val="visible"/>
                                      </p:to>
                                    </p:set>
                                    <p:animEffect transition="in" filter="wipe(up)">
                                      <p:cBhvr>
                                        <p:cTn id="71" dur="500"/>
                                        <p:tgtEl>
                                          <p:spTgt spid="24589"/>
                                        </p:tgtEl>
                                      </p:cBhvr>
                                    </p:animEffect>
                                  </p:childTnLst>
                                </p:cTn>
                              </p:par>
                            </p:childTnLst>
                          </p:cTn>
                        </p:par>
                        <p:par>
                          <p:cTn id="72" fill="hold">
                            <p:stCondLst>
                              <p:cond delay="7000"/>
                            </p:stCondLst>
                            <p:childTnLst>
                              <p:par>
                                <p:cTn id="73" presetID="14" presetClass="entr" presetSubtype="10" fill="hold" grpId="0" nodeType="afterEffect">
                                  <p:stCondLst>
                                    <p:cond delay="0"/>
                                  </p:stCondLst>
                                  <p:childTnLst>
                                    <p:set>
                                      <p:cBhvr>
                                        <p:cTn id="74" dur="1" fill="hold">
                                          <p:stCondLst>
                                            <p:cond delay="0"/>
                                          </p:stCondLst>
                                        </p:cTn>
                                        <p:tgtEl>
                                          <p:spTgt spid="24595"/>
                                        </p:tgtEl>
                                        <p:attrNameLst>
                                          <p:attrName>style.visibility</p:attrName>
                                        </p:attrNameLst>
                                      </p:cBhvr>
                                      <p:to>
                                        <p:strVal val="visible"/>
                                      </p:to>
                                    </p:set>
                                    <p:animEffect transition="in" filter="randombar(horizontal)">
                                      <p:cBhvr>
                                        <p:cTn id="75" dur="500"/>
                                        <p:tgtEl>
                                          <p:spTgt spid="24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5" grpId="0"/>
      <p:bldP spid="24587" grpId="0"/>
      <p:bldP spid="24589" grpId="0"/>
      <p:bldP spid="24591" grpId="0"/>
      <p:bldP spid="24593" grpId="0"/>
      <p:bldP spid="24594" grpId="0" bldLvl="0" animBg="1"/>
      <p:bldP spid="24595" grpId="0" bldLvl="0" animBg="1"/>
      <p:bldP spid="24596" grpId="0" bldLvl="0" animBg="1"/>
      <p:bldP spid="15" grpId="0"/>
    </p:bldLst>
  </p:timing>
</p:sld>
</file>

<file path=ppt/theme/theme1.xml><?xml version="1.0" encoding="utf-8"?>
<a:theme xmlns:a="http://schemas.openxmlformats.org/drawingml/2006/main" name="新浪微博：@注龙">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1579</Words>
  <Application>WPS 演示</Application>
  <PresentationFormat>宽屏</PresentationFormat>
  <Paragraphs>103</Paragraphs>
  <Slides>13</Slides>
  <Notes>4</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13</vt:i4>
      </vt:variant>
    </vt:vector>
  </HeadingPairs>
  <TitlesOfParts>
    <vt:vector size="28" baseType="lpstr">
      <vt:lpstr>Arial</vt:lpstr>
      <vt:lpstr>宋体</vt:lpstr>
      <vt:lpstr>Wingdings</vt:lpstr>
      <vt:lpstr>微软雅黑</vt:lpstr>
      <vt:lpstr>文鼎霹靂體</vt:lpstr>
      <vt:lpstr>Lao UI</vt:lpstr>
      <vt:lpstr>Desyrel</vt:lpstr>
      <vt:lpstr>FZCuYuan-M03S</vt:lpstr>
      <vt:lpstr>幼圆</vt:lpstr>
      <vt:lpstr>Calibri</vt:lpstr>
      <vt:lpstr>Agency FB</vt:lpstr>
      <vt:lpstr>Arial Unicode MS</vt:lpstr>
      <vt:lpstr>PMingLiU-ExtB</vt:lpstr>
      <vt:lpstr>Segoe Print</vt:lpstr>
      <vt:lpstr>新浪微博：@注龙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Peter-冯</dc:creator>
  <cp:lastModifiedBy>Administrator</cp:lastModifiedBy>
  <cp:revision>156</cp:revision>
  <dcterms:created xsi:type="dcterms:W3CDTF">2013-10-08T09:05:00Z</dcterms:created>
  <dcterms:modified xsi:type="dcterms:W3CDTF">2019-01-12T05:36:02Z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2052-11.1.0.8213</vt:lpwstr>
  </property>
</Properties>
</file>