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0">
  <p:sldMasterIdLst>
    <p:sldMasterId id="2147483648" r:id="rId1"/>
  </p:sldMasterIdLst>
  <p:notesMasterIdLst>
    <p:notesMasterId r:id="rId19"/>
  </p:notesMasterIdLst>
  <p:sldIdLst>
    <p:sldId id="256" r:id="rId2"/>
    <p:sldId id="274" r:id="rId3"/>
    <p:sldId id="259" r:id="rId4"/>
    <p:sldId id="298" r:id="rId5"/>
    <p:sldId id="299" r:id="rId6"/>
    <p:sldId id="300" r:id="rId7"/>
    <p:sldId id="301" r:id="rId8"/>
    <p:sldId id="302" r:id="rId9"/>
    <p:sldId id="303" r:id="rId10"/>
    <p:sldId id="308" r:id="rId11"/>
    <p:sldId id="309" r:id="rId12"/>
    <p:sldId id="310" r:id="rId13"/>
    <p:sldId id="304" r:id="rId14"/>
    <p:sldId id="306" r:id="rId15"/>
    <p:sldId id="307" r:id="rId16"/>
    <p:sldId id="311" r:id="rId17"/>
    <p:sldId id="305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8">
          <p15:clr>
            <a:srgbClr val="A4A3A4"/>
          </p15:clr>
        </p15:guide>
        <p15:guide id="2" pos="38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375E"/>
    <a:srgbClr val="21A3D0"/>
    <a:srgbClr val="2B2E30"/>
    <a:srgbClr val="3CA0FE"/>
    <a:srgbClr val="E8E8E6"/>
    <a:srgbClr val="C354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84" autoAdjust="0"/>
    <p:restoredTop sz="90546" autoAdjust="0"/>
  </p:normalViewPr>
  <p:slideViewPr>
    <p:cSldViewPr>
      <p:cViewPr varScale="1">
        <p:scale>
          <a:sx n="67" d="100"/>
          <a:sy n="67" d="100"/>
        </p:scale>
        <p:origin x="1062" y="72"/>
      </p:cViewPr>
      <p:guideLst>
        <p:guide orient="horz" pos="2198"/>
        <p:guide pos="380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6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AD4021-094B-4A66-ABF6-CA18480DCFDC}" type="datetimeFigureOut">
              <a:rPr lang="zh-CN" altLang="en-US" smtClean="0"/>
              <a:t>2018/7/30 Monday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FD9B9-D9FA-471C-AAB0-04E85B0A77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9661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mtClean="0"/>
              <a:t>更多免费教程和模板请访问：</a:t>
            </a:r>
            <a:r>
              <a:rPr lang="en-US" altLang="zh-CN" smtClean="0"/>
              <a:t>www.quppt.com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FD9B9-D9FA-471C-AAB0-04E85B0A779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3475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64210-75E8-40FE-A7DC-4324CF0A43B5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2106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mtClean="0"/>
              <a:t>更多免费教程和模板请访问：</a:t>
            </a:r>
            <a:r>
              <a:rPr lang="en-US" altLang="zh-CN" smtClean="0"/>
              <a:t>www.quppt.com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FD9B9-D9FA-471C-AAB0-04E85B0A779F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43547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86F67-E76E-48F2-A4A5-386009A10BB3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73909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86F67-E76E-48F2-A4A5-386009A10BB3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44648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86F67-E76E-48F2-A4A5-386009A10BB3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4650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50302-8194-4103-B330-E79E549684E1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11985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50302-8194-4103-B330-E79E549684E1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29600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6626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6627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b"/>
          <a:lstStyle/>
          <a:p>
            <a:pPr lvl="0" indent="0" algn="r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SimSun" panose="02010600030101010101" pitchFamily="2" charset="-122"/>
              </a:rPr>
              <a:t>16</a:t>
            </a:fld>
            <a:endParaRPr lang="zh-CN" altLang="en-US" sz="1200" dirty="0">
              <a:latin typeface="Calibri" panose="020F050202020403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97993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2018/7/30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2018/7/30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2018/7/30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bg>
      <p:bgPr>
        <a:gradFill flip="none" rotWithShape="1">
          <a:gsLst>
            <a:gs pos="26000">
              <a:srgbClr val="EBECF0"/>
            </a:gs>
            <a:gs pos="0">
              <a:srgbClr val="D7D9E1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0"/>
    </mc:Choice>
    <mc:Fallback xmlns="">
      <p:transition advTm="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2018/7/30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2018/7/30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2018/7/30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2018/7/30 Monday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2018/7/30 Monday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2018/7/30 Monday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2018/7/30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2018/7/30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8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Microsoft YaHei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t>2018/7/30 Monday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Microsoft YaHei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Microsoft YaHei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  <p:sldLayoutId id="2147483663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Microsoft YaHei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icrosoft YaHei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icrosoft YaHei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icrosoft YaHei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icrosoft YaHei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icrosoft YaHei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4.xml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5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reeform 37      (向天歌演示原创作品：www.TopPPT.cn)"/>
          <p:cNvSpPr/>
          <p:nvPr/>
        </p:nvSpPr>
        <p:spPr>
          <a:xfrm rot="19177476">
            <a:off x="8159149" y="312652"/>
            <a:ext cx="5683751" cy="5347153"/>
          </a:xfrm>
          <a:custGeom>
            <a:avLst/>
            <a:gdLst>
              <a:gd name="connsiteX0" fmla="*/ 699354 w 5683751"/>
              <a:gd name="connsiteY0" fmla="*/ 2660654 h 5347153"/>
              <a:gd name="connsiteX1" fmla="*/ 699354 w 5683751"/>
              <a:gd name="connsiteY1" fmla="*/ 4647799 h 5347153"/>
              <a:gd name="connsiteX2" fmla="*/ 2720656 w 5683751"/>
              <a:gd name="connsiteY2" fmla="*/ 4654875 h 5347153"/>
              <a:gd name="connsiteX3" fmla="*/ 2131993 w 5683751"/>
              <a:gd name="connsiteY3" fmla="*/ 5347153 h 5347153"/>
              <a:gd name="connsiteX4" fmla="*/ 0 w 5683751"/>
              <a:gd name="connsiteY4" fmla="*/ 5347153 h 5347153"/>
              <a:gd name="connsiteX5" fmla="*/ 0 w 5683751"/>
              <a:gd name="connsiteY5" fmla="*/ 2660489 h 5347153"/>
              <a:gd name="connsiteX6" fmla="*/ 2808800 w 5683751"/>
              <a:gd name="connsiteY6" fmla="*/ 0 h 5347153"/>
              <a:gd name="connsiteX7" fmla="*/ 2832652 w 5683751"/>
              <a:gd name="connsiteY7" fmla="*/ 699354 h 5347153"/>
              <a:gd name="connsiteX8" fmla="*/ 699354 w 5683751"/>
              <a:gd name="connsiteY8" fmla="*/ 699354 h 5347153"/>
              <a:gd name="connsiteX9" fmla="*/ 699354 w 5683751"/>
              <a:gd name="connsiteY9" fmla="*/ 2481295 h 5347153"/>
              <a:gd name="connsiteX10" fmla="*/ 0 w 5683751"/>
              <a:gd name="connsiteY10" fmla="*/ 2481130 h 5347153"/>
              <a:gd name="connsiteX11" fmla="*/ 0 w 5683751"/>
              <a:gd name="connsiteY11" fmla="*/ 0 h 5347153"/>
              <a:gd name="connsiteX12" fmla="*/ 4307551 w 5683751"/>
              <a:gd name="connsiteY12" fmla="*/ 0 h 5347153"/>
              <a:gd name="connsiteX13" fmla="*/ 5683751 w 5683751"/>
              <a:gd name="connsiteY13" fmla="*/ 1170220 h 5347153"/>
              <a:gd name="connsiteX14" fmla="*/ 5080222 w 5683751"/>
              <a:gd name="connsiteY14" fmla="*/ 1879981 h 5347153"/>
              <a:gd name="connsiteX15" fmla="*/ 5080546 w 5683751"/>
              <a:gd name="connsiteY15" fmla="*/ 1701265 h 5347153"/>
              <a:gd name="connsiteX16" fmla="*/ 5081521 w 5683751"/>
              <a:gd name="connsiteY16" fmla="*/ 699354 h 5347153"/>
              <a:gd name="connsiteX17" fmla="*/ 3041115 w 5683751"/>
              <a:gd name="connsiteY17" fmla="*/ 699354 h 5347153"/>
              <a:gd name="connsiteX18" fmla="*/ 3017264 w 5683751"/>
              <a:gd name="connsiteY18" fmla="*/ 0 h 5347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683751" h="5347153">
                <a:moveTo>
                  <a:pt x="699354" y="2660654"/>
                </a:moveTo>
                <a:lnTo>
                  <a:pt x="699354" y="4647799"/>
                </a:lnTo>
                <a:lnTo>
                  <a:pt x="2720656" y="4654875"/>
                </a:lnTo>
                <a:lnTo>
                  <a:pt x="2131993" y="5347153"/>
                </a:lnTo>
                <a:lnTo>
                  <a:pt x="0" y="5347153"/>
                </a:lnTo>
                <a:lnTo>
                  <a:pt x="0" y="2660489"/>
                </a:lnTo>
                <a:close/>
                <a:moveTo>
                  <a:pt x="2808800" y="0"/>
                </a:moveTo>
                <a:lnTo>
                  <a:pt x="2832652" y="699354"/>
                </a:lnTo>
                <a:lnTo>
                  <a:pt x="699354" y="699354"/>
                </a:lnTo>
                <a:lnTo>
                  <a:pt x="699354" y="2481295"/>
                </a:lnTo>
                <a:lnTo>
                  <a:pt x="0" y="2481130"/>
                </a:lnTo>
                <a:lnTo>
                  <a:pt x="0" y="0"/>
                </a:lnTo>
                <a:close/>
                <a:moveTo>
                  <a:pt x="4307551" y="0"/>
                </a:moveTo>
                <a:lnTo>
                  <a:pt x="5683751" y="1170220"/>
                </a:lnTo>
                <a:lnTo>
                  <a:pt x="5080222" y="1879981"/>
                </a:lnTo>
                <a:lnTo>
                  <a:pt x="5080546" y="1701265"/>
                </a:lnTo>
                <a:cubicBezTo>
                  <a:pt x="5081157" y="1364859"/>
                  <a:pt x="5081625" y="1029670"/>
                  <a:pt x="5081521" y="699354"/>
                </a:cubicBezTo>
                <a:lnTo>
                  <a:pt x="3041115" y="699354"/>
                </a:lnTo>
                <a:lnTo>
                  <a:pt x="3017264" y="0"/>
                </a:lnTo>
                <a:close/>
              </a:path>
            </a:pathLst>
          </a:cu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solidFill>
                <a:schemeClr val="tx1"/>
              </a:solidFill>
              <a:ea typeface="Microsoft YaHei" panose="020B0503020204020204" pitchFamily="34" charset="-122"/>
            </a:endParaRPr>
          </a:p>
        </p:txBody>
      </p:sp>
      <p:sp>
        <p:nvSpPr>
          <p:cNvPr id="39" name="Freeform 38      (向天歌演示原创作品：www.TopPPT.cn)"/>
          <p:cNvSpPr/>
          <p:nvPr/>
        </p:nvSpPr>
        <p:spPr>
          <a:xfrm rot="19177476">
            <a:off x="10459552" y="1317797"/>
            <a:ext cx="3464896" cy="4074783"/>
          </a:xfrm>
          <a:custGeom>
            <a:avLst/>
            <a:gdLst>
              <a:gd name="connsiteX0" fmla="*/ 699354 w 3464896"/>
              <a:gd name="connsiteY0" fmla="*/ 2076448 h 4074783"/>
              <a:gd name="connsiteX1" fmla="*/ 699354 w 3464896"/>
              <a:gd name="connsiteY1" fmla="*/ 3252330 h 4074783"/>
              <a:gd name="connsiteX2" fmla="*/ 0 w 3464896"/>
              <a:gd name="connsiteY2" fmla="*/ 4074783 h 4074783"/>
              <a:gd name="connsiteX3" fmla="*/ 0 w 3464896"/>
              <a:gd name="connsiteY3" fmla="*/ 2076283 h 4074783"/>
              <a:gd name="connsiteX4" fmla="*/ 1684570 w 3464896"/>
              <a:gd name="connsiteY4" fmla="*/ 0 h 4074783"/>
              <a:gd name="connsiteX5" fmla="*/ 1708421 w 3464896"/>
              <a:gd name="connsiteY5" fmla="*/ 699355 h 4074783"/>
              <a:gd name="connsiteX6" fmla="*/ 699354 w 3464896"/>
              <a:gd name="connsiteY6" fmla="*/ 699354 h 4074783"/>
              <a:gd name="connsiteX7" fmla="*/ 699354 w 3464896"/>
              <a:gd name="connsiteY7" fmla="*/ 1859921 h 4074783"/>
              <a:gd name="connsiteX8" fmla="*/ 0 w 3464896"/>
              <a:gd name="connsiteY8" fmla="*/ 1859755 h 4074783"/>
              <a:gd name="connsiteX9" fmla="*/ 0 w 3464896"/>
              <a:gd name="connsiteY9" fmla="*/ 0 h 4074783"/>
              <a:gd name="connsiteX10" fmla="*/ 3464896 w 3464896"/>
              <a:gd name="connsiteY10" fmla="*/ 1 h 4074783"/>
              <a:gd name="connsiteX11" fmla="*/ 2870217 w 3464896"/>
              <a:gd name="connsiteY11" fmla="*/ 699354 h 4074783"/>
              <a:gd name="connsiteX12" fmla="*/ 1916884 w 3464896"/>
              <a:gd name="connsiteY12" fmla="*/ 699354 h 4074783"/>
              <a:gd name="connsiteX13" fmla="*/ 1893033 w 3464896"/>
              <a:gd name="connsiteY13" fmla="*/ 1 h 407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64896" h="4074783">
                <a:moveTo>
                  <a:pt x="699354" y="2076448"/>
                </a:moveTo>
                <a:lnTo>
                  <a:pt x="699354" y="3252330"/>
                </a:lnTo>
                <a:lnTo>
                  <a:pt x="0" y="4074783"/>
                </a:lnTo>
                <a:lnTo>
                  <a:pt x="0" y="2076283"/>
                </a:lnTo>
                <a:close/>
                <a:moveTo>
                  <a:pt x="1684570" y="0"/>
                </a:moveTo>
                <a:lnTo>
                  <a:pt x="1708421" y="699355"/>
                </a:lnTo>
                <a:lnTo>
                  <a:pt x="699354" y="699354"/>
                </a:lnTo>
                <a:lnTo>
                  <a:pt x="699354" y="1859921"/>
                </a:lnTo>
                <a:lnTo>
                  <a:pt x="0" y="1859755"/>
                </a:lnTo>
                <a:lnTo>
                  <a:pt x="0" y="0"/>
                </a:lnTo>
                <a:close/>
                <a:moveTo>
                  <a:pt x="3464896" y="1"/>
                </a:moveTo>
                <a:lnTo>
                  <a:pt x="2870217" y="699354"/>
                </a:lnTo>
                <a:lnTo>
                  <a:pt x="1916884" y="699354"/>
                </a:lnTo>
                <a:lnTo>
                  <a:pt x="1893033" y="1"/>
                </a:lnTo>
                <a:close/>
              </a:path>
            </a:pathLst>
          </a:custGeom>
          <a:solidFill>
            <a:srgbClr val="2B2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solidFill>
                <a:schemeClr val="tx1"/>
              </a:solidFill>
              <a:ea typeface="Microsoft YaHei" panose="020B0503020204020204" pitchFamily="34" charset="-122"/>
            </a:endParaRPr>
          </a:p>
        </p:txBody>
      </p:sp>
      <p:grpSp>
        <p:nvGrpSpPr>
          <p:cNvPr id="4" name="Group 3      (向天歌演示原创作品：www.TopPPT.cn)"/>
          <p:cNvGrpSpPr/>
          <p:nvPr/>
        </p:nvGrpSpPr>
        <p:grpSpPr>
          <a:xfrm>
            <a:off x="906855" y="3316600"/>
            <a:ext cx="1748306" cy="121200"/>
            <a:chOff x="1622500" y="4356850"/>
            <a:chExt cx="1748306" cy="121200"/>
          </a:xfrm>
        </p:grpSpPr>
        <p:cxnSp>
          <p:nvCxnSpPr>
            <p:cNvPr id="24" name="Straight Connector 23      (向天歌演示原创作品：www.TopPPT.cn)"/>
            <p:cNvCxnSpPr/>
            <p:nvPr/>
          </p:nvCxnSpPr>
          <p:spPr>
            <a:xfrm flipH="1">
              <a:off x="1622500" y="4420894"/>
              <a:ext cx="1656184" cy="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rgbClr val="21A3D0"/>
                  </a:gs>
                  <a:gs pos="89000">
                    <a:schemeClr val="bg1"/>
                  </a:gs>
                  <a:gs pos="83000">
                    <a:srgbClr val="E8E8E6"/>
                  </a:gs>
                  <a:gs pos="100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      (向天歌演示原创作品：www.TopPPT.cn)"/>
            <p:cNvSpPr/>
            <p:nvPr/>
          </p:nvSpPr>
          <p:spPr>
            <a:xfrm>
              <a:off x="3249606" y="4356850"/>
              <a:ext cx="121200" cy="121200"/>
            </a:xfrm>
            <a:prstGeom prst="ellipse">
              <a:avLst/>
            </a:prstGeom>
            <a:solidFill>
              <a:srgbClr val="21A3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Microsoft YaHei" panose="020B0503020204020204" pitchFamily="34" charset="-122"/>
              </a:endParaRPr>
            </a:p>
          </p:txBody>
        </p:sp>
      </p:grpSp>
      <p:grpSp>
        <p:nvGrpSpPr>
          <p:cNvPr id="5" name="Group 4      (向天歌演示原创作品：www.TopPPT.cn)"/>
          <p:cNvGrpSpPr/>
          <p:nvPr/>
        </p:nvGrpSpPr>
        <p:grpSpPr>
          <a:xfrm>
            <a:off x="5737218" y="3323585"/>
            <a:ext cx="1869506" cy="121200"/>
            <a:chOff x="4050658" y="4356850"/>
            <a:chExt cx="1869506" cy="121200"/>
          </a:xfrm>
        </p:grpSpPr>
        <p:cxnSp>
          <p:nvCxnSpPr>
            <p:cNvPr id="25" name="Straight Connector 24      (向天歌演示原创作品：www.TopPPT.cn)"/>
            <p:cNvCxnSpPr/>
            <p:nvPr/>
          </p:nvCxnSpPr>
          <p:spPr>
            <a:xfrm flipV="1">
              <a:off x="4171858" y="4414006"/>
              <a:ext cx="1748306" cy="3444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rgbClr val="21A3D0"/>
                  </a:gs>
                  <a:gs pos="89000">
                    <a:schemeClr val="bg1"/>
                  </a:gs>
                  <a:gs pos="83000">
                    <a:srgbClr val="E8E8E6"/>
                  </a:gs>
                  <a:gs pos="100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      (向天歌演示原创作品：www.TopPPT.cn)"/>
            <p:cNvSpPr/>
            <p:nvPr/>
          </p:nvSpPr>
          <p:spPr>
            <a:xfrm>
              <a:off x="4050658" y="4356850"/>
              <a:ext cx="121200" cy="121200"/>
            </a:xfrm>
            <a:prstGeom prst="ellipse">
              <a:avLst/>
            </a:prstGeom>
            <a:solidFill>
              <a:srgbClr val="21A3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Microsoft YaHei" panose="020B0503020204020204" pitchFamily="34" charset="-122"/>
              </a:endParaRPr>
            </a:p>
          </p:txBody>
        </p:sp>
      </p:grpSp>
      <p:sp>
        <p:nvSpPr>
          <p:cNvPr id="45" name="Rectangle 44      (向天歌演示原创作品：www.TopPPT.cn)"/>
          <p:cNvSpPr/>
          <p:nvPr/>
        </p:nvSpPr>
        <p:spPr>
          <a:xfrm>
            <a:off x="202930" y="213047"/>
            <a:ext cx="2549358" cy="467756"/>
          </a:xfrm>
          <a:prstGeom prst="rect">
            <a:avLst/>
          </a:prstGeom>
          <a:solidFill>
            <a:srgbClr val="2B2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Microsoft YaHei" panose="020B0503020204020204" pitchFamily="34" charset="-122"/>
            </a:endParaRPr>
          </a:p>
        </p:txBody>
      </p:sp>
      <p:grpSp>
        <p:nvGrpSpPr>
          <p:cNvPr id="10" name="Group 9      (向天歌演示原创作品：www.TopPPT.cn)"/>
          <p:cNvGrpSpPr/>
          <p:nvPr/>
        </p:nvGrpSpPr>
        <p:grpSpPr>
          <a:xfrm>
            <a:off x="2956903" y="4225101"/>
            <a:ext cx="418098" cy="402345"/>
            <a:chOff x="2670518" y="4898862"/>
            <a:chExt cx="418098" cy="402345"/>
          </a:xfrm>
        </p:grpSpPr>
        <p:sp>
          <p:nvSpPr>
            <p:cNvPr id="33" name="Rectangle 32      (向天歌演示原创作品：www.TopPPT.cn)"/>
            <p:cNvSpPr/>
            <p:nvPr/>
          </p:nvSpPr>
          <p:spPr>
            <a:xfrm flipV="1">
              <a:off x="2670518" y="4898862"/>
              <a:ext cx="418098" cy="402345"/>
            </a:xfrm>
            <a:prstGeom prst="rect">
              <a:avLst/>
            </a:prstGeom>
            <a:solidFill>
              <a:srgbClr val="2B2E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Microsoft YaHei" panose="020B0503020204020204" pitchFamily="34" charset="-122"/>
              </a:endParaRP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2801992" y="4974946"/>
              <a:ext cx="155149" cy="250176"/>
              <a:chOff x="6967538" y="6365875"/>
              <a:chExt cx="127000" cy="204787"/>
            </a:xfrm>
            <a:solidFill>
              <a:schemeClr val="bg1"/>
            </a:solidFill>
          </p:grpSpPr>
          <p:sp>
            <p:nvSpPr>
              <p:cNvPr id="31" name="Freeform 626      (向天歌演示原创作品：www.TopPPT.cn)"/>
              <p:cNvSpPr/>
              <p:nvPr/>
            </p:nvSpPr>
            <p:spPr bwMode="auto">
              <a:xfrm>
                <a:off x="6967538" y="6423025"/>
                <a:ext cx="127000" cy="147637"/>
              </a:xfrm>
              <a:custGeom>
                <a:avLst/>
                <a:gdLst>
                  <a:gd name="T0" fmla="*/ 180 w 180"/>
                  <a:gd name="T1" fmla="*/ 68 h 209"/>
                  <a:gd name="T2" fmla="*/ 180 w 180"/>
                  <a:gd name="T3" fmla="*/ 15 h 209"/>
                  <a:gd name="T4" fmla="*/ 156 w 180"/>
                  <a:gd name="T5" fmla="*/ 15 h 209"/>
                  <a:gd name="T6" fmla="*/ 156 w 180"/>
                  <a:gd name="T7" fmla="*/ 68 h 209"/>
                  <a:gd name="T8" fmla="*/ 92 w 180"/>
                  <a:gd name="T9" fmla="*/ 132 h 209"/>
                  <a:gd name="T10" fmla="*/ 91 w 180"/>
                  <a:gd name="T11" fmla="*/ 132 h 209"/>
                  <a:gd name="T12" fmla="*/ 90 w 180"/>
                  <a:gd name="T13" fmla="*/ 132 h 209"/>
                  <a:gd name="T14" fmla="*/ 90 w 180"/>
                  <a:gd name="T15" fmla="*/ 132 h 209"/>
                  <a:gd name="T16" fmla="*/ 89 w 180"/>
                  <a:gd name="T17" fmla="*/ 132 h 209"/>
                  <a:gd name="T18" fmla="*/ 24 w 180"/>
                  <a:gd name="T19" fmla="*/ 68 h 209"/>
                  <a:gd name="T20" fmla="*/ 24 w 180"/>
                  <a:gd name="T21" fmla="*/ 15 h 209"/>
                  <a:gd name="T22" fmla="*/ 0 w 180"/>
                  <a:gd name="T23" fmla="*/ 15 h 209"/>
                  <a:gd name="T24" fmla="*/ 0 w 180"/>
                  <a:gd name="T25" fmla="*/ 68 h 209"/>
                  <a:gd name="T26" fmla="*/ 76 w 180"/>
                  <a:gd name="T27" fmla="*/ 156 h 209"/>
                  <a:gd name="T28" fmla="*/ 76 w 180"/>
                  <a:gd name="T29" fmla="*/ 194 h 209"/>
                  <a:gd name="T30" fmla="*/ 22 w 180"/>
                  <a:gd name="T31" fmla="*/ 209 h 209"/>
                  <a:gd name="T32" fmla="*/ 159 w 180"/>
                  <a:gd name="T33" fmla="*/ 209 h 209"/>
                  <a:gd name="T34" fmla="*/ 104 w 180"/>
                  <a:gd name="T35" fmla="*/ 193 h 209"/>
                  <a:gd name="T36" fmla="*/ 104 w 180"/>
                  <a:gd name="T37" fmla="*/ 156 h 209"/>
                  <a:gd name="T38" fmla="*/ 180 w 180"/>
                  <a:gd name="T39" fmla="*/ 68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80" h="209">
                    <a:moveTo>
                      <a:pt x="180" y="68"/>
                    </a:moveTo>
                    <a:cubicBezTo>
                      <a:pt x="180" y="68"/>
                      <a:pt x="180" y="38"/>
                      <a:pt x="180" y="15"/>
                    </a:cubicBezTo>
                    <a:cubicBezTo>
                      <a:pt x="180" y="0"/>
                      <a:pt x="156" y="0"/>
                      <a:pt x="156" y="15"/>
                    </a:cubicBezTo>
                    <a:cubicBezTo>
                      <a:pt x="156" y="38"/>
                      <a:pt x="156" y="68"/>
                      <a:pt x="156" y="68"/>
                    </a:cubicBezTo>
                    <a:cubicBezTo>
                      <a:pt x="156" y="104"/>
                      <a:pt x="128" y="132"/>
                      <a:pt x="92" y="132"/>
                    </a:cubicBezTo>
                    <a:cubicBezTo>
                      <a:pt x="92" y="132"/>
                      <a:pt x="91" y="132"/>
                      <a:pt x="91" y="132"/>
                    </a:cubicBezTo>
                    <a:cubicBezTo>
                      <a:pt x="90" y="132"/>
                      <a:pt x="90" y="132"/>
                      <a:pt x="90" y="132"/>
                    </a:cubicBezTo>
                    <a:cubicBezTo>
                      <a:pt x="90" y="132"/>
                      <a:pt x="90" y="132"/>
                      <a:pt x="90" y="132"/>
                    </a:cubicBezTo>
                    <a:cubicBezTo>
                      <a:pt x="90" y="132"/>
                      <a:pt x="89" y="132"/>
                      <a:pt x="89" y="132"/>
                    </a:cubicBezTo>
                    <a:cubicBezTo>
                      <a:pt x="53" y="132"/>
                      <a:pt x="24" y="104"/>
                      <a:pt x="24" y="68"/>
                    </a:cubicBezTo>
                    <a:cubicBezTo>
                      <a:pt x="24" y="68"/>
                      <a:pt x="24" y="38"/>
                      <a:pt x="24" y="15"/>
                    </a:cubicBezTo>
                    <a:cubicBezTo>
                      <a:pt x="24" y="0"/>
                      <a:pt x="0" y="0"/>
                      <a:pt x="0" y="15"/>
                    </a:cubicBezTo>
                    <a:cubicBezTo>
                      <a:pt x="0" y="22"/>
                      <a:pt x="0" y="68"/>
                      <a:pt x="0" y="68"/>
                    </a:cubicBezTo>
                    <a:cubicBezTo>
                      <a:pt x="0" y="113"/>
                      <a:pt x="33" y="149"/>
                      <a:pt x="76" y="156"/>
                    </a:cubicBezTo>
                    <a:cubicBezTo>
                      <a:pt x="76" y="194"/>
                      <a:pt x="76" y="194"/>
                      <a:pt x="76" y="194"/>
                    </a:cubicBezTo>
                    <a:cubicBezTo>
                      <a:pt x="22" y="209"/>
                      <a:pt x="22" y="209"/>
                      <a:pt x="22" y="209"/>
                    </a:cubicBezTo>
                    <a:cubicBezTo>
                      <a:pt x="159" y="209"/>
                      <a:pt x="159" y="209"/>
                      <a:pt x="159" y="209"/>
                    </a:cubicBezTo>
                    <a:cubicBezTo>
                      <a:pt x="104" y="193"/>
                      <a:pt x="104" y="193"/>
                      <a:pt x="104" y="193"/>
                    </a:cubicBezTo>
                    <a:cubicBezTo>
                      <a:pt x="104" y="156"/>
                      <a:pt x="104" y="156"/>
                      <a:pt x="104" y="156"/>
                    </a:cubicBezTo>
                    <a:cubicBezTo>
                      <a:pt x="147" y="150"/>
                      <a:pt x="180" y="113"/>
                      <a:pt x="180" y="6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2" name="Freeform 627      (向天歌演示原创作品：www.TopPPT.cn)"/>
              <p:cNvSpPr/>
              <p:nvPr/>
            </p:nvSpPr>
            <p:spPr bwMode="auto">
              <a:xfrm>
                <a:off x="7000875" y="6365875"/>
                <a:ext cx="61912" cy="134937"/>
              </a:xfrm>
              <a:custGeom>
                <a:avLst/>
                <a:gdLst>
                  <a:gd name="T0" fmla="*/ 43 w 87"/>
                  <a:gd name="T1" fmla="*/ 190 h 190"/>
                  <a:gd name="T2" fmla="*/ 43 w 87"/>
                  <a:gd name="T3" fmla="*/ 190 h 190"/>
                  <a:gd name="T4" fmla="*/ 44 w 87"/>
                  <a:gd name="T5" fmla="*/ 190 h 190"/>
                  <a:gd name="T6" fmla="*/ 87 w 87"/>
                  <a:gd name="T7" fmla="*/ 147 h 190"/>
                  <a:gd name="T8" fmla="*/ 87 w 87"/>
                  <a:gd name="T9" fmla="*/ 43 h 190"/>
                  <a:gd name="T10" fmla="*/ 44 w 87"/>
                  <a:gd name="T11" fmla="*/ 0 h 190"/>
                  <a:gd name="T12" fmla="*/ 43 w 87"/>
                  <a:gd name="T13" fmla="*/ 0 h 190"/>
                  <a:gd name="T14" fmla="*/ 43 w 87"/>
                  <a:gd name="T15" fmla="*/ 0 h 190"/>
                  <a:gd name="T16" fmla="*/ 0 w 87"/>
                  <a:gd name="T17" fmla="*/ 43 h 190"/>
                  <a:gd name="T18" fmla="*/ 0 w 87"/>
                  <a:gd name="T19" fmla="*/ 147 h 190"/>
                  <a:gd name="T20" fmla="*/ 43 w 87"/>
                  <a:gd name="T21" fmla="*/ 190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7" h="190">
                    <a:moveTo>
                      <a:pt x="43" y="190"/>
                    </a:moveTo>
                    <a:cubicBezTo>
                      <a:pt x="43" y="190"/>
                      <a:pt x="43" y="190"/>
                      <a:pt x="43" y="190"/>
                    </a:cubicBezTo>
                    <a:cubicBezTo>
                      <a:pt x="44" y="190"/>
                      <a:pt x="44" y="190"/>
                      <a:pt x="44" y="190"/>
                    </a:cubicBezTo>
                    <a:cubicBezTo>
                      <a:pt x="68" y="190"/>
                      <a:pt x="87" y="171"/>
                      <a:pt x="87" y="147"/>
                    </a:cubicBezTo>
                    <a:cubicBezTo>
                      <a:pt x="87" y="43"/>
                      <a:pt x="87" y="43"/>
                      <a:pt x="87" y="43"/>
                    </a:cubicBezTo>
                    <a:cubicBezTo>
                      <a:pt x="87" y="19"/>
                      <a:pt x="68" y="0"/>
                      <a:pt x="44" y="0"/>
                    </a:cubicBezTo>
                    <a:cubicBezTo>
                      <a:pt x="44" y="0"/>
                      <a:pt x="44" y="0"/>
                      <a:pt x="43" y="0"/>
                    </a:cubicBezTo>
                    <a:cubicBezTo>
                      <a:pt x="43" y="0"/>
                      <a:pt x="43" y="0"/>
                      <a:pt x="43" y="0"/>
                    </a:cubicBezTo>
                    <a:cubicBezTo>
                      <a:pt x="19" y="0"/>
                      <a:pt x="0" y="19"/>
                      <a:pt x="0" y="43"/>
                    </a:cubicBezTo>
                    <a:cubicBezTo>
                      <a:pt x="0" y="147"/>
                      <a:pt x="0" y="147"/>
                      <a:pt x="0" y="147"/>
                    </a:cubicBezTo>
                    <a:cubicBezTo>
                      <a:pt x="0" y="171"/>
                      <a:pt x="19" y="190"/>
                      <a:pt x="43" y="19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12" name="Group 11      (向天歌演示原创作品：www.TopPPT.cn)"/>
          <p:cNvGrpSpPr/>
          <p:nvPr/>
        </p:nvGrpSpPr>
        <p:grpSpPr>
          <a:xfrm>
            <a:off x="3538220" y="4225290"/>
            <a:ext cx="2173605" cy="402590"/>
            <a:chOff x="3147050" y="4898862"/>
            <a:chExt cx="1802219" cy="402345"/>
          </a:xfrm>
        </p:grpSpPr>
        <p:sp>
          <p:nvSpPr>
            <p:cNvPr id="34" name="Rectangle 33      (向天歌演示原创作品：www.TopPPT.cn)"/>
            <p:cNvSpPr/>
            <p:nvPr/>
          </p:nvSpPr>
          <p:spPr>
            <a:xfrm flipV="1">
              <a:off x="3147050" y="4898862"/>
              <a:ext cx="1620152" cy="402345"/>
            </a:xfrm>
            <a:prstGeom prst="rect">
              <a:avLst/>
            </a:prstGeom>
            <a:solidFill>
              <a:srgbClr val="2B2E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Microsoft YaHei" panose="020B0503020204020204" pitchFamily="34" charset="-122"/>
              </a:endParaRPr>
            </a:p>
          </p:txBody>
        </p:sp>
        <p:sp>
          <p:nvSpPr>
            <p:cNvPr id="36" name="TextBox 35      (向天歌演示原创作品：www.TopPPT.cn)"/>
            <p:cNvSpPr txBox="1"/>
            <p:nvPr/>
          </p:nvSpPr>
          <p:spPr>
            <a:xfrm>
              <a:off x="3171269" y="4922996"/>
              <a:ext cx="1778000" cy="306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b="1" dirty="0" smtClean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文鼎霹靂體" panose="02010609010101010101" pitchFamily="49" charset="-120"/>
                </a:rPr>
                <a:t>Photoshop -based</a:t>
              </a:r>
              <a:endParaRPr lang="zh-CN" altLang="en-US" sz="14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文鼎霹靂體" panose="02010609010101010101" pitchFamily="49" charset="-120"/>
              </a:endParaRP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2643505" y="3181350"/>
            <a:ext cx="3068320" cy="3987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defTabSz="685165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kern="1200" cap="none" spc="0" normalizeH="0" baseline="0" noProof="0" dirty="0">
                <a:solidFill>
                  <a:srgbClr val="2B2E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第一部分</a:t>
            </a:r>
            <a:r>
              <a:rPr kumimoji="0" lang="en-US" altLang="zh-CN" sz="2000" kern="1200" cap="none" spc="0" normalizeH="0" baseline="0" noProof="0" dirty="0">
                <a:solidFill>
                  <a:srgbClr val="2B2E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Photoshop</a:t>
            </a:r>
            <a:r>
              <a:rPr kumimoji="0" lang="zh-CN" altLang="en-US" sz="2000" kern="1200" cap="none" spc="0" normalizeH="0" baseline="0" noProof="0" dirty="0">
                <a:solidFill>
                  <a:srgbClr val="2B2E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基础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1680210" y="1755140"/>
            <a:ext cx="509270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Lao UI" panose="020B0502040204020203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Lao UI" panose="020B0502040204020203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Lao UI" panose="020B0502040204020203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Lao UI" panose="020B0502040204020203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Lao UI" panose="020B0502040204020203" pitchFamily="34" charset="0"/>
                <a:ea typeface="Microsoft YaHei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o UI" panose="020B0502040204020203" pitchFamily="34" charset="0"/>
                <a:ea typeface="Microsoft YaHei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o UI" panose="020B0502040204020203" pitchFamily="34" charset="0"/>
                <a:ea typeface="Microsoft YaHei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o UI" panose="020B0502040204020203" pitchFamily="34" charset="0"/>
                <a:ea typeface="Microsoft YaHei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o UI" panose="020B0502040204020203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l" defTabSz="685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B2E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icrosoft YaHei" panose="020B0503020204020204" pitchFamily="34" charset="-122"/>
                <a:cs typeface="+mn-cs"/>
              </a:rPr>
              <a:t>《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B2E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icrosoft YaHei" panose="020B0503020204020204" pitchFamily="34" charset="-122"/>
                <a:cs typeface="+mn-cs"/>
              </a:rPr>
              <a:t>Photoshop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B2E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icrosoft YaHei" panose="020B0503020204020204" pitchFamily="34" charset="-122"/>
                <a:cs typeface="+mn-cs"/>
              </a:rPr>
              <a:t>基础认知》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6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5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552 0.00023 L -3.51034E-6 0.00023 " pathEditMode="relative" rAng="0" ptsTypes="AA">
                                      <p:cBhvr>
                                        <p:cTn id="22" dur="8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0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5469 0.000000 L 0.000000 0.000000 " pathEditMode="relative" ptsTypes="">
                                      <p:cBhvr>
                                        <p:cTn id="3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5" grpId="0" animBg="1"/>
      <p:bldP spid="6" grpId="0"/>
      <p:bldP spid="6" grpId="1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210024" y="1970458"/>
            <a:ext cx="3286125" cy="4153536"/>
            <a:chOff x="1448062" y="1086842"/>
            <a:chExt cx="2464594" cy="3115152"/>
          </a:xfrm>
        </p:grpSpPr>
        <p:grpSp>
          <p:nvGrpSpPr>
            <p:cNvPr id="5" name="组合 4"/>
            <p:cNvGrpSpPr/>
            <p:nvPr/>
          </p:nvGrpSpPr>
          <p:grpSpPr>
            <a:xfrm>
              <a:off x="1674280" y="1086842"/>
              <a:ext cx="1958785" cy="493432"/>
              <a:chOff x="1487488" y="2807457"/>
              <a:chExt cx="2613001" cy="658233"/>
            </a:xfrm>
          </p:grpSpPr>
          <p:sp>
            <p:nvSpPr>
              <p:cNvPr id="20" name="矩形: 圆角 19"/>
              <p:cNvSpPr/>
              <p:nvPr/>
            </p:nvSpPr>
            <p:spPr>
              <a:xfrm>
                <a:off x="1487488" y="2915323"/>
                <a:ext cx="2613001" cy="442502"/>
              </a:xfrm>
              <a:prstGeom prst="roundRect">
                <a:avLst>
                  <a:gd name="adj" fmla="val 21525"/>
                </a:avLst>
              </a:prstGeom>
              <a:solidFill>
                <a:srgbClr val="21A3D0"/>
              </a:solidFill>
              <a:ln w="12700" cap="flat">
                <a:solidFill>
                  <a:srgbClr val="21A3D0"/>
                </a:solidFill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2400"/>
              </a:p>
            </p:txBody>
          </p:sp>
          <p:sp>
            <p:nvSpPr>
              <p:cNvPr id="21" name="任意多边形: 形状 20"/>
              <p:cNvSpPr/>
              <p:nvPr/>
            </p:nvSpPr>
            <p:spPr>
              <a:xfrm>
                <a:off x="1769354" y="2807457"/>
                <a:ext cx="658232" cy="6582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2400"/>
              </a:p>
            </p:txBody>
          </p:sp>
          <p:sp>
            <p:nvSpPr>
              <p:cNvPr id="22" name="矩形 21"/>
              <p:cNvSpPr/>
              <p:nvPr/>
            </p:nvSpPr>
            <p:spPr>
              <a:xfrm>
                <a:off x="2350731" y="3012425"/>
                <a:ext cx="1499260" cy="23487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none" lIns="0" tIns="0" rIns="0" bIns="0" anchor="ctr">
                <a:normAutofit fontScale="90000" lnSpcReduction="10000"/>
              </a:bodyPr>
              <a:lstStyle/>
              <a:p>
                <a:pPr lvl="0" algn="ctr">
                  <a:defRPr sz="1800">
                    <a:solidFill>
                      <a:srgbClr val="000000"/>
                    </a:solidFill>
                  </a:defRPr>
                </a:pPr>
                <a:r>
                  <a:rPr lang="zh-CN" altLang="en-US" sz="1865" b="1">
                    <a:solidFill>
                      <a:schemeClr val="bg1"/>
                    </a:solidFill>
                  </a:rPr>
                  <a:t>绘制工具</a:t>
                </a:r>
              </a:p>
            </p:txBody>
          </p:sp>
          <p:grpSp>
            <p:nvGrpSpPr>
              <p:cNvPr id="23" name="组合 22"/>
              <p:cNvGrpSpPr/>
              <p:nvPr/>
            </p:nvGrpSpPr>
            <p:grpSpPr>
              <a:xfrm>
                <a:off x="1870867" y="2915323"/>
                <a:ext cx="442502" cy="442502"/>
                <a:chOff x="-12706" y="0"/>
                <a:chExt cx="885002" cy="885002"/>
              </a:xfrm>
            </p:grpSpPr>
            <p:sp>
              <p:nvSpPr>
                <p:cNvPr id="24" name="任意多边形: 形状 23"/>
                <p:cNvSpPr/>
                <p:nvPr/>
              </p:nvSpPr>
              <p:spPr>
                <a:xfrm>
                  <a:off x="-12706" y="0"/>
                  <a:ext cx="885002" cy="88500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679" h="19679" extrusionOk="0">
                      <a:moveTo>
                        <a:pt x="16796" y="2882"/>
                      </a:moveTo>
                      <a:cubicBezTo>
                        <a:pt x="20639" y="6724"/>
                        <a:pt x="20639" y="12954"/>
                        <a:pt x="16796" y="16796"/>
                      </a:cubicBezTo>
                      <a:cubicBezTo>
                        <a:pt x="12954" y="20639"/>
                        <a:pt x="6724" y="20639"/>
                        <a:pt x="2882" y="16796"/>
                      </a:cubicBezTo>
                      <a:cubicBezTo>
                        <a:pt x="-961" y="12954"/>
                        <a:pt x="-961" y="6724"/>
                        <a:pt x="2882" y="2882"/>
                      </a:cubicBezTo>
                      <a:cubicBezTo>
                        <a:pt x="6724" y="-961"/>
                        <a:pt x="12954" y="-961"/>
                        <a:pt x="16796" y="2882"/>
                      </a:cubicBezTo>
                      <a:close/>
                    </a:path>
                  </a:pathLst>
                </a:custGeom>
                <a:noFill/>
                <a:ln w="63500" cap="flat">
                  <a:solidFill>
                    <a:srgbClr val="21A3D0"/>
                  </a:solidFill>
                  <a:prstDash val="solid"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 sz="2400"/>
                </a:p>
              </p:txBody>
            </p:sp>
            <p:sp>
              <p:nvSpPr>
                <p:cNvPr id="25" name="任意多边形: 形状 24"/>
                <p:cNvSpPr/>
                <p:nvPr/>
              </p:nvSpPr>
              <p:spPr>
                <a:xfrm>
                  <a:off x="205258" y="215586"/>
                  <a:ext cx="449085" cy="44908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4727" y="0"/>
                      </a:moveTo>
                      <a:cubicBezTo>
                        <a:pt x="3608" y="0"/>
                        <a:pt x="2704" y="903"/>
                        <a:pt x="2704" y="2023"/>
                      </a:cubicBezTo>
                      <a:lnTo>
                        <a:pt x="2704" y="3375"/>
                      </a:lnTo>
                      <a:lnTo>
                        <a:pt x="2023" y="3375"/>
                      </a:lnTo>
                      <a:cubicBezTo>
                        <a:pt x="904" y="3375"/>
                        <a:pt x="0" y="4278"/>
                        <a:pt x="0" y="5397"/>
                      </a:cubicBezTo>
                      <a:lnTo>
                        <a:pt x="0" y="18896"/>
                      </a:lnTo>
                      <a:cubicBezTo>
                        <a:pt x="0" y="20387"/>
                        <a:pt x="1213" y="21600"/>
                        <a:pt x="2704" y="21600"/>
                      </a:cubicBezTo>
                      <a:lnTo>
                        <a:pt x="18896" y="21600"/>
                      </a:lnTo>
                      <a:cubicBezTo>
                        <a:pt x="20387" y="21600"/>
                        <a:pt x="21600" y="20387"/>
                        <a:pt x="21600" y="18896"/>
                      </a:cubicBezTo>
                      <a:lnTo>
                        <a:pt x="21600" y="2023"/>
                      </a:lnTo>
                      <a:cubicBezTo>
                        <a:pt x="21600" y="903"/>
                        <a:pt x="20696" y="0"/>
                        <a:pt x="19577" y="0"/>
                      </a:cubicBezTo>
                      <a:lnTo>
                        <a:pt x="4727" y="0"/>
                      </a:lnTo>
                      <a:close/>
                      <a:moveTo>
                        <a:pt x="4696" y="1321"/>
                      </a:moveTo>
                      <a:lnTo>
                        <a:pt x="19546" y="1321"/>
                      </a:lnTo>
                      <a:cubicBezTo>
                        <a:pt x="19919" y="1321"/>
                        <a:pt x="20217" y="1619"/>
                        <a:pt x="20217" y="1992"/>
                      </a:cubicBezTo>
                      <a:cubicBezTo>
                        <a:pt x="20217" y="1992"/>
                        <a:pt x="20217" y="18865"/>
                        <a:pt x="20217" y="18865"/>
                      </a:cubicBezTo>
                      <a:cubicBezTo>
                        <a:pt x="20217" y="19608"/>
                        <a:pt x="19610" y="20217"/>
                        <a:pt x="18865" y="20217"/>
                      </a:cubicBezTo>
                      <a:lnTo>
                        <a:pt x="2673" y="20217"/>
                      </a:lnTo>
                      <a:cubicBezTo>
                        <a:pt x="1928" y="20217"/>
                        <a:pt x="1321" y="19608"/>
                        <a:pt x="1321" y="18865"/>
                      </a:cubicBezTo>
                      <a:lnTo>
                        <a:pt x="1321" y="5366"/>
                      </a:lnTo>
                      <a:cubicBezTo>
                        <a:pt x="1321" y="4994"/>
                        <a:pt x="1620" y="4696"/>
                        <a:pt x="1992" y="4696"/>
                      </a:cubicBezTo>
                      <a:lnTo>
                        <a:pt x="2673" y="4696"/>
                      </a:lnTo>
                      <a:lnTo>
                        <a:pt x="2673" y="18194"/>
                      </a:lnTo>
                      <a:cubicBezTo>
                        <a:pt x="2673" y="18567"/>
                        <a:pt x="2971" y="18865"/>
                        <a:pt x="3344" y="18865"/>
                      </a:cubicBezTo>
                      <a:cubicBezTo>
                        <a:pt x="3717" y="18865"/>
                        <a:pt x="4025" y="18567"/>
                        <a:pt x="4025" y="18194"/>
                      </a:cubicBezTo>
                      <a:lnTo>
                        <a:pt x="4025" y="1992"/>
                      </a:lnTo>
                      <a:cubicBezTo>
                        <a:pt x="4025" y="1619"/>
                        <a:pt x="4323" y="1321"/>
                        <a:pt x="4696" y="1321"/>
                      </a:cubicBezTo>
                      <a:close/>
                      <a:moveTo>
                        <a:pt x="5955" y="2642"/>
                      </a:moveTo>
                      <a:cubicBezTo>
                        <a:pt x="5582" y="2642"/>
                        <a:pt x="5284" y="2940"/>
                        <a:pt x="5284" y="3313"/>
                      </a:cubicBezTo>
                      <a:lnTo>
                        <a:pt x="5284" y="8039"/>
                      </a:lnTo>
                      <a:cubicBezTo>
                        <a:pt x="5284" y="8412"/>
                        <a:pt x="5582" y="8710"/>
                        <a:pt x="5955" y="8710"/>
                      </a:cubicBezTo>
                      <a:lnTo>
                        <a:pt x="10681" y="8710"/>
                      </a:lnTo>
                      <a:cubicBezTo>
                        <a:pt x="11054" y="8710"/>
                        <a:pt x="11362" y="8412"/>
                        <a:pt x="11362" y="8039"/>
                      </a:cubicBezTo>
                      <a:lnTo>
                        <a:pt x="11362" y="3313"/>
                      </a:lnTo>
                      <a:cubicBezTo>
                        <a:pt x="11362" y="2940"/>
                        <a:pt x="11054" y="2642"/>
                        <a:pt x="10681" y="2642"/>
                      </a:cubicBezTo>
                      <a:lnTo>
                        <a:pt x="5955" y="2642"/>
                      </a:lnTo>
                      <a:close/>
                      <a:moveTo>
                        <a:pt x="6605" y="3963"/>
                      </a:moveTo>
                      <a:lnTo>
                        <a:pt x="9980" y="3963"/>
                      </a:lnTo>
                      <a:lnTo>
                        <a:pt x="9980" y="7338"/>
                      </a:lnTo>
                      <a:lnTo>
                        <a:pt x="6605" y="7338"/>
                      </a:lnTo>
                      <a:cubicBezTo>
                        <a:pt x="6605" y="7338"/>
                        <a:pt x="6605" y="3963"/>
                        <a:pt x="6605" y="3963"/>
                      </a:cubicBezTo>
                      <a:close/>
                      <a:moveTo>
                        <a:pt x="13045" y="3963"/>
                      </a:moveTo>
                      <a:cubicBezTo>
                        <a:pt x="12858" y="3963"/>
                        <a:pt x="12704" y="4117"/>
                        <a:pt x="12704" y="4303"/>
                      </a:cubicBezTo>
                      <a:cubicBezTo>
                        <a:pt x="12704" y="4490"/>
                        <a:pt x="12858" y="4634"/>
                        <a:pt x="13045" y="4634"/>
                      </a:cubicBezTo>
                      <a:lnTo>
                        <a:pt x="18442" y="4634"/>
                      </a:lnTo>
                      <a:cubicBezTo>
                        <a:pt x="18629" y="4634"/>
                        <a:pt x="18783" y="4490"/>
                        <a:pt x="18783" y="4303"/>
                      </a:cubicBezTo>
                      <a:cubicBezTo>
                        <a:pt x="18783" y="4117"/>
                        <a:pt x="18629" y="3963"/>
                        <a:pt x="18442" y="3963"/>
                      </a:cubicBezTo>
                      <a:lnTo>
                        <a:pt x="13045" y="3963"/>
                      </a:lnTo>
                      <a:close/>
                      <a:moveTo>
                        <a:pt x="13045" y="5986"/>
                      </a:moveTo>
                      <a:cubicBezTo>
                        <a:pt x="12858" y="5986"/>
                        <a:pt x="12704" y="6140"/>
                        <a:pt x="12704" y="6326"/>
                      </a:cubicBezTo>
                      <a:cubicBezTo>
                        <a:pt x="12704" y="6512"/>
                        <a:pt x="12858" y="6667"/>
                        <a:pt x="13045" y="6667"/>
                      </a:cubicBezTo>
                      <a:lnTo>
                        <a:pt x="18442" y="6667"/>
                      </a:lnTo>
                      <a:cubicBezTo>
                        <a:pt x="18629" y="6667"/>
                        <a:pt x="18783" y="6512"/>
                        <a:pt x="18783" y="6326"/>
                      </a:cubicBezTo>
                      <a:cubicBezTo>
                        <a:pt x="18783" y="6140"/>
                        <a:pt x="18629" y="5986"/>
                        <a:pt x="18442" y="5986"/>
                      </a:cubicBezTo>
                      <a:lnTo>
                        <a:pt x="13045" y="5986"/>
                      </a:lnTo>
                      <a:close/>
                      <a:moveTo>
                        <a:pt x="13045" y="8008"/>
                      </a:moveTo>
                      <a:cubicBezTo>
                        <a:pt x="12858" y="8008"/>
                        <a:pt x="12704" y="8163"/>
                        <a:pt x="12704" y="8349"/>
                      </a:cubicBezTo>
                      <a:cubicBezTo>
                        <a:pt x="12704" y="8535"/>
                        <a:pt x="12858" y="8690"/>
                        <a:pt x="13045" y="8690"/>
                      </a:cubicBezTo>
                      <a:lnTo>
                        <a:pt x="18442" y="8690"/>
                      </a:lnTo>
                      <a:cubicBezTo>
                        <a:pt x="18629" y="8690"/>
                        <a:pt x="18783" y="8535"/>
                        <a:pt x="18783" y="8349"/>
                      </a:cubicBezTo>
                      <a:cubicBezTo>
                        <a:pt x="18783" y="8163"/>
                        <a:pt x="18629" y="8008"/>
                        <a:pt x="18442" y="8008"/>
                      </a:cubicBezTo>
                      <a:lnTo>
                        <a:pt x="13045" y="8008"/>
                      </a:lnTo>
                      <a:close/>
                      <a:moveTo>
                        <a:pt x="5624" y="10041"/>
                      </a:moveTo>
                      <a:cubicBezTo>
                        <a:pt x="5439" y="10041"/>
                        <a:pt x="5284" y="10186"/>
                        <a:pt x="5284" y="10372"/>
                      </a:cubicBezTo>
                      <a:cubicBezTo>
                        <a:pt x="5284" y="10558"/>
                        <a:pt x="5439" y="10712"/>
                        <a:pt x="5624" y="10712"/>
                      </a:cubicBezTo>
                      <a:lnTo>
                        <a:pt x="18442" y="10712"/>
                      </a:lnTo>
                      <a:cubicBezTo>
                        <a:pt x="18628" y="10712"/>
                        <a:pt x="18783" y="10558"/>
                        <a:pt x="18783" y="10372"/>
                      </a:cubicBezTo>
                      <a:cubicBezTo>
                        <a:pt x="18783" y="10186"/>
                        <a:pt x="18628" y="10041"/>
                        <a:pt x="18442" y="10041"/>
                      </a:cubicBezTo>
                      <a:lnTo>
                        <a:pt x="5624" y="10041"/>
                      </a:lnTo>
                      <a:close/>
                      <a:moveTo>
                        <a:pt x="5624" y="12064"/>
                      </a:moveTo>
                      <a:cubicBezTo>
                        <a:pt x="5439" y="12064"/>
                        <a:pt x="5284" y="12209"/>
                        <a:pt x="5284" y="12394"/>
                      </a:cubicBezTo>
                      <a:cubicBezTo>
                        <a:pt x="5284" y="12582"/>
                        <a:pt x="5439" y="12735"/>
                        <a:pt x="5624" y="12735"/>
                      </a:cubicBezTo>
                      <a:lnTo>
                        <a:pt x="18442" y="12735"/>
                      </a:lnTo>
                      <a:cubicBezTo>
                        <a:pt x="18628" y="12735"/>
                        <a:pt x="18783" y="12582"/>
                        <a:pt x="18783" y="12394"/>
                      </a:cubicBezTo>
                      <a:cubicBezTo>
                        <a:pt x="18783" y="12209"/>
                        <a:pt x="18628" y="12064"/>
                        <a:pt x="18442" y="12064"/>
                      </a:cubicBezTo>
                      <a:lnTo>
                        <a:pt x="5624" y="12064"/>
                      </a:lnTo>
                      <a:close/>
                      <a:moveTo>
                        <a:pt x="5624" y="14087"/>
                      </a:moveTo>
                      <a:cubicBezTo>
                        <a:pt x="5439" y="14087"/>
                        <a:pt x="5284" y="14241"/>
                        <a:pt x="5284" y="14428"/>
                      </a:cubicBezTo>
                      <a:cubicBezTo>
                        <a:pt x="5284" y="14615"/>
                        <a:pt x="5439" y="14758"/>
                        <a:pt x="5624" y="14758"/>
                      </a:cubicBezTo>
                      <a:lnTo>
                        <a:pt x="11022" y="14758"/>
                      </a:lnTo>
                      <a:cubicBezTo>
                        <a:pt x="11208" y="14758"/>
                        <a:pt x="11362" y="14615"/>
                        <a:pt x="11362" y="14428"/>
                      </a:cubicBezTo>
                      <a:cubicBezTo>
                        <a:pt x="11362" y="14241"/>
                        <a:pt x="11208" y="14087"/>
                        <a:pt x="11022" y="14087"/>
                      </a:cubicBezTo>
                      <a:lnTo>
                        <a:pt x="5624" y="14087"/>
                      </a:lnTo>
                      <a:close/>
                      <a:moveTo>
                        <a:pt x="13045" y="14087"/>
                      </a:moveTo>
                      <a:cubicBezTo>
                        <a:pt x="12859" y="14087"/>
                        <a:pt x="12704" y="14241"/>
                        <a:pt x="12704" y="14428"/>
                      </a:cubicBezTo>
                      <a:cubicBezTo>
                        <a:pt x="12704" y="14615"/>
                        <a:pt x="12859" y="14758"/>
                        <a:pt x="13045" y="14758"/>
                      </a:cubicBezTo>
                      <a:lnTo>
                        <a:pt x="18442" y="14758"/>
                      </a:lnTo>
                      <a:cubicBezTo>
                        <a:pt x="18628" y="14758"/>
                        <a:pt x="18783" y="14615"/>
                        <a:pt x="18783" y="14428"/>
                      </a:cubicBezTo>
                      <a:cubicBezTo>
                        <a:pt x="18783" y="14241"/>
                        <a:pt x="18628" y="14087"/>
                        <a:pt x="18442" y="14087"/>
                      </a:cubicBezTo>
                      <a:lnTo>
                        <a:pt x="13045" y="14087"/>
                      </a:lnTo>
                      <a:close/>
                      <a:moveTo>
                        <a:pt x="5624" y="16110"/>
                      </a:moveTo>
                      <a:cubicBezTo>
                        <a:pt x="5439" y="16110"/>
                        <a:pt x="5284" y="16264"/>
                        <a:pt x="5284" y="16450"/>
                      </a:cubicBezTo>
                      <a:cubicBezTo>
                        <a:pt x="5284" y="16637"/>
                        <a:pt x="5439" y="16791"/>
                        <a:pt x="5624" y="16791"/>
                      </a:cubicBezTo>
                      <a:lnTo>
                        <a:pt x="11022" y="16791"/>
                      </a:lnTo>
                      <a:cubicBezTo>
                        <a:pt x="11208" y="16791"/>
                        <a:pt x="11362" y="16637"/>
                        <a:pt x="11362" y="16450"/>
                      </a:cubicBezTo>
                      <a:cubicBezTo>
                        <a:pt x="11362" y="16264"/>
                        <a:pt x="11208" y="16110"/>
                        <a:pt x="11022" y="16110"/>
                      </a:cubicBezTo>
                      <a:lnTo>
                        <a:pt x="5624" y="16110"/>
                      </a:lnTo>
                      <a:close/>
                      <a:moveTo>
                        <a:pt x="13045" y="16110"/>
                      </a:moveTo>
                      <a:cubicBezTo>
                        <a:pt x="12859" y="16110"/>
                        <a:pt x="12704" y="16264"/>
                        <a:pt x="12704" y="16450"/>
                      </a:cubicBezTo>
                      <a:cubicBezTo>
                        <a:pt x="12704" y="16637"/>
                        <a:pt x="12859" y="16791"/>
                        <a:pt x="13045" y="16791"/>
                      </a:cubicBezTo>
                      <a:lnTo>
                        <a:pt x="18442" y="16791"/>
                      </a:lnTo>
                      <a:cubicBezTo>
                        <a:pt x="18628" y="16791"/>
                        <a:pt x="18783" y="16637"/>
                        <a:pt x="18783" y="16450"/>
                      </a:cubicBezTo>
                      <a:cubicBezTo>
                        <a:pt x="18783" y="16264"/>
                        <a:pt x="18628" y="16110"/>
                        <a:pt x="18442" y="16110"/>
                      </a:cubicBezTo>
                      <a:lnTo>
                        <a:pt x="13045" y="16110"/>
                      </a:lnTo>
                      <a:close/>
                      <a:moveTo>
                        <a:pt x="5624" y="18132"/>
                      </a:moveTo>
                      <a:cubicBezTo>
                        <a:pt x="5439" y="18132"/>
                        <a:pt x="5284" y="18287"/>
                        <a:pt x="5284" y="18473"/>
                      </a:cubicBezTo>
                      <a:cubicBezTo>
                        <a:pt x="5284" y="18660"/>
                        <a:pt x="5439" y="18814"/>
                        <a:pt x="5624" y="18814"/>
                      </a:cubicBezTo>
                      <a:lnTo>
                        <a:pt x="11022" y="18814"/>
                      </a:lnTo>
                      <a:cubicBezTo>
                        <a:pt x="11208" y="18814"/>
                        <a:pt x="11362" y="18660"/>
                        <a:pt x="11362" y="18473"/>
                      </a:cubicBezTo>
                      <a:cubicBezTo>
                        <a:pt x="11362" y="18287"/>
                        <a:pt x="11208" y="18132"/>
                        <a:pt x="11022" y="18132"/>
                      </a:cubicBezTo>
                      <a:lnTo>
                        <a:pt x="5624" y="18132"/>
                      </a:lnTo>
                      <a:close/>
                      <a:moveTo>
                        <a:pt x="13045" y="18132"/>
                      </a:moveTo>
                      <a:cubicBezTo>
                        <a:pt x="12859" y="18132"/>
                        <a:pt x="12704" y="18287"/>
                        <a:pt x="12704" y="18473"/>
                      </a:cubicBezTo>
                      <a:cubicBezTo>
                        <a:pt x="12704" y="18660"/>
                        <a:pt x="12859" y="18814"/>
                        <a:pt x="13045" y="18814"/>
                      </a:cubicBezTo>
                      <a:lnTo>
                        <a:pt x="18442" y="18814"/>
                      </a:lnTo>
                      <a:cubicBezTo>
                        <a:pt x="18628" y="18814"/>
                        <a:pt x="18783" y="18660"/>
                        <a:pt x="18783" y="18473"/>
                      </a:cubicBezTo>
                      <a:cubicBezTo>
                        <a:pt x="18783" y="18287"/>
                        <a:pt x="18628" y="18132"/>
                        <a:pt x="18442" y="18132"/>
                      </a:cubicBezTo>
                      <a:lnTo>
                        <a:pt x="13045" y="18132"/>
                      </a:lnTo>
                      <a:close/>
                    </a:path>
                  </a:pathLst>
                </a:custGeom>
                <a:solidFill>
                  <a:srgbClr val="21A3D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 sz="2400"/>
                </a:p>
              </p:txBody>
            </p:sp>
          </p:grpSp>
        </p:grpSp>
        <p:sp>
          <p:nvSpPr>
            <p:cNvPr id="19" name="矩形 18"/>
            <p:cNvSpPr/>
            <p:nvPr/>
          </p:nvSpPr>
          <p:spPr>
            <a:xfrm>
              <a:off x="1448062" y="1777881"/>
              <a:ext cx="2464594" cy="2424113"/>
            </a:xfrm>
            <a:prstGeom prst="rect">
              <a:avLst/>
            </a:prstGeom>
          </p:spPr>
          <p:txBody>
            <a:bodyPr wrap="none" lIns="0" tIns="0" rIns="0" bIns="0">
              <a:normAutofit/>
            </a:bodyPr>
            <a:lstStyle/>
            <a:p>
              <a:pPr algn="l"/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         </a:t>
              </a: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绘制工具是Photoshop中基础</a:t>
              </a:r>
            </a:p>
            <a:p>
              <a:pPr algn="l"/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但功能强大的工具，除了制作创意图</a:t>
              </a:r>
            </a:p>
            <a:p>
              <a:pPr algn="l"/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片外，制作广告图、设计海报等也会</a:t>
              </a:r>
            </a:p>
            <a:p>
              <a:pPr algn="l"/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用到绘制工具来进行处理图片。一般</a:t>
              </a:r>
            </a:p>
            <a:p>
              <a:pPr algn="l"/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的绘制工具包括填充命令、橡皮擦工</a:t>
              </a:r>
            </a:p>
            <a:p>
              <a:pPr algn="l"/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具、背景橡皮擦工具和魔术橡皮擦工</a:t>
              </a:r>
            </a:p>
            <a:p>
              <a:pPr algn="l"/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具。</a:t>
              </a:r>
            </a:p>
          </p:txBody>
        </p:sp>
      </p:grpSp>
      <p:pic>
        <p:nvPicPr>
          <p:cNvPr id="6" name="图片 5" descr="图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6310" y="2822575"/>
            <a:ext cx="4241165" cy="1665605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0" y="260350"/>
            <a:ext cx="680085" cy="431800"/>
            <a:chOff x="0" y="410"/>
            <a:chExt cx="1071" cy="680"/>
          </a:xfrm>
        </p:grpSpPr>
        <p:sp>
          <p:nvSpPr>
            <p:cNvPr id="17" name="Rectangle 3      (向天歌演示原创作品：www.TopPPT.cn)"/>
            <p:cNvSpPr/>
            <p:nvPr/>
          </p:nvSpPr>
          <p:spPr>
            <a:xfrm>
              <a:off x="0" y="410"/>
              <a:ext cx="642" cy="680"/>
            </a:xfrm>
            <a:prstGeom prst="rect">
              <a:avLst/>
            </a:prstGeom>
            <a:solidFill>
              <a:srgbClr val="21A3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Microsoft YaHei" panose="020B0503020204020204" pitchFamily="34" charset="-122"/>
              </a:endParaRPr>
            </a:p>
          </p:txBody>
        </p:sp>
        <p:sp>
          <p:nvSpPr>
            <p:cNvPr id="7" name="Rectangle 4      (向天歌演示原创作品：www.TopPPT.cn)"/>
            <p:cNvSpPr/>
            <p:nvPr/>
          </p:nvSpPr>
          <p:spPr>
            <a:xfrm>
              <a:off x="755" y="410"/>
              <a:ext cx="113" cy="680"/>
            </a:xfrm>
            <a:prstGeom prst="rect">
              <a:avLst/>
            </a:prstGeom>
            <a:solidFill>
              <a:srgbClr val="21A3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Microsoft YaHei" panose="020B0503020204020204" pitchFamily="34" charset="-122"/>
              </a:endParaRPr>
            </a:p>
          </p:txBody>
        </p:sp>
        <p:sp>
          <p:nvSpPr>
            <p:cNvPr id="8" name="Rectangle 5      (向天歌演示原创作品：www.TopPPT.cn)"/>
            <p:cNvSpPr/>
            <p:nvPr/>
          </p:nvSpPr>
          <p:spPr>
            <a:xfrm>
              <a:off x="971" y="731"/>
              <a:ext cx="100" cy="353"/>
            </a:xfrm>
            <a:prstGeom prst="rect">
              <a:avLst/>
            </a:prstGeom>
            <a:solidFill>
              <a:srgbClr val="21A3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Microsoft YaHei" panose="020B0503020204020204" pitchFamily="34" charset="-122"/>
              </a:endParaRPr>
            </a:p>
          </p:txBody>
        </p:sp>
      </p:grpSp>
      <p:sp>
        <p:nvSpPr>
          <p:cNvPr id="9" name="TextBox 6      (向天歌演示原创作品：www.TopPPT.cn)"/>
          <p:cNvSpPr txBox="1"/>
          <p:nvPr/>
        </p:nvSpPr>
        <p:spPr>
          <a:xfrm>
            <a:off x="680085" y="375920"/>
            <a:ext cx="24815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Photoshop</a:t>
            </a:r>
            <a:r>
              <a:rPr lang="zh-CN" altLang="en-US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基础认知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36111" y="2851180"/>
            <a:ext cx="10304779" cy="2472584"/>
            <a:chOff x="557322" y="951570"/>
            <a:chExt cx="7728584" cy="1854438"/>
          </a:xfrm>
        </p:grpSpPr>
        <p:sp>
          <p:nvSpPr>
            <p:cNvPr id="4" name="Freeform: Shape 8"/>
            <p:cNvSpPr/>
            <p:nvPr/>
          </p:nvSpPr>
          <p:spPr>
            <a:xfrm>
              <a:off x="2689056" y="1521888"/>
              <a:ext cx="1953735" cy="397094"/>
            </a:xfrm>
            <a:custGeom>
              <a:avLst/>
              <a:gdLst>
                <a:gd name="connsiteX0" fmla="*/ 0 w 2604980"/>
                <a:gd name="connsiteY0" fmla="*/ 0 h 529458"/>
                <a:gd name="connsiteX1" fmla="*/ 2516735 w 2604980"/>
                <a:gd name="connsiteY1" fmla="*/ 0 h 529458"/>
                <a:gd name="connsiteX2" fmla="*/ 2604980 w 2604980"/>
                <a:gd name="connsiteY2" fmla="*/ 88245 h 529458"/>
                <a:gd name="connsiteX3" fmla="*/ 2604980 w 2604980"/>
                <a:gd name="connsiteY3" fmla="*/ 441213 h 529458"/>
                <a:gd name="connsiteX4" fmla="*/ 2516735 w 2604980"/>
                <a:gd name="connsiteY4" fmla="*/ 529458 h 529458"/>
                <a:gd name="connsiteX5" fmla="*/ 0 w 2604980"/>
                <a:gd name="connsiteY5" fmla="*/ 529458 h 529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04980" h="529458">
                  <a:moveTo>
                    <a:pt x="0" y="0"/>
                  </a:moveTo>
                  <a:lnTo>
                    <a:pt x="2516735" y="0"/>
                  </a:lnTo>
                  <a:cubicBezTo>
                    <a:pt x="2565471" y="0"/>
                    <a:pt x="2604980" y="39509"/>
                    <a:pt x="2604980" y="88245"/>
                  </a:cubicBezTo>
                  <a:lnTo>
                    <a:pt x="2604980" y="441213"/>
                  </a:lnTo>
                  <a:cubicBezTo>
                    <a:pt x="2604980" y="489949"/>
                    <a:pt x="2565471" y="529458"/>
                    <a:pt x="2516735" y="529458"/>
                  </a:cubicBezTo>
                  <a:lnTo>
                    <a:pt x="0" y="529458"/>
                  </a:lnTo>
                  <a:close/>
                </a:path>
              </a:pathLst>
            </a:custGeom>
            <a:solidFill>
              <a:srgbClr val="0D4A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algn="ctr"/>
              <a:r>
                <a:rPr lang="zh-CN" altLang="en-US" sz="240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绘制</a:t>
              </a:r>
            </a:p>
          </p:txBody>
        </p:sp>
        <p:sp>
          <p:nvSpPr>
            <p:cNvPr id="5" name="Freeform: Shape 9"/>
            <p:cNvSpPr/>
            <p:nvPr/>
          </p:nvSpPr>
          <p:spPr>
            <a:xfrm rot="16200000">
              <a:off x="2490212" y="1720137"/>
              <a:ext cx="145987" cy="251702"/>
            </a:xfrm>
            <a:custGeom>
              <a:avLst/>
              <a:gdLst>
                <a:gd name="connsiteX0" fmla="*/ 194649 w 194649"/>
                <a:gd name="connsiteY0" fmla="*/ 335602 h 335602"/>
                <a:gd name="connsiteX1" fmla="*/ 0 w 194649"/>
                <a:gd name="connsiteY1" fmla="*/ 335602 h 335602"/>
                <a:gd name="connsiteX2" fmla="*/ 0 w 194649"/>
                <a:gd name="connsiteY2" fmla="*/ 0 h 335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4649" h="335602">
                  <a:moveTo>
                    <a:pt x="194649" y="335602"/>
                  </a:moveTo>
                  <a:lnTo>
                    <a:pt x="0" y="3356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D4A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/>
            </a:p>
          </p:txBody>
        </p:sp>
        <p:sp>
          <p:nvSpPr>
            <p:cNvPr id="6" name="Freeform: Shape 6"/>
            <p:cNvSpPr/>
            <p:nvPr/>
          </p:nvSpPr>
          <p:spPr>
            <a:xfrm rot="16200000">
              <a:off x="2500429" y="1858381"/>
              <a:ext cx="145988" cy="251702"/>
            </a:xfrm>
            <a:custGeom>
              <a:avLst/>
              <a:gdLst>
                <a:gd name="connsiteX0" fmla="*/ 194651 w 194651"/>
                <a:gd name="connsiteY0" fmla="*/ 1 h 335603"/>
                <a:gd name="connsiteX1" fmla="*/ 194651 w 194651"/>
                <a:gd name="connsiteY1" fmla="*/ 335603 h 335603"/>
                <a:gd name="connsiteX2" fmla="*/ 0 w 194651"/>
                <a:gd name="connsiteY2" fmla="*/ 335603 h 335603"/>
                <a:gd name="connsiteX3" fmla="*/ 194650 w 194651"/>
                <a:gd name="connsiteY3" fmla="*/ 0 h 335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4651" h="335603">
                  <a:moveTo>
                    <a:pt x="194651" y="1"/>
                  </a:moveTo>
                  <a:lnTo>
                    <a:pt x="194651" y="335603"/>
                  </a:lnTo>
                  <a:lnTo>
                    <a:pt x="0" y="335603"/>
                  </a:lnTo>
                  <a:lnTo>
                    <a:pt x="194650" y="0"/>
                  </a:lnTo>
                  <a:close/>
                </a:path>
              </a:pathLst>
            </a:custGeom>
            <a:solidFill>
              <a:srgbClr val="21A3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/>
            </a:p>
          </p:txBody>
        </p:sp>
        <p:sp>
          <p:nvSpPr>
            <p:cNvPr id="7" name="Freeform: Shape 7"/>
            <p:cNvSpPr/>
            <p:nvPr/>
          </p:nvSpPr>
          <p:spPr>
            <a:xfrm>
              <a:off x="2699274" y="1911238"/>
              <a:ext cx="1953735" cy="397094"/>
            </a:xfrm>
            <a:custGeom>
              <a:avLst/>
              <a:gdLst>
                <a:gd name="connsiteX0" fmla="*/ 0 w 2604980"/>
                <a:gd name="connsiteY0" fmla="*/ 0 h 529458"/>
                <a:gd name="connsiteX1" fmla="*/ 2516735 w 2604980"/>
                <a:gd name="connsiteY1" fmla="*/ 0 h 529458"/>
                <a:gd name="connsiteX2" fmla="*/ 2604980 w 2604980"/>
                <a:gd name="connsiteY2" fmla="*/ 88245 h 529458"/>
                <a:gd name="connsiteX3" fmla="*/ 2604980 w 2604980"/>
                <a:gd name="connsiteY3" fmla="*/ 441213 h 529458"/>
                <a:gd name="connsiteX4" fmla="*/ 2516735 w 2604980"/>
                <a:gd name="connsiteY4" fmla="*/ 529458 h 529458"/>
                <a:gd name="connsiteX5" fmla="*/ 0 w 2604980"/>
                <a:gd name="connsiteY5" fmla="*/ 529458 h 529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04980" h="529458">
                  <a:moveTo>
                    <a:pt x="0" y="0"/>
                  </a:moveTo>
                  <a:lnTo>
                    <a:pt x="2516735" y="0"/>
                  </a:lnTo>
                  <a:cubicBezTo>
                    <a:pt x="2565471" y="0"/>
                    <a:pt x="2604980" y="39509"/>
                    <a:pt x="2604980" y="88245"/>
                  </a:cubicBezTo>
                  <a:lnTo>
                    <a:pt x="2604980" y="441213"/>
                  </a:lnTo>
                  <a:cubicBezTo>
                    <a:pt x="2604980" y="489949"/>
                    <a:pt x="2565471" y="529458"/>
                    <a:pt x="2516735" y="529458"/>
                  </a:cubicBezTo>
                  <a:lnTo>
                    <a:pt x="0" y="529458"/>
                  </a:lnTo>
                  <a:close/>
                </a:path>
              </a:pathLst>
            </a:custGeom>
            <a:solidFill>
              <a:srgbClr val="21A3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algn="ctr"/>
              <a:r>
                <a:rPr lang="zh-CN" altLang="en-US" sz="16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YaHei" panose="020B0503020204020204" pitchFamily="34" charset="-122"/>
                </a:rPr>
                <a:t>填充命令</a:t>
              </a:r>
            </a:p>
          </p:txBody>
        </p:sp>
        <p:grpSp>
          <p:nvGrpSpPr>
            <p:cNvPr id="12" name="Group 21"/>
            <p:cNvGrpSpPr/>
            <p:nvPr/>
          </p:nvGrpSpPr>
          <p:grpSpPr>
            <a:xfrm>
              <a:off x="557322" y="951570"/>
              <a:ext cx="1854438" cy="1854438"/>
              <a:chOff x="484285" y="1616468"/>
              <a:chExt cx="2472584" cy="2472584"/>
            </a:xfrm>
          </p:grpSpPr>
          <p:sp>
            <p:nvSpPr>
              <p:cNvPr id="31" name="Freeform: Shape 22"/>
              <p:cNvSpPr/>
              <p:nvPr/>
            </p:nvSpPr>
            <p:spPr bwMode="auto">
              <a:xfrm rot="4026370">
                <a:off x="484285" y="1616468"/>
                <a:ext cx="2472584" cy="2472584"/>
              </a:xfrm>
              <a:custGeom>
                <a:avLst/>
                <a:gdLst>
                  <a:gd name="T0" fmla="*/ 2147483647 w 2622"/>
                  <a:gd name="T1" fmla="*/ 2147483647 h 2622"/>
                  <a:gd name="T2" fmla="*/ 2147483647 w 2622"/>
                  <a:gd name="T3" fmla="*/ 2147483647 h 2622"/>
                  <a:gd name="T4" fmla="*/ 2147483647 w 2622"/>
                  <a:gd name="T5" fmla="*/ 2147483647 h 2622"/>
                  <a:gd name="T6" fmla="*/ 2147483647 w 2622"/>
                  <a:gd name="T7" fmla="*/ 2147483647 h 2622"/>
                  <a:gd name="T8" fmla="*/ 2147483647 w 2622"/>
                  <a:gd name="T9" fmla="*/ 2147483647 h 2622"/>
                  <a:gd name="T10" fmla="*/ 2147483647 w 2622"/>
                  <a:gd name="T11" fmla="*/ 2147483647 h 2622"/>
                  <a:gd name="T12" fmla="*/ 2147483647 w 2622"/>
                  <a:gd name="T13" fmla="*/ 2147483647 h 2622"/>
                  <a:gd name="T14" fmla="*/ 2147483647 w 2622"/>
                  <a:gd name="T15" fmla="*/ 2147483647 h 2622"/>
                  <a:gd name="T16" fmla="*/ 2147483647 w 2622"/>
                  <a:gd name="T17" fmla="*/ 2147483647 h 2622"/>
                  <a:gd name="T18" fmla="*/ 2147483647 w 2622"/>
                  <a:gd name="T19" fmla="*/ 2147483647 h 2622"/>
                  <a:gd name="T20" fmla="*/ 2147483647 w 2622"/>
                  <a:gd name="T21" fmla="*/ 2147483647 h 2622"/>
                  <a:gd name="T22" fmla="*/ 2147483647 w 2622"/>
                  <a:gd name="T23" fmla="*/ 2147483647 h 2622"/>
                  <a:gd name="T24" fmla="*/ 2147483647 w 2622"/>
                  <a:gd name="T25" fmla="*/ 2147483647 h 2622"/>
                  <a:gd name="T26" fmla="*/ 2147483647 w 2622"/>
                  <a:gd name="T27" fmla="*/ 2147483647 h 2622"/>
                  <a:gd name="T28" fmla="*/ 2147483647 w 2622"/>
                  <a:gd name="T29" fmla="*/ 2147483647 h 2622"/>
                  <a:gd name="T30" fmla="*/ 2147483647 w 2622"/>
                  <a:gd name="T31" fmla="*/ 2147483647 h 2622"/>
                  <a:gd name="T32" fmla="*/ 2147483647 w 2622"/>
                  <a:gd name="T33" fmla="*/ 2147483647 h 2622"/>
                  <a:gd name="T34" fmla="*/ 2147483647 w 2622"/>
                  <a:gd name="T35" fmla="*/ 2147483647 h 2622"/>
                  <a:gd name="T36" fmla="*/ 2147483647 w 2622"/>
                  <a:gd name="T37" fmla="*/ 2147483647 h 2622"/>
                  <a:gd name="T38" fmla="*/ 2147483647 w 2622"/>
                  <a:gd name="T39" fmla="*/ 2147483647 h 2622"/>
                  <a:gd name="T40" fmla="*/ 2147483647 w 2622"/>
                  <a:gd name="T41" fmla="*/ 2147483647 h 2622"/>
                  <a:gd name="T42" fmla="*/ 2147483647 w 2622"/>
                  <a:gd name="T43" fmla="*/ 2147483647 h 2622"/>
                  <a:gd name="T44" fmla="*/ 2147483647 w 2622"/>
                  <a:gd name="T45" fmla="*/ 2147483647 h 2622"/>
                  <a:gd name="T46" fmla="*/ 2147483647 w 2622"/>
                  <a:gd name="T47" fmla="*/ 2147483647 h 2622"/>
                  <a:gd name="T48" fmla="*/ 2147483647 w 2622"/>
                  <a:gd name="T49" fmla="*/ 2147483647 h 2622"/>
                  <a:gd name="T50" fmla="*/ 2147483647 w 2622"/>
                  <a:gd name="T51" fmla="*/ 2147483647 h 2622"/>
                  <a:gd name="T52" fmla="*/ 2147483647 w 2622"/>
                  <a:gd name="T53" fmla="*/ 2147483647 h 2622"/>
                  <a:gd name="T54" fmla="*/ 2147483647 w 2622"/>
                  <a:gd name="T55" fmla="*/ 2147483647 h 2622"/>
                  <a:gd name="T56" fmla="*/ 2147483647 w 2622"/>
                  <a:gd name="T57" fmla="*/ 2147483647 h 2622"/>
                  <a:gd name="T58" fmla="*/ 2147483647 w 2622"/>
                  <a:gd name="T59" fmla="*/ 2147483647 h 2622"/>
                  <a:gd name="T60" fmla="*/ 2147483647 w 2622"/>
                  <a:gd name="T61" fmla="*/ 2147483647 h 2622"/>
                  <a:gd name="T62" fmla="*/ 2147483647 w 2622"/>
                  <a:gd name="T63" fmla="*/ 2147483647 h 2622"/>
                  <a:gd name="T64" fmla="*/ 2147483647 w 2622"/>
                  <a:gd name="T65" fmla="*/ 2147483647 h 2622"/>
                  <a:gd name="T66" fmla="*/ 2147483647 w 2622"/>
                  <a:gd name="T67" fmla="*/ 2147483647 h 2622"/>
                  <a:gd name="T68" fmla="*/ 2147483647 w 2622"/>
                  <a:gd name="T69" fmla="*/ 2147483647 h 2622"/>
                  <a:gd name="T70" fmla="*/ 2147483647 w 2622"/>
                  <a:gd name="T71" fmla="*/ 2147483647 h 2622"/>
                  <a:gd name="T72" fmla="*/ 2147483647 w 2622"/>
                  <a:gd name="T73" fmla="*/ 2147483647 h 2622"/>
                  <a:gd name="T74" fmla="*/ 2147483647 w 2622"/>
                  <a:gd name="T75" fmla="*/ 2147483647 h 2622"/>
                  <a:gd name="T76" fmla="*/ 2147483647 w 2622"/>
                  <a:gd name="T77" fmla="*/ 2147483647 h 2622"/>
                  <a:gd name="T78" fmla="*/ 2147483647 w 2622"/>
                  <a:gd name="T79" fmla="*/ 2147483647 h 2622"/>
                  <a:gd name="T80" fmla="*/ 2147483647 w 2622"/>
                  <a:gd name="T81" fmla="*/ 2147483647 h 2622"/>
                  <a:gd name="T82" fmla="*/ 2147483647 w 2622"/>
                  <a:gd name="T83" fmla="*/ 2147483647 h 2622"/>
                  <a:gd name="T84" fmla="*/ 2147483647 w 2622"/>
                  <a:gd name="T85" fmla="*/ 2147483647 h 2622"/>
                  <a:gd name="T86" fmla="*/ 2147483647 w 2622"/>
                  <a:gd name="T87" fmla="*/ 2147483647 h 2622"/>
                  <a:gd name="T88" fmla="*/ 2147483647 w 2622"/>
                  <a:gd name="T89" fmla="*/ 2147483647 h 2622"/>
                  <a:gd name="T90" fmla="*/ 2147483647 w 2622"/>
                  <a:gd name="T91" fmla="*/ 2147483647 h 2622"/>
                  <a:gd name="T92" fmla="*/ 2147483647 w 2622"/>
                  <a:gd name="T93" fmla="*/ 2147483647 h 2622"/>
                  <a:gd name="T94" fmla="*/ 2147483647 w 2622"/>
                  <a:gd name="T95" fmla="*/ 2147483647 h 2622"/>
                  <a:gd name="T96" fmla="*/ 2147483647 w 2622"/>
                  <a:gd name="T97" fmla="*/ 2147483647 h 2622"/>
                  <a:gd name="T98" fmla="*/ 2147483647 w 2622"/>
                  <a:gd name="T99" fmla="*/ 2147483647 h 2622"/>
                  <a:gd name="T100" fmla="*/ 2147483647 w 2622"/>
                  <a:gd name="T101" fmla="*/ 2147483647 h 2622"/>
                  <a:gd name="T102" fmla="*/ 2147483647 w 2622"/>
                  <a:gd name="T103" fmla="*/ 2147483647 h 2622"/>
                  <a:gd name="T104" fmla="*/ 2147483647 w 2622"/>
                  <a:gd name="T105" fmla="*/ 2147483647 h 2622"/>
                  <a:gd name="T106" fmla="*/ 2147483647 w 2622"/>
                  <a:gd name="T107" fmla="*/ 2147483647 h 2622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2622"/>
                  <a:gd name="T163" fmla="*/ 0 h 2622"/>
                  <a:gd name="T164" fmla="*/ 2622 w 2622"/>
                  <a:gd name="T165" fmla="*/ 2622 h 2622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2622" h="2622">
                    <a:moveTo>
                      <a:pt x="2622" y="1382"/>
                    </a:moveTo>
                    <a:lnTo>
                      <a:pt x="2622" y="1240"/>
                    </a:lnTo>
                    <a:lnTo>
                      <a:pt x="2520" y="1240"/>
                    </a:lnTo>
                    <a:lnTo>
                      <a:pt x="2516" y="1196"/>
                    </a:lnTo>
                    <a:lnTo>
                      <a:pt x="2512" y="1152"/>
                    </a:lnTo>
                    <a:lnTo>
                      <a:pt x="2506" y="1110"/>
                    </a:lnTo>
                    <a:lnTo>
                      <a:pt x="2498" y="1068"/>
                    </a:lnTo>
                    <a:lnTo>
                      <a:pt x="2596" y="1040"/>
                    </a:lnTo>
                    <a:lnTo>
                      <a:pt x="2560" y="904"/>
                    </a:lnTo>
                    <a:lnTo>
                      <a:pt x="2460" y="930"/>
                    </a:lnTo>
                    <a:lnTo>
                      <a:pt x="2446" y="888"/>
                    </a:lnTo>
                    <a:lnTo>
                      <a:pt x="2430" y="848"/>
                    </a:lnTo>
                    <a:lnTo>
                      <a:pt x="2412" y="808"/>
                    </a:lnTo>
                    <a:lnTo>
                      <a:pt x="2394" y="768"/>
                    </a:lnTo>
                    <a:lnTo>
                      <a:pt x="2482" y="718"/>
                    </a:lnTo>
                    <a:lnTo>
                      <a:pt x="2412" y="594"/>
                    </a:lnTo>
                    <a:lnTo>
                      <a:pt x="2322" y="646"/>
                    </a:lnTo>
                    <a:lnTo>
                      <a:pt x="2298" y="610"/>
                    </a:lnTo>
                    <a:lnTo>
                      <a:pt x="2272" y="574"/>
                    </a:lnTo>
                    <a:lnTo>
                      <a:pt x="2244" y="540"/>
                    </a:lnTo>
                    <a:lnTo>
                      <a:pt x="2216" y="508"/>
                    </a:lnTo>
                    <a:lnTo>
                      <a:pt x="2290" y="434"/>
                    </a:lnTo>
                    <a:lnTo>
                      <a:pt x="2188" y="334"/>
                    </a:lnTo>
                    <a:lnTo>
                      <a:pt x="2116" y="406"/>
                    </a:lnTo>
                    <a:lnTo>
                      <a:pt x="2082" y="378"/>
                    </a:lnTo>
                    <a:lnTo>
                      <a:pt x="2048" y="352"/>
                    </a:lnTo>
                    <a:lnTo>
                      <a:pt x="2014" y="326"/>
                    </a:lnTo>
                    <a:lnTo>
                      <a:pt x="1978" y="300"/>
                    </a:lnTo>
                    <a:lnTo>
                      <a:pt x="2028" y="212"/>
                    </a:lnTo>
                    <a:lnTo>
                      <a:pt x="1906" y="140"/>
                    </a:lnTo>
                    <a:lnTo>
                      <a:pt x="1854" y="230"/>
                    </a:lnTo>
                    <a:lnTo>
                      <a:pt x="1816" y="210"/>
                    </a:lnTo>
                    <a:lnTo>
                      <a:pt x="1776" y="194"/>
                    </a:lnTo>
                    <a:lnTo>
                      <a:pt x="1734" y="178"/>
                    </a:lnTo>
                    <a:lnTo>
                      <a:pt x="1694" y="162"/>
                    </a:lnTo>
                    <a:lnTo>
                      <a:pt x="1720" y="64"/>
                    </a:lnTo>
                    <a:lnTo>
                      <a:pt x="1582" y="26"/>
                    </a:lnTo>
                    <a:lnTo>
                      <a:pt x="1556" y="126"/>
                    </a:lnTo>
                    <a:lnTo>
                      <a:pt x="1514" y="118"/>
                    </a:lnTo>
                    <a:lnTo>
                      <a:pt x="1470" y="112"/>
                    </a:lnTo>
                    <a:lnTo>
                      <a:pt x="1426" y="106"/>
                    </a:lnTo>
                    <a:lnTo>
                      <a:pt x="1382" y="104"/>
                    </a:lnTo>
                    <a:lnTo>
                      <a:pt x="1382" y="0"/>
                    </a:lnTo>
                    <a:lnTo>
                      <a:pt x="1240" y="0"/>
                    </a:lnTo>
                    <a:lnTo>
                      <a:pt x="1240" y="104"/>
                    </a:lnTo>
                    <a:lnTo>
                      <a:pt x="1196" y="106"/>
                    </a:lnTo>
                    <a:lnTo>
                      <a:pt x="1154" y="112"/>
                    </a:lnTo>
                    <a:lnTo>
                      <a:pt x="1110" y="118"/>
                    </a:lnTo>
                    <a:lnTo>
                      <a:pt x="1068" y="126"/>
                    </a:lnTo>
                    <a:lnTo>
                      <a:pt x="1042" y="26"/>
                    </a:lnTo>
                    <a:lnTo>
                      <a:pt x="904" y="64"/>
                    </a:lnTo>
                    <a:lnTo>
                      <a:pt x="930" y="162"/>
                    </a:lnTo>
                    <a:lnTo>
                      <a:pt x="890" y="178"/>
                    </a:lnTo>
                    <a:lnTo>
                      <a:pt x="848" y="194"/>
                    </a:lnTo>
                    <a:lnTo>
                      <a:pt x="808" y="210"/>
                    </a:lnTo>
                    <a:lnTo>
                      <a:pt x="770" y="230"/>
                    </a:lnTo>
                    <a:lnTo>
                      <a:pt x="718" y="140"/>
                    </a:lnTo>
                    <a:lnTo>
                      <a:pt x="594" y="212"/>
                    </a:lnTo>
                    <a:lnTo>
                      <a:pt x="646" y="300"/>
                    </a:lnTo>
                    <a:lnTo>
                      <a:pt x="610" y="326"/>
                    </a:lnTo>
                    <a:lnTo>
                      <a:pt x="576" y="352"/>
                    </a:lnTo>
                    <a:lnTo>
                      <a:pt x="542" y="378"/>
                    </a:lnTo>
                    <a:lnTo>
                      <a:pt x="508" y="406"/>
                    </a:lnTo>
                    <a:lnTo>
                      <a:pt x="436" y="334"/>
                    </a:lnTo>
                    <a:lnTo>
                      <a:pt x="334" y="434"/>
                    </a:lnTo>
                    <a:lnTo>
                      <a:pt x="408" y="508"/>
                    </a:lnTo>
                    <a:lnTo>
                      <a:pt x="378" y="540"/>
                    </a:lnTo>
                    <a:lnTo>
                      <a:pt x="352" y="574"/>
                    </a:lnTo>
                    <a:lnTo>
                      <a:pt x="326" y="610"/>
                    </a:lnTo>
                    <a:lnTo>
                      <a:pt x="302" y="646"/>
                    </a:lnTo>
                    <a:lnTo>
                      <a:pt x="212" y="594"/>
                    </a:lnTo>
                    <a:lnTo>
                      <a:pt x="140" y="718"/>
                    </a:lnTo>
                    <a:lnTo>
                      <a:pt x="230" y="768"/>
                    </a:lnTo>
                    <a:lnTo>
                      <a:pt x="212" y="808"/>
                    </a:lnTo>
                    <a:lnTo>
                      <a:pt x="194" y="848"/>
                    </a:lnTo>
                    <a:lnTo>
                      <a:pt x="178" y="888"/>
                    </a:lnTo>
                    <a:lnTo>
                      <a:pt x="164" y="930"/>
                    </a:lnTo>
                    <a:lnTo>
                      <a:pt x="64" y="904"/>
                    </a:lnTo>
                    <a:lnTo>
                      <a:pt x="26" y="1040"/>
                    </a:lnTo>
                    <a:lnTo>
                      <a:pt x="126" y="1068"/>
                    </a:lnTo>
                    <a:lnTo>
                      <a:pt x="118" y="1110"/>
                    </a:lnTo>
                    <a:lnTo>
                      <a:pt x="112" y="1152"/>
                    </a:lnTo>
                    <a:lnTo>
                      <a:pt x="108" y="1196"/>
                    </a:lnTo>
                    <a:lnTo>
                      <a:pt x="104" y="1240"/>
                    </a:lnTo>
                    <a:lnTo>
                      <a:pt x="0" y="1240"/>
                    </a:lnTo>
                    <a:lnTo>
                      <a:pt x="0" y="1382"/>
                    </a:lnTo>
                    <a:lnTo>
                      <a:pt x="104" y="1382"/>
                    </a:lnTo>
                    <a:lnTo>
                      <a:pt x="108" y="1426"/>
                    </a:lnTo>
                    <a:lnTo>
                      <a:pt x="112" y="1470"/>
                    </a:lnTo>
                    <a:lnTo>
                      <a:pt x="118" y="1512"/>
                    </a:lnTo>
                    <a:lnTo>
                      <a:pt x="126" y="1556"/>
                    </a:lnTo>
                    <a:lnTo>
                      <a:pt x="26" y="1582"/>
                    </a:lnTo>
                    <a:lnTo>
                      <a:pt x="64" y="1720"/>
                    </a:lnTo>
                    <a:lnTo>
                      <a:pt x="164" y="1692"/>
                    </a:lnTo>
                    <a:lnTo>
                      <a:pt x="178" y="1734"/>
                    </a:lnTo>
                    <a:lnTo>
                      <a:pt x="194" y="1774"/>
                    </a:lnTo>
                    <a:lnTo>
                      <a:pt x="212" y="1814"/>
                    </a:lnTo>
                    <a:lnTo>
                      <a:pt x="230" y="1854"/>
                    </a:lnTo>
                    <a:lnTo>
                      <a:pt x="140" y="1906"/>
                    </a:lnTo>
                    <a:lnTo>
                      <a:pt x="212" y="2028"/>
                    </a:lnTo>
                    <a:lnTo>
                      <a:pt x="302" y="1978"/>
                    </a:lnTo>
                    <a:lnTo>
                      <a:pt x="326" y="2014"/>
                    </a:lnTo>
                    <a:lnTo>
                      <a:pt x="352" y="2048"/>
                    </a:lnTo>
                    <a:lnTo>
                      <a:pt x="378" y="2082"/>
                    </a:lnTo>
                    <a:lnTo>
                      <a:pt x="408" y="2116"/>
                    </a:lnTo>
                    <a:lnTo>
                      <a:pt x="334" y="2188"/>
                    </a:lnTo>
                    <a:lnTo>
                      <a:pt x="436" y="2288"/>
                    </a:lnTo>
                    <a:lnTo>
                      <a:pt x="508" y="2216"/>
                    </a:lnTo>
                    <a:lnTo>
                      <a:pt x="542" y="2244"/>
                    </a:lnTo>
                    <a:lnTo>
                      <a:pt x="576" y="2272"/>
                    </a:lnTo>
                    <a:lnTo>
                      <a:pt x="610" y="2298"/>
                    </a:lnTo>
                    <a:lnTo>
                      <a:pt x="646" y="2322"/>
                    </a:lnTo>
                    <a:lnTo>
                      <a:pt x="594" y="2412"/>
                    </a:lnTo>
                    <a:lnTo>
                      <a:pt x="718" y="2482"/>
                    </a:lnTo>
                    <a:lnTo>
                      <a:pt x="770" y="2394"/>
                    </a:lnTo>
                    <a:lnTo>
                      <a:pt x="808" y="2412"/>
                    </a:lnTo>
                    <a:lnTo>
                      <a:pt x="848" y="2430"/>
                    </a:lnTo>
                    <a:lnTo>
                      <a:pt x="890" y="2446"/>
                    </a:lnTo>
                    <a:lnTo>
                      <a:pt x="930" y="2460"/>
                    </a:lnTo>
                    <a:lnTo>
                      <a:pt x="904" y="2560"/>
                    </a:lnTo>
                    <a:lnTo>
                      <a:pt x="1042" y="2596"/>
                    </a:lnTo>
                    <a:lnTo>
                      <a:pt x="1068" y="2498"/>
                    </a:lnTo>
                    <a:lnTo>
                      <a:pt x="1110" y="2504"/>
                    </a:lnTo>
                    <a:lnTo>
                      <a:pt x="1154" y="2512"/>
                    </a:lnTo>
                    <a:lnTo>
                      <a:pt x="1196" y="2516"/>
                    </a:lnTo>
                    <a:lnTo>
                      <a:pt x="1240" y="2520"/>
                    </a:lnTo>
                    <a:lnTo>
                      <a:pt x="1240" y="2622"/>
                    </a:lnTo>
                    <a:lnTo>
                      <a:pt x="1382" y="2622"/>
                    </a:lnTo>
                    <a:lnTo>
                      <a:pt x="1382" y="2520"/>
                    </a:lnTo>
                    <a:lnTo>
                      <a:pt x="1426" y="2516"/>
                    </a:lnTo>
                    <a:lnTo>
                      <a:pt x="1470" y="2512"/>
                    </a:lnTo>
                    <a:lnTo>
                      <a:pt x="1514" y="2504"/>
                    </a:lnTo>
                    <a:lnTo>
                      <a:pt x="1556" y="2498"/>
                    </a:lnTo>
                    <a:lnTo>
                      <a:pt x="1582" y="2596"/>
                    </a:lnTo>
                    <a:lnTo>
                      <a:pt x="1720" y="2560"/>
                    </a:lnTo>
                    <a:lnTo>
                      <a:pt x="1694" y="2460"/>
                    </a:lnTo>
                    <a:lnTo>
                      <a:pt x="1734" y="2446"/>
                    </a:lnTo>
                    <a:lnTo>
                      <a:pt x="1776" y="2430"/>
                    </a:lnTo>
                    <a:lnTo>
                      <a:pt x="1816" y="2412"/>
                    </a:lnTo>
                    <a:lnTo>
                      <a:pt x="1854" y="2394"/>
                    </a:lnTo>
                    <a:lnTo>
                      <a:pt x="1906" y="2482"/>
                    </a:lnTo>
                    <a:lnTo>
                      <a:pt x="2028" y="2412"/>
                    </a:lnTo>
                    <a:lnTo>
                      <a:pt x="1978" y="2322"/>
                    </a:lnTo>
                    <a:lnTo>
                      <a:pt x="2014" y="2298"/>
                    </a:lnTo>
                    <a:lnTo>
                      <a:pt x="2048" y="2272"/>
                    </a:lnTo>
                    <a:lnTo>
                      <a:pt x="2082" y="2244"/>
                    </a:lnTo>
                    <a:lnTo>
                      <a:pt x="2116" y="2216"/>
                    </a:lnTo>
                    <a:lnTo>
                      <a:pt x="2188" y="2288"/>
                    </a:lnTo>
                    <a:lnTo>
                      <a:pt x="2290" y="2188"/>
                    </a:lnTo>
                    <a:lnTo>
                      <a:pt x="2216" y="2116"/>
                    </a:lnTo>
                    <a:lnTo>
                      <a:pt x="2244" y="2082"/>
                    </a:lnTo>
                    <a:lnTo>
                      <a:pt x="2272" y="2048"/>
                    </a:lnTo>
                    <a:lnTo>
                      <a:pt x="2298" y="2014"/>
                    </a:lnTo>
                    <a:lnTo>
                      <a:pt x="2322" y="1978"/>
                    </a:lnTo>
                    <a:lnTo>
                      <a:pt x="2412" y="2028"/>
                    </a:lnTo>
                    <a:lnTo>
                      <a:pt x="2482" y="1906"/>
                    </a:lnTo>
                    <a:lnTo>
                      <a:pt x="2394" y="1854"/>
                    </a:lnTo>
                    <a:lnTo>
                      <a:pt x="2412" y="1814"/>
                    </a:lnTo>
                    <a:lnTo>
                      <a:pt x="2430" y="1774"/>
                    </a:lnTo>
                    <a:lnTo>
                      <a:pt x="2446" y="1734"/>
                    </a:lnTo>
                    <a:lnTo>
                      <a:pt x="2460" y="1692"/>
                    </a:lnTo>
                    <a:lnTo>
                      <a:pt x="2560" y="1720"/>
                    </a:lnTo>
                    <a:lnTo>
                      <a:pt x="2596" y="1582"/>
                    </a:lnTo>
                    <a:lnTo>
                      <a:pt x="2498" y="1556"/>
                    </a:lnTo>
                    <a:lnTo>
                      <a:pt x="2506" y="1512"/>
                    </a:lnTo>
                    <a:lnTo>
                      <a:pt x="2512" y="1470"/>
                    </a:lnTo>
                    <a:lnTo>
                      <a:pt x="2516" y="1426"/>
                    </a:lnTo>
                    <a:lnTo>
                      <a:pt x="2520" y="1382"/>
                    </a:lnTo>
                    <a:lnTo>
                      <a:pt x="2622" y="1382"/>
                    </a:lnTo>
                    <a:close/>
                    <a:moveTo>
                      <a:pt x="1312" y="2420"/>
                    </a:moveTo>
                    <a:lnTo>
                      <a:pt x="1312" y="2420"/>
                    </a:lnTo>
                    <a:lnTo>
                      <a:pt x="1254" y="2420"/>
                    </a:lnTo>
                    <a:lnTo>
                      <a:pt x="1198" y="2416"/>
                    </a:lnTo>
                    <a:lnTo>
                      <a:pt x="1142" y="2408"/>
                    </a:lnTo>
                    <a:lnTo>
                      <a:pt x="1088" y="2398"/>
                    </a:lnTo>
                    <a:lnTo>
                      <a:pt x="1034" y="2386"/>
                    </a:lnTo>
                    <a:lnTo>
                      <a:pt x="982" y="2370"/>
                    </a:lnTo>
                    <a:lnTo>
                      <a:pt x="930" y="2354"/>
                    </a:lnTo>
                    <a:lnTo>
                      <a:pt x="880" y="2334"/>
                    </a:lnTo>
                    <a:lnTo>
                      <a:pt x="830" y="2312"/>
                    </a:lnTo>
                    <a:lnTo>
                      <a:pt x="782" y="2286"/>
                    </a:lnTo>
                    <a:lnTo>
                      <a:pt x="736" y="2260"/>
                    </a:lnTo>
                    <a:lnTo>
                      <a:pt x="692" y="2232"/>
                    </a:lnTo>
                    <a:lnTo>
                      <a:pt x="648" y="2200"/>
                    </a:lnTo>
                    <a:lnTo>
                      <a:pt x="606" y="2168"/>
                    </a:lnTo>
                    <a:lnTo>
                      <a:pt x="566" y="2132"/>
                    </a:lnTo>
                    <a:lnTo>
                      <a:pt x="528" y="2096"/>
                    </a:lnTo>
                    <a:lnTo>
                      <a:pt x="490" y="2058"/>
                    </a:lnTo>
                    <a:lnTo>
                      <a:pt x="456" y="2018"/>
                    </a:lnTo>
                    <a:lnTo>
                      <a:pt x="422" y="1976"/>
                    </a:lnTo>
                    <a:lnTo>
                      <a:pt x="392" y="1932"/>
                    </a:lnTo>
                    <a:lnTo>
                      <a:pt x="362" y="1886"/>
                    </a:lnTo>
                    <a:lnTo>
                      <a:pt x="336" y="1840"/>
                    </a:lnTo>
                    <a:lnTo>
                      <a:pt x="312" y="1792"/>
                    </a:lnTo>
                    <a:lnTo>
                      <a:pt x="290" y="1744"/>
                    </a:lnTo>
                    <a:lnTo>
                      <a:pt x="270" y="1692"/>
                    </a:lnTo>
                    <a:lnTo>
                      <a:pt x="252" y="1642"/>
                    </a:lnTo>
                    <a:lnTo>
                      <a:pt x="238" y="1588"/>
                    </a:lnTo>
                    <a:lnTo>
                      <a:pt x="224" y="1534"/>
                    </a:lnTo>
                    <a:lnTo>
                      <a:pt x="216" y="1480"/>
                    </a:lnTo>
                    <a:lnTo>
                      <a:pt x="208" y="1424"/>
                    </a:lnTo>
                    <a:lnTo>
                      <a:pt x="204" y="1368"/>
                    </a:lnTo>
                    <a:lnTo>
                      <a:pt x="202" y="1312"/>
                    </a:lnTo>
                    <a:lnTo>
                      <a:pt x="204" y="1254"/>
                    </a:lnTo>
                    <a:lnTo>
                      <a:pt x="208" y="1198"/>
                    </a:lnTo>
                    <a:lnTo>
                      <a:pt x="216" y="1142"/>
                    </a:lnTo>
                    <a:lnTo>
                      <a:pt x="224" y="1088"/>
                    </a:lnTo>
                    <a:lnTo>
                      <a:pt x="238" y="1034"/>
                    </a:lnTo>
                    <a:lnTo>
                      <a:pt x="252" y="982"/>
                    </a:lnTo>
                    <a:lnTo>
                      <a:pt x="270" y="930"/>
                    </a:lnTo>
                    <a:lnTo>
                      <a:pt x="290" y="880"/>
                    </a:lnTo>
                    <a:lnTo>
                      <a:pt x="312" y="830"/>
                    </a:lnTo>
                    <a:lnTo>
                      <a:pt x="336" y="782"/>
                    </a:lnTo>
                    <a:lnTo>
                      <a:pt x="362" y="736"/>
                    </a:lnTo>
                    <a:lnTo>
                      <a:pt x="392" y="692"/>
                    </a:lnTo>
                    <a:lnTo>
                      <a:pt x="422" y="648"/>
                    </a:lnTo>
                    <a:lnTo>
                      <a:pt x="456" y="606"/>
                    </a:lnTo>
                    <a:lnTo>
                      <a:pt x="490" y="566"/>
                    </a:lnTo>
                    <a:lnTo>
                      <a:pt x="528" y="526"/>
                    </a:lnTo>
                    <a:lnTo>
                      <a:pt x="566" y="490"/>
                    </a:lnTo>
                    <a:lnTo>
                      <a:pt x="606" y="456"/>
                    </a:lnTo>
                    <a:lnTo>
                      <a:pt x="648" y="422"/>
                    </a:lnTo>
                    <a:lnTo>
                      <a:pt x="692" y="392"/>
                    </a:lnTo>
                    <a:lnTo>
                      <a:pt x="736" y="362"/>
                    </a:lnTo>
                    <a:lnTo>
                      <a:pt x="782" y="336"/>
                    </a:lnTo>
                    <a:lnTo>
                      <a:pt x="830" y="312"/>
                    </a:lnTo>
                    <a:lnTo>
                      <a:pt x="880" y="290"/>
                    </a:lnTo>
                    <a:lnTo>
                      <a:pt x="930" y="270"/>
                    </a:lnTo>
                    <a:lnTo>
                      <a:pt x="982" y="252"/>
                    </a:lnTo>
                    <a:lnTo>
                      <a:pt x="1034" y="236"/>
                    </a:lnTo>
                    <a:lnTo>
                      <a:pt x="1088" y="224"/>
                    </a:lnTo>
                    <a:lnTo>
                      <a:pt x="1142" y="214"/>
                    </a:lnTo>
                    <a:lnTo>
                      <a:pt x="1198" y="208"/>
                    </a:lnTo>
                    <a:lnTo>
                      <a:pt x="1254" y="204"/>
                    </a:lnTo>
                    <a:lnTo>
                      <a:pt x="1312" y="202"/>
                    </a:lnTo>
                    <a:lnTo>
                      <a:pt x="1368" y="204"/>
                    </a:lnTo>
                    <a:lnTo>
                      <a:pt x="1426" y="208"/>
                    </a:lnTo>
                    <a:lnTo>
                      <a:pt x="1480" y="214"/>
                    </a:lnTo>
                    <a:lnTo>
                      <a:pt x="1536" y="224"/>
                    </a:lnTo>
                    <a:lnTo>
                      <a:pt x="1588" y="236"/>
                    </a:lnTo>
                    <a:lnTo>
                      <a:pt x="1642" y="252"/>
                    </a:lnTo>
                    <a:lnTo>
                      <a:pt x="1694" y="270"/>
                    </a:lnTo>
                    <a:lnTo>
                      <a:pt x="1744" y="290"/>
                    </a:lnTo>
                    <a:lnTo>
                      <a:pt x="1792" y="312"/>
                    </a:lnTo>
                    <a:lnTo>
                      <a:pt x="1840" y="336"/>
                    </a:lnTo>
                    <a:lnTo>
                      <a:pt x="1886" y="362"/>
                    </a:lnTo>
                    <a:lnTo>
                      <a:pt x="1932" y="392"/>
                    </a:lnTo>
                    <a:lnTo>
                      <a:pt x="1976" y="422"/>
                    </a:lnTo>
                    <a:lnTo>
                      <a:pt x="2018" y="456"/>
                    </a:lnTo>
                    <a:lnTo>
                      <a:pt x="2058" y="490"/>
                    </a:lnTo>
                    <a:lnTo>
                      <a:pt x="2096" y="526"/>
                    </a:lnTo>
                    <a:lnTo>
                      <a:pt x="2132" y="566"/>
                    </a:lnTo>
                    <a:lnTo>
                      <a:pt x="2168" y="606"/>
                    </a:lnTo>
                    <a:lnTo>
                      <a:pt x="2200" y="648"/>
                    </a:lnTo>
                    <a:lnTo>
                      <a:pt x="2232" y="692"/>
                    </a:lnTo>
                    <a:lnTo>
                      <a:pt x="2260" y="736"/>
                    </a:lnTo>
                    <a:lnTo>
                      <a:pt x="2288" y="782"/>
                    </a:lnTo>
                    <a:lnTo>
                      <a:pt x="2312" y="830"/>
                    </a:lnTo>
                    <a:lnTo>
                      <a:pt x="2334" y="880"/>
                    </a:lnTo>
                    <a:lnTo>
                      <a:pt x="2354" y="930"/>
                    </a:lnTo>
                    <a:lnTo>
                      <a:pt x="2372" y="982"/>
                    </a:lnTo>
                    <a:lnTo>
                      <a:pt x="2386" y="1034"/>
                    </a:lnTo>
                    <a:lnTo>
                      <a:pt x="2398" y="1088"/>
                    </a:lnTo>
                    <a:lnTo>
                      <a:pt x="2408" y="1142"/>
                    </a:lnTo>
                    <a:lnTo>
                      <a:pt x="2416" y="1198"/>
                    </a:lnTo>
                    <a:lnTo>
                      <a:pt x="2420" y="1254"/>
                    </a:lnTo>
                    <a:lnTo>
                      <a:pt x="2422" y="1312"/>
                    </a:lnTo>
                    <a:lnTo>
                      <a:pt x="2420" y="1368"/>
                    </a:lnTo>
                    <a:lnTo>
                      <a:pt x="2416" y="1424"/>
                    </a:lnTo>
                    <a:lnTo>
                      <a:pt x="2408" y="1480"/>
                    </a:lnTo>
                    <a:lnTo>
                      <a:pt x="2398" y="1534"/>
                    </a:lnTo>
                    <a:lnTo>
                      <a:pt x="2386" y="1588"/>
                    </a:lnTo>
                    <a:lnTo>
                      <a:pt x="2372" y="1642"/>
                    </a:lnTo>
                    <a:lnTo>
                      <a:pt x="2354" y="1692"/>
                    </a:lnTo>
                    <a:lnTo>
                      <a:pt x="2334" y="1744"/>
                    </a:lnTo>
                    <a:lnTo>
                      <a:pt x="2312" y="1792"/>
                    </a:lnTo>
                    <a:lnTo>
                      <a:pt x="2288" y="1840"/>
                    </a:lnTo>
                    <a:lnTo>
                      <a:pt x="2260" y="1886"/>
                    </a:lnTo>
                    <a:lnTo>
                      <a:pt x="2232" y="1932"/>
                    </a:lnTo>
                    <a:lnTo>
                      <a:pt x="2200" y="1976"/>
                    </a:lnTo>
                    <a:lnTo>
                      <a:pt x="2168" y="2018"/>
                    </a:lnTo>
                    <a:lnTo>
                      <a:pt x="2132" y="2058"/>
                    </a:lnTo>
                    <a:lnTo>
                      <a:pt x="2096" y="2096"/>
                    </a:lnTo>
                    <a:lnTo>
                      <a:pt x="2058" y="2132"/>
                    </a:lnTo>
                    <a:lnTo>
                      <a:pt x="2018" y="2168"/>
                    </a:lnTo>
                    <a:lnTo>
                      <a:pt x="1976" y="2200"/>
                    </a:lnTo>
                    <a:lnTo>
                      <a:pt x="1932" y="2232"/>
                    </a:lnTo>
                    <a:lnTo>
                      <a:pt x="1886" y="2260"/>
                    </a:lnTo>
                    <a:lnTo>
                      <a:pt x="1840" y="2286"/>
                    </a:lnTo>
                    <a:lnTo>
                      <a:pt x="1792" y="2312"/>
                    </a:lnTo>
                    <a:lnTo>
                      <a:pt x="1744" y="2334"/>
                    </a:lnTo>
                    <a:lnTo>
                      <a:pt x="1694" y="2354"/>
                    </a:lnTo>
                    <a:lnTo>
                      <a:pt x="1642" y="2370"/>
                    </a:lnTo>
                    <a:lnTo>
                      <a:pt x="1588" y="2386"/>
                    </a:lnTo>
                    <a:lnTo>
                      <a:pt x="1536" y="2398"/>
                    </a:lnTo>
                    <a:lnTo>
                      <a:pt x="1480" y="2408"/>
                    </a:lnTo>
                    <a:lnTo>
                      <a:pt x="1426" y="2416"/>
                    </a:lnTo>
                    <a:lnTo>
                      <a:pt x="1368" y="2420"/>
                    </a:lnTo>
                    <a:lnTo>
                      <a:pt x="1312" y="242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  <a:alpha val="79999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prstDash val="sysDot"/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/>
              </a:p>
            </p:txBody>
          </p:sp>
          <p:sp>
            <p:nvSpPr>
              <p:cNvPr id="32" name="Oval 23"/>
              <p:cNvSpPr/>
              <p:nvPr/>
            </p:nvSpPr>
            <p:spPr bwMode="auto">
              <a:xfrm rot="4026370">
                <a:off x="749260" y="1881297"/>
                <a:ext cx="1943725" cy="1942581"/>
              </a:xfrm>
              <a:prstGeom prst="ellipse">
                <a:avLst/>
              </a:prstGeom>
              <a:solidFill>
                <a:srgbClr val="0D4A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/>
              </a:p>
            </p:txBody>
          </p:sp>
        </p:grpSp>
        <p:grpSp>
          <p:nvGrpSpPr>
            <p:cNvPr id="14" name="Group 33"/>
            <p:cNvGrpSpPr/>
            <p:nvPr/>
          </p:nvGrpSpPr>
          <p:grpSpPr>
            <a:xfrm>
              <a:off x="1108013" y="1486155"/>
              <a:ext cx="753056" cy="716555"/>
              <a:chOff x="1588" y="4763"/>
              <a:chExt cx="6746875" cy="6419850"/>
            </a:xfrm>
            <a:solidFill>
              <a:schemeClr val="bg1"/>
            </a:solidFill>
          </p:grpSpPr>
          <p:sp>
            <p:nvSpPr>
              <p:cNvPr id="22" name="Freeform: Shape 34"/>
              <p:cNvSpPr/>
              <p:nvPr/>
            </p:nvSpPr>
            <p:spPr bwMode="auto">
              <a:xfrm>
                <a:off x="1588" y="4763"/>
                <a:ext cx="6746875" cy="6419850"/>
              </a:xfrm>
              <a:custGeom>
                <a:avLst/>
                <a:gdLst>
                  <a:gd name="T0" fmla="*/ 1645 w 1796"/>
                  <a:gd name="T1" fmla="*/ 0 h 1709"/>
                  <a:gd name="T2" fmla="*/ 151 w 1796"/>
                  <a:gd name="T3" fmla="*/ 0 h 1709"/>
                  <a:gd name="T4" fmla="*/ 0 w 1796"/>
                  <a:gd name="T5" fmla="*/ 151 h 1709"/>
                  <a:gd name="T6" fmla="*/ 0 w 1796"/>
                  <a:gd name="T7" fmla="*/ 1307 h 1709"/>
                  <a:gd name="T8" fmla="*/ 151 w 1796"/>
                  <a:gd name="T9" fmla="*/ 1458 h 1709"/>
                  <a:gd name="T10" fmla="*/ 606 w 1796"/>
                  <a:gd name="T11" fmla="*/ 1458 h 1709"/>
                  <a:gd name="T12" fmla="*/ 526 w 1796"/>
                  <a:gd name="T13" fmla="*/ 1545 h 1709"/>
                  <a:gd name="T14" fmla="*/ 483 w 1796"/>
                  <a:gd name="T15" fmla="*/ 1590 h 1709"/>
                  <a:gd name="T16" fmla="*/ 479 w 1796"/>
                  <a:gd name="T17" fmla="*/ 1659 h 1709"/>
                  <a:gd name="T18" fmla="*/ 593 w 1796"/>
                  <a:gd name="T19" fmla="*/ 1709 h 1709"/>
                  <a:gd name="T20" fmla="*/ 1203 w 1796"/>
                  <a:gd name="T21" fmla="*/ 1709 h 1709"/>
                  <a:gd name="T22" fmla="*/ 1316 w 1796"/>
                  <a:gd name="T23" fmla="*/ 1659 h 1709"/>
                  <a:gd name="T24" fmla="*/ 1312 w 1796"/>
                  <a:gd name="T25" fmla="*/ 1590 h 1709"/>
                  <a:gd name="T26" fmla="*/ 1270 w 1796"/>
                  <a:gd name="T27" fmla="*/ 1545 h 1709"/>
                  <a:gd name="T28" fmla="*/ 1190 w 1796"/>
                  <a:gd name="T29" fmla="*/ 1458 h 1709"/>
                  <a:gd name="T30" fmla="*/ 1645 w 1796"/>
                  <a:gd name="T31" fmla="*/ 1458 h 1709"/>
                  <a:gd name="T32" fmla="*/ 1796 w 1796"/>
                  <a:gd name="T33" fmla="*/ 1307 h 1709"/>
                  <a:gd name="T34" fmla="*/ 1796 w 1796"/>
                  <a:gd name="T35" fmla="*/ 151 h 1709"/>
                  <a:gd name="T36" fmla="*/ 1645 w 1796"/>
                  <a:gd name="T37" fmla="*/ 0 h 1709"/>
                  <a:gd name="T38" fmla="*/ 1231 w 1796"/>
                  <a:gd name="T39" fmla="*/ 1585 h 1709"/>
                  <a:gd name="T40" fmla="*/ 1267 w 1796"/>
                  <a:gd name="T41" fmla="*/ 1622 h 1709"/>
                  <a:gd name="T42" fmla="*/ 1265 w 1796"/>
                  <a:gd name="T43" fmla="*/ 1635 h 1709"/>
                  <a:gd name="T44" fmla="*/ 1203 w 1796"/>
                  <a:gd name="T45" fmla="*/ 1653 h 1709"/>
                  <a:gd name="T46" fmla="*/ 593 w 1796"/>
                  <a:gd name="T47" fmla="*/ 1653 h 1709"/>
                  <a:gd name="T48" fmla="*/ 530 w 1796"/>
                  <a:gd name="T49" fmla="*/ 1635 h 1709"/>
                  <a:gd name="T50" fmla="*/ 528 w 1796"/>
                  <a:gd name="T51" fmla="*/ 1623 h 1709"/>
                  <a:gd name="T52" fmla="*/ 528 w 1796"/>
                  <a:gd name="T53" fmla="*/ 1623 h 1709"/>
                  <a:gd name="T54" fmla="*/ 565 w 1796"/>
                  <a:gd name="T55" fmla="*/ 1585 h 1709"/>
                  <a:gd name="T56" fmla="*/ 672 w 1796"/>
                  <a:gd name="T57" fmla="*/ 1458 h 1709"/>
                  <a:gd name="T58" fmla="*/ 1124 w 1796"/>
                  <a:gd name="T59" fmla="*/ 1458 h 1709"/>
                  <a:gd name="T60" fmla="*/ 1231 w 1796"/>
                  <a:gd name="T61" fmla="*/ 1585 h 1709"/>
                  <a:gd name="T62" fmla="*/ 1684 w 1796"/>
                  <a:gd name="T63" fmla="*/ 1307 h 1709"/>
                  <a:gd name="T64" fmla="*/ 1645 w 1796"/>
                  <a:gd name="T65" fmla="*/ 1346 h 1709"/>
                  <a:gd name="T66" fmla="*/ 151 w 1796"/>
                  <a:gd name="T67" fmla="*/ 1346 h 1709"/>
                  <a:gd name="T68" fmla="*/ 112 w 1796"/>
                  <a:gd name="T69" fmla="*/ 1307 h 1709"/>
                  <a:gd name="T70" fmla="*/ 112 w 1796"/>
                  <a:gd name="T71" fmla="*/ 151 h 1709"/>
                  <a:gd name="T72" fmla="*/ 151 w 1796"/>
                  <a:gd name="T73" fmla="*/ 112 h 1709"/>
                  <a:gd name="T74" fmla="*/ 1645 w 1796"/>
                  <a:gd name="T75" fmla="*/ 112 h 1709"/>
                  <a:gd name="T76" fmla="*/ 1684 w 1796"/>
                  <a:gd name="T77" fmla="*/ 151 h 1709"/>
                  <a:gd name="T78" fmla="*/ 1684 w 1796"/>
                  <a:gd name="T79" fmla="*/ 1307 h 17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796" h="1709">
                    <a:moveTo>
                      <a:pt x="1645" y="0"/>
                    </a:moveTo>
                    <a:cubicBezTo>
                      <a:pt x="151" y="0"/>
                      <a:pt x="151" y="0"/>
                      <a:pt x="151" y="0"/>
                    </a:cubicBezTo>
                    <a:cubicBezTo>
                      <a:pt x="68" y="0"/>
                      <a:pt x="0" y="67"/>
                      <a:pt x="0" y="151"/>
                    </a:cubicBezTo>
                    <a:cubicBezTo>
                      <a:pt x="0" y="1307"/>
                      <a:pt x="0" y="1307"/>
                      <a:pt x="0" y="1307"/>
                    </a:cubicBezTo>
                    <a:cubicBezTo>
                      <a:pt x="0" y="1390"/>
                      <a:pt x="68" y="1458"/>
                      <a:pt x="151" y="1458"/>
                    </a:cubicBezTo>
                    <a:cubicBezTo>
                      <a:pt x="606" y="1458"/>
                      <a:pt x="606" y="1458"/>
                      <a:pt x="606" y="1458"/>
                    </a:cubicBezTo>
                    <a:cubicBezTo>
                      <a:pt x="582" y="1488"/>
                      <a:pt x="544" y="1527"/>
                      <a:pt x="526" y="1545"/>
                    </a:cubicBezTo>
                    <a:cubicBezTo>
                      <a:pt x="506" y="1564"/>
                      <a:pt x="491" y="1579"/>
                      <a:pt x="483" y="1590"/>
                    </a:cubicBezTo>
                    <a:cubicBezTo>
                      <a:pt x="472" y="1605"/>
                      <a:pt x="467" y="1634"/>
                      <a:pt x="479" y="1659"/>
                    </a:cubicBezTo>
                    <a:cubicBezTo>
                      <a:pt x="491" y="1682"/>
                      <a:pt x="520" y="1709"/>
                      <a:pt x="593" y="1709"/>
                    </a:cubicBezTo>
                    <a:cubicBezTo>
                      <a:pt x="1203" y="1709"/>
                      <a:pt x="1203" y="1709"/>
                      <a:pt x="1203" y="1709"/>
                    </a:cubicBezTo>
                    <a:cubicBezTo>
                      <a:pt x="1276" y="1709"/>
                      <a:pt x="1305" y="1682"/>
                      <a:pt x="1316" y="1659"/>
                    </a:cubicBezTo>
                    <a:cubicBezTo>
                      <a:pt x="1329" y="1634"/>
                      <a:pt x="1324" y="1605"/>
                      <a:pt x="1312" y="1590"/>
                    </a:cubicBezTo>
                    <a:cubicBezTo>
                      <a:pt x="1304" y="1579"/>
                      <a:pt x="1289" y="1564"/>
                      <a:pt x="1270" y="1545"/>
                    </a:cubicBezTo>
                    <a:cubicBezTo>
                      <a:pt x="1252" y="1527"/>
                      <a:pt x="1213" y="1488"/>
                      <a:pt x="1190" y="1458"/>
                    </a:cubicBezTo>
                    <a:cubicBezTo>
                      <a:pt x="1645" y="1458"/>
                      <a:pt x="1645" y="1458"/>
                      <a:pt x="1645" y="1458"/>
                    </a:cubicBezTo>
                    <a:cubicBezTo>
                      <a:pt x="1728" y="1458"/>
                      <a:pt x="1796" y="1390"/>
                      <a:pt x="1796" y="1307"/>
                    </a:cubicBezTo>
                    <a:cubicBezTo>
                      <a:pt x="1796" y="151"/>
                      <a:pt x="1796" y="151"/>
                      <a:pt x="1796" y="151"/>
                    </a:cubicBezTo>
                    <a:cubicBezTo>
                      <a:pt x="1796" y="67"/>
                      <a:pt x="1728" y="0"/>
                      <a:pt x="1645" y="0"/>
                    </a:cubicBezTo>
                    <a:close/>
                    <a:moveTo>
                      <a:pt x="1231" y="1585"/>
                    </a:moveTo>
                    <a:cubicBezTo>
                      <a:pt x="1247" y="1601"/>
                      <a:pt x="1262" y="1616"/>
                      <a:pt x="1267" y="1622"/>
                    </a:cubicBezTo>
                    <a:cubicBezTo>
                      <a:pt x="1267" y="1622"/>
                      <a:pt x="1269" y="1629"/>
                      <a:pt x="1265" y="1635"/>
                    </a:cubicBezTo>
                    <a:cubicBezTo>
                      <a:pt x="1258" y="1646"/>
                      <a:pt x="1235" y="1653"/>
                      <a:pt x="1203" y="1653"/>
                    </a:cubicBezTo>
                    <a:cubicBezTo>
                      <a:pt x="593" y="1653"/>
                      <a:pt x="593" y="1653"/>
                      <a:pt x="593" y="1653"/>
                    </a:cubicBezTo>
                    <a:cubicBezTo>
                      <a:pt x="561" y="1653"/>
                      <a:pt x="538" y="1646"/>
                      <a:pt x="530" y="1635"/>
                    </a:cubicBezTo>
                    <a:cubicBezTo>
                      <a:pt x="527" y="1629"/>
                      <a:pt x="528" y="1623"/>
                      <a:pt x="528" y="1623"/>
                    </a:cubicBezTo>
                    <a:cubicBezTo>
                      <a:pt x="528" y="1623"/>
                      <a:pt x="528" y="1623"/>
                      <a:pt x="528" y="1623"/>
                    </a:cubicBezTo>
                    <a:cubicBezTo>
                      <a:pt x="534" y="1616"/>
                      <a:pt x="549" y="1601"/>
                      <a:pt x="565" y="1585"/>
                    </a:cubicBezTo>
                    <a:cubicBezTo>
                      <a:pt x="614" y="1536"/>
                      <a:pt x="654" y="1494"/>
                      <a:pt x="672" y="1458"/>
                    </a:cubicBezTo>
                    <a:cubicBezTo>
                      <a:pt x="1124" y="1458"/>
                      <a:pt x="1124" y="1458"/>
                      <a:pt x="1124" y="1458"/>
                    </a:cubicBezTo>
                    <a:cubicBezTo>
                      <a:pt x="1142" y="1494"/>
                      <a:pt x="1182" y="1536"/>
                      <a:pt x="1231" y="1585"/>
                    </a:cubicBezTo>
                    <a:close/>
                    <a:moveTo>
                      <a:pt x="1684" y="1307"/>
                    </a:moveTo>
                    <a:cubicBezTo>
                      <a:pt x="1684" y="1328"/>
                      <a:pt x="1666" y="1346"/>
                      <a:pt x="1645" y="1346"/>
                    </a:cubicBezTo>
                    <a:cubicBezTo>
                      <a:pt x="151" y="1346"/>
                      <a:pt x="151" y="1346"/>
                      <a:pt x="151" y="1346"/>
                    </a:cubicBezTo>
                    <a:cubicBezTo>
                      <a:pt x="129" y="1346"/>
                      <a:pt x="112" y="1328"/>
                      <a:pt x="112" y="1307"/>
                    </a:cubicBezTo>
                    <a:cubicBezTo>
                      <a:pt x="112" y="151"/>
                      <a:pt x="112" y="151"/>
                      <a:pt x="112" y="151"/>
                    </a:cubicBezTo>
                    <a:cubicBezTo>
                      <a:pt x="112" y="129"/>
                      <a:pt x="129" y="112"/>
                      <a:pt x="151" y="112"/>
                    </a:cubicBezTo>
                    <a:cubicBezTo>
                      <a:pt x="1645" y="112"/>
                      <a:pt x="1645" y="112"/>
                      <a:pt x="1645" y="112"/>
                    </a:cubicBezTo>
                    <a:cubicBezTo>
                      <a:pt x="1666" y="112"/>
                      <a:pt x="1684" y="129"/>
                      <a:pt x="1684" y="151"/>
                    </a:cubicBezTo>
                    <a:lnTo>
                      <a:pt x="1684" y="130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/>
              </a:p>
            </p:txBody>
          </p:sp>
          <p:sp>
            <p:nvSpPr>
              <p:cNvPr id="23" name="Freeform: Shape 35"/>
              <p:cNvSpPr/>
              <p:nvPr/>
            </p:nvSpPr>
            <p:spPr bwMode="auto">
              <a:xfrm>
                <a:off x="842963" y="846138"/>
                <a:ext cx="5064125" cy="3376613"/>
              </a:xfrm>
              <a:custGeom>
                <a:avLst/>
                <a:gdLst>
                  <a:gd name="T0" fmla="*/ 1252 w 1348"/>
                  <a:gd name="T1" fmla="*/ 0 h 899"/>
                  <a:gd name="T2" fmla="*/ 96 w 1348"/>
                  <a:gd name="T3" fmla="*/ 0 h 899"/>
                  <a:gd name="T4" fmla="*/ 0 w 1348"/>
                  <a:gd name="T5" fmla="*/ 95 h 899"/>
                  <a:gd name="T6" fmla="*/ 0 w 1348"/>
                  <a:gd name="T7" fmla="*/ 803 h 899"/>
                  <a:gd name="T8" fmla="*/ 96 w 1348"/>
                  <a:gd name="T9" fmla="*/ 899 h 899"/>
                  <a:gd name="T10" fmla="*/ 1252 w 1348"/>
                  <a:gd name="T11" fmla="*/ 899 h 899"/>
                  <a:gd name="T12" fmla="*/ 1348 w 1348"/>
                  <a:gd name="T13" fmla="*/ 803 h 899"/>
                  <a:gd name="T14" fmla="*/ 1348 w 1348"/>
                  <a:gd name="T15" fmla="*/ 95 h 899"/>
                  <a:gd name="T16" fmla="*/ 1252 w 1348"/>
                  <a:gd name="T17" fmla="*/ 0 h 899"/>
                  <a:gd name="T18" fmla="*/ 1291 w 1348"/>
                  <a:gd name="T19" fmla="*/ 803 h 899"/>
                  <a:gd name="T20" fmla="*/ 1252 w 1348"/>
                  <a:gd name="T21" fmla="*/ 843 h 899"/>
                  <a:gd name="T22" fmla="*/ 96 w 1348"/>
                  <a:gd name="T23" fmla="*/ 843 h 899"/>
                  <a:gd name="T24" fmla="*/ 56 w 1348"/>
                  <a:gd name="T25" fmla="*/ 803 h 899"/>
                  <a:gd name="T26" fmla="*/ 56 w 1348"/>
                  <a:gd name="T27" fmla="*/ 95 h 899"/>
                  <a:gd name="T28" fmla="*/ 96 w 1348"/>
                  <a:gd name="T29" fmla="*/ 56 h 899"/>
                  <a:gd name="T30" fmla="*/ 1252 w 1348"/>
                  <a:gd name="T31" fmla="*/ 56 h 899"/>
                  <a:gd name="T32" fmla="*/ 1291 w 1348"/>
                  <a:gd name="T33" fmla="*/ 95 h 899"/>
                  <a:gd name="T34" fmla="*/ 1291 w 1348"/>
                  <a:gd name="T35" fmla="*/ 803 h 8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348" h="899">
                    <a:moveTo>
                      <a:pt x="1252" y="0"/>
                    </a:moveTo>
                    <a:cubicBezTo>
                      <a:pt x="96" y="0"/>
                      <a:pt x="96" y="0"/>
                      <a:pt x="96" y="0"/>
                    </a:cubicBezTo>
                    <a:cubicBezTo>
                      <a:pt x="43" y="0"/>
                      <a:pt x="0" y="43"/>
                      <a:pt x="0" y="95"/>
                    </a:cubicBezTo>
                    <a:cubicBezTo>
                      <a:pt x="0" y="803"/>
                      <a:pt x="0" y="803"/>
                      <a:pt x="0" y="803"/>
                    </a:cubicBezTo>
                    <a:cubicBezTo>
                      <a:pt x="0" y="856"/>
                      <a:pt x="43" y="899"/>
                      <a:pt x="96" y="899"/>
                    </a:cubicBezTo>
                    <a:cubicBezTo>
                      <a:pt x="1252" y="899"/>
                      <a:pt x="1252" y="899"/>
                      <a:pt x="1252" y="899"/>
                    </a:cubicBezTo>
                    <a:cubicBezTo>
                      <a:pt x="1305" y="899"/>
                      <a:pt x="1348" y="856"/>
                      <a:pt x="1348" y="803"/>
                    </a:cubicBezTo>
                    <a:cubicBezTo>
                      <a:pt x="1348" y="95"/>
                      <a:pt x="1348" y="95"/>
                      <a:pt x="1348" y="95"/>
                    </a:cubicBezTo>
                    <a:cubicBezTo>
                      <a:pt x="1348" y="43"/>
                      <a:pt x="1305" y="0"/>
                      <a:pt x="1252" y="0"/>
                    </a:cubicBezTo>
                    <a:close/>
                    <a:moveTo>
                      <a:pt x="1291" y="803"/>
                    </a:moveTo>
                    <a:cubicBezTo>
                      <a:pt x="1291" y="825"/>
                      <a:pt x="1274" y="843"/>
                      <a:pt x="1252" y="843"/>
                    </a:cubicBezTo>
                    <a:cubicBezTo>
                      <a:pt x="96" y="843"/>
                      <a:pt x="96" y="843"/>
                      <a:pt x="96" y="843"/>
                    </a:cubicBezTo>
                    <a:cubicBezTo>
                      <a:pt x="74" y="843"/>
                      <a:pt x="56" y="825"/>
                      <a:pt x="56" y="803"/>
                    </a:cubicBezTo>
                    <a:cubicBezTo>
                      <a:pt x="56" y="95"/>
                      <a:pt x="56" y="95"/>
                      <a:pt x="56" y="95"/>
                    </a:cubicBezTo>
                    <a:cubicBezTo>
                      <a:pt x="56" y="74"/>
                      <a:pt x="74" y="56"/>
                      <a:pt x="96" y="56"/>
                    </a:cubicBezTo>
                    <a:cubicBezTo>
                      <a:pt x="1252" y="56"/>
                      <a:pt x="1252" y="56"/>
                      <a:pt x="1252" y="56"/>
                    </a:cubicBezTo>
                    <a:cubicBezTo>
                      <a:pt x="1274" y="56"/>
                      <a:pt x="1291" y="74"/>
                      <a:pt x="1291" y="95"/>
                    </a:cubicBezTo>
                    <a:lnTo>
                      <a:pt x="1291" y="80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/>
              </a:p>
            </p:txBody>
          </p:sp>
          <p:sp>
            <p:nvSpPr>
              <p:cNvPr id="24" name="Freeform: Shape 36"/>
              <p:cNvSpPr/>
              <p:nvPr/>
            </p:nvSpPr>
            <p:spPr bwMode="auto">
              <a:xfrm>
                <a:off x="3059113" y="4321176"/>
                <a:ext cx="631825" cy="630238"/>
              </a:xfrm>
              <a:custGeom>
                <a:avLst/>
                <a:gdLst>
                  <a:gd name="T0" fmla="*/ 84 w 168"/>
                  <a:gd name="T1" fmla="*/ 0 h 168"/>
                  <a:gd name="T2" fmla="*/ 0 w 168"/>
                  <a:gd name="T3" fmla="*/ 84 h 168"/>
                  <a:gd name="T4" fmla="*/ 84 w 168"/>
                  <a:gd name="T5" fmla="*/ 168 h 168"/>
                  <a:gd name="T6" fmla="*/ 168 w 168"/>
                  <a:gd name="T7" fmla="*/ 84 h 168"/>
                  <a:gd name="T8" fmla="*/ 84 w 168"/>
                  <a:gd name="T9" fmla="*/ 0 h 168"/>
                  <a:gd name="T10" fmla="*/ 84 w 168"/>
                  <a:gd name="T11" fmla="*/ 112 h 168"/>
                  <a:gd name="T12" fmla="*/ 56 w 168"/>
                  <a:gd name="T13" fmla="*/ 84 h 168"/>
                  <a:gd name="T14" fmla="*/ 84 w 168"/>
                  <a:gd name="T15" fmla="*/ 56 h 168"/>
                  <a:gd name="T16" fmla="*/ 112 w 168"/>
                  <a:gd name="T17" fmla="*/ 84 h 168"/>
                  <a:gd name="T18" fmla="*/ 84 w 168"/>
                  <a:gd name="T19" fmla="*/ 112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8" h="168">
                    <a:moveTo>
                      <a:pt x="84" y="0"/>
                    </a:moveTo>
                    <a:cubicBezTo>
                      <a:pt x="38" y="0"/>
                      <a:pt x="0" y="38"/>
                      <a:pt x="0" y="84"/>
                    </a:cubicBezTo>
                    <a:cubicBezTo>
                      <a:pt x="0" y="131"/>
                      <a:pt x="38" y="168"/>
                      <a:pt x="84" y="168"/>
                    </a:cubicBezTo>
                    <a:cubicBezTo>
                      <a:pt x="130" y="168"/>
                      <a:pt x="168" y="131"/>
                      <a:pt x="168" y="84"/>
                    </a:cubicBezTo>
                    <a:cubicBezTo>
                      <a:pt x="168" y="38"/>
                      <a:pt x="130" y="0"/>
                      <a:pt x="84" y="0"/>
                    </a:cubicBezTo>
                    <a:close/>
                    <a:moveTo>
                      <a:pt x="84" y="112"/>
                    </a:moveTo>
                    <a:cubicBezTo>
                      <a:pt x="68" y="112"/>
                      <a:pt x="56" y="100"/>
                      <a:pt x="56" y="84"/>
                    </a:cubicBezTo>
                    <a:cubicBezTo>
                      <a:pt x="56" y="69"/>
                      <a:pt x="68" y="56"/>
                      <a:pt x="84" y="56"/>
                    </a:cubicBezTo>
                    <a:cubicBezTo>
                      <a:pt x="99" y="56"/>
                      <a:pt x="112" y="69"/>
                      <a:pt x="112" y="84"/>
                    </a:cubicBezTo>
                    <a:cubicBezTo>
                      <a:pt x="112" y="100"/>
                      <a:pt x="99" y="112"/>
                      <a:pt x="84" y="1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/>
              </a:p>
            </p:txBody>
          </p:sp>
          <p:sp>
            <p:nvSpPr>
              <p:cNvPr id="25" name="Freeform: Shape 37"/>
              <p:cNvSpPr/>
              <p:nvPr/>
            </p:nvSpPr>
            <p:spPr bwMode="auto">
              <a:xfrm>
                <a:off x="2528888" y="2533651"/>
                <a:ext cx="628650" cy="1262063"/>
              </a:xfrm>
              <a:custGeom>
                <a:avLst/>
                <a:gdLst>
                  <a:gd name="T0" fmla="*/ 125 w 167"/>
                  <a:gd name="T1" fmla="*/ 0 h 336"/>
                  <a:gd name="T2" fmla="*/ 42 w 167"/>
                  <a:gd name="T3" fmla="*/ 0 h 336"/>
                  <a:gd name="T4" fmla="*/ 0 w 167"/>
                  <a:gd name="T5" fmla="*/ 42 h 336"/>
                  <a:gd name="T6" fmla="*/ 0 w 167"/>
                  <a:gd name="T7" fmla="*/ 294 h 336"/>
                  <a:gd name="T8" fmla="*/ 42 w 167"/>
                  <a:gd name="T9" fmla="*/ 336 h 336"/>
                  <a:gd name="T10" fmla="*/ 125 w 167"/>
                  <a:gd name="T11" fmla="*/ 336 h 336"/>
                  <a:gd name="T12" fmla="*/ 167 w 167"/>
                  <a:gd name="T13" fmla="*/ 294 h 336"/>
                  <a:gd name="T14" fmla="*/ 167 w 167"/>
                  <a:gd name="T15" fmla="*/ 42 h 336"/>
                  <a:gd name="T16" fmla="*/ 125 w 167"/>
                  <a:gd name="T17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7" h="336">
                    <a:moveTo>
                      <a:pt x="125" y="0"/>
                    </a:moveTo>
                    <a:cubicBezTo>
                      <a:pt x="42" y="0"/>
                      <a:pt x="42" y="0"/>
                      <a:pt x="42" y="0"/>
                    </a:cubicBezTo>
                    <a:cubicBezTo>
                      <a:pt x="19" y="0"/>
                      <a:pt x="0" y="18"/>
                      <a:pt x="0" y="42"/>
                    </a:cubicBezTo>
                    <a:cubicBezTo>
                      <a:pt x="0" y="294"/>
                      <a:pt x="0" y="294"/>
                      <a:pt x="0" y="294"/>
                    </a:cubicBezTo>
                    <a:cubicBezTo>
                      <a:pt x="0" y="317"/>
                      <a:pt x="19" y="336"/>
                      <a:pt x="42" y="336"/>
                    </a:cubicBezTo>
                    <a:cubicBezTo>
                      <a:pt x="125" y="336"/>
                      <a:pt x="125" y="336"/>
                      <a:pt x="125" y="336"/>
                    </a:cubicBezTo>
                    <a:cubicBezTo>
                      <a:pt x="148" y="336"/>
                      <a:pt x="167" y="317"/>
                      <a:pt x="167" y="294"/>
                    </a:cubicBezTo>
                    <a:cubicBezTo>
                      <a:pt x="167" y="42"/>
                      <a:pt x="167" y="42"/>
                      <a:pt x="167" y="42"/>
                    </a:cubicBezTo>
                    <a:cubicBezTo>
                      <a:pt x="167" y="18"/>
                      <a:pt x="148" y="0"/>
                      <a:pt x="12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/>
              </a:p>
            </p:txBody>
          </p:sp>
          <p:sp>
            <p:nvSpPr>
              <p:cNvPr id="26" name="Freeform: Shape 38"/>
              <p:cNvSpPr/>
              <p:nvPr/>
            </p:nvSpPr>
            <p:spPr bwMode="auto">
              <a:xfrm>
                <a:off x="4632326" y="1266826"/>
                <a:ext cx="635000" cy="2528888"/>
              </a:xfrm>
              <a:custGeom>
                <a:avLst/>
                <a:gdLst>
                  <a:gd name="T0" fmla="*/ 126 w 169"/>
                  <a:gd name="T1" fmla="*/ 0 h 673"/>
                  <a:gd name="T2" fmla="*/ 42 w 169"/>
                  <a:gd name="T3" fmla="*/ 0 h 673"/>
                  <a:gd name="T4" fmla="*/ 0 w 169"/>
                  <a:gd name="T5" fmla="*/ 41 h 673"/>
                  <a:gd name="T6" fmla="*/ 0 w 169"/>
                  <a:gd name="T7" fmla="*/ 632 h 673"/>
                  <a:gd name="T8" fmla="*/ 42 w 169"/>
                  <a:gd name="T9" fmla="*/ 673 h 673"/>
                  <a:gd name="T10" fmla="*/ 126 w 169"/>
                  <a:gd name="T11" fmla="*/ 673 h 673"/>
                  <a:gd name="T12" fmla="*/ 169 w 169"/>
                  <a:gd name="T13" fmla="*/ 632 h 673"/>
                  <a:gd name="T14" fmla="*/ 169 w 169"/>
                  <a:gd name="T15" fmla="*/ 41 h 673"/>
                  <a:gd name="T16" fmla="*/ 126 w 169"/>
                  <a:gd name="T17" fmla="*/ 0 h 6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9" h="673">
                    <a:moveTo>
                      <a:pt x="126" y="0"/>
                    </a:moveTo>
                    <a:cubicBezTo>
                      <a:pt x="42" y="0"/>
                      <a:pt x="42" y="0"/>
                      <a:pt x="42" y="0"/>
                    </a:cubicBezTo>
                    <a:cubicBezTo>
                      <a:pt x="19" y="0"/>
                      <a:pt x="0" y="19"/>
                      <a:pt x="0" y="41"/>
                    </a:cubicBezTo>
                    <a:cubicBezTo>
                      <a:pt x="0" y="632"/>
                      <a:pt x="0" y="632"/>
                      <a:pt x="0" y="632"/>
                    </a:cubicBezTo>
                    <a:cubicBezTo>
                      <a:pt x="0" y="655"/>
                      <a:pt x="19" y="673"/>
                      <a:pt x="42" y="673"/>
                    </a:cubicBezTo>
                    <a:cubicBezTo>
                      <a:pt x="126" y="673"/>
                      <a:pt x="126" y="673"/>
                      <a:pt x="126" y="673"/>
                    </a:cubicBezTo>
                    <a:cubicBezTo>
                      <a:pt x="150" y="673"/>
                      <a:pt x="169" y="655"/>
                      <a:pt x="169" y="632"/>
                    </a:cubicBezTo>
                    <a:cubicBezTo>
                      <a:pt x="169" y="41"/>
                      <a:pt x="169" y="41"/>
                      <a:pt x="169" y="41"/>
                    </a:cubicBezTo>
                    <a:cubicBezTo>
                      <a:pt x="169" y="19"/>
                      <a:pt x="150" y="0"/>
                      <a:pt x="12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/>
              </a:p>
            </p:txBody>
          </p:sp>
          <p:sp>
            <p:nvSpPr>
              <p:cNvPr id="27" name="Freeform: Shape 39"/>
              <p:cNvSpPr/>
              <p:nvPr/>
            </p:nvSpPr>
            <p:spPr bwMode="auto">
              <a:xfrm>
                <a:off x="3584576" y="2112963"/>
                <a:ext cx="627063" cy="1682750"/>
              </a:xfrm>
              <a:custGeom>
                <a:avLst/>
                <a:gdLst>
                  <a:gd name="T0" fmla="*/ 125 w 167"/>
                  <a:gd name="T1" fmla="*/ 0 h 448"/>
                  <a:gd name="T2" fmla="*/ 41 w 167"/>
                  <a:gd name="T3" fmla="*/ 0 h 448"/>
                  <a:gd name="T4" fmla="*/ 0 w 167"/>
                  <a:gd name="T5" fmla="*/ 40 h 448"/>
                  <a:gd name="T6" fmla="*/ 0 w 167"/>
                  <a:gd name="T7" fmla="*/ 407 h 448"/>
                  <a:gd name="T8" fmla="*/ 41 w 167"/>
                  <a:gd name="T9" fmla="*/ 448 h 448"/>
                  <a:gd name="T10" fmla="*/ 125 w 167"/>
                  <a:gd name="T11" fmla="*/ 448 h 448"/>
                  <a:gd name="T12" fmla="*/ 167 w 167"/>
                  <a:gd name="T13" fmla="*/ 407 h 448"/>
                  <a:gd name="T14" fmla="*/ 167 w 167"/>
                  <a:gd name="T15" fmla="*/ 40 h 448"/>
                  <a:gd name="T16" fmla="*/ 125 w 167"/>
                  <a:gd name="T17" fmla="*/ 0 h 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7" h="448">
                    <a:moveTo>
                      <a:pt x="125" y="0"/>
                    </a:moveTo>
                    <a:cubicBezTo>
                      <a:pt x="41" y="0"/>
                      <a:pt x="41" y="0"/>
                      <a:pt x="41" y="0"/>
                    </a:cubicBezTo>
                    <a:cubicBezTo>
                      <a:pt x="18" y="0"/>
                      <a:pt x="0" y="18"/>
                      <a:pt x="0" y="40"/>
                    </a:cubicBezTo>
                    <a:cubicBezTo>
                      <a:pt x="0" y="407"/>
                      <a:pt x="0" y="407"/>
                      <a:pt x="0" y="407"/>
                    </a:cubicBezTo>
                    <a:cubicBezTo>
                      <a:pt x="0" y="430"/>
                      <a:pt x="18" y="448"/>
                      <a:pt x="41" y="448"/>
                    </a:cubicBezTo>
                    <a:cubicBezTo>
                      <a:pt x="125" y="448"/>
                      <a:pt x="125" y="448"/>
                      <a:pt x="125" y="448"/>
                    </a:cubicBezTo>
                    <a:cubicBezTo>
                      <a:pt x="148" y="448"/>
                      <a:pt x="167" y="430"/>
                      <a:pt x="167" y="407"/>
                    </a:cubicBezTo>
                    <a:cubicBezTo>
                      <a:pt x="167" y="40"/>
                      <a:pt x="167" y="40"/>
                      <a:pt x="167" y="40"/>
                    </a:cubicBezTo>
                    <a:cubicBezTo>
                      <a:pt x="167" y="18"/>
                      <a:pt x="148" y="0"/>
                      <a:pt x="12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/>
              </a:p>
            </p:txBody>
          </p:sp>
          <p:sp>
            <p:nvSpPr>
              <p:cNvPr id="28" name="Freeform: Shape 40"/>
              <p:cNvSpPr/>
              <p:nvPr/>
            </p:nvSpPr>
            <p:spPr bwMode="auto">
              <a:xfrm>
                <a:off x="1474788" y="1687513"/>
                <a:ext cx="633413" cy="2108200"/>
              </a:xfrm>
              <a:custGeom>
                <a:avLst/>
                <a:gdLst>
                  <a:gd name="T0" fmla="*/ 127 w 169"/>
                  <a:gd name="T1" fmla="*/ 0 h 561"/>
                  <a:gd name="T2" fmla="*/ 43 w 169"/>
                  <a:gd name="T3" fmla="*/ 0 h 561"/>
                  <a:gd name="T4" fmla="*/ 0 w 169"/>
                  <a:gd name="T5" fmla="*/ 40 h 561"/>
                  <a:gd name="T6" fmla="*/ 0 w 169"/>
                  <a:gd name="T7" fmla="*/ 521 h 561"/>
                  <a:gd name="T8" fmla="*/ 43 w 169"/>
                  <a:gd name="T9" fmla="*/ 561 h 561"/>
                  <a:gd name="T10" fmla="*/ 127 w 169"/>
                  <a:gd name="T11" fmla="*/ 561 h 561"/>
                  <a:gd name="T12" fmla="*/ 169 w 169"/>
                  <a:gd name="T13" fmla="*/ 521 h 561"/>
                  <a:gd name="T14" fmla="*/ 169 w 169"/>
                  <a:gd name="T15" fmla="*/ 40 h 561"/>
                  <a:gd name="T16" fmla="*/ 127 w 169"/>
                  <a:gd name="T17" fmla="*/ 0 h 5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9" h="561">
                    <a:moveTo>
                      <a:pt x="127" y="0"/>
                    </a:moveTo>
                    <a:cubicBezTo>
                      <a:pt x="43" y="0"/>
                      <a:pt x="43" y="0"/>
                      <a:pt x="43" y="0"/>
                    </a:cubicBezTo>
                    <a:cubicBezTo>
                      <a:pt x="19" y="0"/>
                      <a:pt x="0" y="18"/>
                      <a:pt x="0" y="40"/>
                    </a:cubicBezTo>
                    <a:cubicBezTo>
                      <a:pt x="0" y="521"/>
                      <a:pt x="0" y="521"/>
                      <a:pt x="0" y="521"/>
                    </a:cubicBezTo>
                    <a:cubicBezTo>
                      <a:pt x="0" y="543"/>
                      <a:pt x="19" y="561"/>
                      <a:pt x="43" y="561"/>
                    </a:cubicBezTo>
                    <a:cubicBezTo>
                      <a:pt x="127" y="561"/>
                      <a:pt x="127" y="561"/>
                      <a:pt x="127" y="561"/>
                    </a:cubicBezTo>
                    <a:cubicBezTo>
                      <a:pt x="150" y="561"/>
                      <a:pt x="169" y="543"/>
                      <a:pt x="169" y="521"/>
                    </a:cubicBezTo>
                    <a:cubicBezTo>
                      <a:pt x="169" y="40"/>
                      <a:pt x="169" y="40"/>
                      <a:pt x="169" y="40"/>
                    </a:cubicBezTo>
                    <a:cubicBezTo>
                      <a:pt x="169" y="18"/>
                      <a:pt x="150" y="0"/>
                      <a:pt x="127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/>
              </a:p>
            </p:txBody>
          </p:sp>
        </p:grpSp>
        <p:sp>
          <p:nvSpPr>
            <p:cNvPr id="19" name="TextBox 44"/>
            <p:cNvSpPr txBox="1"/>
            <p:nvPr/>
          </p:nvSpPr>
          <p:spPr>
            <a:xfrm>
              <a:off x="4642594" y="1313997"/>
              <a:ext cx="3643312" cy="1129665"/>
            </a:xfrm>
            <a:prstGeom prst="rect">
              <a:avLst/>
            </a:prstGeom>
          </p:spPr>
          <p:txBody>
            <a:bodyPr vert="horz" wrap="square" lIns="480000" tIns="0" rIns="0" bIns="0" anchor="ctr" anchorCtr="0">
              <a:normAutofit/>
            </a:bodyPr>
            <a:lstStyle/>
            <a:p>
              <a:pPr algn="l">
                <a:lnSpc>
                  <a:spcPct val="120000"/>
                </a:lnSpc>
              </a:pPr>
              <a:r>
                <a:rPr lang="en-US" altLang="zh-CN" sz="1400">
                  <a:solidFill>
                    <a:schemeClr val="dk1">
                      <a:lumMod val="100000"/>
                    </a:schemeClr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       </a:t>
              </a:r>
              <a:r>
                <a:rPr lang="zh-CN" altLang="en-US" sz="1400">
                  <a:solidFill>
                    <a:schemeClr val="dk1">
                      <a:lumMod val="100000"/>
                    </a:schemeClr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在Photoshop中，填充命令包括使用油漆桶工具填充颜色或图案，以及使用“填充”命令填充颜色或图案。  “ 填充”命令的一项重要功能是可以有效地保护图像中的透明区域，有针对性地填充图像。</a:t>
              </a: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1018540" y="1969770"/>
            <a:ext cx="45262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填充命令是对选区或图层填充颜色或图案。</a:t>
            </a:r>
          </a:p>
        </p:txBody>
      </p:sp>
      <p:grpSp>
        <p:nvGrpSpPr>
          <p:cNvPr id="33" name="组合 32"/>
          <p:cNvGrpSpPr/>
          <p:nvPr/>
        </p:nvGrpSpPr>
        <p:grpSpPr>
          <a:xfrm>
            <a:off x="0" y="260350"/>
            <a:ext cx="680085" cy="431800"/>
            <a:chOff x="0" y="410"/>
            <a:chExt cx="1071" cy="680"/>
          </a:xfrm>
        </p:grpSpPr>
        <p:sp>
          <p:nvSpPr>
            <p:cNvPr id="36" name="Rectangle 3      (向天歌演示原创作品：www.TopPPT.cn)"/>
            <p:cNvSpPr/>
            <p:nvPr/>
          </p:nvSpPr>
          <p:spPr>
            <a:xfrm>
              <a:off x="0" y="410"/>
              <a:ext cx="642" cy="680"/>
            </a:xfrm>
            <a:prstGeom prst="rect">
              <a:avLst/>
            </a:prstGeom>
            <a:solidFill>
              <a:srgbClr val="21A3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Microsoft YaHei" panose="020B0503020204020204" pitchFamily="34" charset="-122"/>
              </a:endParaRPr>
            </a:p>
          </p:txBody>
        </p:sp>
        <p:sp>
          <p:nvSpPr>
            <p:cNvPr id="37" name="Rectangle 4      (向天歌演示原创作品：www.TopPPT.cn)"/>
            <p:cNvSpPr/>
            <p:nvPr/>
          </p:nvSpPr>
          <p:spPr>
            <a:xfrm>
              <a:off x="755" y="410"/>
              <a:ext cx="113" cy="680"/>
            </a:xfrm>
            <a:prstGeom prst="rect">
              <a:avLst/>
            </a:prstGeom>
            <a:solidFill>
              <a:srgbClr val="21A3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Microsoft YaHei" panose="020B0503020204020204" pitchFamily="34" charset="-122"/>
              </a:endParaRPr>
            </a:p>
          </p:txBody>
        </p:sp>
        <p:sp>
          <p:nvSpPr>
            <p:cNvPr id="38" name="Rectangle 5      (向天歌演示原创作品：www.TopPPT.cn)"/>
            <p:cNvSpPr/>
            <p:nvPr/>
          </p:nvSpPr>
          <p:spPr>
            <a:xfrm>
              <a:off x="971" y="731"/>
              <a:ext cx="100" cy="353"/>
            </a:xfrm>
            <a:prstGeom prst="rect">
              <a:avLst/>
            </a:prstGeom>
            <a:solidFill>
              <a:srgbClr val="21A3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Microsoft YaHei" panose="020B0503020204020204" pitchFamily="34" charset="-122"/>
              </a:endParaRPr>
            </a:p>
          </p:txBody>
        </p:sp>
      </p:grpSp>
      <p:sp>
        <p:nvSpPr>
          <p:cNvPr id="39" name="TextBox 6      (向天歌演示原创作品：www.TopPPT.cn)"/>
          <p:cNvSpPr txBox="1"/>
          <p:nvPr/>
        </p:nvSpPr>
        <p:spPr>
          <a:xfrm>
            <a:off x="680085" y="375920"/>
            <a:ext cx="24815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Photoshop</a:t>
            </a:r>
            <a:r>
              <a:rPr lang="zh-CN" altLang="en-US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基础认知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58971" y="2821970"/>
            <a:ext cx="10304779" cy="2472584"/>
            <a:chOff x="557322" y="951570"/>
            <a:chExt cx="7728584" cy="1854438"/>
          </a:xfrm>
        </p:grpSpPr>
        <p:sp>
          <p:nvSpPr>
            <p:cNvPr id="4" name="Freeform: Shape 8"/>
            <p:cNvSpPr/>
            <p:nvPr/>
          </p:nvSpPr>
          <p:spPr>
            <a:xfrm>
              <a:off x="2689056" y="1521888"/>
              <a:ext cx="1953735" cy="397094"/>
            </a:xfrm>
            <a:custGeom>
              <a:avLst/>
              <a:gdLst>
                <a:gd name="connsiteX0" fmla="*/ 0 w 2604980"/>
                <a:gd name="connsiteY0" fmla="*/ 0 h 529458"/>
                <a:gd name="connsiteX1" fmla="*/ 2516735 w 2604980"/>
                <a:gd name="connsiteY1" fmla="*/ 0 h 529458"/>
                <a:gd name="connsiteX2" fmla="*/ 2604980 w 2604980"/>
                <a:gd name="connsiteY2" fmla="*/ 88245 h 529458"/>
                <a:gd name="connsiteX3" fmla="*/ 2604980 w 2604980"/>
                <a:gd name="connsiteY3" fmla="*/ 441213 h 529458"/>
                <a:gd name="connsiteX4" fmla="*/ 2516735 w 2604980"/>
                <a:gd name="connsiteY4" fmla="*/ 529458 h 529458"/>
                <a:gd name="connsiteX5" fmla="*/ 0 w 2604980"/>
                <a:gd name="connsiteY5" fmla="*/ 529458 h 529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04980" h="529458">
                  <a:moveTo>
                    <a:pt x="0" y="0"/>
                  </a:moveTo>
                  <a:lnTo>
                    <a:pt x="2516735" y="0"/>
                  </a:lnTo>
                  <a:cubicBezTo>
                    <a:pt x="2565471" y="0"/>
                    <a:pt x="2604980" y="39509"/>
                    <a:pt x="2604980" y="88245"/>
                  </a:cubicBezTo>
                  <a:lnTo>
                    <a:pt x="2604980" y="441213"/>
                  </a:lnTo>
                  <a:cubicBezTo>
                    <a:pt x="2604980" y="489949"/>
                    <a:pt x="2565471" y="529458"/>
                    <a:pt x="2516735" y="529458"/>
                  </a:cubicBezTo>
                  <a:lnTo>
                    <a:pt x="0" y="529458"/>
                  </a:lnTo>
                  <a:close/>
                </a:path>
              </a:pathLst>
            </a:custGeom>
            <a:solidFill>
              <a:srgbClr val="0D4A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algn="ctr"/>
              <a:r>
                <a:rPr lang="zh-CN" altLang="en-US" sz="240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绘制</a:t>
              </a:r>
            </a:p>
          </p:txBody>
        </p:sp>
        <p:sp>
          <p:nvSpPr>
            <p:cNvPr id="5" name="Freeform: Shape 9"/>
            <p:cNvSpPr/>
            <p:nvPr/>
          </p:nvSpPr>
          <p:spPr>
            <a:xfrm rot="16200000">
              <a:off x="2490212" y="1720137"/>
              <a:ext cx="145987" cy="251702"/>
            </a:xfrm>
            <a:custGeom>
              <a:avLst/>
              <a:gdLst>
                <a:gd name="connsiteX0" fmla="*/ 194649 w 194649"/>
                <a:gd name="connsiteY0" fmla="*/ 335602 h 335602"/>
                <a:gd name="connsiteX1" fmla="*/ 0 w 194649"/>
                <a:gd name="connsiteY1" fmla="*/ 335602 h 335602"/>
                <a:gd name="connsiteX2" fmla="*/ 0 w 194649"/>
                <a:gd name="connsiteY2" fmla="*/ 0 h 335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4649" h="335602">
                  <a:moveTo>
                    <a:pt x="194649" y="335602"/>
                  </a:moveTo>
                  <a:lnTo>
                    <a:pt x="0" y="3356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D4A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/>
            </a:p>
          </p:txBody>
        </p:sp>
        <p:sp>
          <p:nvSpPr>
            <p:cNvPr id="6" name="Freeform: Shape 6"/>
            <p:cNvSpPr/>
            <p:nvPr/>
          </p:nvSpPr>
          <p:spPr>
            <a:xfrm rot="16200000">
              <a:off x="2500429" y="1858381"/>
              <a:ext cx="145988" cy="251702"/>
            </a:xfrm>
            <a:custGeom>
              <a:avLst/>
              <a:gdLst>
                <a:gd name="connsiteX0" fmla="*/ 194651 w 194651"/>
                <a:gd name="connsiteY0" fmla="*/ 1 h 335603"/>
                <a:gd name="connsiteX1" fmla="*/ 194651 w 194651"/>
                <a:gd name="connsiteY1" fmla="*/ 335603 h 335603"/>
                <a:gd name="connsiteX2" fmla="*/ 0 w 194651"/>
                <a:gd name="connsiteY2" fmla="*/ 335603 h 335603"/>
                <a:gd name="connsiteX3" fmla="*/ 194650 w 194651"/>
                <a:gd name="connsiteY3" fmla="*/ 0 h 335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4651" h="335603">
                  <a:moveTo>
                    <a:pt x="194651" y="1"/>
                  </a:moveTo>
                  <a:lnTo>
                    <a:pt x="194651" y="335603"/>
                  </a:lnTo>
                  <a:lnTo>
                    <a:pt x="0" y="335603"/>
                  </a:lnTo>
                  <a:lnTo>
                    <a:pt x="194650" y="0"/>
                  </a:lnTo>
                  <a:close/>
                </a:path>
              </a:pathLst>
            </a:custGeom>
            <a:solidFill>
              <a:srgbClr val="21A3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/>
            </a:p>
          </p:txBody>
        </p:sp>
        <p:sp>
          <p:nvSpPr>
            <p:cNvPr id="7" name="Freeform: Shape 7"/>
            <p:cNvSpPr/>
            <p:nvPr/>
          </p:nvSpPr>
          <p:spPr>
            <a:xfrm>
              <a:off x="2699274" y="1911238"/>
              <a:ext cx="1953735" cy="397094"/>
            </a:xfrm>
            <a:custGeom>
              <a:avLst/>
              <a:gdLst>
                <a:gd name="connsiteX0" fmla="*/ 0 w 2604980"/>
                <a:gd name="connsiteY0" fmla="*/ 0 h 529458"/>
                <a:gd name="connsiteX1" fmla="*/ 2516735 w 2604980"/>
                <a:gd name="connsiteY1" fmla="*/ 0 h 529458"/>
                <a:gd name="connsiteX2" fmla="*/ 2604980 w 2604980"/>
                <a:gd name="connsiteY2" fmla="*/ 88245 h 529458"/>
                <a:gd name="connsiteX3" fmla="*/ 2604980 w 2604980"/>
                <a:gd name="connsiteY3" fmla="*/ 441213 h 529458"/>
                <a:gd name="connsiteX4" fmla="*/ 2516735 w 2604980"/>
                <a:gd name="connsiteY4" fmla="*/ 529458 h 529458"/>
                <a:gd name="connsiteX5" fmla="*/ 0 w 2604980"/>
                <a:gd name="connsiteY5" fmla="*/ 529458 h 529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04980" h="529458">
                  <a:moveTo>
                    <a:pt x="0" y="0"/>
                  </a:moveTo>
                  <a:lnTo>
                    <a:pt x="2516735" y="0"/>
                  </a:lnTo>
                  <a:cubicBezTo>
                    <a:pt x="2565471" y="0"/>
                    <a:pt x="2604980" y="39509"/>
                    <a:pt x="2604980" y="88245"/>
                  </a:cubicBezTo>
                  <a:lnTo>
                    <a:pt x="2604980" y="441213"/>
                  </a:lnTo>
                  <a:cubicBezTo>
                    <a:pt x="2604980" y="489949"/>
                    <a:pt x="2565471" y="529458"/>
                    <a:pt x="2516735" y="529458"/>
                  </a:cubicBezTo>
                  <a:lnTo>
                    <a:pt x="0" y="529458"/>
                  </a:lnTo>
                  <a:close/>
                </a:path>
              </a:pathLst>
            </a:custGeom>
            <a:solidFill>
              <a:srgbClr val="21A3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algn="ctr"/>
              <a:r>
                <a:rPr lang="zh-CN" altLang="en-US" sz="1600" dirty="0">
                  <a:latin typeface="Microsoft YaHei" panose="020B0503020204020204" pitchFamily="34" charset="-122"/>
                  <a:ea typeface="Microsoft YaHei" panose="020B0503020204020204" pitchFamily="34" charset="-122"/>
                  <a:cs typeface="Microsoft YaHei" panose="020B0503020204020204" pitchFamily="34" charset="-122"/>
                </a:rPr>
                <a:t>橡皮擦</a:t>
              </a:r>
            </a:p>
          </p:txBody>
        </p:sp>
        <p:grpSp>
          <p:nvGrpSpPr>
            <p:cNvPr id="12" name="Group 21"/>
            <p:cNvGrpSpPr/>
            <p:nvPr/>
          </p:nvGrpSpPr>
          <p:grpSpPr>
            <a:xfrm>
              <a:off x="557322" y="951570"/>
              <a:ext cx="1854438" cy="1854438"/>
              <a:chOff x="484285" y="1616468"/>
              <a:chExt cx="2472584" cy="2472584"/>
            </a:xfrm>
          </p:grpSpPr>
          <p:sp>
            <p:nvSpPr>
              <p:cNvPr id="31" name="Freeform: Shape 22"/>
              <p:cNvSpPr/>
              <p:nvPr/>
            </p:nvSpPr>
            <p:spPr bwMode="auto">
              <a:xfrm rot="4026370">
                <a:off x="484285" y="1616468"/>
                <a:ext cx="2472584" cy="2472584"/>
              </a:xfrm>
              <a:custGeom>
                <a:avLst/>
                <a:gdLst>
                  <a:gd name="T0" fmla="*/ 2147483647 w 2622"/>
                  <a:gd name="T1" fmla="*/ 2147483647 h 2622"/>
                  <a:gd name="T2" fmla="*/ 2147483647 w 2622"/>
                  <a:gd name="T3" fmla="*/ 2147483647 h 2622"/>
                  <a:gd name="T4" fmla="*/ 2147483647 w 2622"/>
                  <a:gd name="T5" fmla="*/ 2147483647 h 2622"/>
                  <a:gd name="T6" fmla="*/ 2147483647 w 2622"/>
                  <a:gd name="T7" fmla="*/ 2147483647 h 2622"/>
                  <a:gd name="T8" fmla="*/ 2147483647 w 2622"/>
                  <a:gd name="T9" fmla="*/ 2147483647 h 2622"/>
                  <a:gd name="T10" fmla="*/ 2147483647 w 2622"/>
                  <a:gd name="T11" fmla="*/ 2147483647 h 2622"/>
                  <a:gd name="T12" fmla="*/ 2147483647 w 2622"/>
                  <a:gd name="T13" fmla="*/ 2147483647 h 2622"/>
                  <a:gd name="T14" fmla="*/ 2147483647 w 2622"/>
                  <a:gd name="T15" fmla="*/ 2147483647 h 2622"/>
                  <a:gd name="T16" fmla="*/ 2147483647 w 2622"/>
                  <a:gd name="T17" fmla="*/ 2147483647 h 2622"/>
                  <a:gd name="T18" fmla="*/ 2147483647 w 2622"/>
                  <a:gd name="T19" fmla="*/ 2147483647 h 2622"/>
                  <a:gd name="T20" fmla="*/ 2147483647 w 2622"/>
                  <a:gd name="T21" fmla="*/ 2147483647 h 2622"/>
                  <a:gd name="T22" fmla="*/ 2147483647 w 2622"/>
                  <a:gd name="T23" fmla="*/ 2147483647 h 2622"/>
                  <a:gd name="T24" fmla="*/ 2147483647 w 2622"/>
                  <a:gd name="T25" fmla="*/ 2147483647 h 2622"/>
                  <a:gd name="T26" fmla="*/ 2147483647 w 2622"/>
                  <a:gd name="T27" fmla="*/ 2147483647 h 2622"/>
                  <a:gd name="T28" fmla="*/ 2147483647 w 2622"/>
                  <a:gd name="T29" fmla="*/ 2147483647 h 2622"/>
                  <a:gd name="T30" fmla="*/ 2147483647 w 2622"/>
                  <a:gd name="T31" fmla="*/ 2147483647 h 2622"/>
                  <a:gd name="T32" fmla="*/ 2147483647 w 2622"/>
                  <a:gd name="T33" fmla="*/ 2147483647 h 2622"/>
                  <a:gd name="T34" fmla="*/ 2147483647 w 2622"/>
                  <a:gd name="T35" fmla="*/ 2147483647 h 2622"/>
                  <a:gd name="T36" fmla="*/ 2147483647 w 2622"/>
                  <a:gd name="T37" fmla="*/ 2147483647 h 2622"/>
                  <a:gd name="T38" fmla="*/ 2147483647 w 2622"/>
                  <a:gd name="T39" fmla="*/ 2147483647 h 2622"/>
                  <a:gd name="T40" fmla="*/ 2147483647 w 2622"/>
                  <a:gd name="T41" fmla="*/ 2147483647 h 2622"/>
                  <a:gd name="T42" fmla="*/ 2147483647 w 2622"/>
                  <a:gd name="T43" fmla="*/ 2147483647 h 2622"/>
                  <a:gd name="T44" fmla="*/ 2147483647 w 2622"/>
                  <a:gd name="T45" fmla="*/ 2147483647 h 2622"/>
                  <a:gd name="T46" fmla="*/ 2147483647 w 2622"/>
                  <a:gd name="T47" fmla="*/ 2147483647 h 2622"/>
                  <a:gd name="T48" fmla="*/ 2147483647 w 2622"/>
                  <a:gd name="T49" fmla="*/ 2147483647 h 2622"/>
                  <a:gd name="T50" fmla="*/ 2147483647 w 2622"/>
                  <a:gd name="T51" fmla="*/ 2147483647 h 2622"/>
                  <a:gd name="T52" fmla="*/ 2147483647 w 2622"/>
                  <a:gd name="T53" fmla="*/ 2147483647 h 2622"/>
                  <a:gd name="T54" fmla="*/ 2147483647 w 2622"/>
                  <a:gd name="T55" fmla="*/ 2147483647 h 2622"/>
                  <a:gd name="T56" fmla="*/ 2147483647 w 2622"/>
                  <a:gd name="T57" fmla="*/ 2147483647 h 2622"/>
                  <a:gd name="T58" fmla="*/ 2147483647 w 2622"/>
                  <a:gd name="T59" fmla="*/ 2147483647 h 2622"/>
                  <a:gd name="T60" fmla="*/ 2147483647 w 2622"/>
                  <a:gd name="T61" fmla="*/ 2147483647 h 2622"/>
                  <a:gd name="T62" fmla="*/ 2147483647 w 2622"/>
                  <a:gd name="T63" fmla="*/ 2147483647 h 2622"/>
                  <a:gd name="T64" fmla="*/ 2147483647 w 2622"/>
                  <a:gd name="T65" fmla="*/ 2147483647 h 2622"/>
                  <a:gd name="T66" fmla="*/ 2147483647 w 2622"/>
                  <a:gd name="T67" fmla="*/ 2147483647 h 2622"/>
                  <a:gd name="T68" fmla="*/ 2147483647 w 2622"/>
                  <a:gd name="T69" fmla="*/ 2147483647 h 2622"/>
                  <a:gd name="T70" fmla="*/ 2147483647 w 2622"/>
                  <a:gd name="T71" fmla="*/ 2147483647 h 2622"/>
                  <a:gd name="T72" fmla="*/ 2147483647 w 2622"/>
                  <a:gd name="T73" fmla="*/ 2147483647 h 2622"/>
                  <a:gd name="T74" fmla="*/ 2147483647 w 2622"/>
                  <a:gd name="T75" fmla="*/ 2147483647 h 2622"/>
                  <a:gd name="T76" fmla="*/ 2147483647 w 2622"/>
                  <a:gd name="T77" fmla="*/ 2147483647 h 2622"/>
                  <a:gd name="T78" fmla="*/ 2147483647 w 2622"/>
                  <a:gd name="T79" fmla="*/ 2147483647 h 2622"/>
                  <a:gd name="T80" fmla="*/ 2147483647 w 2622"/>
                  <a:gd name="T81" fmla="*/ 2147483647 h 2622"/>
                  <a:gd name="T82" fmla="*/ 2147483647 w 2622"/>
                  <a:gd name="T83" fmla="*/ 2147483647 h 2622"/>
                  <a:gd name="T84" fmla="*/ 2147483647 w 2622"/>
                  <a:gd name="T85" fmla="*/ 2147483647 h 2622"/>
                  <a:gd name="T86" fmla="*/ 2147483647 w 2622"/>
                  <a:gd name="T87" fmla="*/ 2147483647 h 2622"/>
                  <a:gd name="T88" fmla="*/ 2147483647 w 2622"/>
                  <a:gd name="T89" fmla="*/ 2147483647 h 2622"/>
                  <a:gd name="T90" fmla="*/ 2147483647 w 2622"/>
                  <a:gd name="T91" fmla="*/ 2147483647 h 2622"/>
                  <a:gd name="T92" fmla="*/ 2147483647 w 2622"/>
                  <a:gd name="T93" fmla="*/ 2147483647 h 2622"/>
                  <a:gd name="T94" fmla="*/ 2147483647 w 2622"/>
                  <a:gd name="T95" fmla="*/ 2147483647 h 2622"/>
                  <a:gd name="T96" fmla="*/ 2147483647 w 2622"/>
                  <a:gd name="T97" fmla="*/ 2147483647 h 2622"/>
                  <a:gd name="T98" fmla="*/ 2147483647 w 2622"/>
                  <a:gd name="T99" fmla="*/ 2147483647 h 2622"/>
                  <a:gd name="T100" fmla="*/ 2147483647 w 2622"/>
                  <a:gd name="T101" fmla="*/ 2147483647 h 2622"/>
                  <a:gd name="T102" fmla="*/ 2147483647 w 2622"/>
                  <a:gd name="T103" fmla="*/ 2147483647 h 2622"/>
                  <a:gd name="T104" fmla="*/ 2147483647 w 2622"/>
                  <a:gd name="T105" fmla="*/ 2147483647 h 2622"/>
                  <a:gd name="T106" fmla="*/ 2147483647 w 2622"/>
                  <a:gd name="T107" fmla="*/ 2147483647 h 2622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2622"/>
                  <a:gd name="T163" fmla="*/ 0 h 2622"/>
                  <a:gd name="T164" fmla="*/ 2622 w 2622"/>
                  <a:gd name="T165" fmla="*/ 2622 h 2622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2622" h="2622">
                    <a:moveTo>
                      <a:pt x="2622" y="1382"/>
                    </a:moveTo>
                    <a:lnTo>
                      <a:pt x="2622" y="1240"/>
                    </a:lnTo>
                    <a:lnTo>
                      <a:pt x="2520" y="1240"/>
                    </a:lnTo>
                    <a:lnTo>
                      <a:pt x="2516" y="1196"/>
                    </a:lnTo>
                    <a:lnTo>
                      <a:pt x="2512" y="1152"/>
                    </a:lnTo>
                    <a:lnTo>
                      <a:pt x="2506" y="1110"/>
                    </a:lnTo>
                    <a:lnTo>
                      <a:pt x="2498" y="1068"/>
                    </a:lnTo>
                    <a:lnTo>
                      <a:pt x="2596" y="1040"/>
                    </a:lnTo>
                    <a:lnTo>
                      <a:pt x="2560" y="904"/>
                    </a:lnTo>
                    <a:lnTo>
                      <a:pt x="2460" y="930"/>
                    </a:lnTo>
                    <a:lnTo>
                      <a:pt x="2446" y="888"/>
                    </a:lnTo>
                    <a:lnTo>
                      <a:pt x="2430" y="848"/>
                    </a:lnTo>
                    <a:lnTo>
                      <a:pt x="2412" y="808"/>
                    </a:lnTo>
                    <a:lnTo>
                      <a:pt x="2394" y="768"/>
                    </a:lnTo>
                    <a:lnTo>
                      <a:pt x="2482" y="718"/>
                    </a:lnTo>
                    <a:lnTo>
                      <a:pt x="2412" y="594"/>
                    </a:lnTo>
                    <a:lnTo>
                      <a:pt x="2322" y="646"/>
                    </a:lnTo>
                    <a:lnTo>
                      <a:pt x="2298" y="610"/>
                    </a:lnTo>
                    <a:lnTo>
                      <a:pt x="2272" y="574"/>
                    </a:lnTo>
                    <a:lnTo>
                      <a:pt x="2244" y="540"/>
                    </a:lnTo>
                    <a:lnTo>
                      <a:pt x="2216" y="508"/>
                    </a:lnTo>
                    <a:lnTo>
                      <a:pt x="2290" y="434"/>
                    </a:lnTo>
                    <a:lnTo>
                      <a:pt x="2188" y="334"/>
                    </a:lnTo>
                    <a:lnTo>
                      <a:pt x="2116" y="406"/>
                    </a:lnTo>
                    <a:lnTo>
                      <a:pt x="2082" y="378"/>
                    </a:lnTo>
                    <a:lnTo>
                      <a:pt x="2048" y="352"/>
                    </a:lnTo>
                    <a:lnTo>
                      <a:pt x="2014" y="326"/>
                    </a:lnTo>
                    <a:lnTo>
                      <a:pt x="1978" y="300"/>
                    </a:lnTo>
                    <a:lnTo>
                      <a:pt x="2028" y="212"/>
                    </a:lnTo>
                    <a:lnTo>
                      <a:pt x="1906" y="140"/>
                    </a:lnTo>
                    <a:lnTo>
                      <a:pt x="1854" y="230"/>
                    </a:lnTo>
                    <a:lnTo>
                      <a:pt x="1816" y="210"/>
                    </a:lnTo>
                    <a:lnTo>
                      <a:pt x="1776" y="194"/>
                    </a:lnTo>
                    <a:lnTo>
                      <a:pt x="1734" y="178"/>
                    </a:lnTo>
                    <a:lnTo>
                      <a:pt x="1694" y="162"/>
                    </a:lnTo>
                    <a:lnTo>
                      <a:pt x="1720" y="64"/>
                    </a:lnTo>
                    <a:lnTo>
                      <a:pt x="1582" y="26"/>
                    </a:lnTo>
                    <a:lnTo>
                      <a:pt x="1556" y="126"/>
                    </a:lnTo>
                    <a:lnTo>
                      <a:pt x="1514" y="118"/>
                    </a:lnTo>
                    <a:lnTo>
                      <a:pt x="1470" y="112"/>
                    </a:lnTo>
                    <a:lnTo>
                      <a:pt x="1426" y="106"/>
                    </a:lnTo>
                    <a:lnTo>
                      <a:pt x="1382" y="104"/>
                    </a:lnTo>
                    <a:lnTo>
                      <a:pt x="1382" y="0"/>
                    </a:lnTo>
                    <a:lnTo>
                      <a:pt x="1240" y="0"/>
                    </a:lnTo>
                    <a:lnTo>
                      <a:pt x="1240" y="104"/>
                    </a:lnTo>
                    <a:lnTo>
                      <a:pt x="1196" y="106"/>
                    </a:lnTo>
                    <a:lnTo>
                      <a:pt x="1154" y="112"/>
                    </a:lnTo>
                    <a:lnTo>
                      <a:pt x="1110" y="118"/>
                    </a:lnTo>
                    <a:lnTo>
                      <a:pt x="1068" y="126"/>
                    </a:lnTo>
                    <a:lnTo>
                      <a:pt x="1042" y="26"/>
                    </a:lnTo>
                    <a:lnTo>
                      <a:pt x="904" y="64"/>
                    </a:lnTo>
                    <a:lnTo>
                      <a:pt x="930" y="162"/>
                    </a:lnTo>
                    <a:lnTo>
                      <a:pt x="890" y="178"/>
                    </a:lnTo>
                    <a:lnTo>
                      <a:pt x="848" y="194"/>
                    </a:lnTo>
                    <a:lnTo>
                      <a:pt x="808" y="210"/>
                    </a:lnTo>
                    <a:lnTo>
                      <a:pt x="770" y="230"/>
                    </a:lnTo>
                    <a:lnTo>
                      <a:pt x="718" y="140"/>
                    </a:lnTo>
                    <a:lnTo>
                      <a:pt x="594" y="212"/>
                    </a:lnTo>
                    <a:lnTo>
                      <a:pt x="646" y="300"/>
                    </a:lnTo>
                    <a:lnTo>
                      <a:pt x="610" y="326"/>
                    </a:lnTo>
                    <a:lnTo>
                      <a:pt x="576" y="352"/>
                    </a:lnTo>
                    <a:lnTo>
                      <a:pt x="542" y="378"/>
                    </a:lnTo>
                    <a:lnTo>
                      <a:pt x="508" y="406"/>
                    </a:lnTo>
                    <a:lnTo>
                      <a:pt x="436" y="334"/>
                    </a:lnTo>
                    <a:lnTo>
                      <a:pt x="334" y="434"/>
                    </a:lnTo>
                    <a:lnTo>
                      <a:pt x="408" y="508"/>
                    </a:lnTo>
                    <a:lnTo>
                      <a:pt x="378" y="540"/>
                    </a:lnTo>
                    <a:lnTo>
                      <a:pt x="352" y="574"/>
                    </a:lnTo>
                    <a:lnTo>
                      <a:pt x="326" y="610"/>
                    </a:lnTo>
                    <a:lnTo>
                      <a:pt x="302" y="646"/>
                    </a:lnTo>
                    <a:lnTo>
                      <a:pt x="212" y="594"/>
                    </a:lnTo>
                    <a:lnTo>
                      <a:pt x="140" y="718"/>
                    </a:lnTo>
                    <a:lnTo>
                      <a:pt x="230" y="768"/>
                    </a:lnTo>
                    <a:lnTo>
                      <a:pt x="212" y="808"/>
                    </a:lnTo>
                    <a:lnTo>
                      <a:pt x="194" y="848"/>
                    </a:lnTo>
                    <a:lnTo>
                      <a:pt x="178" y="888"/>
                    </a:lnTo>
                    <a:lnTo>
                      <a:pt x="164" y="930"/>
                    </a:lnTo>
                    <a:lnTo>
                      <a:pt x="64" y="904"/>
                    </a:lnTo>
                    <a:lnTo>
                      <a:pt x="26" y="1040"/>
                    </a:lnTo>
                    <a:lnTo>
                      <a:pt x="126" y="1068"/>
                    </a:lnTo>
                    <a:lnTo>
                      <a:pt x="118" y="1110"/>
                    </a:lnTo>
                    <a:lnTo>
                      <a:pt x="112" y="1152"/>
                    </a:lnTo>
                    <a:lnTo>
                      <a:pt x="108" y="1196"/>
                    </a:lnTo>
                    <a:lnTo>
                      <a:pt x="104" y="1240"/>
                    </a:lnTo>
                    <a:lnTo>
                      <a:pt x="0" y="1240"/>
                    </a:lnTo>
                    <a:lnTo>
                      <a:pt x="0" y="1382"/>
                    </a:lnTo>
                    <a:lnTo>
                      <a:pt x="104" y="1382"/>
                    </a:lnTo>
                    <a:lnTo>
                      <a:pt x="108" y="1426"/>
                    </a:lnTo>
                    <a:lnTo>
                      <a:pt x="112" y="1470"/>
                    </a:lnTo>
                    <a:lnTo>
                      <a:pt x="118" y="1512"/>
                    </a:lnTo>
                    <a:lnTo>
                      <a:pt x="126" y="1556"/>
                    </a:lnTo>
                    <a:lnTo>
                      <a:pt x="26" y="1582"/>
                    </a:lnTo>
                    <a:lnTo>
                      <a:pt x="64" y="1720"/>
                    </a:lnTo>
                    <a:lnTo>
                      <a:pt x="164" y="1692"/>
                    </a:lnTo>
                    <a:lnTo>
                      <a:pt x="178" y="1734"/>
                    </a:lnTo>
                    <a:lnTo>
                      <a:pt x="194" y="1774"/>
                    </a:lnTo>
                    <a:lnTo>
                      <a:pt x="212" y="1814"/>
                    </a:lnTo>
                    <a:lnTo>
                      <a:pt x="230" y="1854"/>
                    </a:lnTo>
                    <a:lnTo>
                      <a:pt x="140" y="1906"/>
                    </a:lnTo>
                    <a:lnTo>
                      <a:pt x="212" y="2028"/>
                    </a:lnTo>
                    <a:lnTo>
                      <a:pt x="302" y="1978"/>
                    </a:lnTo>
                    <a:lnTo>
                      <a:pt x="326" y="2014"/>
                    </a:lnTo>
                    <a:lnTo>
                      <a:pt x="352" y="2048"/>
                    </a:lnTo>
                    <a:lnTo>
                      <a:pt x="378" y="2082"/>
                    </a:lnTo>
                    <a:lnTo>
                      <a:pt x="408" y="2116"/>
                    </a:lnTo>
                    <a:lnTo>
                      <a:pt x="334" y="2188"/>
                    </a:lnTo>
                    <a:lnTo>
                      <a:pt x="436" y="2288"/>
                    </a:lnTo>
                    <a:lnTo>
                      <a:pt x="508" y="2216"/>
                    </a:lnTo>
                    <a:lnTo>
                      <a:pt x="542" y="2244"/>
                    </a:lnTo>
                    <a:lnTo>
                      <a:pt x="576" y="2272"/>
                    </a:lnTo>
                    <a:lnTo>
                      <a:pt x="610" y="2298"/>
                    </a:lnTo>
                    <a:lnTo>
                      <a:pt x="646" y="2322"/>
                    </a:lnTo>
                    <a:lnTo>
                      <a:pt x="594" y="2412"/>
                    </a:lnTo>
                    <a:lnTo>
                      <a:pt x="718" y="2482"/>
                    </a:lnTo>
                    <a:lnTo>
                      <a:pt x="770" y="2394"/>
                    </a:lnTo>
                    <a:lnTo>
                      <a:pt x="808" y="2412"/>
                    </a:lnTo>
                    <a:lnTo>
                      <a:pt x="848" y="2430"/>
                    </a:lnTo>
                    <a:lnTo>
                      <a:pt x="890" y="2446"/>
                    </a:lnTo>
                    <a:lnTo>
                      <a:pt x="930" y="2460"/>
                    </a:lnTo>
                    <a:lnTo>
                      <a:pt x="904" y="2560"/>
                    </a:lnTo>
                    <a:lnTo>
                      <a:pt x="1042" y="2596"/>
                    </a:lnTo>
                    <a:lnTo>
                      <a:pt x="1068" y="2498"/>
                    </a:lnTo>
                    <a:lnTo>
                      <a:pt x="1110" y="2504"/>
                    </a:lnTo>
                    <a:lnTo>
                      <a:pt x="1154" y="2512"/>
                    </a:lnTo>
                    <a:lnTo>
                      <a:pt x="1196" y="2516"/>
                    </a:lnTo>
                    <a:lnTo>
                      <a:pt x="1240" y="2520"/>
                    </a:lnTo>
                    <a:lnTo>
                      <a:pt x="1240" y="2622"/>
                    </a:lnTo>
                    <a:lnTo>
                      <a:pt x="1382" y="2622"/>
                    </a:lnTo>
                    <a:lnTo>
                      <a:pt x="1382" y="2520"/>
                    </a:lnTo>
                    <a:lnTo>
                      <a:pt x="1426" y="2516"/>
                    </a:lnTo>
                    <a:lnTo>
                      <a:pt x="1470" y="2512"/>
                    </a:lnTo>
                    <a:lnTo>
                      <a:pt x="1514" y="2504"/>
                    </a:lnTo>
                    <a:lnTo>
                      <a:pt x="1556" y="2498"/>
                    </a:lnTo>
                    <a:lnTo>
                      <a:pt x="1582" y="2596"/>
                    </a:lnTo>
                    <a:lnTo>
                      <a:pt x="1720" y="2560"/>
                    </a:lnTo>
                    <a:lnTo>
                      <a:pt x="1694" y="2460"/>
                    </a:lnTo>
                    <a:lnTo>
                      <a:pt x="1734" y="2446"/>
                    </a:lnTo>
                    <a:lnTo>
                      <a:pt x="1776" y="2430"/>
                    </a:lnTo>
                    <a:lnTo>
                      <a:pt x="1816" y="2412"/>
                    </a:lnTo>
                    <a:lnTo>
                      <a:pt x="1854" y="2394"/>
                    </a:lnTo>
                    <a:lnTo>
                      <a:pt x="1906" y="2482"/>
                    </a:lnTo>
                    <a:lnTo>
                      <a:pt x="2028" y="2412"/>
                    </a:lnTo>
                    <a:lnTo>
                      <a:pt x="1978" y="2322"/>
                    </a:lnTo>
                    <a:lnTo>
                      <a:pt x="2014" y="2298"/>
                    </a:lnTo>
                    <a:lnTo>
                      <a:pt x="2048" y="2272"/>
                    </a:lnTo>
                    <a:lnTo>
                      <a:pt x="2082" y="2244"/>
                    </a:lnTo>
                    <a:lnTo>
                      <a:pt x="2116" y="2216"/>
                    </a:lnTo>
                    <a:lnTo>
                      <a:pt x="2188" y="2288"/>
                    </a:lnTo>
                    <a:lnTo>
                      <a:pt x="2290" y="2188"/>
                    </a:lnTo>
                    <a:lnTo>
                      <a:pt x="2216" y="2116"/>
                    </a:lnTo>
                    <a:lnTo>
                      <a:pt x="2244" y="2082"/>
                    </a:lnTo>
                    <a:lnTo>
                      <a:pt x="2272" y="2048"/>
                    </a:lnTo>
                    <a:lnTo>
                      <a:pt x="2298" y="2014"/>
                    </a:lnTo>
                    <a:lnTo>
                      <a:pt x="2322" y="1978"/>
                    </a:lnTo>
                    <a:lnTo>
                      <a:pt x="2412" y="2028"/>
                    </a:lnTo>
                    <a:lnTo>
                      <a:pt x="2482" y="1906"/>
                    </a:lnTo>
                    <a:lnTo>
                      <a:pt x="2394" y="1854"/>
                    </a:lnTo>
                    <a:lnTo>
                      <a:pt x="2412" y="1814"/>
                    </a:lnTo>
                    <a:lnTo>
                      <a:pt x="2430" y="1774"/>
                    </a:lnTo>
                    <a:lnTo>
                      <a:pt x="2446" y="1734"/>
                    </a:lnTo>
                    <a:lnTo>
                      <a:pt x="2460" y="1692"/>
                    </a:lnTo>
                    <a:lnTo>
                      <a:pt x="2560" y="1720"/>
                    </a:lnTo>
                    <a:lnTo>
                      <a:pt x="2596" y="1582"/>
                    </a:lnTo>
                    <a:lnTo>
                      <a:pt x="2498" y="1556"/>
                    </a:lnTo>
                    <a:lnTo>
                      <a:pt x="2506" y="1512"/>
                    </a:lnTo>
                    <a:lnTo>
                      <a:pt x="2512" y="1470"/>
                    </a:lnTo>
                    <a:lnTo>
                      <a:pt x="2516" y="1426"/>
                    </a:lnTo>
                    <a:lnTo>
                      <a:pt x="2520" y="1382"/>
                    </a:lnTo>
                    <a:lnTo>
                      <a:pt x="2622" y="1382"/>
                    </a:lnTo>
                    <a:close/>
                    <a:moveTo>
                      <a:pt x="1312" y="2420"/>
                    </a:moveTo>
                    <a:lnTo>
                      <a:pt x="1312" y="2420"/>
                    </a:lnTo>
                    <a:lnTo>
                      <a:pt x="1254" y="2420"/>
                    </a:lnTo>
                    <a:lnTo>
                      <a:pt x="1198" y="2416"/>
                    </a:lnTo>
                    <a:lnTo>
                      <a:pt x="1142" y="2408"/>
                    </a:lnTo>
                    <a:lnTo>
                      <a:pt x="1088" y="2398"/>
                    </a:lnTo>
                    <a:lnTo>
                      <a:pt x="1034" y="2386"/>
                    </a:lnTo>
                    <a:lnTo>
                      <a:pt x="982" y="2370"/>
                    </a:lnTo>
                    <a:lnTo>
                      <a:pt x="930" y="2354"/>
                    </a:lnTo>
                    <a:lnTo>
                      <a:pt x="880" y="2334"/>
                    </a:lnTo>
                    <a:lnTo>
                      <a:pt x="830" y="2312"/>
                    </a:lnTo>
                    <a:lnTo>
                      <a:pt x="782" y="2286"/>
                    </a:lnTo>
                    <a:lnTo>
                      <a:pt x="736" y="2260"/>
                    </a:lnTo>
                    <a:lnTo>
                      <a:pt x="692" y="2232"/>
                    </a:lnTo>
                    <a:lnTo>
                      <a:pt x="648" y="2200"/>
                    </a:lnTo>
                    <a:lnTo>
                      <a:pt x="606" y="2168"/>
                    </a:lnTo>
                    <a:lnTo>
                      <a:pt x="566" y="2132"/>
                    </a:lnTo>
                    <a:lnTo>
                      <a:pt x="528" y="2096"/>
                    </a:lnTo>
                    <a:lnTo>
                      <a:pt x="490" y="2058"/>
                    </a:lnTo>
                    <a:lnTo>
                      <a:pt x="456" y="2018"/>
                    </a:lnTo>
                    <a:lnTo>
                      <a:pt x="422" y="1976"/>
                    </a:lnTo>
                    <a:lnTo>
                      <a:pt x="392" y="1932"/>
                    </a:lnTo>
                    <a:lnTo>
                      <a:pt x="362" y="1886"/>
                    </a:lnTo>
                    <a:lnTo>
                      <a:pt x="336" y="1840"/>
                    </a:lnTo>
                    <a:lnTo>
                      <a:pt x="312" y="1792"/>
                    </a:lnTo>
                    <a:lnTo>
                      <a:pt x="290" y="1744"/>
                    </a:lnTo>
                    <a:lnTo>
                      <a:pt x="270" y="1692"/>
                    </a:lnTo>
                    <a:lnTo>
                      <a:pt x="252" y="1642"/>
                    </a:lnTo>
                    <a:lnTo>
                      <a:pt x="238" y="1588"/>
                    </a:lnTo>
                    <a:lnTo>
                      <a:pt x="224" y="1534"/>
                    </a:lnTo>
                    <a:lnTo>
                      <a:pt x="216" y="1480"/>
                    </a:lnTo>
                    <a:lnTo>
                      <a:pt x="208" y="1424"/>
                    </a:lnTo>
                    <a:lnTo>
                      <a:pt x="204" y="1368"/>
                    </a:lnTo>
                    <a:lnTo>
                      <a:pt x="202" y="1312"/>
                    </a:lnTo>
                    <a:lnTo>
                      <a:pt x="204" y="1254"/>
                    </a:lnTo>
                    <a:lnTo>
                      <a:pt x="208" y="1198"/>
                    </a:lnTo>
                    <a:lnTo>
                      <a:pt x="216" y="1142"/>
                    </a:lnTo>
                    <a:lnTo>
                      <a:pt x="224" y="1088"/>
                    </a:lnTo>
                    <a:lnTo>
                      <a:pt x="238" y="1034"/>
                    </a:lnTo>
                    <a:lnTo>
                      <a:pt x="252" y="982"/>
                    </a:lnTo>
                    <a:lnTo>
                      <a:pt x="270" y="930"/>
                    </a:lnTo>
                    <a:lnTo>
                      <a:pt x="290" y="880"/>
                    </a:lnTo>
                    <a:lnTo>
                      <a:pt x="312" y="830"/>
                    </a:lnTo>
                    <a:lnTo>
                      <a:pt x="336" y="782"/>
                    </a:lnTo>
                    <a:lnTo>
                      <a:pt x="362" y="736"/>
                    </a:lnTo>
                    <a:lnTo>
                      <a:pt x="392" y="692"/>
                    </a:lnTo>
                    <a:lnTo>
                      <a:pt x="422" y="648"/>
                    </a:lnTo>
                    <a:lnTo>
                      <a:pt x="456" y="606"/>
                    </a:lnTo>
                    <a:lnTo>
                      <a:pt x="490" y="566"/>
                    </a:lnTo>
                    <a:lnTo>
                      <a:pt x="528" y="526"/>
                    </a:lnTo>
                    <a:lnTo>
                      <a:pt x="566" y="490"/>
                    </a:lnTo>
                    <a:lnTo>
                      <a:pt x="606" y="456"/>
                    </a:lnTo>
                    <a:lnTo>
                      <a:pt x="648" y="422"/>
                    </a:lnTo>
                    <a:lnTo>
                      <a:pt x="692" y="392"/>
                    </a:lnTo>
                    <a:lnTo>
                      <a:pt x="736" y="362"/>
                    </a:lnTo>
                    <a:lnTo>
                      <a:pt x="782" y="336"/>
                    </a:lnTo>
                    <a:lnTo>
                      <a:pt x="830" y="312"/>
                    </a:lnTo>
                    <a:lnTo>
                      <a:pt x="880" y="290"/>
                    </a:lnTo>
                    <a:lnTo>
                      <a:pt x="930" y="270"/>
                    </a:lnTo>
                    <a:lnTo>
                      <a:pt x="982" y="252"/>
                    </a:lnTo>
                    <a:lnTo>
                      <a:pt x="1034" y="236"/>
                    </a:lnTo>
                    <a:lnTo>
                      <a:pt x="1088" y="224"/>
                    </a:lnTo>
                    <a:lnTo>
                      <a:pt x="1142" y="214"/>
                    </a:lnTo>
                    <a:lnTo>
                      <a:pt x="1198" y="208"/>
                    </a:lnTo>
                    <a:lnTo>
                      <a:pt x="1254" y="204"/>
                    </a:lnTo>
                    <a:lnTo>
                      <a:pt x="1312" y="202"/>
                    </a:lnTo>
                    <a:lnTo>
                      <a:pt x="1368" y="204"/>
                    </a:lnTo>
                    <a:lnTo>
                      <a:pt x="1426" y="208"/>
                    </a:lnTo>
                    <a:lnTo>
                      <a:pt x="1480" y="214"/>
                    </a:lnTo>
                    <a:lnTo>
                      <a:pt x="1536" y="224"/>
                    </a:lnTo>
                    <a:lnTo>
                      <a:pt x="1588" y="236"/>
                    </a:lnTo>
                    <a:lnTo>
                      <a:pt x="1642" y="252"/>
                    </a:lnTo>
                    <a:lnTo>
                      <a:pt x="1694" y="270"/>
                    </a:lnTo>
                    <a:lnTo>
                      <a:pt x="1744" y="290"/>
                    </a:lnTo>
                    <a:lnTo>
                      <a:pt x="1792" y="312"/>
                    </a:lnTo>
                    <a:lnTo>
                      <a:pt x="1840" y="336"/>
                    </a:lnTo>
                    <a:lnTo>
                      <a:pt x="1886" y="362"/>
                    </a:lnTo>
                    <a:lnTo>
                      <a:pt x="1932" y="392"/>
                    </a:lnTo>
                    <a:lnTo>
                      <a:pt x="1976" y="422"/>
                    </a:lnTo>
                    <a:lnTo>
                      <a:pt x="2018" y="456"/>
                    </a:lnTo>
                    <a:lnTo>
                      <a:pt x="2058" y="490"/>
                    </a:lnTo>
                    <a:lnTo>
                      <a:pt x="2096" y="526"/>
                    </a:lnTo>
                    <a:lnTo>
                      <a:pt x="2132" y="566"/>
                    </a:lnTo>
                    <a:lnTo>
                      <a:pt x="2168" y="606"/>
                    </a:lnTo>
                    <a:lnTo>
                      <a:pt x="2200" y="648"/>
                    </a:lnTo>
                    <a:lnTo>
                      <a:pt x="2232" y="692"/>
                    </a:lnTo>
                    <a:lnTo>
                      <a:pt x="2260" y="736"/>
                    </a:lnTo>
                    <a:lnTo>
                      <a:pt x="2288" y="782"/>
                    </a:lnTo>
                    <a:lnTo>
                      <a:pt x="2312" y="830"/>
                    </a:lnTo>
                    <a:lnTo>
                      <a:pt x="2334" y="880"/>
                    </a:lnTo>
                    <a:lnTo>
                      <a:pt x="2354" y="930"/>
                    </a:lnTo>
                    <a:lnTo>
                      <a:pt x="2372" y="982"/>
                    </a:lnTo>
                    <a:lnTo>
                      <a:pt x="2386" y="1034"/>
                    </a:lnTo>
                    <a:lnTo>
                      <a:pt x="2398" y="1088"/>
                    </a:lnTo>
                    <a:lnTo>
                      <a:pt x="2408" y="1142"/>
                    </a:lnTo>
                    <a:lnTo>
                      <a:pt x="2416" y="1198"/>
                    </a:lnTo>
                    <a:lnTo>
                      <a:pt x="2420" y="1254"/>
                    </a:lnTo>
                    <a:lnTo>
                      <a:pt x="2422" y="1312"/>
                    </a:lnTo>
                    <a:lnTo>
                      <a:pt x="2420" y="1368"/>
                    </a:lnTo>
                    <a:lnTo>
                      <a:pt x="2416" y="1424"/>
                    </a:lnTo>
                    <a:lnTo>
                      <a:pt x="2408" y="1480"/>
                    </a:lnTo>
                    <a:lnTo>
                      <a:pt x="2398" y="1534"/>
                    </a:lnTo>
                    <a:lnTo>
                      <a:pt x="2386" y="1588"/>
                    </a:lnTo>
                    <a:lnTo>
                      <a:pt x="2372" y="1642"/>
                    </a:lnTo>
                    <a:lnTo>
                      <a:pt x="2354" y="1692"/>
                    </a:lnTo>
                    <a:lnTo>
                      <a:pt x="2334" y="1744"/>
                    </a:lnTo>
                    <a:lnTo>
                      <a:pt x="2312" y="1792"/>
                    </a:lnTo>
                    <a:lnTo>
                      <a:pt x="2288" y="1840"/>
                    </a:lnTo>
                    <a:lnTo>
                      <a:pt x="2260" y="1886"/>
                    </a:lnTo>
                    <a:lnTo>
                      <a:pt x="2232" y="1932"/>
                    </a:lnTo>
                    <a:lnTo>
                      <a:pt x="2200" y="1976"/>
                    </a:lnTo>
                    <a:lnTo>
                      <a:pt x="2168" y="2018"/>
                    </a:lnTo>
                    <a:lnTo>
                      <a:pt x="2132" y="2058"/>
                    </a:lnTo>
                    <a:lnTo>
                      <a:pt x="2096" y="2096"/>
                    </a:lnTo>
                    <a:lnTo>
                      <a:pt x="2058" y="2132"/>
                    </a:lnTo>
                    <a:lnTo>
                      <a:pt x="2018" y="2168"/>
                    </a:lnTo>
                    <a:lnTo>
                      <a:pt x="1976" y="2200"/>
                    </a:lnTo>
                    <a:lnTo>
                      <a:pt x="1932" y="2232"/>
                    </a:lnTo>
                    <a:lnTo>
                      <a:pt x="1886" y="2260"/>
                    </a:lnTo>
                    <a:lnTo>
                      <a:pt x="1840" y="2286"/>
                    </a:lnTo>
                    <a:lnTo>
                      <a:pt x="1792" y="2312"/>
                    </a:lnTo>
                    <a:lnTo>
                      <a:pt x="1744" y="2334"/>
                    </a:lnTo>
                    <a:lnTo>
                      <a:pt x="1694" y="2354"/>
                    </a:lnTo>
                    <a:lnTo>
                      <a:pt x="1642" y="2370"/>
                    </a:lnTo>
                    <a:lnTo>
                      <a:pt x="1588" y="2386"/>
                    </a:lnTo>
                    <a:lnTo>
                      <a:pt x="1536" y="2398"/>
                    </a:lnTo>
                    <a:lnTo>
                      <a:pt x="1480" y="2408"/>
                    </a:lnTo>
                    <a:lnTo>
                      <a:pt x="1426" y="2416"/>
                    </a:lnTo>
                    <a:lnTo>
                      <a:pt x="1368" y="2420"/>
                    </a:lnTo>
                    <a:lnTo>
                      <a:pt x="1312" y="242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  <a:alpha val="79999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prstDash val="sysDot"/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/>
              </a:p>
            </p:txBody>
          </p:sp>
          <p:sp>
            <p:nvSpPr>
              <p:cNvPr id="32" name="Oval 23"/>
              <p:cNvSpPr/>
              <p:nvPr/>
            </p:nvSpPr>
            <p:spPr bwMode="auto">
              <a:xfrm rot="4026370">
                <a:off x="749260" y="1881297"/>
                <a:ext cx="1943725" cy="1942581"/>
              </a:xfrm>
              <a:prstGeom prst="ellipse">
                <a:avLst/>
              </a:prstGeom>
              <a:solidFill>
                <a:srgbClr val="0D4A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/>
              </a:p>
            </p:txBody>
          </p:sp>
        </p:grpSp>
        <p:grpSp>
          <p:nvGrpSpPr>
            <p:cNvPr id="14" name="Group 33"/>
            <p:cNvGrpSpPr/>
            <p:nvPr/>
          </p:nvGrpSpPr>
          <p:grpSpPr>
            <a:xfrm>
              <a:off x="1108013" y="1486155"/>
              <a:ext cx="753056" cy="716555"/>
              <a:chOff x="1588" y="4763"/>
              <a:chExt cx="6746875" cy="6419850"/>
            </a:xfrm>
            <a:solidFill>
              <a:schemeClr val="bg1"/>
            </a:solidFill>
          </p:grpSpPr>
          <p:sp>
            <p:nvSpPr>
              <p:cNvPr id="22" name="Freeform: Shape 34"/>
              <p:cNvSpPr/>
              <p:nvPr/>
            </p:nvSpPr>
            <p:spPr bwMode="auto">
              <a:xfrm>
                <a:off x="1588" y="4763"/>
                <a:ext cx="6746875" cy="6419850"/>
              </a:xfrm>
              <a:custGeom>
                <a:avLst/>
                <a:gdLst>
                  <a:gd name="T0" fmla="*/ 1645 w 1796"/>
                  <a:gd name="T1" fmla="*/ 0 h 1709"/>
                  <a:gd name="T2" fmla="*/ 151 w 1796"/>
                  <a:gd name="T3" fmla="*/ 0 h 1709"/>
                  <a:gd name="T4" fmla="*/ 0 w 1796"/>
                  <a:gd name="T5" fmla="*/ 151 h 1709"/>
                  <a:gd name="T6" fmla="*/ 0 w 1796"/>
                  <a:gd name="T7" fmla="*/ 1307 h 1709"/>
                  <a:gd name="T8" fmla="*/ 151 w 1796"/>
                  <a:gd name="T9" fmla="*/ 1458 h 1709"/>
                  <a:gd name="T10" fmla="*/ 606 w 1796"/>
                  <a:gd name="T11" fmla="*/ 1458 h 1709"/>
                  <a:gd name="T12" fmla="*/ 526 w 1796"/>
                  <a:gd name="T13" fmla="*/ 1545 h 1709"/>
                  <a:gd name="T14" fmla="*/ 483 w 1796"/>
                  <a:gd name="T15" fmla="*/ 1590 h 1709"/>
                  <a:gd name="T16" fmla="*/ 479 w 1796"/>
                  <a:gd name="T17" fmla="*/ 1659 h 1709"/>
                  <a:gd name="T18" fmla="*/ 593 w 1796"/>
                  <a:gd name="T19" fmla="*/ 1709 h 1709"/>
                  <a:gd name="T20" fmla="*/ 1203 w 1796"/>
                  <a:gd name="T21" fmla="*/ 1709 h 1709"/>
                  <a:gd name="T22" fmla="*/ 1316 w 1796"/>
                  <a:gd name="T23" fmla="*/ 1659 h 1709"/>
                  <a:gd name="T24" fmla="*/ 1312 w 1796"/>
                  <a:gd name="T25" fmla="*/ 1590 h 1709"/>
                  <a:gd name="T26" fmla="*/ 1270 w 1796"/>
                  <a:gd name="T27" fmla="*/ 1545 h 1709"/>
                  <a:gd name="T28" fmla="*/ 1190 w 1796"/>
                  <a:gd name="T29" fmla="*/ 1458 h 1709"/>
                  <a:gd name="T30" fmla="*/ 1645 w 1796"/>
                  <a:gd name="T31" fmla="*/ 1458 h 1709"/>
                  <a:gd name="T32" fmla="*/ 1796 w 1796"/>
                  <a:gd name="T33" fmla="*/ 1307 h 1709"/>
                  <a:gd name="T34" fmla="*/ 1796 w 1796"/>
                  <a:gd name="T35" fmla="*/ 151 h 1709"/>
                  <a:gd name="T36" fmla="*/ 1645 w 1796"/>
                  <a:gd name="T37" fmla="*/ 0 h 1709"/>
                  <a:gd name="T38" fmla="*/ 1231 w 1796"/>
                  <a:gd name="T39" fmla="*/ 1585 h 1709"/>
                  <a:gd name="T40" fmla="*/ 1267 w 1796"/>
                  <a:gd name="T41" fmla="*/ 1622 h 1709"/>
                  <a:gd name="T42" fmla="*/ 1265 w 1796"/>
                  <a:gd name="T43" fmla="*/ 1635 h 1709"/>
                  <a:gd name="T44" fmla="*/ 1203 w 1796"/>
                  <a:gd name="T45" fmla="*/ 1653 h 1709"/>
                  <a:gd name="T46" fmla="*/ 593 w 1796"/>
                  <a:gd name="T47" fmla="*/ 1653 h 1709"/>
                  <a:gd name="T48" fmla="*/ 530 w 1796"/>
                  <a:gd name="T49" fmla="*/ 1635 h 1709"/>
                  <a:gd name="T50" fmla="*/ 528 w 1796"/>
                  <a:gd name="T51" fmla="*/ 1623 h 1709"/>
                  <a:gd name="T52" fmla="*/ 528 w 1796"/>
                  <a:gd name="T53" fmla="*/ 1623 h 1709"/>
                  <a:gd name="T54" fmla="*/ 565 w 1796"/>
                  <a:gd name="T55" fmla="*/ 1585 h 1709"/>
                  <a:gd name="T56" fmla="*/ 672 w 1796"/>
                  <a:gd name="T57" fmla="*/ 1458 h 1709"/>
                  <a:gd name="T58" fmla="*/ 1124 w 1796"/>
                  <a:gd name="T59" fmla="*/ 1458 h 1709"/>
                  <a:gd name="T60" fmla="*/ 1231 w 1796"/>
                  <a:gd name="T61" fmla="*/ 1585 h 1709"/>
                  <a:gd name="T62" fmla="*/ 1684 w 1796"/>
                  <a:gd name="T63" fmla="*/ 1307 h 1709"/>
                  <a:gd name="T64" fmla="*/ 1645 w 1796"/>
                  <a:gd name="T65" fmla="*/ 1346 h 1709"/>
                  <a:gd name="T66" fmla="*/ 151 w 1796"/>
                  <a:gd name="T67" fmla="*/ 1346 h 1709"/>
                  <a:gd name="T68" fmla="*/ 112 w 1796"/>
                  <a:gd name="T69" fmla="*/ 1307 h 1709"/>
                  <a:gd name="T70" fmla="*/ 112 w 1796"/>
                  <a:gd name="T71" fmla="*/ 151 h 1709"/>
                  <a:gd name="T72" fmla="*/ 151 w 1796"/>
                  <a:gd name="T73" fmla="*/ 112 h 1709"/>
                  <a:gd name="T74" fmla="*/ 1645 w 1796"/>
                  <a:gd name="T75" fmla="*/ 112 h 1709"/>
                  <a:gd name="T76" fmla="*/ 1684 w 1796"/>
                  <a:gd name="T77" fmla="*/ 151 h 1709"/>
                  <a:gd name="T78" fmla="*/ 1684 w 1796"/>
                  <a:gd name="T79" fmla="*/ 1307 h 17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796" h="1709">
                    <a:moveTo>
                      <a:pt x="1645" y="0"/>
                    </a:moveTo>
                    <a:cubicBezTo>
                      <a:pt x="151" y="0"/>
                      <a:pt x="151" y="0"/>
                      <a:pt x="151" y="0"/>
                    </a:cubicBezTo>
                    <a:cubicBezTo>
                      <a:pt x="68" y="0"/>
                      <a:pt x="0" y="67"/>
                      <a:pt x="0" y="151"/>
                    </a:cubicBezTo>
                    <a:cubicBezTo>
                      <a:pt x="0" y="1307"/>
                      <a:pt x="0" y="1307"/>
                      <a:pt x="0" y="1307"/>
                    </a:cubicBezTo>
                    <a:cubicBezTo>
                      <a:pt x="0" y="1390"/>
                      <a:pt x="68" y="1458"/>
                      <a:pt x="151" y="1458"/>
                    </a:cubicBezTo>
                    <a:cubicBezTo>
                      <a:pt x="606" y="1458"/>
                      <a:pt x="606" y="1458"/>
                      <a:pt x="606" y="1458"/>
                    </a:cubicBezTo>
                    <a:cubicBezTo>
                      <a:pt x="582" y="1488"/>
                      <a:pt x="544" y="1527"/>
                      <a:pt x="526" y="1545"/>
                    </a:cubicBezTo>
                    <a:cubicBezTo>
                      <a:pt x="506" y="1564"/>
                      <a:pt x="491" y="1579"/>
                      <a:pt x="483" y="1590"/>
                    </a:cubicBezTo>
                    <a:cubicBezTo>
                      <a:pt x="472" y="1605"/>
                      <a:pt x="467" y="1634"/>
                      <a:pt x="479" y="1659"/>
                    </a:cubicBezTo>
                    <a:cubicBezTo>
                      <a:pt x="491" y="1682"/>
                      <a:pt x="520" y="1709"/>
                      <a:pt x="593" y="1709"/>
                    </a:cubicBezTo>
                    <a:cubicBezTo>
                      <a:pt x="1203" y="1709"/>
                      <a:pt x="1203" y="1709"/>
                      <a:pt x="1203" y="1709"/>
                    </a:cubicBezTo>
                    <a:cubicBezTo>
                      <a:pt x="1276" y="1709"/>
                      <a:pt x="1305" y="1682"/>
                      <a:pt x="1316" y="1659"/>
                    </a:cubicBezTo>
                    <a:cubicBezTo>
                      <a:pt x="1329" y="1634"/>
                      <a:pt x="1324" y="1605"/>
                      <a:pt x="1312" y="1590"/>
                    </a:cubicBezTo>
                    <a:cubicBezTo>
                      <a:pt x="1304" y="1579"/>
                      <a:pt x="1289" y="1564"/>
                      <a:pt x="1270" y="1545"/>
                    </a:cubicBezTo>
                    <a:cubicBezTo>
                      <a:pt x="1252" y="1527"/>
                      <a:pt x="1213" y="1488"/>
                      <a:pt x="1190" y="1458"/>
                    </a:cubicBezTo>
                    <a:cubicBezTo>
                      <a:pt x="1645" y="1458"/>
                      <a:pt x="1645" y="1458"/>
                      <a:pt x="1645" y="1458"/>
                    </a:cubicBezTo>
                    <a:cubicBezTo>
                      <a:pt x="1728" y="1458"/>
                      <a:pt x="1796" y="1390"/>
                      <a:pt x="1796" y="1307"/>
                    </a:cubicBezTo>
                    <a:cubicBezTo>
                      <a:pt x="1796" y="151"/>
                      <a:pt x="1796" y="151"/>
                      <a:pt x="1796" y="151"/>
                    </a:cubicBezTo>
                    <a:cubicBezTo>
                      <a:pt x="1796" y="67"/>
                      <a:pt x="1728" y="0"/>
                      <a:pt x="1645" y="0"/>
                    </a:cubicBezTo>
                    <a:close/>
                    <a:moveTo>
                      <a:pt x="1231" y="1585"/>
                    </a:moveTo>
                    <a:cubicBezTo>
                      <a:pt x="1247" y="1601"/>
                      <a:pt x="1262" y="1616"/>
                      <a:pt x="1267" y="1622"/>
                    </a:cubicBezTo>
                    <a:cubicBezTo>
                      <a:pt x="1267" y="1622"/>
                      <a:pt x="1269" y="1629"/>
                      <a:pt x="1265" y="1635"/>
                    </a:cubicBezTo>
                    <a:cubicBezTo>
                      <a:pt x="1258" y="1646"/>
                      <a:pt x="1235" y="1653"/>
                      <a:pt x="1203" y="1653"/>
                    </a:cubicBezTo>
                    <a:cubicBezTo>
                      <a:pt x="593" y="1653"/>
                      <a:pt x="593" y="1653"/>
                      <a:pt x="593" y="1653"/>
                    </a:cubicBezTo>
                    <a:cubicBezTo>
                      <a:pt x="561" y="1653"/>
                      <a:pt x="538" y="1646"/>
                      <a:pt x="530" y="1635"/>
                    </a:cubicBezTo>
                    <a:cubicBezTo>
                      <a:pt x="527" y="1629"/>
                      <a:pt x="528" y="1623"/>
                      <a:pt x="528" y="1623"/>
                    </a:cubicBezTo>
                    <a:cubicBezTo>
                      <a:pt x="528" y="1623"/>
                      <a:pt x="528" y="1623"/>
                      <a:pt x="528" y="1623"/>
                    </a:cubicBezTo>
                    <a:cubicBezTo>
                      <a:pt x="534" y="1616"/>
                      <a:pt x="549" y="1601"/>
                      <a:pt x="565" y="1585"/>
                    </a:cubicBezTo>
                    <a:cubicBezTo>
                      <a:pt x="614" y="1536"/>
                      <a:pt x="654" y="1494"/>
                      <a:pt x="672" y="1458"/>
                    </a:cubicBezTo>
                    <a:cubicBezTo>
                      <a:pt x="1124" y="1458"/>
                      <a:pt x="1124" y="1458"/>
                      <a:pt x="1124" y="1458"/>
                    </a:cubicBezTo>
                    <a:cubicBezTo>
                      <a:pt x="1142" y="1494"/>
                      <a:pt x="1182" y="1536"/>
                      <a:pt x="1231" y="1585"/>
                    </a:cubicBezTo>
                    <a:close/>
                    <a:moveTo>
                      <a:pt x="1684" y="1307"/>
                    </a:moveTo>
                    <a:cubicBezTo>
                      <a:pt x="1684" y="1328"/>
                      <a:pt x="1666" y="1346"/>
                      <a:pt x="1645" y="1346"/>
                    </a:cubicBezTo>
                    <a:cubicBezTo>
                      <a:pt x="151" y="1346"/>
                      <a:pt x="151" y="1346"/>
                      <a:pt x="151" y="1346"/>
                    </a:cubicBezTo>
                    <a:cubicBezTo>
                      <a:pt x="129" y="1346"/>
                      <a:pt x="112" y="1328"/>
                      <a:pt x="112" y="1307"/>
                    </a:cubicBezTo>
                    <a:cubicBezTo>
                      <a:pt x="112" y="151"/>
                      <a:pt x="112" y="151"/>
                      <a:pt x="112" y="151"/>
                    </a:cubicBezTo>
                    <a:cubicBezTo>
                      <a:pt x="112" y="129"/>
                      <a:pt x="129" y="112"/>
                      <a:pt x="151" y="112"/>
                    </a:cubicBezTo>
                    <a:cubicBezTo>
                      <a:pt x="1645" y="112"/>
                      <a:pt x="1645" y="112"/>
                      <a:pt x="1645" y="112"/>
                    </a:cubicBezTo>
                    <a:cubicBezTo>
                      <a:pt x="1666" y="112"/>
                      <a:pt x="1684" y="129"/>
                      <a:pt x="1684" y="151"/>
                    </a:cubicBezTo>
                    <a:lnTo>
                      <a:pt x="1684" y="130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/>
              </a:p>
            </p:txBody>
          </p:sp>
          <p:sp>
            <p:nvSpPr>
              <p:cNvPr id="23" name="Freeform: Shape 35"/>
              <p:cNvSpPr/>
              <p:nvPr/>
            </p:nvSpPr>
            <p:spPr bwMode="auto">
              <a:xfrm>
                <a:off x="842963" y="846138"/>
                <a:ext cx="5064125" cy="3376613"/>
              </a:xfrm>
              <a:custGeom>
                <a:avLst/>
                <a:gdLst>
                  <a:gd name="T0" fmla="*/ 1252 w 1348"/>
                  <a:gd name="T1" fmla="*/ 0 h 899"/>
                  <a:gd name="T2" fmla="*/ 96 w 1348"/>
                  <a:gd name="T3" fmla="*/ 0 h 899"/>
                  <a:gd name="T4" fmla="*/ 0 w 1348"/>
                  <a:gd name="T5" fmla="*/ 95 h 899"/>
                  <a:gd name="T6" fmla="*/ 0 w 1348"/>
                  <a:gd name="T7" fmla="*/ 803 h 899"/>
                  <a:gd name="T8" fmla="*/ 96 w 1348"/>
                  <a:gd name="T9" fmla="*/ 899 h 899"/>
                  <a:gd name="T10" fmla="*/ 1252 w 1348"/>
                  <a:gd name="T11" fmla="*/ 899 h 899"/>
                  <a:gd name="T12" fmla="*/ 1348 w 1348"/>
                  <a:gd name="T13" fmla="*/ 803 h 899"/>
                  <a:gd name="T14" fmla="*/ 1348 w 1348"/>
                  <a:gd name="T15" fmla="*/ 95 h 899"/>
                  <a:gd name="T16" fmla="*/ 1252 w 1348"/>
                  <a:gd name="T17" fmla="*/ 0 h 899"/>
                  <a:gd name="T18" fmla="*/ 1291 w 1348"/>
                  <a:gd name="T19" fmla="*/ 803 h 899"/>
                  <a:gd name="T20" fmla="*/ 1252 w 1348"/>
                  <a:gd name="T21" fmla="*/ 843 h 899"/>
                  <a:gd name="T22" fmla="*/ 96 w 1348"/>
                  <a:gd name="T23" fmla="*/ 843 h 899"/>
                  <a:gd name="T24" fmla="*/ 56 w 1348"/>
                  <a:gd name="T25" fmla="*/ 803 h 899"/>
                  <a:gd name="T26" fmla="*/ 56 w 1348"/>
                  <a:gd name="T27" fmla="*/ 95 h 899"/>
                  <a:gd name="T28" fmla="*/ 96 w 1348"/>
                  <a:gd name="T29" fmla="*/ 56 h 899"/>
                  <a:gd name="T30" fmla="*/ 1252 w 1348"/>
                  <a:gd name="T31" fmla="*/ 56 h 899"/>
                  <a:gd name="T32" fmla="*/ 1291 w 1348"/>
                  <a:gd name="T33" fmla="*/ 95 h 899"/>
                  <a:gd name="T34" fmla="*/ 1291 w 1348"/>
                  <a:gd name="T35" fmla="*/ 803 h 8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348" h="899">
                    <a:moveTo>
                      <a:pt x="1252" y="0"/>
                    </a:moveTo>
                    <a:cubicBezTo>
                      <a:pt x="96" y="0"/>
                      <a:pt x="96" y="0"/>
                      <a:pt x="96" y="0"/>
                    </a:cubicBezTo>
                    <a:cubicBezTo>
                      <a:pt x="43" y="0"/>
                      <a:pt x="0" y="43"/>
                      <a:pt x="0" y="95"/>
                    </a:cubicBezTo>
                    <a:cubicBezTo>
                      <a:pt x="0" y="803"/>
                      <a:pt x="0" y="803"/>
                      <a:pt x="0" y="803"/>
                    </a:cubicBezTo>
                    <a:cubicBezTo>
                      <a:pt x="0" y="856"/>
                      <a:pt x="43" y="899"/>
                      <a:pt x="96" y="899"/>
                    </a:cubicBezTo>
                    <a:cubicBezTo>
                      <a:pt x="1252" y="899"/>
                      <a:pt x="1252" y="899"/>
                      <a:pt x="1252" y="899"/>
                    </a:cubicBezTo>
                    <a:cubicBezTo>
                      <a:pt x="1305" y="899"/>
                      <a:pt x="1348" y="856"/>
                      <a:pt x="1348" y="803"/>
                    </a:cubicBezTo>
                    <a:cubicBezTo>
                      <a:pt x="1348" y="95"/>
                      <a:pt x="1348" y="95"/>
                      <a:pt x="1348" y="95"/>
                    </a:cubicBezTo>
                    <a:cubicBezTo>
                      <a:pt x="1348" y="43"/>
                      <a:pt x="1305" y="0"/>
                      <a:pt x="1252" y="0"/>
                    </a:cubicBezTo>
                    <a:close/>
                    <a:moveTo>
                      <a:pt x="1291" y="803"/>
                    </a:moveTo>
                    <a:cubicBezTo>
                      <a:pt x="1291" y="825"/>
                      <a:pt x="1274" y="843"/>
                      <a:pt x="1252" y="843"/>
                    </a:cubicBezTo>
                    <a:cubicBezTo>
                      <a:pt x="96" y="843"/>
                      <a:pt x="96" y="843"/>
                      <a:pt x="96" y="843"/>
                    </a:cubicBezTo>
                    <a:cubicBezTo>
                      <a:pt x="74" y="843"/>
                      <a:pt x="56" y="825"/>
                      <a:pt x="56" y="803"/>
                    </a:cubicBezTo>
                    <a:cubicBezTo>
                      <a:pt x="56" y="95"/>
                      <a:pt x="56" y="95"/>
                      <a:pt x="56" y="95"/>
                    </a:cubicBezTo>
                    <a:cubicBezTo>
                      <a:pt x="56" y="74"/>
                      <a:pt x="74" y="56"/>
                      <a:pt x="96" y="56"/>
                    </a:cubicBezTo>
                    <a:cubicBezTo>
                      <a:pt x="1252" y="56"/>
                      <a:pt x="1252" y="56"/>
                      <a:pt x="1252" y="56"/>
                    </a:cubicBezTo>
                    <a:cubicBezTo>
                      <a:pt x="1274" y="56"/>
                      <a:pt x="1291" y="74"/>
                      <a:pt x="1291" y="95"/>
                    </a:cubicBezTo>
                    <a:lnTo>
                      <a:pt x="1291" y="80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/>
              </a:p>
            </p:txBody>
          </p:sp>
          <p:sp>
            <p:nvSpPr>
              <p:cNvPr id="24" name="Freeform: Shape 36"/>
              <p:cNvSpPr/>
              <p:nvPr/>
            </p:nvSpPr>
            <p:spPr bwMode="auto">
              <a:xfrm>
                <a:off x="3059113" y="4321176"/>
                <a:ext cx="631825" cy="630238"/>
              </a:xfrm>
              <a:custGeom>
                <a:avLst/>
                <a:gdLst>
                  <a:gd name="T0" fmla="*/ 84 w 168"/>
                  <a:gd name="T1" fmla="*/ 0 h 168"/>
                  <a:gd name="T2" fmla="*/ 0 w 168"/>
                  <a:gd name="T3" fmla="*/ 84 h 168"/>
                  <a:gd name="T4" fmla="*/ 84 w 168"/>
                  <a:gd name="T5" fmla="*/ 168 h 168"/>
                  <a:gd name="T6" fmla="*/ 168 w 168"/>
                  <a:gd name="T7" fmla="*/ 84 h 168"/>
                  <a:gd name="T8" fmla="*/ 84 w 168"/>
                  <a:gd name="T9" fmla="*/ 0 h 168"/>
                  <a:gd name="T10" fmla="*/ 84 w 168"/>
                  <a:gd name="T11" fmla="*/ 112 h 168"/>
                  <a:gd name="T12" fmla="*/ 56 w 168"/>
                  <a:gd name="T13" fmla="*/ 84 h 168"/>
                  <a:gd name="T14" fmla="*/ 84 w 168"/>
                  <a:gd name="T15" fmla="*/ 56 h 168"/>
                  <a:gd name="T16" fmla="*/ 112 w 168"/>
                  <a:gd name="T17" fmla="*/ 84 h 168"/>
                  <a:gd name="T18" fmla="*/ 84 w 168"/>
                  <a:gd name="T19" fmla="*/ 112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8" h="168">
                    <a:moveTo>
                      <a:pt x="84" y="0"/>
                    </a:moveTo>
                    <a:cubicBezTo>
                      <a:pt x="38" y="0"/>
                      <a:pt x="0" y="38"/>
                      <a:pt x="0" y="84"/>
                    </a:cubicBezTo>
                    <a:cubicBezTo>
                      <a:pt x="0" y="131"/>
                      <a:pt x="38" y="168"/>
                      <a:pt x="84" y="168"/>
                    </a:cubicBezTo>
                    <a:cubicBezTo>
                      <a:pt x="130" y="168"/>
                      <a:pt x="168" y="131"/>
                      <a:pt x="168" y="84"/>
                    </a:cubicBezTo>
                    <a:cubicBezTo>
                      <a:pt x="168" y="38"/>
                      <a:pt x="130" y="0"/>
                      <a:pt x="84" y="0"/>
                    </a:cubicBezTo>
                    <a:close/>
                    <a:moveTo>
                      <a:pt x="84" y="112"/>
                    </a:moveTo>
                    <a:cubicBezTo>
                      <a:pt x="68" y="112"/>
                      <a:pt x="56" y="100"/>
                      <a:pt x="56" y="84"/>
                    </a:cubicBezTo>
                    <a:cubicBezTo>
                      <a:pt x="56" y="69"/>
                      <a:pt x="68" y="56"/>
                      <a:pt x="84" y="56"/>
                    </a:cubicBezTo>
                    <a:cubicBezTo>
                      <a:pt x="99" y="56"/>
                      <a:pt x="112" y="69"/>
                      <a:pt x="112" y="84"/>
                    </a:cubicBezTo>
                    <a:cubicBezTo>
                      <a:pt x="112" y="100"/>
                      <a:pt x="99" y="112"/>
                      <a:pt x="84" y="1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/>
              </a:p>
            </p:txBody>
          </p:sp>
          <p:sp>
            <p:nvSpPr>
              <p:cNvPr id="25" name="Freeform: Shape 37"/>
              <p:cNvSpPr/>
              <p:nvPr/>
            </p:nvSpPr>
            <p:spPr bwMode="auto">
              <a:xfrm>
                <a:off x="2528888" y="2533651"/>
                <a:ext cx="628650" cy="1262063"/>
              </a:xfrm>
              <a:custGeom>
                <a:avLst/>
                <a:gdLst>
                  <a:gd name="T0" fmla="*/ 125 w 167"/>
                  <a:gd name="T1" fmla="*/ 0 h 336"/>
                  <a:gd name="T2" fmla="*/ 42 w 167"/>
                  <a:gd name="T3" fmla="*/ 0 h 336"/>
                  <a:gd name="T4" fmla="*/ 0 w 167"/>
                  <a:gd name="T5" fmla="*/ 42 h 336"/>
                  <a:gd name="T6" fmla="*/ 0 w 167"/>
                  <a:gd name="T7" fmla="*/ 294 h 336"/>
                  <a:gd name="T8" fmla="*/ 42 w 167"/>
                  <a:gd name="T9" fmla="*/ 336 h 336"/>
                  <a:gd name="T10" fmla="*/ 125 w 167"/>
                  <a:gd name="T11" fmla="*/ 336 h 336"/>
                  <a:gd name="T12" fmla="*/ 167 w 167"/>
                  <a:gd name="T13" fmla="*/ 294 h 336"/>
                  <a:gd name="T14" fmla="*/ 167 w 167"/>
                  <a:gd name="T15" fmla="*/ 42 h 336"/>
                  <a:gd name="T16" fmla="*/ 125 w 167"/>
                  <a:gd name="T17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7" h="336">
                    <a:moveTo>
                      <a:pt x="125" y="0"/>
                    </a:moveTo>
                    <a:cubicBezTo>
                      <a:pt x="42" y="0"/>
                      <a:pt x="42" y="0"/>
                      <a:pt x="42" y="0"/>
                    </a:cubicBezTo>
                    <a:cubicBezTo>
                      <a:pt x="19" y="0"/>
                      <a:pt x="0" y="18"/>
                      <a:pt x="0" y="42"/>
                    </a:cubicBezTo>
                    <a:cubicBezTo>
                      <a:pt x="0" y="294"/>
                      <a:pt x="0" y="294"/>
                      <a:pt x="0" y="294"/>
                    </a:cubicBezTo>
                    <a:cubicBezTo>
                      <a:pt x="0" y="317"/>
                      <a:pt x="19" y="336"/>
                      <a:pt x="42" y="336"/>
                    </a:cubicBezTo>
                    <a:cubicBezTo>
                      <a:pt x="125" y="336"/>
                      <a:pt x="125" y="336"/>
                      <a:pt x="125" y="336"/>
                    </a:cubicBezTo>
                    <a:cubicBezTo>
                      <a:pt x="148" y="336"/>
                      <a:pt x="167" y="317"/>
                      <a:pt x="167" y="294"/>
                    </a:cubicBezTo>
                    <a:cubicBezTo>
                      <a:pt x="167" y="42"/>
                      <a:pt x="167" y="42"/>
                      <a:pt x="167" y="42"/>
                    </a:cubicBezTo>
                    <a:cubicBezTo>
                      <a:pt x="167" y="18"/>
                      <a:pt x="148" y="0"/>
                      <a:pt x="12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/>
              </a:p>
            </p:txBody>
          </p:sp>
          <p:sp>
            <p:nvSpPr>
              <p:cNvPr id="26" name="Freeform: Shape 38"/>
              <p:cNvSpPr/>
              <p:nvPr/>
            </p:nvSpPr>
            <p:spPr bwMode="auto">
              <a:xfrm>
                <a:off x="4632326" y="1266826"/>
                <a:ext cx="635000" cy="2528888"/>
              </a:xfrm>
              <a:custGeom>
                <a:avLst/>
                <a:gdLst>
                  <a:gd name="T0" fmla="*/ 126 w 169"/>
                  <a:gd name="T1" fmla="*/ 0 h 673"/>
                  <a:gd name="T2" fmla="*/ 42 w 169"/>
                  <a:gd name="T3" fmla="*/ 0 h 673"/>
                  <a:gd name="T4" fmla="*/ 0 w 169"/>
                  <a:gd name="T5" fmla="*/ 41 h 673"/>
                  <a:gd name="T6" fmla="*/ 0 w 169"/>
                  <a:gd name="T7" fmla="*/ 632 h 673"/>
                  <a:gd name="T8" fmla="*/ 42 w 169"/>
                  <a:gd name="T9" fmla="*/ 673 h 673"/>
                  <a:gd name="T10" fmla="*/ 126 w 169"/>
                  <a:gd name="T11" fmla="*/ 673 h 673"/>
                  <a:gd name="T12" fmla="*/ 169 w 169"/>
                  <a:gd name="T13" fmla="*/ 632 h 673"/>
                  <a:gd name="T14" fmla="*/ 169 w 169"/>
                  <a:gd name="T15" fmla="*/ 41 h 673"/>
                  <a:gd name="T16" fmla="*/ 126 w 169"/>
                  <a:gd name="T17" fmla="*/ 0 h 6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9" h="673">
                    <a:moveTo>
                      <a:pt x="126" y="0"/>
                    </a:moveTo>
                    <a:cubicBezTo>
                      <a:pt x="42" y="0"/>
                      <a:pt x="42" y="0"/>
                      <a:pt x="42" y="0"/>
                    </a:cubicBezTo>
                    <a:cubicBezTo>
                      <a:pt x="19" y="0"/>
                      <a:pt x="0" y="19"/>
                      <a:pt x="0" y="41"/>
                    </a:cubicBezTo>
                    <a:cubicBezTo>
                      <a:pt x="0" y="632"/>
                      <a:pt x="0" y="632"/>
                      <a:pt x="0" y="632"/>
                    </a:cubicBezTo>
                    <a:cubicBezTo>
                      <a:pt x="0" y="655"/>
                      <a:pt x="19" y="673"/>
                      <a:pt x="42" y="673"/>
                    </a:cubicBezTo>
                    <a:cubicBezTo>
                      <a:pt x="126" y="673"/>
                      <a:pt x="126" y="673"/>
                      <a:pt x="126" y="673"/>
                    </a:cubicBezTo>
                    <a:cubicBezTo>
                      <a:pt x="150" y="673"/>
                      <a:pt x="169" y="655"/>
                      <a:pt x="169" y="632"/>
                    </a:cubicBezTo>
                    <a:cubicBezTo>
                      <a:pt x="169" y="41"/>
                      <a:pt x="169" y="41"/>
                      <a:pt x="169" y="41"/>
                    </a:cubicBezTo>
                    <a:cubicBezTo>
                      <a:pt x="169" y="19"/>
                      <a:pt x="150" y="0"/>
                      <a:pt x="12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/>
              </a:p>
            </p:txBody>
          </p:sp>
          <p:sp>
            <p:nvSpPr>
              <p:cNvPr id="27" name="Freeform: Shape 39"/>
              <p:cNvSpPr/>
              <p:nvPr/>
            </p:nvSpPr>
            <p:spPr bwMode="auto">
              <a:xfrm>
                <a:off x="3584576" y="2112963"/>
                <a:ext cx="627063" cy="1682750"/>
              </a:xfrm>
              <a:custGeom>
                <a:avLst/>
                <a:gdLst>
                  <a:gd name="T0" fmla="*/ 125 w 167"/>
                  <a:gd name="T1" fmla="*/ 0 h 448"/>
                  <a:gd name="T2" fmla="*/ 41 w 167"/>
                  <a:gd name="T3" fmla="*/ 0 h 448"/>
                  <a:gd name="T4" fmla="*/ 0 w 167"/>
                  <a:gd name="T5" fmla="*/ 40 h 448"/>
                  <a:gd name="T6" fmla="*/ 0 w 167"/>
                  <a:gd name="T7" fmla="*/ 407 h 448"/>
                  <a:gd name="T8" fmla="*/ 41 w 167"/>
                  <a:gd name="T9" fmla="*/ 448 h 448"/>
                  <a:gd name="T10" fmla="*/ 125 w 167"/>
                  <a:gd name="T11" fmla="*/ 448 h 448"/>
                  <a:gd name="T12" fmla="*/ 167 w 167"/>
                  <a:gd name="T13" fmla="*/ 407 h 448"/>
                  <a:gd name="T14" fmla="*/ 167 w 167"/>
                  <a:gd name="T15" fmla="*/ 40 h 448"/>
                  <a:gd name="T16" fmla="*/ 125 w 167"/>
                  <a:gd name="T17" fmla="*/ 0 h 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7" h="448">
                    <a:moveTo>
                      <a:pt x="125" y="0"/>
                    </a:moveTo>
                    <a:cubicBezTo>
                      <a:pt x="41" y="0"/>
                      <a:pt x="41" y="0"/>
                      <a:pt x="41" y="0"/>
                    </a:cubicBezTo>
                    <a:cubicBezTo>
                      <a:pt x="18" y="0"/>
                      <a:pt x="0" y="18"/>
                      <a:pt x="0" y="40"/>
                    </a:cubicBezTo>
                    <a:cubicBezTo>
                      <a:pt x="0" y="407"/>
                      <a:pt x="0" y="407"/>
                      <a:pt x="0" y="407"/>
                    </a:cubicBezTo>
                    <a:cubicBezTo>
                      <a:pt x="0" y="430"/>
                      <a:pt x="18" y="448"/>
                      <a:pt x="41" y="448"/>
                    </a:cubicBezTo>
                    <a:cubicBezTo>
                      <a:pt x="125" y="448"/>
                      <a:pt x="125" y="448"/>
                      <a:pt x="125" y="448"/>
                    </a:cubicBezTo>
                    <a:cubicBezTo>
                      <a:pt x="148" y="448"/>
                      <a:pt x="167" y="430"/>
                      <a:pt x="167" y="407"/>
                    </a:cubicBezTo>
                    <a:cubicBezTo>
                      <a:pt x="167" y="40"/>
                      <a:pt x="167" y="40"/>
                      <a:pt x="167" y="40"/>
                    </a:cubicBezTo>
                    <a:cubicBezTo>
                      <a:pt x="167" y="18"/>
                      <a:pt x="148" y="0"/>
                      <a:pt x="12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/>
              </a:p>
            </p:txBody>
          </p:sp>
          <p:sp>
            <p:nvSpPr>
              <p:cNvPr id="28" name="Freeform: Shape 40"/>
              <p:cNvSpPr/>
              <p:nvPr/>
            </p:nvSpPr>
            <p:spPr bwMode="auto">
              <a:xfrm>
                <a:off x="1474788" y="1687513"/>
                <a:ext cx="633413" cy="2108200"/>
              </a:xfrm>
              <a:custGeom>
                <a:avLst/>
                <a:gdLst>
                  <a:gd name="T0" fmla="*/ 127 w 169"/>
                  <a:gd name="T1" fmla="*/ 0 h 561"/>
                  <a:gd name="T2" fmla="*/ 43 w 169"/>
                  <a:gd name="T3" fmla="*/ 0 h 561"/>
                  <a:gd name="T4" fmla="*/ 0 w 169"/>
                  <a:gd name="T5" fmla="*/ 40 h 561"/>
                  <a:gd name="T6" fmla="*/ 0 w 169"/>
                  <a:gd name="T7" fmla="*/ 521 h 561"/>
                  <a:gd name="T8" fmla="*/ 43 w 169"/>
                  <a:gd name="T9" fmla="*/ 561 h 561"/>
                  <a:gd name="T10" fmla="*/ 127 w 169"/>
                  <a:gd name="T11" fmla="*/ 561 h 561"/>
                  <a:gd name="T12" fmla="*/ 169 w 169"/>
                  <a:gd name="T13" fmla="*/ 521 h 561"/>
                  <a:gd name="T14" fmla="*/ 169 w 169"/>
                  <a:gd name="T15" fmla="*/ 40 h 561"/>
                  <a:gd name="T16" fmla="*/ 127 w 169"/>
                  <a:gd name="T17" fmla="*/ 0 h 5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9" h="561">
                    <a:moveTo>
                      <a:pt x="127" y="0"/>
                    </a:moveTo>
                    <a:cubicBezTo>
                      <a:pt x="43" y="0"/>
                      <a:pt x="43" y="0"/>
                      <a:pt x="43" y="0"/>
                    </a:cubicBezTo>
                    <a:cubicBezTo>
                      <a:pt x="19" y="0"/>
                      <a:pt x="0" y="18"/>
                      <a:pt x="0" y="40"/>
                    </a:cubicBezTo>
                    <a:cubicBezTo>
                      <a:pt x="0" y="521"/>
                      <a:pt x="0" y="521"/>
                      <a:pt x="0" y="521"/>
                    </a:cubicBezTo>
                    <a:cubicBezTo>
                      <a:pt x="0" y="543"/>
                      <a:pt x="19" y="561"/>
                      <a:pt x="43" y="561"/>
                    </a:cubicBezTo>
                    <a:cubicBezTo>
                      <a:pt x="127" y="561"/>
                      <a:pt x="127" y="561"/>
                      <a:pt x="127" y="561"/>
                    </a:cubicBezTo>
                    <a:cubicBezTo>
                      <a:pt x="150" y="561"/>
                      <a:pt x="169" y="543"/>
                      <a:pt x="169" y="521"/>
                    </a:cubicBezTo>
                    <a:cubicBezTo>
                      <a:pt x="169" y="40"/>
                      <a:pt x="169" y="40"/>
                      <a:pt x="169" y="40"/>
                    </a:cubicBezTo>
                    <a:cubicBezTo>
                      <a:pt x="169" y="18"/>
                      <a:pt x="150" y="0"/>
                      <a:pt x="127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/>
              </a:p>
            </p:txBody>
          </p:sp>
        </p:grpSp>
        <p:sp>
          <p:nvSpPr>
            <p:cNvPr id="19" name="TextBox 44"/>
            <p:cNvSpPr txBox="1"/>
            <p:nvPr/>
          </p:nvSpPr>
          <p:spPr>
            <a:xfrm>
              <a:off x="4642594" y="1313997"/>
              <a:ext cx="3643312" cy="1129665"/>
            </a:xfrm>
            <a:prstGeom prst="rect">
              <a:avLst/>
            </a:prstGeom>
          </p:spPr>
          <p:txBody>
            <a:bodyPr vert="horz" wrap="square" lIns="480000" tIns="0" rIns="0" bIns="0" anchor="ctr" anchorCtr="0">
              <a:normAutofit lnSpcReduction="10000"/>
            </a:bodyPr>
            <a:lstStyle/>
            <a:p>
              <a:pPr algn="l">
                <a:lnSpc>
                  <a:spcPct val="120000"/>
                </a:lnSpc>
              </a:pPr>
              <a:r>
                <a:rPr lang="en-US" altLang="zh-CN" sz="1400">
                  <a:solidFill>
                    <a:schemeClr val="dk1">
                      <a:lumMod val="100000"/>
                    </a:schemeClr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        </a:t>
              </a:r>
              <a:r>
                <a:rPr lang="zh-CN" altLang="en-US" sz="1400">
                  <a:solidFill>
                    <a:schemeClr val="dk1">
                      <a:lumMod val="100000"/>
                    </a:schemeClr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背景橡皮擦工具可以将图像中的像素涂抹成透明，并在涂抹背景的同时在前景中保留对象的边缘，比较适合清除一些背景较为复杂的图像。魔术橡皮擦工具是魔棒工具和背景橡皮擦工具的结合，具有自动分析的功能，可以自动分析图像的边缘，将一定容差范围内的背景颜色全部清除。</a:t>
              </a: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1018540" y="1969770"/>
            <a:ext cx="68122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橡皮擦工具包括橡皮擦工具、背景橡皮擦工具和魔术橡皮擦工具。</a:t>
            </a:r>
          </a:p>
        </p:txBody>
      </p:sp>
      <p:grpSp>
        <p:nvGrpSpPr>
          <p:cNvPr id="33" name="组合 32"/>
          <p:cNvGrpSpPr/>
          <p:nvPr/>
        </p:nvGrpSpPr>
        <p:grpSpPr>
          <a:xfrm>
            <a:off x="0" y="260350"/>
            <a:ext cx="680085" cy="431800"/>
            <a:chOff x="0" y="410"/>
            <a:chExt cx="1071" cy="680"/>
          </a:xfrm>
        </p:grpSpPr>
        <p:sp>
          <p:nvSpPr>
            <p:cNvPr id="36" name="Rectangle 3      (向天歌演示原创作品：www.TopPPT.cn)"/>
            <p:cNvSpPr/>
            <p:nvPr/>
          </p:nvSpPr>
          <p:spPr>
            <a:xfrm>
              <a:off x="0" y="410"/>
              <a:ext cx="642" cy="680"/>
            </a:xfrm>
            <a:prstGeom prst="rect">
              <a:avLst/>
            </a:prstGeom>
            <a:solidFill>
              <a:srgbClr val="21A3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Microsoft YaHei" panose="020B0503020204020204" pitchFamily="34" charset="-122"/>
              </a:endParaRPr>
            </a:p>
          </p:txBody>
        </p:sp>
        <p:sp>
          <p:nvSpPr>
            <p:cNvPr id="37" name="Rectangle 4      (向天歌演示原创作品：www.TopPPT.cn)"/>
            <p:cNvSpPr/>
            <p:nvPr/>
          </p:nvSpPr>
          <p:spPr>
            <a:xfrm>
              <a:off x="755" y="410"/>
              <a:ext cx="113" cy="680"/>
            </a:xfrm>
            <a:prstGeom prst="rect">
              <a:avLst/>
            </a:prstGeom>
            <a:solidFill>
              <a:srgbClr val="21A3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Microsoft YaHei" panose="020B0503020204020204" pitchFamily="34" charset="-122"/>
              </a:endParaRPr>
            </a:p>
          </p:txBody>
        </p:sp>
        <p:sp>
          <p:nvSpPr>
            <p:cNvPr id="38" name="Rectangle 5      (向天歌演示原创作品：www.TopPPT.cn)"/>
            <p:cNvSpPr/>
            <p:nvPr/>
          </p:nvSpPr>
          <p:spPr>
            <a:xfrm>
              <a:off x="971" y="731"/>
              <a:ext cx="100" cy="353"/>
            </a:xfrm>
            <a:prstGeom prst="rect">
              <a:avLst/>
            </a:prstGeom>
            <a:solidFill>
              <a:srgbClr val="21A3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Microsoft YaHei" panose="020B0503020204020204" pitchFamily="34" charset="-122"/>
              </a:endParaRPr>
            </a:p>
          </p:txBody>
        </p:sp>
      </p:grpSp>
      <p:sp>
        <p:nvSpPr>
          <p:cNvPr id="39" name="TextBox 6      (向天歌演示原创作品：www.TopPPT.cn)"/>
          <p:cNvSpPr txBox="1"/>
          <p:nvPr/>
        </p:nvSpPr>
        <p:spPr>
          <a:xfrm>
            <a:off x="680085" y="375920"/>
            <a:ext cx="24815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Photoshop</a:t>
            </a:r>
            <a:r>
              <a:rPr lang="zh-CN" altLang="en-US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基础认知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-16510" y="0"/>
            <a:ext cx="12192000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 descr="C:\Users\Administrator\Desktop\余乐\美工教材\PPT\timg (3).jpgtimg (3)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259773" y="2178029"/>
            <a:ext cx="2132965" cy="2133600"/>
          </a:xfrm>
          <a:prstGeom prst="rect">
            <a:avLst/>
          </a:prstGeom>
        </p:spPr>
      </p:pic>
      <p:sp>
        <p:nvSpPr>
          <p:cNvPr id="9" name="标题 1"/>
          <p:cNvSpPr txBox="1"/>
          <p:nvPr/>
        </p:nvSpPr>
        <p:spPr>
          <a:xfrm>
            <a:off x="8623231" y="6021891"/>
            <a:ext cx="4256675" cy="5449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 dirty="0">
                <a:solidFill>
                  <a:srgbClr val="21A3D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syrel" panose="02000603050000020003" pitchFamily="2" charset="0"/>
                <a:ea typeface="FZCuYuan-M03S" panose="02010601030101010101" pitchFamily="2" charset="-122"/>
              </a:rPr>
              <a:t>go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5206430" y="2051842"/>
            <a:ext cx="501710" cy="509918"/>
            <a:chOff x="6985958" y="2986007"/>
            <a:chExt cx="552474" cy="561513"/>
          </a:xfrm>
        </p:grpSpPr>
        <p:sp>
          <p:nvSpPr>
            <p:cNvPr id="15" name="矩形 14"/>
            <p:cNvSpPr/>
            <p:nvPr/>
          </p:nvSpPr>
          <p:spPr>
            <a:xfrm>
              <a:off x="6985958" y="2986007"/>
              <a:ext cx="500692" cy="50069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7037740" y="3046827"/>
              <a:ext cx="500692" cy="500693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" name="等腰三角形 2"/>
          <p:cNvSpPr/>
          <p:nvPr/>
        </p:nvSpPr>
        <p:spPr>
          <a:xfrm rot="5400000">
            <a:off x="11592151" y="6048439"/>
            <a:ext cx="384357" cy="331342"/>
          </a:xfrm>
          <a:prstGeom prst="triangle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A3D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856605" y="2952750"/>
            <a:ext cx="493712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五</a:t>
            </a:r>
            <a:r>
              <a:rPr lang="en-US" altLang="zh-CN" sz="3200" b="1"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.</a:t>
            </a:r>
            <a:r>
              <a:rPr lang="zh-CN" altLang="en-US" sz="3200" b="1"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路径的创建与应用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37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10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900" decel="100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100" accel="100000" fill="hold">
                                              <p:stCondLst>
                                                <p:cond delay="90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2" presetID="9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dissolve">
                                          <p:cBhvr>
                                            <p:cTn id="14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6" presetID="56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18" dur="5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19" dur="5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20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21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3400"/>
                                </p:stCondLst>
                                <p:childTnLst>
                                  <p:par>
                                    <p:cTn id="23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5" dur="75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4400"/>
                                </p:stCondLst>
                                <p:childTnLst>
                                  <p:par>
                                    <p:cTn id="27" presetID="2" presetClass="entr" presetSubtype="8" fill="hold" grpId="0" nodeType="after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29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30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9" grpId="0"/>
          <p:bldP spid="3" grpId="0" bldLvl="0" animBg="1"/>
          <p:bldP spid="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37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10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900" decel="100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100" accel="100000" fill="hold">
                                              <p:stCondLst>
                                                <p:cond delay="90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2" presetID="9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dissolve">
                                          <p:cBhvr>
                                            <p:cTn id="14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6" presetID="56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18" dur="5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19" dur="5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20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21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3400"/>
                                </p:stCondLst>
                                <p:childTnLst>
                                  <p:par>
                                    <p:cTn id="23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5" dur="75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4400"/>
                                </p:stCondLst>
                                <p:childTnLst>
                                  <p:par>
                                    <p:cTn id="27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9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0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9" grpId="0"/>
          <p:bldP spid="3" grpId="0" bldLvl="0" animBg="1"/>
          <p:bldP spid="2" grpId="0"/>
        </p:bldLst>
      </p:timing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菱形 29"/>
          <p:cNvSpPr>
            <a:spLocks noChangeAspect="1"/>
          </p:cNvSpPr>
          <p:nvPr/>
        </p:nvSpPr>
        <p:spPr>
          <a:xfrm>
            <a:off x="8869788" y="2159221"/>
            <a:ext cx="559556" cy="559556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菱形 22"/>
          <p:cNvSpPr>
            <a:spLocks noChangeAspect="1"/>
          </p:cNvSpPr>
          <p:nvPr/>
        </p:nvSpPr>
        <p:spPr>
          <a:xfrm>
            <a:off x="9450662" y="1449000"/>
            <a:ext cx="1980000" cy="1980000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占位符 20" descr="C:\Users\Administrator\Desktop\余乐\美工教材\PPT\第一章\timg.jpgtimg"/>
          <p:cNvPicPr>
            <a:picLocks noGrp="1" noChangeAspect="1"/>
          </p:cNvPicPr>
          <p:nvPr>
            <p:ph type="pic" sz="quarter"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8941435" y="1224280"/>
            <a:ext cx="2427605" cy="2423795"/>
          </a:xfrm>
          <a:custGeom>
            <a:avLst/>
            <a:gdLst>
              <a:gd name="connsiteX0" fmla="*/ 1170000 w 2340000"/>
              <a:gd name="connsiteY0" fmla="*/ 0 h 2340000"/>
              <a:gd name="connsiteX1" fmla="*/ 2340000 w 2340000"/>
              <a:gd name="connsiteY1" fmla="*/ 1170000 h 2340000"/>
              <a:gd name="connsiteX2" fmla="*/ 1170000 w 2340000"/>
              <a:gd name="connsiteY2" fmla="*/ 2340000 h 2340000"/>
              <a:gd name="connsiteX3" fmla="*/ 0 w 2340000"/>
              <a:gd name="connsiteY3" fmla="*/ 1170000 h 23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0000" h="2340000">
                <a:moveTo>
                  <a:pt x="1170000" y="0"/>
                </a:moveTo>
                <a:lnTo>
                  <a:pt x="2340000" y="1170000"/>
                </a:lnTo>
                <a:lnTo>
                  <a:pt x="1170000" y="2340000"/>
                </a:lnTo>
                <a:lnTo>
                  <a:pt x="0" y="1170000"/>
                </a:lnTo>
                <a:close/>
              </a:path>
            </a:pathLst>
          </a:custGeom>
        </p:spPr>
      </p:pic>
      <p:sp>
        <p:nvSpPr>
          <p:cNvPr id="24" name="文本框 23"/>
          <p:cNvSpPr txBox="1"/>
          <p:nvPr/>
        </p:nvSpPr>
        <p:spPr>
          <a:xfrm>
            <a:off x="6170047" y="1654529"/>
            <a:ext cx="2550872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认识</a:t>
            </a:r>
            <a:r>
              <a:rPr lang="en-US" altLang="zh-CN" sz="16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“</a:t>
            </a:r>
            <a:r>
              <a:rPr lang="zh-CN" altLang="en-US" sz="16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路径</a:t>
            </a:r>
            <a:r>
              <a:rPr lang="en-US" altLang="zh-CN" sz="16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”</a:t>
            </a:r>
            <a:r>
              <a:rPr lang="zh-CN" altLang="en-US" sz="16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面板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1473958" y="2100850"/>
            <a:ext cx="7246961" cy="1060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       </a:t>
            </a:r>
            <a:r>
              <a:rPr lang="zh-CN" altLang="en-US" sz="14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在Photoshop中只有特定的几个工具能够针对路径进行操作，分别是钢笔工具，自由钢笔工具，添加锚点工具，删除锚点工具和转换点工具，这5种工具用来绘制及修改路径，路径选择工具和直接选择工具用来直接选取路径。</a:t>
            </a:r>
          </a:p>
        </p:txBody>
      </p:sp>
      <p:sp>
        <p:nvSpPr>
          <p:cNvPr id="26" name="任意多边形 25"/>
          <p:cNvSpPr>
            <a:spLocks noChangeAspect="1"/>
          </p:cNvSpPr>
          <p:nvPr/>
        </p:nvSpPr>
        <p:spPr>
          <a:xfrm flipH="1">
            <a:off x="5684765" y="1643806"/>
            <a:ext cx="374845" cy="360000"/>
          </a:xfrm>
          <a:custGeom>
            <a:avLst/>
            <a:gdLst>
              <a:gd name="connsiteX0" fmla="*/ 388270 w 749688"/>
              <a:gd name="connsiteY0" fmla="*/ 196450 h 720000"/>
              <a:gd name="connsiteX1" fmla="*/ 550212 w 749688"/>
              <a:gd name="connsiteY1" fmla="*/ 358450 h 720000"/>
              <a:gd name="connsiteX2" fmla="*/ 388270 w 749688"/>
              <a:gd name="connsiteY2" fmla="*/ 520450 h 720000"/>
              <a:gd name="connsiteX3" fmla="*/ 226327 w 749688"/>
              <a:gd name="connsiteY3" fmla="*/ 358450 h 720000"/>
              <a:gd name="connsiteX4" fmla="*/ 236632 w 749688"/>
              <a:gd name="connsiteY4" fmla="*/ 302486 h 720000"/>
              <a:gd name="connsiteX5" fmla="*/ 242521 w 749688"/>
              <a:gd name="connsiteY5" fmla="*/ 306905 h 720000"/>
              <a:gd name="connsiteX6" fmla="*/ 269021 w 749688"/>
              <a:gd name="connsiteY6" fmla="*/ 293650 h 720000"/>
              <a:gd name="connsiteX7" fmla="*/ 280799 w 749688"/>
              <a:gd name="connsiteY7" fmla="*/ 301014 h 720000"/>
              <a:gd name="connsiteX8" fmla="*/ 264604 w 749688"/>
              <a:gd name="connsiteY8" fmla="*/ 358450 h 720000"/>
              <a:gd name="connsiteX9" fmla="*/ 388270 w 749688"/>
              <a:gd name="connsiteY9" fmla="*/ 482159 h 720000"/>
              <a:gd name="connsiteX10" fmla="*/ 510463 w 749688"/>
              <a:gd name="connsiteY10" fmla="*/ 358450 h 720000"/>
              <a:gd name="connsiteX11" fmla="*/ 388270 w 749688"/>
              <a:gd name="connsiteY11" fmla="*/ 236214 h 720000"/>
              <a:gd name="connsiteX12" fmla="*/ 292576 w 749688"/>
              <a:gd name="connsiteY12" fmla="*/ 281868 h 720000"/>
              <a:gd name="connsiteX13" fmla="*/ 311715 w 749688"/>
              <a:gd name="connsiteY13" fmla="*/ 295123 h 720000"/>
              <a:gd name="connsiteX14" fmla="*/ 388270 w 749688"/>
              <a:gd name="connsiteY14" fmla="*/ 258305 h 720000"/>
              <a:gd name="connsiteX15" fmla="*/ 486907 w 749688"/>
              <a:gd name="connsiteY15" fmla="*/ 358450 h 720000"/>
              <a:gd name="connsiteX16" fmla="*/ 388270 w 749688"/>
              <a:gd name="connsiteY16" fmla="*/ 458596 h 720000"/>
              <a:gd name="connsiteX17" fmla="*/ 288160 w 749688"/>
              <a:gd name="connsiteY17" fmla="*/ 358450 h 720000"/>
              <a:gd name="connsiteX18" fmla="*/ 298465 w 749688"/>
              <a:gd name="connsiteY18" fmla="*/ 312796 h 720000"/>
              <a:gd name="connsiteX19" fmla="*/ 330854 w 749688"/>
              <a:gd name="connsiteY19" fmla="*/ 333414 h 720000"/>
              <a:gd name="connsiteX20" fmla="*/ 324965 w 749688"/>
              <a:gd name="connsiteY20" fmla="*/ 358450 h 720000"/>
              <a:gd name="connsiteX21" fmla="*/ 388270 w 749688"/>
              <a:gd name="connsiteY21" fmla="*/ 421777 h 720000"/>
              <a:gd name="connsiteX22" fmla="*/ 450102 w 749688"/>
              <a:gd name="connsiteY22" fmla="*/ 358450 h 720000"/>
              <a:gd name="connsiteX23" fmla="*/ 388270 w 749688"/>
              <a:gd name="connsiteY23" fmla="*/ 296596 h 720000"/>
              <a:gd name="connsiteX24" fmla="*/ 342631 w 749688"/>
              <a:gd name="connsiteY24" fmla="*/ 315741 h 720000"/>
              <a:gd name="connsiteX25" fmla="*/ 364714 w 749688"/>
              <a:gd name="connsiteY25" fmla="*/ 328996 h 720000"/>
              <a:gd name="connsiteX26" fmla="*/ 388270 w 749688"/>
              <a:gd name="connsiteY26" fmla="*/ 321632 h 720000"/>
              <a:gd name="connsiteX27" fmla="*/ 425075 w 749688"/>
              <a:gd name="connsiteY27" fmla="*/ 358450 h 720000"/>
              <a:gd name="connsiteX28" fmla="*/ 388270 w 749688"/>
              <a:gd name="connsiteY28" fmla="*/ 396741 h 720000"/>
              <a:gd name="connsiteX29" fmla="*/ 349992 w 749688"/>
              <a:gd name="connsiteY29" fmla="*/ 358450 h 720000"/>
              <a:gd name="connsiteX30" fmla="*/ 351464 w 749688"/>
              <a:gd name="connsiteY30" fmla="*/ 348141 h 720000"/>
              <a:gd name="connsiteX31" fmla="*/ 382381 w 749688"/>
              <a:gd name="connsiteY31" fmla="*/ 367286 h 720000"/>
              <a:gd name="connsiteX32" fmla="*/ 386797 w 749688"/>
              <a:gd name="connsiteY32" fmla="*/ 361396 h 720000"/>
              <a:gd name="connsiteX33" fmla="*/ 267549 w 749688"/>
              <a:gd name="connsiteY33" fmla="*/ 281868 h 720000"/>
              <a:gd name="connsiteX34" fmla="*/ 238105 w 749688"/>
              <a:gd name="connsiteY34" fmla="*/ 295123 h 720000"/>
              <a:gd name="connsiteX35" fmla="*/ 190994 w 749688"/>
              <a:gd name="connsiteY35" fmla="*/ 264196 h 720000"/>
              <a:gd name="connsiteX36" fmla="*/ 220438 w 749688"/>
              <a:gd name="connsiteY36" fmla="*/ 250941 h 720000"/>
              <a:gd name="connsiteX37" fmla="*/ 211605 w 749688"/>
              <a:gd name="connsiteY37" fmla="*/ 246523 h 720000"/>
              <a:gd name="connsiteX38" fmla="*/ 218966 w 749688"/>
              <a:gd name="connsiteY38" fmla="*/ 234741 h 720000"/>
              <a:gd name="connsiteX39" fmla="*/ 227799 w 749688"/>
              <a:gd name="connsiteY39" fmla="*/ 239159 h 720000"/>
              <a:gd name="connsiteX40" fmla="*/ 227799 w 749688"/>
              <a:gd name="connsiteY40" fmla="*/ 208232 h 720000"/>
              <a:gd name="connsiteX41" fmla="*/ 274910 w 749688"/>
              <a:gd name="connsiteY41" fmla="*/ 239159 h 720000"/>
              <a:gd name="connsiteX42" fmla="*/ 274910 w 749688"/>
              <a:gd name="connsiteY42" fmla="*/ 270086 h 720000"/>
              <a:gd name="connsiteX43" fmla="*/ 285215 w 749688"/>
              <a:gd name="connsiteY43" fmla="*/ 277450 h 720000"/>
              <a:gd name="connsiteX44" fmla="*/ 285215 w 749688"/>
              <a:gd name="connsiteY44" fmla="*/ 242105 h 720000"/>
              <a:gd name="connsiteX45" fmla="*/ 280799 w 749688"/>
              <a:gd name="connsiteY45" fmla="*/ 237686 h 720000"/>
              <a:gd name="connsiteX46" fmla="*/ 388270 w 749688"/>
              <a:gd name="connsiteY46" fmla="*/ 196450 h 720000"/>
              <a:gd name="connsiteX47" fmla="*/ 374844 w 749688"/>
              <a:gd name="connsiteY47" fmla="*/ 0 h 720000"/>
              <a:gd name="connsiteX48" fmla="*/ 0 w 749688"/>
              <a:gd name="connsiteY48" fmla="*/ 360000 h 720000"/>
              <a:gd name="connsiteX49" fmla="*/ 374844 w 749688"/>
              <a:gd name="connsiteY49" fmla="*/ 720000 h 720000"/>
              <a:gd name="connsiteX50" fmla="*/ 749688 w 749688"/>
              <a:gd name="connsiteY50" fmla="*/ 36000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749688" h="720000">
                <a:moveTo>
                  <a:pt x="388270" y="196450"/>
                </a:moveTo>
                <a:cubicBezTo>
                  <a:pt x="476602" y="196450"/>
                  <a:pt x="550212" y="270086"/>
                  <a:pt x="550212" y="358450"/>
                </a:cubicBezTo>
                <a:cubicBezTo>
                  <a:pt x="550212" y="448286"/>
                  <a:pt x="476602" y="520450"/>
                  <a:pt x="388270" y="520450"/>
                </a:cubicBezTo>
                <a:cubicBezTo>
                  <a:pt x="298465" y="520450"/>
                  <a:pt x="226327" y="448286"/>
                  <a:pt x="226327" y="358450"/>
                </a:cubicBezTo>
                <a:cubicBezTo>
                  <a:pt x="226327" y="339305"/>
                  <a:pt x="229271" y="320159"/>
                  <a:pt x="236632" y="302486"/>
                </a:cubicBezTo>
                <a:lnTo>
                  <a:pt x="242521" y="306905"/>
                </a:lnTo>
                <a:cubicBezTo>
                  <a:pt x="269021" y="293650"/>
                  <a:pt x="269021" y="293650"/>
                  <a:pt x="269021" y="293650"/>
                </a:cubicBezTo>
                <a:cubicBezTo>
                  <a:pt x="280799" y="301014"/>
                  <a:pt x="280799" y="301014"/>
                  <a:pt x="280799" y="301014"/>
                </a:cubicBezTo>
                <a:cubicBezTo>
                  <a:pt x="270493" y="317214"/>
                  <a:pt x="264604" y="337832"/>
                  <a:pt x="264604" y="358450"/>
                </a:cubicBezTo>
                <a:cubicBezTo>
                  <a:pt x="264604" y="426196"/>
                  <a:pt x="320548" y="482159"/>
                  <a:pt x="388270" y="482159"/>
                </a:cubicBezTo>
                <a:cubicBezTo>
                  <a:pt x="454519" y="482159"/>
                  <a:pt x="510463" y="426196"/>
                  <a:pt x="510463" y="358450"/>
                </a:cubicBezTo>
                <a:cubicBezTo>
                  <a:pt x="510463" y="290705"/>
                  <a:pt x="454519" y="236214"/>
                  <a:pt x="388270" y="236214"/>
                </a:cubicBezTo>
                <a:cubicBezTo>
                  <a:pt x="348520" y="236214"/>
                  <a:pt x="314659" y="253886"/>
                  <a:pt x="292576" y="281868"/>
                </a:cubicBezTo>
                <a:cubicBezTo>
                  <a:pt x="311715" y="295123"/>
                  <a:pt x="311715" y="295123"/>
                  <a:pt x="311715" y="295123"/>
                </a:cubicBezTo>
                <a:cubicBezTo>
                  <a:pt x="329381" y="273032"/>
                  <a:pt x="357353" y="258305"/>
                  <a:pt x="388270" y="258305"/>
                </a:cubicBezTo>
                <a:cubicBezTo>
                  <a:pt x="442741" y="258305"/>
                  <a:pt x="486907" y="303959"/>
                  <a:pt x="486907" y="358450"/>
                </a:cubicBezTo>
                <a:cubicBezTo>
                  <a:pt x="486907" y="414414"/>
                  <a:pt x="442741" y="458596"/>
                  <a:pt x="388270" y="458596"/>
                </a:cubicBezTo>
                <a:cubicBezTo>
                  <a:pt x="332326" y="458596"/>
                  <a:pt x="288160" y="414414"/>
                  <a:pt x="288160" y="358450"/>
                </a:cubicBezTo>
                <a:cubicBezTo>
                  <a:pt x="288160" y="342250"/>
                  <a:pt x="291104" y="326050"/>
                  <a:pt x="298465" y="312796"/>
                </a:cubicBezTo>
                <a:cubicBezTo>
                  <a:pt x="330854" y="333414"/>
                  <a:pt x="330854" y="333414"/>
                  <a:pt x="330854" y="333414"/>
                </a:cubicBezTo>
                <a:cubicBezTo>
                  <a:pt x="327909" y="340777"/>
                  <a:pt x="324965" y="349614"/>
                  <a:pt x="324965" y="358450"/>
                </a:cubicBezTo>
                <a:cubicBezTo>
                  <a:pt x="324965" y="393796"/>
                  <a:pt x="352937" y="421777"/>
                  <a:pt x="388270" y="421777"/>
                </a:cubicBezTo>
                <a:cubicBezTo>
                  <a:pt x="422130" y="421777"/>
                  <a:pt x="450102" y="393796"/>
                  <a:pt x="450102" y="358450"/>
                </a:cubicBezTo>
                <a:cubicBezTo>
                  <a:pt x="450102" y="324577"/>
                  <a:pt x="422130" y="296596"/>
                  <a:pt x="388270" y="296596"/>
                </a:cubicBezTo>
                <a:cubicBezTo>
                  <a:pt x="370603" y="296596"/>
                  <a:pt x="354409" y="303959"/>
                  <a:pt x="342631" y="315741"/>
                </a:cubicBezTo>
                <a:cubicBezTo>
                  <a:pt x="364714" y="328996"/>
                  <a:pt x="364714" y="328996"/>
                  <a:pt x="364714" y="328996"/>
                </a:cubicBezTo>
                <a:cubicBezTo>
                  <a:pt x="370603" y="324577"/>
                  <a:pt x="379436" y="321632"/>
                  <a:pt x="388270" y="321632"/>
                </a:cubicBezTo>
                <a:cubicBezTo>
                  <a:pt x="408880" y="321632"/>
                  <a:pt x="425075" y="337832"/>
                  <a:pt x="425075" y="358450"/>
                </a:cubicBezTo>
                <a:cubicBezTo>
                  <a:pt x="425075" y="379068"/>
                  <a:pt x="408880" y="396741"/>
                  <a:pt x="388270" y="396741"/>
                </a:cubicBezTo>
                <a:cubicBezTo>
                  <a:pt x="366187" y="396741"/>
                  <a:pt x="349992" y="379068"/>
                  <a:pt x="349992" y="358450"/>
                </a:cubicBezTo>
                <a:cubicBezTo>
                  <a:pt x="349992" y="355505"/>
                  <a:pt x="351464" y="351086"/>
                  <a:pt x="351464" y="348141"/>
                </a:cubicBezTo>
                <a:cubicBezTo>
                  <a:pt x="382381" y="367286"/>
                  <a:pt x="382381" y="367286"/>
                  <a:pt x="382381" y="367286"/>
                </a:cubicBezTo>
                <a:cubicBezTo>
                  <a:pt x="386797" y="361396"/>
                  <a:pt x="386797" y="361396"/>
                  <a:pt x="386797" y="361396"/>
                </a:cubicBezTo>
                <a:cubicBezTo>
                  <a:pt x="267549" y="281868"/>
                  <a:pt x="267549" y="281868"/>
                  <a:pt x="267549" y="281868"/>
                </a:cubicBezTo>
                <a:cubicBezTo>
                  <a:pt x="238105" y="295123"/>
                  <a:pt x="238105" y="295123"/>
                  <a:pt x="238105" y="295123"/>
                </a:cubicBezTo>
                <a:cubicBezTo>
                  <a:pt x="190994" y="264196"/>
                  <a:pt x="190994" y="264196"/>
                  <a:pt x="190994" y="264196"/>
                </a:cubicBezTo>
                <a:cubicBezTo>
                  <a:pt x="220438" y="250941"/>
                  <a:pt x="220438" y="250941"/>
                  <a:pt x="220438" y="250941"/>
                </a:cubicBezTo>
                <a:cubicBezTo>
                  <a:pt x="211605" y="246523"/>
                  <a:pt x="211605" y="246523"/>
                  <a:pt x="211605" y="246523"/>
                </a:cubicBezTo>
                <a:cubicBezTo>
                  <a:pt x="218966" y="234741"/>
                  <a:pt x="218966" y="234741"/>
                  <a:pt x="218966" y="234741"/>
                </a:cubicBezTo>
                <a:cubicBezTo>
                  <a:pt x="227799" y="239159"/>
                  <a:pt x="227799" y="239159"/>
                  <a:pt x="227799" y="239159"/>
                </a:cubicBezTo>
                <a:cubicBezTo>
                  <a:pt x="227799" y="208232"/>
                  <a:pt x="227799" y="208232"/>
                  <a:pt x="227799" y="208232"/>
                </a:cubicBezTo>
                <a:cubicBezTo>
                  <a:pt x="274910" y="239159"/>
                  <a:pt x="274910" y="239159"/>
                  <a:pt x="274910" y="239159"/>
                </a:cubicBezTo>
                <a:cubicBezTo>
                  <a:pt x="274910" y="270086"/>
                  <a:pt x="274910" y="270086"/>
                  <a:pt x="274910" y="270086"/>
                </a:cubicBezTo>
                <a:cubicBezTo>
                  <a:pt x="285215" y="277450"/>
                  <a:pt x="285215" y="277450"/>
                  <a:pt x="285215" y="277450"/>
                </a:cubicBezTo>
                <a:cubicBezTo>
                  <a:pt x="285215" y="242105"/>
                  <a:pt x="285215" y="242105"/>
                  <a:pt x="285215" y="242105"/>
                </a:cubicBezTo>
                <a:cubicBezTo>
                  <a:pt x="280799" y="237686"/>
                  <a:pt x="280799" y="237686"/>
                  <a:pt x="280799" y="237686"/>
                </a:cubicBezTo>
                <a:cubicBezTo>
                  <a:pt x="308771" y="212650"/>
                  <a:pt x="347048" y="196450"/>
                  <a:pt x="388270" y="196450"/>
                </a:cubicBezTo>
                <a:close/>
                <a:moveTo>
                  <a:pt x="374844" y="0"/>
                </a:moveTo>
                <a:lnTo>
                  <a:pt x="0" y="360000"/>
                </a:lnTo>
                <a:lnTo>
                  <a:pt x="374844" y="720000"/>
                </a:lnTo>
                <a:lnTo>
                  <a:pt x="749688" y="36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8" name="矩形 17"/>
          <p:cNvSpPr/>
          <p:nvPr/>
        </p:nvSpPr>
        <p:spPr>
          <a:xfrm>
            <a:off x="6080928" y="2005906"/>
            <a:ext cx="2563593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6" name="组合 15"/>
          <p:cNvGrpSpPr/>
          <p:nvPr/>
        </p:nvGrpSpPr>
        <p:grpSpPr>
          <a:xfrm>
            <a:off x="0" y="260350"/>
            <a:ext cx="680085" cy="431800"/>
            <a:chOff x="0" y="410"/>
            <a:chExt cx="1071" cy="680"/>
          </a:xfrm>
        </p:grpSpPr>
        <p:sp>
          <p:nvSpPr>
            <p:cNvPr id="17" name="Rectangle 3      (向天歌演示原创作品：www.TopPPT.cn)"/>
            <p:cNvSpPr/>
            <p:nvPr/>
          </p:nvSpPr>
          <p:spPr>
            <a:xfrm>
              <a:off x="0" y="410"/>
              <a:ext cx="642" cy="680"/>
            </a:xfrm>
            <a:prstGeom prst="rect">
              <a:avLst/>
            </a:prstGeom>
            <a:solidFill>
              <a:srgbClr val="21A3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Microsoft YaHei" panose="020B0503020204020204" pitchFamily="34" charset="-122"/>
              </a:endParaRPr>
            </a:p>
          </p:txBody>
        </p:sp>
        <p:sp>
          <p:nvSpPr>
            <p:cNvPr id="2" name="Rectangle 4      (向天歌演示原创作品：www.TopPPT.cn)"/>
            <p:cNvSpPr/>
            <p:nvPr/>
          </p:nvSpPr>
          <p:spPr>
            <a:xfrm>
              <a:off x="755" y="410"/>
              <a:ext cx="113" cy="680"/>
            </a:xfrm>
            <a:prstGeom prst="rect">
              <a:avLst/>
            </a:prstGeom>
            <a:solidFill>
              <a:srgbClr val="21A3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Microsoft YaHei" panose="020B0503020204020204" pitchFamily="34" charset="-122"/>
              </a:endParaRPr>
            </a:p>
          </p:txBody>
        </p:sp>
        <p:sp>
          <p:nvSpPr>
            <p:cNvPr id="3" name="Rectangle 5      (向天歌演示原创作品：www.TopPPT.cn)"/>
            <p:cNvSpPr/>
            <p:nvPr/>
          </p:nvSpPr>
          <p:spPr>
            <a:xfrm>
              <a:off x="971" y="731"/>
              <a:ext cx="100" cy="353"/>
            </a:xfrm>
            <a:prstGeom prst="rect">
              <a:avLst/>
            </a:prstGeom>
            <a:solidFill>
              <a:srgbClr val="21A3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Microsoft YaHei" panose="020B0503020204020204" pitchFamily="34" charset="-122"/>
              </a:endParaRPr>
            </a:p>
          </p:txBody>
        </p:sp>
      </p:grpSp>
      <p:sp>
        <p:nvSpPr>
          <p:cNvPr id="4" name="TextBox 6      (向天歌演示原创作品：www.TopPPT.cn)"/>
          <p:cNvSpPr txBox="1"/>
          <p:nvPr/>
        </p:nvSpPr>
        <p:spPr>
          <a:xfrm>
            <a:off x="680085" y="375920"/>
            <a:ext cx="24815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Photoshop</a:t>
            </a:r>
            <a:r>
              <a:rPr lang="zh-CN" altLang="en-US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基础认知</a:t>
            </a:r>
          </a:p>
        </p:txBody>
      </p:sp>
      <p:pic>
        <p:nvPicPr>
          <p:cNvPr id="5" name="图片 4" descr="C:\Users\Administrator\Desktop\余乐\美工教材\PPT\第一章\QQ图片20180709154709.pngQQ图片20180709154709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4478973" y="4083050"/>
            <a:ext cx="2607310" cy="1459865"/>
          </a:xfrm>
          <a:prstGeom prst="rect">
            <a:avLst/>
          </a:prstGeom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ldLvl="0" animBg="1"/>
      <p:bldP spid="23" grpId="0" bldLvl="0" animBg="1"/>
      <p:bldP spid="24" grpId="0"/>
      <p:bldP spid="25" grpId="0"/>
      <p:bldP spid="26" grpId="0" bldLvl="0" animBg="1"/>
      <p:bldP spid="18" grpId="0" bldLvl="0" animBg="1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菱形 30"/>
          <p:cNvSpPr>
            <a:spLocks noChangeAspect="1"/>
          </p:cNvSpPr>
          <p:nvPr/>
        </p:nvSpPr>
        <p:spPr>
          <a:xfrm>
            <a:off x="2942781" y="4499222"/>
            <a:ext cx="559556" cy="559556"/>
          </a:xfrm>
          <a:prstGeom prst="diamon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菱形 29"/>
          <p:cNvSpPr>
            <a:spLocks noChangeAspect="1"/>
          </p:cNvSpPr>
          <p:nvPr/>
        </p:nvSpPr>
        <p:spPr>
          <a:xfrm>
            <a:off x="8869788" y="2159221"/>
            <a:ext cx="559556" cy="559556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菱形 22"/>
          <p:cNvSpPr>
            <a:spLocks noChangeAspect="1"/>
          </p:cNvSpPr>
          <p:nvPr/>
        </p:nvSpPr>
        <p:spPr>
          <a:xfrm>
            <a:off x="9450662" y="1449000"/>
            <a:ext cx="1980000" cy="1980000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菱形 21"/>
          <p:cNvSpPr>
            <a:spLocks noChangeAspect="1"/>
          </p:cNvSpPr>
          <p:nvPr/>
        </p:nvSpPr>
        <p:spPr>
          <a:xfrm>
            <a:off x="930321" y="3789000"/>
            <a:ext cx="1980000" cy="1980000"/>
          </a:xfrm>
          <a:prstGeom prst="diamon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占位符 20" descr="C:\Users\Administrator\Desktop\余乐\美工教材\PPT\第一章\timg (1).jpgtimg (1)"/>
          <p:cNvPicPr>
            <a:picLocks noGrp="1" noChangeAspect="1"/>
          </p:cNvPicPr>
          <p:nvPr>
            <p:ph type="pic" sz="quarter"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8941435" y="1252855"/>
            <a:ext cx="2427605" cy="2356485"/>
          </a:xfrm>
          <a:custGeom>
            <a:avLst/>
            <a:gdLst>
              <a:gd name="connsiteX0" fmla="*/ 1170000 w 2340000"/>
              <a:gd name="connsiteY0" fmla="*/ 0 h 2340000"/>
              <a:gd name="connsiteX1" fmla="*/ 2340000 w 2340000"/>
              <a:gd name="connsiteY1" fmla="*/ 1170000 h 2340000"/>
              <a:gd name="connsiteX2" fmla="*/ 1170000 w 2340000"/>
              <a:gd name="connsiteY2" fmla="*/ 2340000 h 2340000"/>
              <a:gd name="connsiteX3" fmla="*/ 0 w 2340000"/>
              <a:gd name="connsiteY3" fmla="*/ 1170000 h 23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0000" h="2340000">
                <a:moveTo>
                  <a:pt x="1170000" y="0"/>
                </a:moveTo>
                <a:lnTo>
                  <a:pt x="2340000" y="1170000"/>
                </a:lnTo>
                <a:lnTo>
                  <a:pt x="1170000" y="2340000"/>
                </a:lnTo>
                <a:lnTo>
                  <a:pt x="0" y="1170000"/>
                </a:lnTo>
                <a:close/>
              </a:path>
            </a:pathLst>
          </a:custGeom>
        </p:spPr>
      </p:pic>
      <p:pic>
        <p:nvPicPr>
          <p:cNvPr id="19" name="图片占位符 18"/>
          <p:cNvPicPr>
            <a:picLocks noGrp="1" noChangeAspect="1"/>
          </p:cNvPicPr>
          <p:nvPr>
            <p:ph type="pic" sz="quarter" idx="4294967295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6667"/>
          <a:stretch>
            <a:fillRect/>
          </a:stretch>
        </p:blipFill>
        <p:spPr>
          <a:xfrm>
            <a:off x="1053153" y="3609000"/>
            <a:ext cx="2340000" cy="2340000"/>
          </a:xfrm>
          <a:custGeom>
            <a:avLst/>
            <a:gdLst>
              <a:gd name="connsiteX0" fmla="*/ 1170000 w 2340000"/>
              <a:gd name="connsiteY0" fmla="*/ 0 h 2340000"/>
              <a:gd name="connsiteX1" fmla="*/ 2340000 w 2340000"/>
              <a:gd name="connsiteY1" fmla="*/ 1170000 h 2340000"/>
              <a:gd name="connsiteX2" fmla="*/ 1170000 w 2340000"/>
              <a:gd name="connsiteY2" fmla="*/ 2340000 h 2340000"/>
              <a:gd name="connsiteX3" fmla="*/ 0 w 2340000"/>
              <a:gd name="connsiteY3" fmla="*/ 1170000 h 23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0000" h="2340000">
                <a:moveTo>
                  <a:pt x="1170000" y="0"/>
                </a:moveTo>
                <a:lnTo>
                  <a:pt x="2340000" y="1170000"/>
                </a:lnTo>
                <a:lnTo>
                  <a:pt x="1170000" y="2340000"/>
                </a:lnTo>
                <a:lnTo>
                  <a:pt x="0" y="1170000"/>
                </a:lnTo>
                <a:close/>
              </a:path>
            </a:pathLst>
          </a:custGeom>
        </p:spPr>
      </p:pic>
      <p:sp>
        <p:nvSpPr>
          <p:cNvPr id="24" name="文本框 23"/>
          <p:cNvSpPr txBox="1"/>
          <p:nvPr/>
        </p:nvSpPr>
        <p:spPr>
          <a:xfrm>
            <a:off x="6170047" y="1654529"/>
            <a:ext cx="2550872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/>
              <a:t>路径和选区之间的转换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1473958" y="2100850"/>
            <a:ext cx="7246961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          </a:t>
            </a:r>
            <a:r>
              <a:rPr sz="14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在Photoshop中，路径与选区是可以相互转换的。要将当前的路径转换为选区，可单击“路径”面板底部的“将路径作为选区载入”按钮，或直接按Ctrl+Enter组合键。</a:t>
            </a:r>
          </a:p>
        </p:txBody>
      </p:sp>
      <p:sp>
        <p:nvSpPr>
          <p:cNvPr id="26" name="任意多边形 25"/>
          <p:cNvSpPr>
            <a:spLocks noChangeAspect="1"/>
          </p:cNvSpPr>
          <p:nvPr/>
        </p:nvSpPr>
        <p:spPr>
          <a:xfrm flipH="1">
            <a:off x="5684765" y="1643806"/>
            <a:ext cx="374845" cy="360000"/>
          </a:xfrm>
          <a:custGeom>
            <a:avLst/>
            <a:gdLst>
              <a:gd name="connsiteX0" fmla="*/ 388270 w 749688"/>
              <a:gd name="connsiteY0" fmla="*/ 196450 h 720000"/>
              <a:gd name="connsiteX1" fmla="*/ 550212 w 749688"/>
              <a:gd name="connsiteY1" fmla="*/ 358450 h 720000"/>
              <a:gd name="connsiteX2" fmla="*/ 388270 w 749688"/>
              <a:gd name="connsiteY2" fmla="*/ 520450 h 720000"/>
              <a:gd name="connsiteX3" fmla="*/ 226327 w 749688"/>
              <a:gd name="connsiteY3" fmla="*/ 358450 h 720000"/>
              <a:gd name="connsiteX4" fmla="*/ 236632 w 749688"/>
              <a:gd name="connsiteY4" fmla="*/ 302486 h 720000"/>
              <a:gd name="connsiteX5" fmla="*/ 242521 w 749688"/>
              <a:gd name="connsiteY5" fmla="*/ 306905 h 720000"/>
              <a:gd name="connsiteX6" fmla="*/ 269021 w 749688"/>
              <a:gd name="connsiteY6" fmla="*/ 293650 h 720000"/>
              <a:gd name="connsiteX7" fmla="*/ 280799 w 749688"/>
              <a:gd name="connsiteY7" fmla="*/ 301014 h 720000"/>
              <a:gd name="connsiteX8" fmla="*/ 264604 w 749688"/>
              <a:gd name="connsiteY8" fmla="*/ 358450 h 720000"/>
              <a:gd name="connsiteX9" fmla="*/ 388270 w 749688"/>
              <a:gd name="connsiteY9" fmla="*/ 482159 h 720000"/>
              <a:gd name="connsiteX10" fmla="*/ 510463 w 749688"/>
              <a:gd name="connsiteY10" fmla="*/ 358450 h 720000"/>
              <a:gd name="connsiteX11" fmla="*/ 388270 w 749688"/>
              <a:gd name="connsiteY11" fmla="*/ 236214 h 720000"/>
              <a:gd name="connsiteX12" fmla="*/ 292576 w 749688"/>
              <a:gd name="connsiteY12" fmla="*/ 281868 h 720000"/>
              <a:gd name="connsiteX13" fmla="*/ 311715 w 749688"/>
              <a:gd name="connsiteY13" fmla="*/ 295123 h 720000"/>
              <a:gd name="connsiteX14" fmla="*/ 388270 w 749688"/>
              <a:gd name="connsiteY14" fmla="*/ 258305 h 720000"/>
              <a:gd name="connsiteX15" fmla="*/ 486907 w 749688"/>
              <a:gd name="connsiteY15" fmla="*/ 358450 h 720000"/>
              <a:gd name="connsiteX16" fmla="*/ 388270 w 749688"/>
              <a:gd name="connsiteY16" fmla="*/ 458596 h 720000"/>
              <a:gd name="connsiteX17" fmla="*/ 288160 w 749688"/>
              <a:gd name="connsiteY17" fmla="*/ 358450 h 720000"/>
              <a:gd name="connsiteX18" fmla="*/ 298465 w 749688"/>
              <a:gd name="connsiteY18" fmla="*/ 312796 h 720000"/>
              <a:gd name="connsiteX19" fmla="*/ 330854 w 749688"/>
              <a:gd name="connsiteY19" fmla="*/ 333414 h 720000"/>
              <a:gd name="connsiteX20" fmla="*/ 324965 w 749688"/>
              <a:gd name="connsiteY20" fmla="*/ 358450 h 720000"/>
              <a:gd name="connsiteX21" fmla="*/ 388270 w 749688"/>
              <a:gd name="connsiteY21" fmla="*/ 421777 h 720000"/>
              <a:gd name="connsiteX22" fmla="*/ 450102 w 749688"/>
              <a:gd name="connsiteY22" fmla="*/ 358450 h 720000"/>
              <a:gd name="connsiteX23" fmla="*/ 388270 w 749688"/>
              <a:gd name="connsiteY23" fmla="*/ 296596 h 720000"/>
              <a:gd name="connsiteX24" fmla="*/ 342631 w 749688"/>
              <a:gd name="connsiteY24" fmla="*/ 315741 h 720000"/>
              <a:gd name="connsiteX25" fmla="*/ 364714 w 749688"/>
              <a:gd name="connsiteY25" fmla="*/ 328996 h 720000"/>
              <a:gd name="connsiteX26" fmla="*/ 388270 w 749688"/>
              <a:gd name="connsiteY26" fmla="*/ 321632 h 720000"/>
              <a:gd name="connsiteX27" fmla="*/ 425075 w 749688"/>
              <a:gd name="connsiteY27" fmla="*/ 358450 h 720000"/>
              <a:gd name="connsiteX28" fmla="*/ 388270 w 749688"/>
              <a:gd name="connsiteY28" fmla="*/ 396741 h 720000"/>
              <a:gd name="connsiteX29" fmla="*/ 349992 w 749688"/>
              <a:gd name="connsiteY29" fmla="*/ 358450 h 720000"/>
              <a:gd name="connsiteX30" fmla="*/ 351464 w 749688"/>
              <a:gd name="connsiteY30" fmla="*/ 348141 h 720000"/>
              <a:gd name="connsiteX31" fmla="*/ 382381 w 749688"/>
              <a:gd name="connsiteY31" fmla="*/ 367286 h 720000"/>
              <a:gd name="connsiteX32" fmla="*/ 386797 w 749688"/>
              <a:gd name="connsiteY32" fmla="*/ 361396 h 720000"/>
              <a:gd name="connsiteX33" fmla="*/ 267549 w 749688"/>
              <a:gd name="connsiteY33" fmla="*/ 281868 h 720000"/>
              <a:gd name="connsiteX34" fmla="*/ 238105 w 749688"/>
              <a:gd name="connsiteY34" fmla="*/ 295123 h 720000"/>
              <a:gd name="connsiteX35" fmla="*/ 190994 w 749688"/>
              <a:gd name="connsiteY35" fmla="*/ 264196 h 720000"/>
              <a:gd name="connsiteX36" fmla="*/ 220438 w 749688"/>
              <a:gd name="connsiteY36" fmla="*/ 250941 h 720000"/>
              <a:gd name="connsiteX37" fmla="*/ 211605 w 749688"/>
              <a:gd name="connsiteY37" fmla="*/ 246523 h 720000"/>
              <a:gd name="connsiteX38" fmla="*/ 218966 w 749688"/>
              <a:gd name="connsiteY38" fmla="*/ 234741 h 720000"/>
              <a:gd name="connsiteX39" fmla="*/ 227799 w 749688"/>
              <a:gd name="connsiteY39" fmla="*/ 239159 h 720000"/>
              <a:gd name="connsiteX40" fmla="*/ 227799 w 749688"/>
              <a:gd name="connsiteY40" fmla="*/ 208232 h 720000"/>
              <a:gd name="connsiteX41" fmla="*/ 274910 w 749688"/>
              <a:gd name="connsiteY41" fmla="*/ 239159 h 720000"/>
              <a:gd name="connsiteX42" fmla="*/ 274910 w 749688"/>
              <a:gd name="connsiteY42" fmla="*/ 270086 h 720000"/>
              <a:gd name="connsiteX43" fmla="*/ 285215 w 749688"/>
              <a:gd name="connsiteY43" fmla="*/ 277450 h 720000"/>
              <a:gd name="connsiteX44" fmla="*/ 285215 w 749688"/>
              <a:gd name="connsiteY44" fmla="*/ 242105 h 720000"/>
              <a:gd name="connsiteX45" fmla="*/ 280799 w 749688"/>
              <a:gd name="connsiteY45" fmla="*/ 237686 h 720000"/>
              <a:gd name="connsiteX46" fmla="*/ 388270 w 749688"/>
              <a:gd name="connsiteY46" fmla="*/ 196450 h 720000"/>
              <a:gd name="connsiteX47" fmla="*/ 374844 w 749688"/>
              <a:gd name="connsiteY47" fmla="*/ 0 h 720000"/>
              <a:gd name="connsiteX48" fmla="*/ 0 w 749688"/>
              <a:gd name="connsiteY48" fmla="*/ 360000 h 720000"/>
              <a:gd name="connsiteX49" fmla="*/ 374844 w 749688"/>
              <a:gd name="connsiteY49" fmla="*/ 720000 h 720000"/>
              <a:gd name="connsiteX50" fmla="*/ 749688 w 749688"/>
              <a:gd name="connsiteY50" fmla="*/ 36000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749688" h="720000">
                <a:moveTo>
                  <a:pt x="388270" y="196450"/>
                </a:moveTo>
                <a:cubicBezTo>
                  <a:pt x="476602" y="196450"/>
                  <a:pt x="550212" y="270086"/>
                  <a:pt x="550212" y="358450"/>
                </a:cubicBezTo>
                <a:cubicBezTo>
                  <a:pt x="550212" y="448286"/>
                  <a:pt x="476602" y="520450"/>
                  <a:pt x="388270" y="520450"/>
                </a:cubicBezTo>
                <a:cubicBezTo>
                  <a:pt x="298465" y="520450"/>
                  <a:pt x="226327" y="448286"/>
                  <a:pt x="226327" y="358450"/>
                </a:cubicBezTo>
                <a:cubicBezTo>
                  <a:pt x="226327" y="339305"/>
                  <a:pt x="229271" y="320159"/>
                  <a:pt x="236632" y="302486"/>
                </a:cubicBezTo>
                <a:lnTo>
                  <a:pt x="242521" y="306905"/>
                </a:lnTo>
                <a:cubicBezTo>
                  <a:pt x="269021" y="293650"/>
                  <a:pt x="269021" y="293650"/>
                  <a:pt x="269021" y="293650"/>
                </a:cubicBezTo>
                <a:cubicBezTo>
                  <a:pt x="280799" y="301014"/>
                  <a:pt x="280799" y="301014"/>
                  <a:pt x="280799" y="301014"/>
                </a:cubicBezTo>
                <a:cubicBezTo>
                  <a:pt x="270493" y="317214"/>
                  <a:pt x="264604" y="337832"/>
                  <a:pt x="264604" y="358450"/>
                </a:cubicBezTo>
                <a:cubicBezTo>
                  <a:pt x="264604" y="426196"/>
                  <a:pt x="320548" y="482159"/>
                  <a:pt x="388270" y="482159"/>
                </a:cubicBezTo>
                <a:cubicBezTo>
                  <a:pt x="454519" y="482159"/>
                  <a:pt x="510463" y="426196"/>
                  <a:pt x="510463" y="358450"/>
                </a:cubicBezTo>
                <a:cubicBezTo>
                  <a:pt x="510463" y="290705"/>
                  <a:pt x="454519" y="236214"/>
                  <a:pt x="388270" y="236214"/>
                </a:cubicBezTo>
                <a:cubicBezTo>
                  <a:pt x="348520" y="236214"/>
                  <a:pt x="314659" y="253886"/>
                  <a:pt x="292576" y="281868"/>
                </a:cubicBezTo>
                <a:cubicBezTo>
                  <a:pt x="311715" y="295123"/>
                  <a:pt x="311715" y="295123"/>
                  <a:pt x="311715" y="295123"/>
                </a:cubicBezTo>
                <a:cubicBezTo>
                  <a:pt x="329381" y="273032"/>
                  <a:pt x="357353" y="258305"/>
                  <a:pt x="388270" y="258305"/>
                </a:cubicBezTo>
                <a:cubicBezTo>
                  <a:pt x="442741" y="258305"/>
                  <a:pt x="486907" y="303959"/>
                  <a:pt x="486907" y="358450"/>
                </a:cubicBezTo>
                <a:cubicBezTo>
                  <a:pt x="486907" y="414414"/>
                  <a:pt x="442741" y="458596"/>
                  <a:pt x="388270" y="458596"/>
                </a:cubicBezTo>
                <a:cubicBezTo>
                  <a:pt x="332326" y="458596"/>
                  <a:pt x="288160" y="414414"/>
                  <a:pt x="288160" y="358450"/>
                </a:cubicBezTo>
                <a:cubicBezTo>
                  <a:pt x="288160" y="342250"/>
                  <a:pt x="291104" y="326050"/>
                  <a:pt x="298465" y="312796"/>
                </a:cubicBezTo>
                <a:cubicBezTo>
                  <a:pt x="330854" y="333414"/>
                  <a:pt x="330854" y="333414"/>
                  <a:pt x="330854" y="333414"/>
                </a:cubicBezTo>
                <a:cubicBezTo>
                  <a:pt x="327909" y="340777"/>
                  <a:pt x="324965" y="349614"/>
                  <a:pt x="324965" y="358450"/>
                </a:cubicBezTo>
                <a:cubicBezTo>
                  <a:pt x="324965" y="393796"/>
                  <a:pt x="352937" y="421777"/>
                  <a:pt x="388270" y="421777"/>
                </a:cubicBezTo>
                <a:cubicBezTo>
                  <a:pt x="422130" y="421777"/>
                  <a:pt x="450102" y="393796"/>
                  <a:pt x="450102" y="358450"/>
                </a:cubicBezTo>
                <a:cubicBezTo>
                  <a:pt x="450102" y="324577"/>
                  <a:pt x="422130" y="296596"/>
                  <a:pt x="388270" y="296596"/>
                </a:cubicBezTo>
                <a:cubicBezTo>
                  <a:pt x="370603" y="296596"/>
                  <a:pt x="354409" y="303959"/>
                  <a:pt x="342631" y="315741"/>
                </a:cubicBezTo>
                <a:cubicBezTo>
                  <a:pt x="364714" y="328996"/>
                  <a:pt x="364714" y="328996"/>
                  <a:pt x="364714" y="328996"/>
                </a:cubicBezTo>
                <a:cubicBezTo>
                  <a:pt x="370603" y="324577"/>
                  <a:pt x="379436" y="321632"/>
                  <a:pt x="388270" y="321632"/>
                </a:cubicBezTo>
                <a:cubicBezTo>
                  <a:pt x="408880" y="321632"/>
                  <a:pt x="425075" y="337832"/>
                  <a:pt x="425075" y="358450"/>
                </a:cubicBezTo>
                <a:cubicBezTo>
                  <a:pt x="425075" y="379068"/>
                  <a:pt x="408880" y="396741"/>
                  <a:pt x="388270" y="396741"/>
                </a:cubicBezTo>
                <a:cubicBezTo>
                  <a:pt x="366187" y="396741"/>
                  <a:pt x="349992" y="379068"/>
                  <a:pt x="349992" y="358450"/>
                </a:cubicBezTo>
                <a:cubicBezTo>
                  <a:pt x="349992" y="355505"/>
                  <a:pt x="351464" y="351086"/>
                  <a:pt x="351464" y="348141"/>
                </a:cubicBezTo>
                <a:cubicBezTo>
                  <a:pt x="382381" y="367286"/>
                  <a:pt x="382381" y="367286"/>
                  <a:pt x="382381" y="367286"/>
                </a:cubicBezTo>
                <a:cubicBezTo>
                  <a:pt x="386797" y="361396"/>
                  <a:pt x="386797" y="361396"/>
                  <a:pt x="386797" y="361396"/>
                </a:cubicBezTo>
                <a:cubicBezTo>
                  <a:pt x="267549" y="281868"/>
                  <a:pt x="267549" y="281868"/>
                  <a:pt x="267549" y="281868"/>
                </a:cubicBezTo>
                <a:cubicBezTo>
                  <a:pt x="238105" y="295123"/>
                  <a:pt x="238105" y="295123"/>
                  <a:pt x="238105" y="295123"/>
                </a:cubicBezTo>
                <a:cubicBezTo>
                  <a:pt x="190994" y="264196"/>
                  <a:pt x="190994" y="264196"/>
                  <a:pt x="190994" y="264196"/>
                </a:cubicBezTo>
                <a:cubicBezTo>
                  <a:pt x="220438" y="250941"/>
                  <a:pt x="220438" y="250941"/>
                  <a:pt x="220438" y="250941"/>
                </a:cubicBezTo>
                <a:cubicBezTo>
                  <a:pt x="211605" y="246523"/>
                  <a:pt x="211605" y="246523"/>
                  <a:pt x="211605" y="246523"/>
                </a:cubicBezTo>
                <a:cubicBezTo>
                  <a:pt x="218966" y="234741"/>
                  <a:pt x="218966" y="234741"/>
                  <a:pt x="218966" y="234741"/>
                </a:cubicBezTo>
                <a:cubicBezTo>
                  <a:pt x="227799" y="239159"/>
                  <a:pt x="227799" y="239159"/>
                  <a:pt x="227799" y="239159"/>
                </a:cubicBezTo>
                <a:cubicBezTo>
                  <a:pt x="227799" y="208232"/>
                  <a:pt x="227799" y="208232"/>
                  <a:pt x="227799" y="208232"/>
                </a:cubicBezTo>
                <a:cubicBezTo>
                  <a:pt x="274910" y="239159"/>
                  <a:pt x="274910" y="239159"/>
                  <a:pt x="274910" y="239159"/>
                </a:cubicBezTo>
                <a:cubicBezTo>
                  <a:pt x="274910" y="270086"/>
                  <a:pt x="274910" y="270086"/>
                  <a:pt x="274910" y="270086"/>
                </a:cubicBezTo>
                <a:cubicBezTo>
                  <a:pt x="285215" y="277450"/>
                  <a:pt x="285215" y="277450"/>
                  <a:pt x="285215" y="277450"/>
                </a:cubicBezTo>
                <a:cubicBezTo>
                  <a:pt x="285215" y="242105"/>
                  <a:pt x="285215" y="242105"/>
                  <a:pt x="285215" y="242105"/>
                </a:cubicBezTo>
                <a:cubicBezTo>
                  <a:pt x="280799" y="237686"/>
                  <a:pt x="280799" y="237686"/>
                  <a:pt x="280799" y="237686"/>
                </a:cubicBezTo>
                <a:cubicBezTo>
                  <a:pt x="308771" y="212650"/>
                  <a:pt x="347048" y="196450"/>
                  <a:pt x="388270" y="196450"/>
                </a:cubicBezTo>
                <a:close/>
                <a:moveTo>
                  <a:pt x="374844" y="0"/>
                </a:moveTo>
                <a:lnTo>
                  <a:pt x="0" y="360000"/>
                </a:lnTo>
                <a:lnTo>
                  <a:pt x="374844" y="720000"/>
                </a:lnTo>
                <a:lnTo>
                  <a:pt x="749688" y="36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7" name="文本框 26"/>
          <p:cNvSpPr txBox="1"/>
          <p:nvPr/>
        </p:nvSpPr>
        <p:spPr>
          <a:xfrm>
            <a:off x="3605280" y="3966575"/>
            <a:ext cx="2550872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sym typeface="+mn-ea"/>
              </a:rPr>
              <a:t>路径和选区之间的转换</a:t>
            </a:r>
            <a:endParaRPr lang="zh-CN" altLang="en-US" sz="1600" b="1" dirty="0"/>
          </a:p>
        </p:txBody>
      </p:sp>
      <p:sp>
        <p:nvSpPr>
          <p:cNvPr id="28" name="文本框 27"/>
          <p:cNvSpPr txBox="1"/>
          <p:nvPr/>
        </p:nvSpPr>
        <p:spPr>
          <a:xfrm>
            <a:off x="3605280" y="4412896"/>
            <a:ext cx="7246961" cy="1060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latin typeface="+mn-ea"/>
              </a:rPr>
              <a:t>    </a:t>
            </a:r>
            <a:r>
              <a:rPr lang="zh-CN" altLang="en-US" sz="14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选区同样也可以转换为路径，单击“路径”面板底部的“从选区生成工作路径”按钮，即可将选区转换为路径，或者通过在创建选区后，在路径面板菜单中选择“建立工作路径”，在弹出的“容差”对话框中设置路径的平滑度，然后单击“确定”即可得到路径。</a:t>
            </a:r>
          </a:p>
        </p:txBody>
      </p:sp>
      <p:sp>
        <p:nvSpPr>
          <p:cNvPr id="29" name="任意多边形 28"/>
          <p:cNvSpPr>
            <a:spLocks noChangeAspect="1"/>
          </p:cNvSpPr>
          <p:nvPr/>
        </p:nvSpPr>
        <p:spPr>
          <a:xfrm flipH="1">
            <a:off x="6364507" y="3955852"/>
            <a:ext cx="374845" cy="360000"/>
          </a:xfrm>
          <a:custGeom>
            <a:avLst/>
            <a:gdLst>
              <a:gd name="connsiteX0" fmla="*/ 388270 w 749688"/>
              <a:gd name="connsiteY0" fmla="*/ 196450 h 720000"/>
              <a:gd name="connsiteX1" fmla="*/ 550212 w 749688"/>
              <a:gd name="connsiteY1" fmla="*/ 358450 h 720000"/>
              <a:gd name="connsiteX2" fmla="*/ 388270 w 749688"/>
              <a:gd name="connsiteY2" fmla="*/ 520450 h 720000"/>
              <a:gd name="connsiteX3" fmla="*/ 226327 w 749688"/>
              <a:gd name="connsiteY3" fmla="*/ 358450 h 720000"/>
              <a:gd name="connsiteX4" fmla="*/ 236632 w 749688"/>
              <a:gd name="connsiteY4" fmla="*/ 302486 h 720000"/>
              <a:gd name="connsiteX5" fmla="*/ 242521 w 749688"/>
              <a:gd name="connsiteY5" fmla="*/ 306905 h 720000"/>
              <a:gd name="connsiteX6" fmla="*/ 269021 w 749688"/>
              <a:gd name="connsiteY6" fmla="*/ 293650 h 720000"/>
              <a:gd name="connsiteX7" fmla="*/ 280799 w 749688"/>
              <a:gd name="connsiteY7" fmla="*/ 301014 h 720000"/>
              <a:gd name="connsiteX8" fmla="*/ 264604 w 749688"/>
              <a:gd name="connsiteY8" fmla="*/ 358450 h 720000"/>
              <a:gd name="connsiteX9" fmla="*/ 388270 w 749688"/>
              <a:gd name="connsiteY9" fmla="*/ 482159 h 720000"/>
              <a:gd name="connsiteX10" fmla="*/ 510463 w 749688"/>
              <a:gd name="connsiteY10" fmla="*/ 358450 h 720000"/>
              <a:gd name="connsiteX11" fmla="*/ 388270 w 749688"/>
              <a:gd name="connsiteY11" fmla="*/ 236214 h 720000"/>
              <a:gd name="connsiteX12" fmla="*/ 292576 w 749688"/>
              <a:gd name="connsiteY12" fmla="*/ 281868 h 720000"/>
              <a:gd name="connsiteX13" fmla="*/ 311715 w 749688"/>
              <a:gd name="connsiteY13" fmla="*/ 295123 h 720000"/>
              <a:gd name="connsiteX14" fmla="*/ 388270 w 749688"/>
              <a:gd name="connsiteY14" fmla="*/ 258305 h 720000"/>
              <a:gd name="connsiteX15" fmla="*/ 486907 w 749688"/>
              <a:gd name="connsiteY15" fmla="*/ 358450 h 720000"/>
              <a:gd name="connsiteX16" fmla="*/ 388270 w 749688"/>
              <a:gd name="connsiteY16" fmla="*/ 458596 h 720000"/>
              <a:gd name="connsiteX17" fmla="*/ 288160 w 749688"/>
              <a:gd name="connsiteY17" fmla="*/ 358450 h 720000"/>
              <a:gd name="connsiteX18" fmla="*/ 298465 w 749688"/>
              <a:gd name="connsiteY18" fmla="*/ 312796 h 720000"/>
              <a:gd name="connsiteX19" fmla="*/ 330854 w 749688"/>
              <a:gd name="connsiteY19" fmla="*/ 333414 h 720000"/>
              <a:gd name="connsiteX20" fmla="*/ 324965 w 749688"/>
              <a:gd name="connsiteY20" fmla="*/ 358450 h 720000"/>
              <a:gd name="connsiteX21" fmla="*/ 388270 w 749688"/>
              <a:gd name="connsiteY21" fmla="*/ 421777 h 720000"/>
              <a:gd name="connsiteX22" fmla="*/ 450102 w 749688"/>
              <a:gd name="connsiteY22" fmla="*/ 358450 h 720000"/>
              <a:gd name="connsiteX23" fmla="*/ 388270 w 749688"/>
              <a:gd name="connsiteY23" fmla="*/ 296596 h 720000"/>
              <a:gd name="connsiteX24" fmla="*/ 342631 w 749688"/>
              <a:gd name="connsiteY24" fmla="*/ 315741 h 720000"/>
              <a:gd name="connsiteX25" fmla="*/ 364714 w 749688"/>
              <a:gd name="connsiteY25" fmla="*/ 328996 h 720000"/>
              <a:gd name="connsiteX26" fmla="*/ 388270 w 749688"/>
              <a:gd name="connsiteY26" fmla="*/ 321632 h 720000"/>
              <a:gd name="connsiteX27" fmla="*/ 425075 w 749688"/>
              <a:gd name="connsiteY27" fmla="*/ 358450 h 720000"/>
              <a:gd name="connsiteX28" fmla="*/ 388270 w 749688"/>
              <a:gd name="connsiteY28" fmla="*/ 396741 h 720000"/>
              <a:gd name="connsiteX29" fmla="*/ 349992 w 749688"/>
              <a:gd name="connsiteY29" fmla="*/ 358450 h 720000"/>
              <a:gd name="connsiteX30" fmla="*/ 351464 w 749688"/>
              <a:gd name="connsiteY30" fmla="*/ 348141 h 720000"/>
              <a:gd name="connsiteX31" fmla="*/ 382381 w 749688"/>
              <a:gd name="connsiteY31" fmla="*/ 367286 h 720000"/>
              <a:gd name="connsiteX32" fmla="*/ 386797 w 749688"/>
              <a:gd name="connsiteY32" fmla="*/ 361396 h 720000"/>
              <a:gd name="connsiteX33" fmla="*/ 267549 w 749688"/>
              <a:gd name="connsiteY33" fmla="*/ 281868 h 720000"/>
              <a:gd name="connsiteX34" fmla="*/ 238105 w 749688"/>
              <a:gd name="connsiteY34" fmla="*/ 295123 h 720000"/>
              <a:gd name="connsiteX35" fmla="*/ 190994 w 749688"/>
              <a:gd name="connsiteY35" fmla="*/ 264196 h 720000"/>
              <a:gd name="connsiteX36" fmla="*/ 220438 w 749688"/>
              <a:gd name="connsiteY36" fmla="*/ 250941 h 720000"/>
              <a:gd name="connsiteX37" fmla="*/ 211605 w 749688"/>
              <a:gd name="connsiteY37" fmla="*/ 246523 h 720000"/>
              <a:gd name="connsiteX38" fmla="*/ 218966 w 749688"/>
              <a:gd name="connsiteY38" fmla="*/ 234741 h 720000"/>
              <a:gd name="connsiteX39" fmla="*/ 227799 w 749688"/>
              <a:gd name="connsiteY39" fmla="*/ 239159 h 720000"/>
              <a:gd name="connsiteX40" fmla="*/ 227799 w 749688"/>
              <a:gd name="connsiteY40" fmla="*/ 208232 h 720000"/>
              <a:gd name="connsiteX41" fmla="*/ 274910 w 749688"/>
              <a:gd name="connsiteY41" fmla="*/ 239159 h 720000"/>
              <a:gd name="connsiteX42" fmla="*/ 274910 w 749688"/>
              <a:gd name="connsiteY42" fmla="*/ 270086 h 720000"/>
              <a:gd name="connsiteX43" fmla="*/ 285215 w 749688"/>
              <a:gd name="connsiteY43" fmla="*/ 277450 h 720000"/>
              <a:gd name="connsiteX44" fmla="*/ 285215 w 749688"/>
              <a:gd name="connsiteY44" fmla="*/ 242105 h 720000"/>
              <a:gd name="connsiteX45" fmla="*/ 280799 w 749688"/>
              <a:gd name="connsiteY45" fmla="*/ 237686 h 720000"/>
              <a:gd name="connsiteX46" fmla="*/ 388270 w 749688"/>
              <a:gd name="connsiteY46" fmla="*/ 196450 h 720000"/>
              <a:gd name="connsiteX47" fmla="*/ 374844 w 749688"/>
              <a:gd name="connsiteY47" fmla="*/ 0 h 720000"/>
              <a:gd name="connsiteX48" fmla="*/ 0 w 749688"/>
              <a:gd name="connsiteY48" fmla="*/ 360000 h 720000"/>
              <a:gd name="connsiteX49" fmla="*/ 374844 w 749688"/>
              <a:gd name="connsiteY49" fmla="*/ 720000 h 720000"/>
              <a:gd name="connsiteX50" fmla="*/ 749688 w 749688"/>
              <a:gd name="connsiteY50" fmla="*/ 36000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749688" h="720000">
                <a:moveTo>
                  <a:pt x="388270" y="196450"/>
                </a:moveTo>
                <a:cubicBezTo>
                  <a:pt x="476602" y="196450"/>
                  <a:pt x="550212" y="270086"/>
                  <a:pt x="550212" y="358450"/>
                </a:cubicBezTo>
                <a:cubicBezTo>
                  <a:pt x="550212" y="448286"/>
                  <a:pt x="476602" y="520450"/>
                  <a:pt x="388270" y="520450"/>
                </a:cubicBezTo>
                <a:cubicBezTo>
                  <a:pt x="298465" y="520450"/>
                  <a:pt x="226327" y="448286"/>
                  <a:pt x="226327" y="358450"/>
                </a:cubicBezTo>
                <a:cubicBezTo>
                  <a:pt x="226327" y="339305"/>
                  <a:pt x="229271" y="320159"/>
                  <a:pt x="236632" y="302486"/>
                </a:cubicBezTo>
                <a:lnTo>
                  <a:pt x="242521" y="306905"/>
                </a:lnTo>
                <a:cubicBezTo>
                  <a:pt x="269021" y="293650"/>
                  <a:pt x="269021" y="293650"/>
                  <a:pt x="269021" y="293650"/>
                </a:cubicBezTo>
                <a:cubicBezTo>
                  <a:pt x="280799" y="301014"/>
                  <a:pt x="280799" y="301014"/>
                  <a:pt x="280799" y="301014"/>
                </a:cubicBezTo>
                <a:cubicBezTo>
                  <a:pt x="270493" y="317214"/>
                  <a:pt x="264604" y="337832"/>
                  <a:pt x="264604" y="358450"/>
                </a:cubicBezTo>
                <a:cubicBezTo>
                  <a:pt x="264604" y="426196"/>
                  <a:pt x="320548" y="482159"/>
                  <a:pt x="388270" y="482159"/>
                </a:cubicBezTo>
                <a:cubicBezTo>
                  <a:pt x="454519" y="482159"/>
                  <a:pt x="510463" y="426196"/>
                  <a:pt x="510463" y="358450"/>
                </a:cubicBezTo>
                <a:cubicBezTo>
                  <a:pt x="510463" y="290705"/>
                  <a:pt x="454519" y="236214"/>
                  <a:pt x="388270" y="236214"/>
                </a:cubicBezTo>
                <a:cubicBezTo>
                  <a:pt x="348520" y="236214"/>
                  <a:pt x="314659" y="253886"/>
                  <a:pt x="292576" y="281868"/>
                </a:cubicBezTo>
                <a:cubicBezTo>
                  <a:pt x="311715" y="295123"/>
                  <a:pt x="311715" y="295123"/>
                  <a:pt x="311715" y="295123"/>
                </a:cubicBezTo>
                <a:cubicBezTo>
                  <a:pt x="329381" y="273032"/>
                  <a:pt x="357353" y="258305"/>
                  <a:pt x="388270" y="258305"/>
                </a:cubicBezTo>
                <a:cubicBezTo>
                  <a:pt x="442741" y="258305"/>
                  <a:pt x="486907" y="303959"/>
                  <a:pt x="486907" y="358450"/>
                </a:cubicBezTo>
                <a:cubicBezTo>
                  <a:pt x="486907" y="414414"/>
                  <a:pt x="442741" y="458596"/>
                  <a:pt x="388270" y="458596"/>
                </a:cubicBezTo>
                <a:cubicBezTo>
                  <a:pt x="332326" y="458596"/>
                  <a:pt x="288160" y="414414"/>
                  <a:pt x="288160" y="358450"/>
                </a:cubicBezTo>
                <a:cubicBezTo>
                  <a:pt x="288160" y="342250"/>
                  <a:pt x="291104" y="326050"/>
                  <a:pt x="298465" y="312796"/>
                </a:cubicBezTo>
                <a:cubicBezTo>
                  <a:pt x="330854" y="333414"/>
                  <a:pt x="330854" y="333414"/>
                  <a:pt x="330854" y="333414"/>
                </a:cubicBezTo>
                <a:cubicBezTo>
                  <a:pt x="327909" y="340777"/>
                  <a:pt x="324965" y="349614"/>
                  <a:pt x="324965" y="358450"/>
                </a:cubicBezTo>
                <a:cubicBezTo>
                  <a:pt x="324965" y="393796"/>
                  <a:pt x="352937" y="421777"/>
                  <a:pt x="388270" y="421777"/>
                </a:cubicBezTo>
                <a:cubicBezTo>
                  <a:pt x="422130" y="421777"/>
                  <a:pt x="450102" y="393796"/>
                  <a:pt x="450102" y="358450"/>
                </a:cubicBezTo>
                <a:cubicBezTo>
                  <a:pt x="450102" y="324577"/>
                  <a:pt x="422130" y="296596"/>
                  <a:pt x="388270" y="296596"/>
                </a:cubicBezTo>
                <a:cubicBezTo>
                  <a:pt x="370603" y="296596"/>
                  <a:pt x="354409" y="303959"/>
                  <a:pt x="342631" y="315741"/>
                </a:cubicBezTo>
                <a:cubicBezTo>
                  <a:pt x="364714" y="328996"/>
                  <a:pt x="364714" y="328996"/>
                  <a:pt x="364714" y="328996"/>
                </a:cubicBezTo>
                <a:cubicBezTo>
                  <a:pt x="370603" y="324577"/>
                  <a:pt x="379436" y="321632"/>
                  <a:pt x="388270" y="321632"/>
                </a:cubicBezTo>
                <a:cubicBezTo>
                  <a:pt x="408880" y="321632"/>
                  <a:pt x="425075" y="337832"/>
                  <a:pt x="425075" y="358450"/>
                </a:cubicBezTo>
                <a:cubicBezTo>
                  <a:pt x="425075" y="379068"/>
                  <a:pt x="408880" y="396741"/>
                  <a:pt x="388270" y="396741"/>
                </a:cubicBezTo>
                <a:cubicBezTo>
                  <a:pt x="366187" y="396741"/>
                  <a:pt x="349992" y="379068"/>
                  <a:pt x="349992" y="358450"/>
                </a:cubicBezTo>
                <a:cubicBezTo>
                  <a:pt x="349992" y="355505"/>
                  <a:pt x="351464" y="351086"/>
                  <a:pt x="351464" y="348141"/>
                </a:cubicBezTo>
                <a:cubicBezTo>
                  <a:pt x="382381" y="367286"/>
                  <a:pt x="382381" y="367286"/>
                  <a:pt x="382381" y="367286"/>
                </a:cubicBezTo>
                <a:cubicBezTo>
                  <a:pt x="386797" y="361396"/>
                  <a:pt x="386797" y="361396"/>
                  <a:pt x="386797" y="361396"/>
                </a:cubicBezTo>
                <a:cubicBezTo>
                  <a:pt x="267549" y="281868"/>
                  <a:pt x="267549" y="281868"/>
                  <a:pt x="267549" y="281868"/>
                </a:cubicBezTo>
                <a:cubicBezTo>
                  <a:pt x="238105" y="295123"/>
                  <a:pt x="238105" y="295123"/>
                  <a:pt x="238105" y="295123"/>
                </a:cubicBezTo>
                <a:cubicBezTo>
                  <a:pt x="190994" y="264196"/>
                  <a:pt x="190994" y="264196"/>
                  <a:pt x="190994" y="264196"/>
                </a:cubicBezTo>
                <a:cubicBezTo>
                  <a:pt x="220438" y="250941"/>
                  <a:pt x="220438" y="250941"/>
                  <a:pt x="220438" y="250941"/>
                </a:cubicBezTo>
                <a:cubicBezTo>
                  <a:pt x="211605" y="246523"/>
                  <a:pt x="211605" y="246523"/>
                  <a:pt x="211605" y="246523"/>
                </a:cubicBezTo>
                <a:cubicBezTo>
                  <a:pt x="218966" y="234741"/>
                  <a:pt x="218966" y="234741"/>
                  <a:pt x="218966" y="234741"/>
                </a:cubicBezTo>
                <a:cubicBezTo>
                  <a:pt x="227799" y="239159"/>
                  <a:pt x="227799" y="239159"/>
                  <a:pt x="227799" y="239159"/>
                </a:cubicBezTo>
                <a:cubicBezTo>
                  <a:pt x="227799" y="208232"/>
                  <a:pt x="227799" y="208232"/>
                  <a:pt x="227799" y="208232"/>
                </a:cubicBezTo>
                <a:cubicBezTo>
                  <a:pt x="274910" y="239159"/>
                  <a:pt x="274910" y="239159"/>
                  <a:pt x="274910" y="239159"/>
                </a:cubicBezTo>
                <a:cubicBezTo>
                  <a:pt x="274910" y="270086"/>
                  <a:pt x="274910" y="270086"/>
                  <a:pt x="274910" y="270086"/>
                </a:cubicBezTo>
                <a:cubicBezTo>
                  <a:pt x="285215" y="277450"/>
                  <a:pt x="285215" y="277450"/>
                  <a:pt x="285215" y="277450"/>
                </a:cubicBezTo>
                <a:cubicBezTo>
                  <a:pt x="285215" y="242105"/>
                  <a:pt x="285215" y="242105"/>
                  <a:pt x="285215" y="242105"/>
                </a:cubicBezTo>
                <a:cubicBezTo>
                  <a:pt x="280799" y="237686"/>
                  <a:pt x="280799" y="237686"/>
                  <a:pt x="280799" y="237686"/>
                </a:cubicBezTo>
                <a:cubicBezTo>
                  <a:pt x="308771" y="212650"/>
                  <a:pt x="347048" y="196450"/>
                  <a:pt x="388270" y="196450"/>
                </a:cubicBezTo>
                <a:close/>
                <a:moveTo>
                  <a:pt x="374844" y="0"/>
                </a:moveTo>
                <a:lnTo>
                  <a:pt x="0" y="360000"/>
                </a:lnTo>
                <a:lnTo>
                  <a:pt x="374844" y="720000"/>
                </a:lnTo>
                <a:lnTo>
                  <a:pt x="749688" y="36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8" name="矩形 17"/>
          <p:cNvSpPr/>
          <p:nvPr/>
        </p:nvSpPr>
        <p:spPr>
          <a:xfrm>
            <a:off x="6080928" y="2005906"/>
            <a:ext cx="2563593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3696736" y="4305012"/>
            <a:ext cx="2563593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6" name="组合 15"/>
          <p:cNvGrpSpPr/>
          <p:nvPr/>
        </p:nvGrpSpPr>
        <p:grpSpPr>
          <a:xfrm>
            <a:off x="0" y="260350"/>
            <a:ext cx="680085" cy="431800"/>
            <a:chOff x="0" y="410"/>
            <a:chExt cx="1071" cy="680"/>
          </a:xfrm>
        </p:grpSpPr>
        <p:sp>
          <p:nvSpPr>
            <p:cNvPr id="17" name="Rectangle 3      (向天歌演示原创作品：www.TopPPT.cn)"/>
            <p:cNvSpPr/>
            <p:nvPr/>
          </p:nvSpPr>
          <p:spPr>
            <a:xfrm>
              <a:off x="0" y="410"/>
              <a:ext cx="642" cy="680"/>
            </a:xfrm>
            <a:prstGeom prst="rect">
              <a:avLst/>
            </a:prstGeom>
            <a:solidFill>
              <a:srgbClr val="21A3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Microsoft YaHei" panose="020B0503020204020204" pitchFamily="34" charset="-122"/>
              </a:endParaRPr>
            </a:p>
          </p:txBody>
        </p:sp>
        <p:sp>
          <p:nvSpPr>
            <p:cNvPr id="2" name="Rectangle 4      (向天歌演示原创作品：www.TopPPT.cn)"/>
            <p:cNvSpPr/>
            <p:nvPr/>
          </p:nvSpPr>
          <p:spPr>
            <a:xfrm>
              <a:off x="755" y="410"/>
              <a:ext cx="113" cy="680"/>
            </a:xfrm>
            <a:prstGeom prst="rect">
              <a:avLst/>
            </a:prstGeom>
            <a:solidFill>
              <a:srgbClr val="21A3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Microsoft YaHei" panose="020B0503020204020204" pitchFamily="34" charset="-122"/>
              </a:endParaRPr>
            </a:p>
          </p:txBody>
        </p:sp>
        <p:sp>
          <p:nvSpPr>
            <p:cNvPr id="3" name="Rectangle 5      (向天歌演示原创作品：www.TopPPT.cn)"/>
            <p:cNvSpPr/>
            <p:nvPr/>
          </p:nvSpPr>
          <p:spPr>
            <a:xfrm>
              <a:off x="971" y="731"/>
              <a:ext cx="100" cy="353"/>
            </a:xfrm>
            <a:prstGeom prst="rect">
              <a:avLst/>
            </a:prstGeom>
            <a:solidFill>
              <a:srgbClr val="21A3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Microsoft YaHei" panose="020B0503020204020204" pitchFamily="34" charset="-122"/>
              </a:endParaRPr>
            </a:p>
          </p:txBody>
        </p:sp>
      </p:grpSp>
      <p:sp>
        <p:nvSpPr>
          <p:cNvPr id="4" name="TextBox 6      (向天歌演示原创作品：www.TopPPT.cn)"/>
          <p:cNvSpPr txBox="1"/>
          <p:nvPr/>
        </p:nvSpPr>
        <p:spPr>
          <a:xfrm>
            <a:off x="680085" y="375920"/>
            <a:ext cx="24815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Photoshop</a:t>
            </a:r>
            <a:r>
              <a:rPr lang="zh-CN" altLang="en-US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基础认知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ldLvl="0" animBg="1"/>
      <p:bldP spid="30" grpId="0" bldLvl="0" animBg="1"/>
      <p:bldP spid="23" grpId="0" bldLvl="0" animBg="1"/>
      <p:bldP spid="22" grpId="0" bldLvl="0" animBg="1"/>
      <p:bldP spid="24" grpId="0"/>
      <p:bldP spid="25" grpId="0"/>
      <p:bldP spid="26" grpId="0" bldLvl="0" animBg="1"/>
      <p:bldP spid="27" grpId="0"/>
      <p:bldP spid="28" grpId="0"/>
      <p:bldP spid="29" grpId="0" bldLvl="0" animBg="1"/>
      <p:bldP spid="18" grpId="0" bldLvl="0" animBg="1"/>
      <p:bldP spid="20" grpId="0" bldLvl="0" animBg="1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103688" y="2982913"/>
            <a:ext cx="4241800" cy="7683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/>
            <a:r>
              <a:rPr lang="zh-CN" altLang="en-US" sz="44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本章小结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346450" y="4161790"/>
            <a:ext cx="5755640" cy="17532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indent="0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    </a:t>
            </a:r>
            <a:r>
              <a:rPr lang="zh-CN" altLang="en-US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在本章节，通过对以上五个小节的学习，可以熟知Photoshop的工作界面，掌握Photoshop各个工能区；快捷有效的对Photoshop的窗口进行控制，以及对图像进行基本简单的编辑。</a:t>
            </a:r>
          </a:p>
        </p:txBody>
      </p:sp>
      <p:cxnSp>
        <p:nvCxnSpPr>
          <p:cNvPr id="11" name="直接连接符 10"/>
          <p:cNvCxnSpPr/>
          <p:nvPr/>
        </p:nvCxnSpPr>
        <p:spPr>
          <a:xfrm>
            <a:off x="4100513" y="3854450"/>
            <a:ext cx="42481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组合 9"/>
          <p:cNvGrpSpPr/>
          <p:nvPr/>
        </p:nvGrpSpPr>
        <p:grpSpPr>
          <a:xfrm>
            <a:off x="5434013" y="1316038"/>
            <a:ext cx="1581150" cy="1579562"/>
            <a:chOff x="5434135" y="1315452"/>
            <a:chExt cx="1580321" cy="1580321"/>
          </a:xfrm>
        </p:grpSpPr>
        <p:sp>
          <p:nvSpPr>
            <p:cNvPr id="2" name="椭圆 1"/>
            <p:cNvSpPr/>
            <p:nvPr/>
          </p:nvSpPr>
          <p:spPr>
            <a:xfrm>
              <a:off x="5434135" y="1315452"/>
              <a:ext cx="1580321" cy="1580321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607" name="Freeform 7"/>
            <p:cNvSpPr>
              <a:spLocks noEditPoints="1"/>
            </p:cNvSpPr>
            <p:nvPr/>
          </p:nvSpPr>
          <p:spPr>
            <a:xfrm>
              <a:off x="5684045" y="1658520"/>
              <a:ext cx="1080500" cy="885447"/>
            </a:xfrm>
            <a:custGeom>
              <a:avLst/>
              <a:gdLst/>
              <a:ahLst/>
              <a:cxnLst>
                <a:cxn ang="0">
                  <a:pos x="594947" y="714504"/>
                </a:cxn>
                <a:cxn ang="0">
                  <a:pos x="616058" y="710662"/>
                </a:cxn>
                <a:cxn ang="0">
                  <a:pos x="1059389" y="476336"/>
                </a:cxn>
                <a:cxn ang="0">
                  <a:pos x="1072823" y="434080"/>
                </a:cxn>
                <a:cxn ang="0">
                  <a:pos x="1030601" y="422556"/>
                </a:cxn>
                <a:cxn ang="0">
                  <a:pos x="596866" y="651120"/>
                </a:cxn>
                <a:cxn ang="0">
                  <a:pos x="113232" y="547402"/>
                </a:cxn>
                <a:cxn ang="0">
                  <a:pos x="72929" y="485939"/>
                </a:cxn>
                <a:cxn ang="0">
                  <a:pos x="136262" y="445605"/>
                </a:cxn>
                <a:cxn ang="0">
                  <a:pos x="600704" y="543561"/>
                </a:cxn>
                <a:cxn ang="0">
                  <a:pos x="616058" y="539719"/>
                </a:cxn>
                <a:cxn ang="0">
                  <a:pos x="1059389" y="305393"/>
                </a:cxn>
                <a:cxn ang="0">
                  <a:pos x="1072823" y="265058"/>
                </a:cxn>
                <a:cxn ang="0">
                  <a:pos x="1030601" y="251613"/>
                </a:cxn>
                <a:cxn ang="0">
                  <a:pos x="594947" y="482098"/>
                </a:cxn>
                <a:cxn ang="0">
                  <a:pos x="113232" y="378380"/>
                </a:cxn>
                <a:cxn ang="0">
                  <a:pos x="72929" y="314996"/>
                </a:cxn>
                <a:cxn ang="0">
                  <a:pos x="136262" y="274661"/>
                </a:cxn>
                <a:cxn ang="0">
                  <a:pos x="571917" y="366855"/>
                </a:cxn>
                <a:cxn ang="0">
                  <a:pos x="587270" y="363014"/>
                </a:cxn>
                <a:cxn ang="0">
                  <a:pos x="1032520" y="132529"/>
                </a:cxn>
                <a:cxn ang="0">
                  <a:pos x="1026763" y="92194"/>
                </a:cxn>
                <a:cxn ang="0">
                  <a:pos x="594947" y="7683"/>
                </a:cxn>
                <a:cxn ang="0">
                  <a:pos x="477877" y="23049"/>
                </a:cxn>
                <a:cxn ang="0">
                  <a:pos x="78687" y="218961"/>
                </a:cxn>
                <a:cxn ang="0">
                  <a:pos x="63333" y="228564"/>
                </a:cxn>
                <a:cxn ang="0">
                  <a:pos x="13434" y="301551"/>
                </a:cxn>
                <a:cxn ang="0">
                  <a:pos x="47980" y="411032"/>
                </a:cxn>
                <a:cxn ang="0">
                  <a:pos x="13434" y="472494"/>
                </a:cxn>
                <a:cxn ang="0">
                  <a:pos x="47980" y="581975"/>
                </a:cxn>
                <a:cxn ang="0">
                  <a:pos x="13434" y="643438"/>
                </a:cxn>
                <a:cxn ang="0">
                  <a:pos x="99798" y="777887"/>
                </a:cxn>
                <a:cxn ang="0">
                  <a:pos x="596866" y="883526"/>
                </a:cxn>
                <a:cxn ang="0">
                  <a:pos x="616058" y="881606"/>
                </a:cxn>
                <a:cxn ang="0">
                  <a:pos x="1059389" y="647279"/>
                </a:cxn>
                <a:cxn ang="0">
                  <a:pos x="1072823" y="605023"/>
                </a:cxn>
                <a:cxn ang="0">
                  <a:pos x="1030601" y="591578"/>
                </a:cxn>
                <a:cxn ang="0">
                  <a:pos x="594947" y="822064"/>
                </a:cxn>
                <a:cxn ang="0">
                  <a:pos x="113232" y="718345"/>
                </a:cxn>
                <a:cxn ang="0">
                  <a:pos x="72929" y="654962"/>
                </a:cxn>
                <a:cxn ang="0">
                  <a:pos x="136262" y="614627"/>
                </a:cxn>
                <a:cxn ang="0">
                  <a:pos x="594947" y="714504"/>
                </a:cxn>
                <a:cxn ang="0">
                  <a:pos x="568078" y="109480"/>
                </a:cxn>
                <a:cxn ang="0">
                  <a:pos x="775350" y="149815"/>
                </a:cxn>
                <a:cxn ang="0">
                  <a:pos x="685148" y="193992"/>
                </a:cxn>
                <a:cxn ang="0">
                  <a:pos x="477877" y="151736"/>
                </a:cxn>
                <a:cxn ang="0">
                  <a:pos x="568078" y="109480"/>
                </a:cxn>
              </a:cxnLst>
              <a:rect l="0" t="0" r="0" b="0"/>
              <a:pathLst>
                <a:path w="563" h="461">
                  <a:moveTo>
                    <a:pt x="310" y="372"/>
                  </a:moveTo>
                  <a:cubicBezTo>
                    <a:pt x="314" y="372"/>
                    <a:pt x="318" y="371"/>
                    <a:pt x="321" y="370"/>
                  </a:cubicBezTo>
                  <a:cubicBezTo>
                    <a:pt x="552" y="248"/>
                    <a:pt x="552" y="248"/>
                    <a:pt x="552" y="248"/>
                  </a:cubicBezTo>
                  <a:cubicBezTo>
                    <a:pt x="560" y="244"/>
                    <a:pt x="563" y="234"/>
                    <a:pt x="559" y="226"/>
                  </a:cubicBezTo>
                  <a:cubicBezTo>
                    <a:pt x="555" y="218"/>
                    <a:pt x="545" y="215"/>
                    <a:pt x="537" y="220"/>
                  </a:cubicBezTo>
                  <a:cubicBezTo>
                    <a:pt x="311" y="339"/>
                    <a:pt x="311" y="339"/>
                    <a:pt x="311" y="339"/>
                  </a:cubicBezTo>
                  <a:cubicBezTo>
                    <a:pt x="59" y="285"/>
                    <a:pt x="59" y="285"/>
                    <a:pt x="59" y="285"/>
                  </a:cubicBezTo>
                  <a:cubicBezTo>
                    <a:pt x="44" y="282"/>
                    <a:pt x="35" y="268"/>
                    <a:pt x="38" y="253"/>
                  </a:cubicBezTo>
                  <a:cubicBezTo>
                    <a:pt x="41" y="238"/>
                    <a:pt x="56" y="228"/>
                    <a:pt x="71" y="232"/>
                  </a:cubicBezTo>
                  <a:cubicBezTo>
                    <a:pt x="71" y="232"/>
                    <a:pt x="313" y="283"/>
                    <a:pt x="313" y="283"/>
                  </a:cubicBezTo>
                  <a:cubicBezTo>
                    <a:pt x="316" y="283"/>
                    <a:pt x="318" y="283"/>
                    <a:pt x="321" y="281"/>
                  </a:cubicBezTo>
                  <a:cubicBezTo>
                    <a:pt x="552" y="159"/>
                    <a:pt x="552" y="159"/>
                    <a:pt x="552" y="159"/>
                  </a:cubicBezTo>
                  <a:cubicBezTo>
                    <a:pt x="560" y="155"/>
                    <a:pt x="563" y="146"/>
                    <a:pt x="559" y="138"/>
                  </a:cubicBezTo>
                  <a:cubicBezTo>
                    <a:pt x="555" y="130"/>
                    <a:pt x="545" y="127"/>
                    <a:pt x="537" y="131"/>
                  </a:cubicBezTo>
                  <a:cubicBezTo>
                    <a:pt x="310" y="251"/>
                    <a:pt x="310" y="251"/>
                    <a:pt x="310" y="251"/>
                  </a:cubicBezTo>
                  <a:cubicBezTo>
                    <a:pt x="59" y="197"/>
                    <a:pt x="59" y="197"/>
                    <a:pt x="59" y="197"/>
                  </a:cubicBezTo>
                  <a:cubicBezTo>
                    <a:pt x="44" y="194"/>
                    <a:pt x="35" y="179"/>
                    <a:pt x="38" y="164"/>
                  </a:cubicBezTo>
                  <a:cubicBezTo>
                    <a:pt x="41" y="149"/>
                    <a:pt x="56" y="140"/>
                    <a:pt x="71" y="143"/>
                  </a:cubicBezTo>
                  <a:cubicBezTo>
                    <a:pt x="71" y="143"/>
                    <a:pt x="297" y="191"/>
                    <a:pt x="298" y="191"/>
                  </a:cubicBezTo>
                  <a:cubicBezTo>
                    <a:pt x="301" y="191"/>
                    <a:pt x="303" y="191"/>
                    <a:pt x="306" y="189"/>
                  </a:cubicBezTo>
                  <a:cubicBezTo>
                    <a:pt x="306" y="189"/>
                    <a:pt x="538" y="69"/>
                    <a:pt x="538" y="69"/>
                  </a:cubicBezTo>
                  <a:cubicBezTo>
                    <a:pt x="554" y="61"/>
                    <a:pt x="553" y="51"/>
                    <a:pt x="535" y="48"/>
                  </a:cubicBezTo>
                  <a:cubicBezTo>
                    <a:pt x="310" y="4"/>
                    <a:pt x="310" y="4"/>
                    <a:pt x="310" y="4"/>
                  </a:cubicBezTo>
                  <a:cubicBezTo>
                    <a:pt x="292" y="0"/>
                    <a:pt x="265" y="4"/>
                    <a:pt x="249" y="12"/>
                  </a:cubicBezTo>
                  <a:cubicBezTo>
                    <a:pt x="41" y="114"/>
                    <a:pt x="41" y="114"/>
                    <a:pt x="41" y="114"/>
                  </a:cubicBezTo>
                  <a:cubicBezTo>
                    <a:pt x="38" y="116"/>
                    <a:pt x="35" y="118"/>
                    <a:pt x="33" y="119"/>
                  </a:cubicBezTo>
                  <a:cubicBezTo>
                    <a:pt x="20" y="128"/>
                    <a:pt x="10" y="141"/>
                    <a:pt x="7" y="157"/>
                  </a:cubicBezTo>
                  <a:cubicBezTo>
                    <a:pt x="2" y="179"/>
                    <a:pt x="10" y="200"/>
                    <a:pt x="25" y="214"/>
                  </a:cubicBezTo>
                  <a:cubicBezTo>
                    <a:pt x="16" y="222"/>
                    <a:pt x="9" y="233"/>
                    <a:pt x="7" y="246"/>
                  </a:cubicBezTo>
                  <a:cubicBezTo>
                    <a:pt x="2" y="268"/>
                    <a:pt x="10" y="289"/>
                    <a:pt x="25" y="303"/>
                  </a:cubicBezTo>
                  <a:cubicBezTo>
                    <a:pt x="16" y="311"/>
                    <a:pt x="9" y="322"/>
                    <a:pt x="7" y="335"/>
                  </a:cubicBezTo>
                  <a:cubicBezTo>
                    <a:pt x="0" y="367"/>
                    <a:pt x="20" y="399"/>
                    <a:pt x="52" y="405"/>
                  </a:cubicBezTo>
                  <a:cubicBezTo>
                    <a:pt x="52" y="405"/>
                    <a:pt x="310" y="461"/>
                    <a:pt x="311" y="460"/>
                  </a:cubicBezTo>
                  <a:cubicBezTo>
                    <a:pt x="314" y="460"/>
                    <a:pt x="318" y="460"/>
                    <a:pt x="321" y="459"/>
                  </a:cubicBezTo>
                  <a:cubicBezTo>
                    <a:pt x="552" y="337"/>
                    <a:pt x="552" y="337"/>
                    <a:pt x="552" y="337"/>
                  </a:cubicBezTo>
                  <a:cubicBezTo>
                    <a:pt x="560" y="332"/>
                    <a:pt x="563" y="323"/>
                    <a:pt x="559" y="315"/>
                  </a:cubicBezTo>
                  <a:cubicBezTo>
                    <a:pt x="555" y="307"/>
                    <a:pt x="545" y="304"/>
                    <a:pt x="537" y="308"/>
                  </a:cubicBezTo>
                  <a:cubicBezTo>
                    <a:pt x="310" y="428"/>
                    <a:pt x="310" y="428"/>
                    <a:pt x="310" y="428"/>
                  </a:cubicBezTo>
                  <a:cubicBezTo>
                    <a:pt x="59" y="374"/>
                    <a:pt x="59" y="374"/>
                    <a:pt x="59" y="374"/>
                  </a:cubicBezTo>
                  <a:cubicBezTo>
                    <a:pt x="44" y="371"/>
                    <a:pt x="35" y="356"/>
                    <a:pt x="38" y="341"/>
                  </a:cubicBezTo>
                  <a:cubicBezTo>
                    <a:pt x="41" y="327"/>
                    <a:pt x="56" y="317"/>
                    <a:pt x="71" y="320"/>
                  </a:cubicBezTo>
                  <a:cubicBezTo>
                    <a:pt x="71" y="320"/>
                    <a:pt x="309" y="372"/>
                    <a:pt x="310" y="372"/>
                  </a:cubicBezTo>
                  <a:close/>
                  <a:moveTo>
                    <a:pt x="296" y="57"/>
                  </a:moveTo>
                  <a:cubicBezTo>
                    <a:pt x="404" y="78"/>
                    <a:pt x="404" y="78"/>
                    <a:pt x="404" y="78"/>
                  </a:cubicBezTo>
                  <a:cubicBezTo>
                    <a:pt x="357" y="101"/>
                    <a:pt x="357" y="101"/>
                    <a:pt x="357" y="101"/>
                  </a:cubicBezTo>
                  <a:cubicBezTo>
                    <a:pt x="249" y="79"/>
                    <a:pt x="249" y="79"/>
                    <a:pt x="249" y="79"/>
                  </a:cubicBezTo>
                  <a:lnTo>
                    <a:pt x="296" y="5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3098800"/>
            <a:ext cx="12192000" cy="3759200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2349500" y="1662113"/>
            <a:ext cx="7937500" cy="2638425"/>
          </a:xfrm>
          <a:prstGeom prst="roundRect">
            <a:avLst>
              <a:gd name="adj" fmla="val 32734"/>
            </a:avLst>
          </a:prstGeom>
          <a:solidFill>
            <a:srgbClr val="252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748" name="文本框 8"/>
          <p:cNvSpPr txBox="1"/>
          <p:nvPr/>
        </p:nvSpPr>
        <p:spPr>
          <a:xfrm>
            <a:off x="3640455" y="4470718"/>
            <a:ext cx="5356225" cy="10147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/>
            <a:r>
              <a:rPr lang="en-US" altLang="zh-CN" sz="6000" dirty="0">
                <a:solidFill>
                  <a:schemeClr val="bg1"/>
                </a:solidFill>
                <a:latin typeface="Agency FB" panose="020B0503020202020204" pitchFamily="34" charset="0"/>
                <a:ea typeface="SimSun" panose="02010600030101010101" pitchFamily="2" charset="-122"/>
              </a:rPr>
              <a:t>         thank you</a:t>
            </a:r>
            <a:endParaRPr lang="zh-CN" altLang="en-US" sz="6000" dirty="0">
              <a:solidFill>
                <a:schemeClr val="bg1"/>
              </a:solidFill>
              <a:latin typeface="Agency FB" panose="020B0503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31750" name="文本框 10"/>
          <p:cNvSpPr txBox="1"/>
          <p:nvPr/>
        </p:nvSpPr>
        <p:spPr>
          <a:xfrm>
            <a:off x="4321175" y="1939925"/>
            <a:ext cx="5965825" cy="221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/>
            <a:r>
              <a:rPr lang="zh-CN" altLang="en-US" sz="138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谢谢</a:t>
            </a:r>
          </a:p>
        </p:txBody>
      </p:sp>
    </p:spTree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椭圆 92"/>
          <p:cNvSpPr/>
          <p:nvPr/>
        </p:nvSpPr>
        <p:spPr>
          <a:xfrm>
            <a:off x="3646776" y="1680665"/>
            <a:ext cx="1400871" cy="1400869"/>
          </a:xfrm>
          <a:prstGeom prst="ellipse">
            <a:avLst/>
          </a:prstGeom>
          <a:noFill/>
          <a:ln w="63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48" name="椭圆 47"/>
          <p:cNvSpPr/>
          <p:nvPr/>
        </p:nvSpPr>
        <p:spPr>
          <a:xfrm>
            <a:off x="1815144" y="2341882"/>
            <a:ext cx="2298124" cy="2298124"/>
          </a:xfrm>
          <a:prstGeom prst="ellipse">
            <a:avLst/>
          </a:prstGeom>
          <a:noFill/>
          <a:ln w="63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50" name="椭圆 49"/>
          <p:cNvSpPr/>
          <p:nvPr/>
        </p:nvSpPr>
        <p:spPr>
          <a:xfrm>
            <a:off x="2758219" y="2282882"/>
            <a:ext cx="1896663" cy="1896663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52" name="椭圆 51"/>
          <p:cNvSpPr/>
          <p:nvPr/>
        </p:nvSpPr>
        <p:spPr>
          <a:xfrm>
            <a:off x="3891369" y="4547989"/>
            <a:ext cx="576517" cy="576515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56" name="椭圆 55"/>
          <p:cNvSpPr/>
          <p:nvPr/>
        </p:nvSpPr>
        <p:spPr>
          <a:xfrm>
            <a:off x="4611795" y="1659439"/>
            <a:ext cx="416865" cy="41686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62" name="椭圆 61"/>
          <p:cNvSpPr/>
          <p:nvPr/>
        </p:nvSpPr>
        <p:spPr>
          <a:xfrm>
            <a:off x="1826343" y="2704390"/>
            <a:ext cx="372977" cy="372976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64" name="椭圆 63"/>
          <p:cNvSpPr/>
          <p:nvPr/>
        </p:nvSpPr>
        <p:spPr>
          <a:xfrm>
            <a:off x="2699884" y="1744519"/>
            <a:ext cx="267201" cy="2672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66" name="椭圆 65"/>
          <p:cNvSpPr/>
          <p:nvPr/>
        </p:nvSpPr>
        <p:spPr>
          <a:xfrm>
            <a:off x="1623441" y="3683943"/>
            <a:ext cx="925275" cy="925275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67" name="TextBox 66"/>
          <p:cNvSpPr txBox="1"/>
          <p:nvPr/>
        </p:nvSpPr>
        <p:spPr>
          <a:xfrm>
            <a:off x="2893429" y="2855520"/>
            <a:ext cx="1574171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目录</a:t>
            </a:r>
          </a:p>
        </p:txBody>
      </p:sp>
      <p:grpSp>
        <p:nvGrpSpPr>
          <p:cNvPr id="68" name="组合 67"/>
          <p:cNvGrpSpPr/>
          <p:nvPr/>
        </p:nvGrpSpPr>
        <p:grpSpPr>
          <a:xfrm>
            <a:off x="4070293" y="4707855"/>
            <a:ext cx="235557" cy="275709"/>
            <a:chOff x="-271462" y="-2203450"/>
            <a:chExt cx="698500" cy="817563"/>
          </a:xfrm>
        </p:grpSpPr>
        <p:sp>
          <p:nvSpPr>
            <p:cNvPr id="69" name="Oval 6"/>
            <p:cNvSpPr>
              <a:spLocks noChangeArrowheads="1"/>
            </p:cNvSpPr>
            <p:nvPr/>
          </p:nvSpPr>
          <p:spPr bwMode="auto">
            <a:xfrm>
              <a:off x="-106362" y="-2203450"/>
              <a:ext cx="127000" cy="1587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0" name="Freeform 7"/>
            <p:cNvSpPr>
              <a:spLocks noEditPoints="1"/>
            </p:cNvSpPr>
            <p:nvPr/>
          </p:nvSpPr>
          <p:spPr bwMode="auto">
            <a:xfrm>
              <a:off x="-271462" y="-2030412"/>
              <a:ext cx="454025" cy="641350"/>
            </a:xfrm>
            <a:custGeom>
              <a:avLst/>
              <a:gdLst>
                <a:gd name="T0" fmla="*/ 120 w 121"/>
                <a:gd name="T1" fmla="*/ 26 h 171"/>
                <a:gd name="T2" fmla="*/ 120 w 121"/>
                <a:gd name="T3" fmla="*/ 26 h 171"/>
                <a:gd name="T4" fmla="*/ 114 w 121"/>
                <a:gd name="T5" fmla="*/ 21 h 171"/>
                <a:gd name="T6" fmla="*/ 90 w 121"/>
                <a:gd name="T7" fmla="*/ 3 h 171"/>
                <a:gd name="T8" fmla="*/ 84 w 121"/>
                <a:gd name="T9" fmla="*/ 1 h 171"/>
                <a:gd name="T10" fmla="*/ 75 w 121"/>
                <a:gd name="T11" fmla="*/ 1 h 171"/>
                <a:gd name="T12" fmla="*/ 74 w 121"/>
                <a:gd name="T13" fmla="*/ 11 h 171"/>
                <a:gd name="T14" fmla="*/ 67 w 121"/>
                <a:gd name="T15" fmla="*/ 42 h 171"/>
                <a:gd name="T16" fmla="*/ 67 w 121"/>
                <a:gd name="T17" fmla="*/ 7 h 171"/>
                <a:gd name="T18" fmla="*/ 58 w 121"/>
                <a:gd name="T19" fmla="*/ 0 h 171"/>
                <a:gd name="T20" fmla="*/ 57 w 121"/>
                <a:gd name="T21" fmla="*/ 9 h 171"/>
                <a:gd name="T22" fmla="*/ 45 w 121"/>
                <a:gd name="T23" fmla="*/ 18 h 171"/>
                <a:gd name="T24" fmla="*/ 40 w 121"/>
                <a:gd name="T25" fmla="*/ 7 h 171"/>
                <a:gd name="T26" fmla="*/ 47 w 121"/>
                <a:gd name="T27" fmla="*/ 0 h 171"/>
                <a:gd name="T28" fmla="*/ 38 w 121"/>
                <a:gd name="T29" fmla="*/ 1 h 171"/>
                <a:gd name="T30" fmla="*/ 3 w 121"/>
                <a:gd name="T31" fmla="*/ 35 h 171"/>
                <a:gd name="T32" fmla="*/ 2 w 121"/>
                <a:gd name="T33" fmla="*/ 35 h 171"/>
                <a:gd name="T34" fmla="*/ 1 w 121"/>
                <a:gd name="T35" fmla="*/ 48 h 171"/>
                <a:gd name="T36" fmla="*/ 1 w 121"/>
                <a:gd name="T37" fmla="*/ 48 h 171"/>
                <a:gd name="T38" fmla="*/ 2 w 121"/>
                <a:gd name="T39" fmla="*/ 50 h 171"/>
                <a:gd name="T40" fmla="*/ 6 w 121"/>
                <a:gd name="T41" fmla="*/ 57 h 171"/>
                <a:gd name="T42" fmla="*/ 20 w 121"/>
                <a:gd name="T43" fmla="*/ 84 h 171"/>
                <a:gd name="T44" fmla="*/ 32 w 121"/>
                <a:gd name="T45" fmla="*/ 90 h 171"/>
                <a:gd name="T46" fmla="*/ 35 w 121"/>
                <a:gd name="T47" fmla="*/ 90 h 171"/>
                <a:gd name="T48" fmla="*/ 60 w 121"/>
                <a:gd name="T49" fmla="*/ 171 h 171"/>
                <a:gd name="T50" fmla="*/ 56 w 121"/>
                <a:gd name="T51" fmla="*/ 110 h 171"/>
                <a:gd name="T52" fmla="*/ 89 w 121"/>
                <a:gd name="T53" fmla="*/ 33 h 171"/>
                <a:gd name="T54" fmla="*/ 93 w 121"/>
                <a:gd name="T55" fmla="*/ 31 h 171"/>
                <a:gd name="T56" fmla="*/ 75 w 121"/>
                <a:gd name="T57" fmla="*/ 45 h 171"/>
                <a:gd name="T58" fmla="*/ 89 w 121"/>
                <a:gd name="T59" fmla="*/ 33 h 171"/>
                <a:gd name="T60" fmla="*/ 30 w 121"/>
                <a:gd name="T61" fmla="*/ 55 h 171"/>
                <a:gd name="T62" fmla="*/ 23 w 121"/>
                <a:gd name="T63" fmla="*/ 44 h 171"/>
                <a:gd name="T64" fmla="*/ 33 w 121"/>
                <a:gd name="T65" fmla="*/ 6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1" h="171">
                  <a:moveTo>
                    <a:pt x="120" y="42"/>
                  </a:moveTo>
                  <a:cubicBezTo>
                    <a:pt x="120" y="35"/>
                    <a:pt x="121" y="24"/>
                    <a:pt x="120" y="26"/>
                  </a:cubicBezTo>
                  <a:cubicBezTo>
                    <a:pt x="120" y="26"/>
                    <a:pt x="120" y="26"/>
                    <a:pt x="120" y="26"/>
                  </a:cubicBezTo>
                  <a:cubicBezTo>
                    <a:pt x="120" y="26"/>
                    <a:pt x="120" y="26"/>
                    <a:pt x="120" y="26"/>
                  </a:cubicBezTo>
                  <a:cubicBezTo>
                    <a:pt x="118" y="24"/>
                    <a:pt x="118" y="24"/>
                    <a:pt x="118" y="24"/>
                  </a:cubicBezTo>
                  <a:cubicBezTo>
                    <a:pt x="114" y="21"/>
                    <a:pt x="114" y="21"/>
                    <a:pt x="114" y="21"/>
                  </a:cubicBezTo>
                  <a:cubicBezTo>
                    <a:pt x="106" y="15"/>
                    <a:pt x="106" y="15"/>
                    <a:pt x="106" y="15"/>
                  </a:cubicBezTo>
                  <a:cubicBezTo>
                    <a:pt x="90" y="3"/>
                    <a:pt x="90" y="3"/>
                    <a:pt x="90" y="3"/>
                  </a:cubicBezTo>
                  <a:cubicBezTo>
                    <a:pt x="88" y="2"/>
                    <a:pt x="86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1" y="1"/>
                    <a:pt x="78" y="0"/>
                    <a:pt x="75" y="0"/>
                  </a:cubicBezTo>
                  <a:cubicBezTo>
                    <a:pt x="75" y="1"/>
                    <a:pt x="75" y="1"/>
                    <a:pt x="75" y="1"/>
                  </a:cubicBezTo>
                  <a:cubicBezTo>
                    <a:pt x="83" y="7"/>
                    <a:pt x="83" y="7"/>
                    <a:pt x="83" y="7"/>
                  </a:cubicBezTo>
                  <a:cubicBezTo>
                    <a:pt x="74" y="11"/>
                    <a:pt x="74" y="11"/>
                    <a:pt x="74" y="11"/>
                  </a:cubicBezTo>
                  <a:cubicBezTo>
                    <a:pt x="78" y="18"/>
                    <a:pt x="78" y="18"/>
                    <a:pt x="78" y="18"/>
                  </a:cubicBezTo>
                  <a:cubicBezTo>
                    <a:pt x="67" y="42"/>
                    <a:pt x="67" y="42"/>
                    <a:pt x="67" y="42"/>
                  </a:cubicBezTo>
                  <a:cubicBezTo>
                    <a:pt x="65" y="9"/>
                    <a:pt x="65" y="9"/>
                    <a:pt x="65" y="9"/>
                  </a:cubicBezTo>
                  <a:cubicBezTo>
                    <a:pt x="67" y="7"/>
                    <a:pt x="67" y="7"/>
                    <a:pt x="67" y="7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6" y="7"/>
                    <a:pt x="56" y="7"/>
                    <a:pt x="56" y="7"/>
                  </a:cubicBezTo>
                  <a:cubicBezTo>
                    <a:pt x="57" y="9"/>
                    <a:pt x="57" y="9"/>
                    <a:pt x="57" y="9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45" y="18"/>
                    <a:pt x="45" y="18"/>
                    <a:pt x="45" y="18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0" y="7"/>
                    <a:pt x="40" y="7"/>
                    <a:pt x="40" y="7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4" y="0"/>
                    <a:pt x="42" y="1"/>
                    <a:pt x="39" y="1"/>
                  </a:cubicBezTo>
                  <a:cubicBezTo>
                    <a:pt x="39" y="1"/>
                    <a:pt x="38" y="1"/>
                    <a:pt x="38" y="1"/>
                  </a:cubicBezTo>
                  <a:cubicBezTo>
                    <a:pt x="36" y="1"/>
                    <a:pt x="33" y="3"/>
                    <a:pt x="31" y="5"/>
                  </a:cubicBezTo>
                  <a:cubicBezTo>
                    <a:pt x="3" y="35"/>
                    <a:pt x="3" y="35"/>
                    <a:pt x="3" y="35"/>
                  </a:cubicBezTo>
                  <a:cubicBezTo>
                    <a:pt x="2" y="35"/>
                    <a:pt x="2" y="35"/>
                    <a:pt x="2" y="35"/>
                  </a:cubicBezTo>
                  <a:cubicBezTo>
                    <a:pt x="2" y="35"/>
                    <a:pt x="2" y="35"/>
                    <a:pt x="2" y="35"/>
                  </a:cubicBezTo>
                  <a:cubicBezTo>
                    <a:pt x="0" y="60"/>
                    <a:pt x="2" y="42"/>
                    <a:pt x="1" y="48"/>
                  </a:cubicBezTo>
                  <a:cubicBezTo>
                    <a:pt x="1" y="48"/>
                    <a:pt x="1" y="48"/>
                    <a:pt x="1" y="48"/>
                  </a:cubicBezTo>
                  <a:cubicBezTo>
                    <a:pt x="1" y="48"/>
                    <a:pt x="1" y="48"/>
                    <a:pt x="1" y="48"/>
                  </a:cubicBezTo>
                  <a:cubicBezTo>
                    <a:pt x="1" y="48"/>
                    <a:pt x="1" y="48"/>
                    <a:pt x="1" y="48"/>
                  </a:cubicBezTo>
                  <a:cubicBezTo>
                    <a:pt x="2" y="49"/>
                    <a:pt x="2" y="49"/>
                    <a:pt x="2" y="49"/>
                  </a:cubicBezTo>
                  <a:cubicBezTo>
                    <a:pt x="2" y="50"/>
                    <a:pt x="2" y="50"/>
                    <a:pt x="2" y="50"/>
                  </a:cubicBezTo>
                  <a:cubicBezTo>
                    <a:pt x="3" y="52"/>
                    <a:pt x="3" y="52"/>
                    <a:pt x="3" y="52"/>
                  </a:cubicBezTo>
                  <a:cubicBezTo>
                    <a:pt x="6" y="57"/>
                    <a:pt x="6" y="57"/>
                    <a:pt x="6" y="57"/>
                  </a:cubicBezTo>
                  <a:cubicBezTo>
                    <a:pt x="10" y="66"/>
                    <a:pt x="10" y="66"/>
                    <a:pt x="10" y="66"/>
                  </a:cubicBezTo>
                  <a:cubicBezTo>
                    <a:pt x="20" y="84"/>
                    <a:pt x="20" y="84"/>
                    <a:pt x="20" y="84"/>
                  </a:cubicBezTo>
                  <a:cubicBezTo>
                    <a:pt x="24" y="82"/>
                    <a:pt x="28" y="80"/>
                    <a:pt x="33" y="78"/>
                  </a:cubicBezTo>
                  <a:cubicBezTo>
                    <a:pt x="32" y="82"/>
                    <a:pt x="32" y="86"/>
                    <a:pt x="32" y="90"/>
                  </a:cubicBezTo>
                  <a:cubicBezTo>
                    <a:pt x="32" y="90"/>
                    <a:pt x="32" y="90"/>
                    <a:pt x="32" y="90"/>
                  </a:cubicBezTo>
                  <a:cubicBezTo>
                    <a:pt x="33" y="90"/>
                    <a:pt x="34" y="90"/>
                    <a:pt x="35" y="90"/>
                  </a:cubicBezTo>
                  <a:cubicBezTo>
                    <a:pt x="37" y="171"/>
                    <a:pt x="37" y="171"/>
                    <a:pt x="37" y="171"/>
                  </a:cubicBezTo>
                  <a:cubicBezTo>
                    <a:pt x="60" y="171"/>
                    <a:pt x="60" y="171"/>
                    <a:pt x="60" y="171"/>
                  </a:cubicBezTo>
                  <a:cubicBezTo>
                    <a:pt x="60" y="161"/>
                    <a:pt x="60" y="147"/>
                    <a:pt x="60" y="134"/>
                  </a:cubicBezTo>
                  <a:cubicBezTo>
                    <a:pt x="57" y="127"/>
                    <a:pt x="56" y="118"/>
                    <a:pt x="56" y="110"/>
                  </a:cubicBezTo>
                  <a:cubicBezTo>
                    <a:pt x="56" y="73"/>
                    <a:pt x="84" y="44"/>
                    <a:pt x="120" y="42"/>
                  </a:cubicBezTo>
                  <a:close/>
                  <a:moveTo>
                    <a:pt x="89" y="33"/>
                  </a:moveTo>
                  <a:cubicBezTo>
                    <a:pt x="89" y="31"/>
                    <a:pt x="89" y="29"/>
                    <a:pt x="89" y="27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5" y="33"/>
                    <a:pt x="95" y="33"/>
                    <a:pt x="95" y="33"/>
                  </a:cubicBezTo>
                  <a:cubicBezTo>
                    <a:pt x="75" y="45"/>
                    <a:pt x="75" y="45"/>
                    <a:pt x="75" y="45"/>
                  </a:cubicBezTo>
                  <a:cubicBezTo>
                    <a:pt x="73" y="42"/>
                    <a:pt x="73" y="42"/>
                    <a:pt x="73" y="42"/>
                  </a:cubicBezTo>
                  <a:lnTo>
                    <a:pt x="89" y="33"/>
                  </a:lnTo>
                  <a:close/>
                  <a:moveTo>
                    <a:pt x="33" y="60"/>
                  </a:moveTo>
                  <a:cubicBezTo>
                    <a:pt x="30" y="55"/>
                    <a:pt x="30" y="55"/>
                    <a:pt x="30" y="55"/>
                  </a:cubicBezTo>
                  <a:cubicBezTo>
                    <a:pt x="25" y="46"/>
                    <a:pt x="25" y="46"/>
                    <a:pt x="25" y="46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34" y="31"/>
                    <a:pt x="34" y="31"/>
                    <a:pt x="34" y="31"/>
                  </a:cubicBezTo>
                  <a:cubicBezTo>
                    <a:pt x="33" y="41"/>
                    <a:pt x="33" y="50"/>
                    <a:pt x="33" y="6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1" name="Freeform 8"/>
            <p:cNvSpPr/>
            <p:nvPr/>
          </p:nvSpPr>
          <p:spPr bwMode="auto">
            <a:xfrm>
              <a:off x="-31750" y="-1498600"/>
              <a:ext cx="90488" cy="109538"/>
            </a:xfrm>
            <a:custGeom>
              <a:avLst/>
              <a:gdLst>
                <a:gd name="T0" fmla="*/ 0 w 24"/>
                <a:gd name="T1" fmla="*/ 0 h 29"/>
                <a:gd name="T2" fmla="*/ 1 w 24"/>
                <a:gd name="T3" fmla="*/ 29 h 29"/>
                <a:gd name="T4" fmla="*/ 24 w 24"/>
                <a:gd name="T5" fmla="*/ 29 h 29"/>
                <a:gd name="T6" fmla="*/ 24 w 24"/>
                <a:gd name="T7" fmla="*/ 26 h 29"/>
                <a:gd name="T8" fmla="*/ 0 w 24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9">
                  <a:moveTo>
                    <a:pt x="0" y="0"/>
                  </a:moveTo>
                  <a:cubicBezTo>
                    <a:pt x="1" y="29"/>
                    <a:pt x="1" y="29"/>
                    <a:pt x="1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8"/>
                    <a:pt x="24" y="27"/>
                    <a:pt x="24" y="26"/>
                  </a:cubicBezTo>
                  <a:cubicBezTo>
                    <a:pt x="14" y="19"/>
                    <a:pt x="6" y="11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2" name="Freeform 9"/>
            <p:cNvSpPr>
              <a:spLocks noEditPoints="1"/>
            </p:cNvSpPr>
            <p:nvPr/>
          </p:nvSpPr>
          <p:spPr bwMode="auto">
            <a:xfrm>
              <a:off x="-38100" y="-1851025"/>
              <a:ext cx="465138" cy="465138"/>
            </a:xfrm>
            <a:custGeom>
              <a:avLst/>
              <a:gdLst>
                <a:gd name="T0" fmla="*/ 62 w 124"/>
                <a:gd name="T1" fmla="*/ 0 h 124"/>
                <a:gd name="T2" fmla="*/ 0 w 124"/>
                <a:gd name="T3" fmla="*/ 62 h 124"/>
                <a:gd name="T4" fmla="*/ 62 w 124"/>
                <a:gd name="T5" fmla="*/ 124 h 124"/>
                <a:gd name="T6" fmla="*/ 124 w 124"/>
                <a:gd name="T7" fmla="*/ 62 h 124"/>
                <a:gd name="T8" fmla="*/ 62 w 124"/>
                <a:gd name="T9" fmla="*/ 0 h 124"/>
                <a:gd name="T10" fmla="*/ 68 w 124"/>
                <a:gd name="T11" fmla="*/ 112 h 124"/>
                <a:gd name="T12" fmla="*/ 68 w 124"/>
                <a:gd name="T13" fmla="*/ 100 h 124"/>
                <a:gd name="T14" fmla="*/ 62 w 124"/>
                <a:gd name="T15" fmla="*/ 101 h 124"/>
                <a:gd name="T16" fmla="*/ 56 w 124"/>
                <a:gd name="T17" fmla="*/ 100 h 124"/>
                <a:gd name="T18" fmla="*/ 56 w 124"/>
                <a:gd name="T19" fmla="*/ 112 h 124"/>
                <a:gd name="T20" fmla="*/ 12 w 124"/>
                <a:gd name="T21" fmla="*/ 67 h 124"/>
                <a:gd name="T22" fmla="*/ 24 w 124"/>
                <a:gd name="T23" fmla="*/ 67 h 124"/>
                <a:gd name="T24" fmla="*/ 23 w 124"/>
                <a:gd name="T25" fmla="*/ 62 h 124"/>
                <a:gd name="T26" fmla="*/ 24 w 124"/>
                <a:gd name="T27" fmla="*/ 56 h 124"/>
                <a:gd name="T28" fmla="*/ 12 w 124"/>
                <a:gd name="T29" fmla="*/ 56 h 124"/>
                <a:gd name="T30" fmla="*/ 56 w 124"/>
                <a:gd name="T31" fmla="*/ 11 h 124"/>
                <a:gd name="T32" fmla="*/ 56 w 124"/>
                <a:gd name="T33" fmla="*/ 23 h 124"/>
                <a:gd name="T34" fmla="*/ 62 w 124"/>
                <a:gd name="T35" fmla="*/ 23 h 124"/>
                <a:gd name="T36" fmla="*/ 68 w 124"/>
                <a:gd name="T37" fmla="*/ 23 h 124"/>
                <a:gd name="T38" fmla="*/ 68 w 124"/>
                <a:gd name="T39" fmla="*/ 11 h 124"/>
                <a:gd name="T40" fmla="*/ 112 w 124"/>
                <a:gd name="T41" fmla="*/ 56 h 124"/>
                <a:gd name="T42" fmla="*/ 101 w 124"/>
                <a:gd name="T43" fmla="*/ 56 h 124"/>
                <a:gd name="T44" fmla="*/ 101 w 124"/>
                <a:gd name="T45" fmla="*/ 62 h 124"/>
                <a:gd name="T46" fmla="*/ 101 w 124"/>
                <a:gd name="T47" fmla="*/ 67 h 124"/>
                <a:gd name="T48" fmla="*/ 112 w 124"/>
                <a:gd name="T49" fmla="*/ 67 h 124"/>
                <a:gd name="T50" fmla="*/ 68 w 124"/>
                <a:gd name="T51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4" h="124">
                  <a:moveTo>
                    <a:pt x="62" y="0"/>
                  </a:moveTo>
                  <a:cubicBezTo>
                    <a:pt x="28" y="0"/>
                    <a:pt x="0" y="27"/>
                    <a:pt x="0" y="62"/>
                  </a:cubicBezTo>
                  <a:cubicBezTo>
                    <a:pt x="0" y="96"/>
                    <a:pt x="28" y="124"/>
                    <a:pt x="62" y="124"/>
                  </a:cubicBezTo>
                  <a:cubicBezTo>
                    <a:pt x="96" y="124"/>
                    <a:pt x="124" y="96"/>
                    <a:pt x="124" y="62"/>
                  </a:cubicBezTo>
                  <a:cubicBezTo>
                    <a:pt x="124" y="27"/>
                    <a:pt x="96" y="0"/>
                    <a:pt x="62" y="0"/>
                  </a:cubicBezTo>
                  <a:close/>
                  <a:moveTo>
                    <a:pt x="68" y="112"/>
                  </a:moveTo>
                  <a:cubicBezTo>
                    <a:pt x="68" y="100"/>
                    <a:pt x="68" y="100"/>
                    <a:pt x="68" y="100"/>
                  </a:cubicBezTo>
                  <a:cubicBezTo>
                    <a:pt x="66" y="100"/>
                    <a:pt x="64" y="101"/>
                    <a:pt x="62" y="101"/>
                  </a:cubicBezTo>
                  <a:cubicBezTo>
                    <a:pt x="60" y="101"/>
                    <a:pt x="58" y="100"/>
                    <a:pt x="56" y="100"/>
                  </a:cubicBezTo>
                  <a:cubicBezTo>
                    <a:pt x="56" y="112"/>
                    <a:pt x="56" y="112"/>
                    <a:pt x="56" y="112"/>
                  </a:cubicBezTo>
                  <a:cubicBezTo>
                    <a:pt x="33" y="109"/>
                    <a:pt x="15" y="91"/>
                    <a:pt x="12" y="67"/>
                  </a:cubicBezTo>
                  <a:cubicBezTo>
                    <a:pt x="24" y="67"/>
                    <a:pt x="24" y="67"/>
                    <a:pt x="24" y="67"/>
                  </a:cubicBezTo>
                  <a:cubicBezTo>
                    <a:pt x="23" y="66"/>
                    <a:pt x="23" y="64"/>
                    <a:pt x="23" y="62"/>
                  </a:cubicBezTo>
                  <a:cubicBezTo>
                    <a:pt x="23" y="60"/>
                    <a:pt x="23" y="58"/>
                    <a:pt x="24" y="56"/>
                  </a:cubicBezTo>
                  <a:cubicBezTo>
                    <a:pt x="12" y="56"/>
                    <a:pt x="12" y="56"/>
                    <a:pt x="12" y="56"/>
                  </a:cubicBezTo>
                  <a:cubicBezTo>
                    <a:pt x="15" y="33"/>
                    <a:pt x="33" y="14"/>
                    <a:pt x="56" y="11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8" y="23"/>
                    <a:pt x="60" y="23"/>
                    <a:pt x="62" y="23"/>
                  </a:cubicBezTo>
                  <a:cubicBezTo>
                    <a:pt x="64" y="23"/>
                    <a:pt x="66" y="23"/>
                    <a:pt x="68" y="23"/>
                  </a:cubicBezTo>
                  <a:cubicBezTo>
                    <a:pt x="68" y="11"/>
                    <a:pt x="68" y="11"/>
                    <a:pt x="68" y="11"/>
                  </a:cubicBezTo>
                  <a:cubicBezTo>
                    <a:pt x="91" y="14"/>
                    <a:pt x="109" y="33"/>
                    <a:pt x="112" y="56"/>
                  </a:cubicBezTo>
                  <a:cubicBezTo>
                    <a:pt x="101" y="56"/>
                    <a:pt x="101" y="56"/>
                    <a:pt x="101" y="56"/>
                  </a:cubicBezTo>
                  <a:cubicBezTo>
                    <a:pt x="101" y="58"/>
                    <a:pt x="101" y="60"/>
                    <a:pt x="101" y="62"/>
                  </a:cubicBezTo>
                  <a:cubicBezTo>
                    <a:pt x="101" y="64"/>
                    <a:pt x="101" y="66"/>
                    <a:pt x="101" y="67"/>
                  </a:cubicBezTo>
                  <a:cubicBezTo>
                    <a:pt x="112" y="67"/>
                    <a:pt x="112" y="67"/>
                    <a:pt x="112" y="67"/>
                  </a:cubicBezTo>
                  <a:cubicBezTo>
                    <a:pt x="109" y="91"/>
                    <a:pt x="91" y="109"/>
                    <a:pt x="68" y="1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3" name="Freeform 10"/>
            <p:cNvSpPr/>
            <p:nvPr/>
          </p:nvSpPr>
          <p:spPr bwMode="auto">
            <a:xfrm>
              <a:off x="100013" y="-1779587"/>
              <a:ext cx="33338" cy="38100"/>
            </a:xfrm>
            <a:custGeom>
              <a:avLst/>
              <a:gdLst>
                <a:gd name="T0" fmla="*/ 3 w 9"/>
                <a:gd name="T1" fmla="*/ 10 h 10"/>
                <a:gd name="T2" fmla="*/ 9 w 9"/>
                <a:gd name="T3" fmla="*/ 7 h 10"/>
                <a:gd name="T4" fmla="*/ 6 w 9"/>
                <a:gd name="T5" fmla="*/ 2 h 10"/>
                <a:gd name="T6" fmla="*/ 3 w 9"/>
                <a:gd name="T7" fmla="*/ 0 h 10"/>
                <a:gd name="T8" fmla="*/ 2 w 9"/>
                <a:gd name="T9" fmla="*/ 1 h 10"/>
                <a:gd name="T10" fmla="*/ 0 w 9"/>
                <a:gd name="T11" fmla="*/ 3 h 10"/>
                <a:gd name="T12" fmla="*/ 1 w 9"/>
                <a:gd name="T13" fmla="*/ 5 h 10"/>
                <a:gd name="T14" fmla="*/ 3 w 9"/>
                <a:gd name="T1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10">
                  <a:moveTo>
                    <a:pt x="3" y="10"/>
                  </a:moveTo>
                  <a:cubicBezTo>
                    <a:pt x="5" y="9"/>
                    <a:pt x="7" y="8"/>
                    <a:pt x="9" y="7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3" y="0"/>
                    <a:pt x="2" y="1"/>
                    <a:pt x="2" y="1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0" y="3"/>
                    <a:pt x="0" y="4"/>
                    <a:pt x="1" y="5"/>
                  </a:cubicBezTo>
                  <a:lnTo>
                    <a:pt x="3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4" name="Freeform 11"/>
            <p:cNvSpPr/>
            <p:nvPr/>
          </p:nvSpPr>
          <p:spPr bwMode="auto">
            <a:xfrm>
              <a:off x="254000" y="-1779587"/>
              <a:ext cx="33338" cy="38100"/>
            </a:xfrm>
            <a:custGeom>
              <a:avLst/>
              <a:gdLst>
                <a:gd name="T0" fmla="*/ 7 w 9"/>
                <a:gd name="T1" fmla="*/ 1 h 10"/>
                <a:gd name="T2" fmla="*/ 6 w 9"/>
                <a:gd name="T3" fmla="*/ 0 h 10"/>
                <a:gd name="T4" fmla="*/ 3 w 9"/>
                <a:gd name="T5" fmla="*/ 2 h 10"/>
                <a:gd name="T6" fmla="*/ 0 w 9"/>
                <a:gd name="T7" fmla="*/ 7 h 10"/>
                <a:gd name="T8" fmla="*/ 6 w 9"/>
                <a:gd name="T9" fmla="*/ 10 h 10"/>
                <a:gd name="T10" fmla="*/ 9 w 9"/>
                <a:gd name="T11" fmla="*/ 5 h 10"/>
                <a:gd name="T12" fmla="*/ 7 w 9"/>
                <a:gd name="T13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10">
                  <a:moveTo>
                    <a:pt x="7" y="1"/>
                  </a:moveTo>
                  <a:cubicBezTo>
                    <a:pt x="7" y="1"/>
                    <a:pt x="7" y="0"/>
                    <a:pt x="6" y="0"/>
                  </a:cubicBezTo>
                  <a:cubicBezTo>
                    <a:pt x="5" y="0"/>
                    <a:pt x="4" y="1"/>
                    <a:pt x="3" y="2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2" y="8"/>
                    <a:pt x="4" y="9"/>
                    <a:pt x="6" y="10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3"/>
                    <a:pt x="9" y="2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5" name="Freeform 12"/>
            <p:cNvSpPr/>
            <p:nvPr/>
          </p:nvSpPr>
          <p:spPr bwMode="auto">
            <a:xfrm>
              <a:off x="314325" y="-1716087"/>
              <a:ext cx="33338" cy="30163"/>
            </a:xfrm>
            <a:custGeom>
              <a:avLst/>
              <a:gdLst>
                <a:gd name="T0" fmla="*/ 8 w 9"/>
                <a:gd name="T1" fmla="*/ 6 h 8"/>
                <a:gd name="T2" fmla="*/ 9 w 9"/>
                <a:gd name="T3" fmla="*/ 4 h 8"/>
                <a:gd name="T4" fmla="*/ 9 w 9"/>
                <a:gd name="T5" fmla="*/ 1 h 8"/>
                <a:gd name="T6" fmla="*/ 6 w 9"/>
                <a:gd name="T7" fmla="*/ 0 h 8"/>
                <a:gd name="T8" fmla="*/ 5 w 9"/>
                <a:gd name="T9" fmla="*/ 0 h 8"/>
                <a:gd name="T10" fmla="*/ 0 w 9"/>
                <a:gd name="T11" fmla="*/ 3 h 8"/>
                <a:gd name="T12" fmla="*/ 3 w 9"/>
                <a:gd name="T13" fmla="*/ 8 h 8"/>
                <a:gd name="T14" fmla="*/ 8 w 9"/>
                <a:gd name="T15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8">
                  <a:moveTo>
                    <a:pt x="8" y="6"/>
                  </a:moveTo>
                  <a:cubicBezTo>
                    <a:pt x="8" y="5"/>
                    <a:pt x="9" y="5"/>
                    <a:pt x="9" y="4"/>
                  </a:cubicBezTo>
                  <a:cubicBezTo>
                    <a:pt x="9" y="3"/>
                    <a:pt x="9" y="2"/>
                    <a:pt x="9" y="1"/>
                  </a:cubicBezTo>
                  <a:cubicBezTo>
                    <a:pt x="8" y="1"/>
                    <a:pt x="7" y="0"/>
                    <a:pt x="6" y="0"/>
                  </a:cubicBezTo>
                  <a:cubicBezTo>
                    <a:pt x="6" y="0"/>
                    <a:pt x="5" y="0"/>
                    <a:pt x="5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5"/>
                    <a:pt x="2" y="7"/>
                    <a:pt x="3" y="8"/>
                  </a:cubicBezTo>
                  <a:lnTo>
                    <a:pt x="8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6" name="Freeform 13"/>
            <p:cNvSpPr/>
            <p:nvPr/>
          </p:nvSpPr>
          <p:spPr bwMode="auto">
            <a:xfrm>
              <a:off x="39688" y="-1716087"/>
              <a:ext cx="33338" cy="30163"/>
            </a:xfrm>
            <a:custGeom>
              <a:avLst/>
              <a:gdLst>
                <a:gd name="T0" fmla="*/ 3 w 9"/>
                <a:gd name="T1" fmla="*/ 0 h 8"/>
                <a:gd name="T2" fmla="*/ 0 w 9"/>
                <a:gd name="T3" fmla="*/ 1 h 8"/>
                <a:gd name="T4" fmla="*/ 0 w 9"/>
                <a:gd name="T5" fmla="*/ 4 h 8"/>
                <a:gd name="T6" fmla="*/ 1 w 9"/>
                <a:gd name="T7" fmla="*/ 6 h 8"/>
                <a:gd name="T8" fmla="*/ 6 w 9"/>
                <a:gd name="T9" fmla="*/ 8 h 8"/>
                <a:gd name="T10" fmla="*/ 9 w 9"/>
                <a:gd name="T11" fmla="*/ 3 h 8"/>
                <a:gd name="T12" fmla="*/ 4 w 9"/>
                <a:gd name="T13" fmla="*/ 0 h 8"/>
                <a:gd name="T14" fmla="*/ 3 w 9"/>
                <a:gd name="T1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8">
                  <a:moveTo>
                    <a:pt x="3" y="0"/>
                  </a:moveTo>
                  <a:cubicBezTo>
                    <a:pt x="2" y="0"/>
                    <a:pt x="1" y="1"/>
                    <a:pt x="0" y="1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5"/>
                    <a:pt x="1" y="5"/>
                    <a:pt x="1" y="6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7"/>
                    <a:pt x="8" y="5"/>
                    <a:pt x="9" y="3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7" name="Freeform 14"/>
            <p:cNvSpPr/>
            <p:nvPr/>
          </p:nvSpPr>
          <p:spPr bwMode="auto">
            <a:xfrm>
              <a:off x="314325" y="-1554162"/>
              <a:ext cx="33338" cy="30163"/>
            </a:xfrm>
            <a:custGeom>
              <a:avLst/>
              <a:gdLst>
                <a:gd name="T0" fmla="*/ 0 w 9"/>
                <a:gd name="T1" fmla="*/ 5 h 8"/>
                <a:gd name="T2" fmla="*/ 5 w 9"/>
                <a:gd name="T3" fmla="*/ 8 h 8"/>
                <a:gd name="T4" fmla="*/ 6 w 9"/>
                <a:gd name="T5" fmla="*/ 8 h 8"/>
                <a:gd name="T6" fmla="*/ 9 w 9"/>
                <a:gd name="T7" fmla="*/ 7 h 8"/>
                <a:gd name="T8" fmla="*/ 9 w 9"/>
                <a:gd name="T9" fmla="*/ 5 h 8"/>
                <a:gd name="T10" fmla="*/ 8 w 9"/>
                <a:gd name="T11" fmla="*/ 3 h 8"/>
                <a:gd name="T12" fmla="*/ 3 w 9"/>
                <a:gd name="T13" fmla="*/ 0 h 8"/>
                <a:gd name="T14" fmla="*/ 0 w 9"/>
                <a:gd name="T15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8">
                  <a:moveTo>
                    <a:pt x="0" y="5"/>
                  </a:move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7" y="8"/>
                    <a:pt x="8" y="8"/>
                    <a:pt x="9" y="7"/>
                  </a:cubicBezTo>
                  <a:cubicBezTo>
                    <a:pt x="9" y="6"/>
                    <a:pt x="9" y="5"/>
                    <a:pt x="9" y="5"/>
                  </a:cubicBezTo>
                  <a:cubicBezTo>
                    <a:pt x="9" y="4"/>
                    <a:pt x="8" y="3"/>
                    <a:pt x="8" y="3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2"/>
                    <a:pt x="1" y="3"/>
                    <a:pt x="0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8" name="Freeform 15"/>
            <p:cNvSpPr/>
            <p:nvPr/>
          </p:nvSpPr>
          <p:spPr bwMode="auto">
            <a:xfrm>
              <a:off x="39688" y="-1554162"/>
              <a:ext cx="33338" cy="30163"/>
            </a:xfrm>
            <a:custGeom>
              <a:avLst/>
              <a:gdLst>
                <a:gd name="T0" fmla="*/ 1 w 9"/>
                <a:gd name="T1" fmla="*/ 3 h 8"/>
                <a:gd name="T2" fmla="*/ 0 w 9"/>
                <a:gd name="T3" fmla="*/ 5 h 8"/>
                <a:gd name="T4" fmla="*/ 0 w 9"/>
                <a:gd name="T5" fmla="*/ 7 h 8"/>
                <a:gd name="T6" fmla="*/ 3 w 9"/>
                <a:gd name="T7" fmla="*/ 8 h 8"/>
                <a:gd name="T8" fmla="*/ 4 w 9"/>
                <a:gd name="T9" fmla="*/ 8 h 8"/>
                <a:gd name="T10" fmla="*/ 9 w 9"/>
                <a:gd name="T11" fmla="*/ 5 h 8"/>
                <a:gd name="T12" fmla="*/ 6 w 9"/>
                <a:gd name="T13" fmla="*/ 0 h 8"/>
                <a:gd name="T14" fmla="*/ 1 w 9"/>
                <a:gd name="T15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8">
                  <a:moveTo>
                    <a:pt x="1" y="3"/>
                  </a:moveTo>
                  <a:cubicBezTo>
                    <a:pt x="1" y="3"/>
                    <a:pt x="0" y="4"/>
                    <a:pt x="0" y="5"/>
                  </a:cubicBezTo>
                  <a:cubicBezTo>
                    <a:pt x="0" y="5"/>
                    <a:pt x="0" y="6"/>
                    <a:pt x="0" y="7"/>
                  </a:cubicBezTo>
                  <a:cubicBezTo>
                    <a:pt x="1" y="8"/>
                    <a:pt x="2" y="8"/>
                    <a:pt x="3" y="8"/>
                  </a:cubicBezTo>
                  <a:cubicBezTo>
                    <a:pt x="3" y="8"/>
                    <a:pt x="4" y="8"/>
                    <a:pt x="4" y="8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8" y="3"/>
                    <a:pt x="7" y="2"/>
                    <a:pt x="6" y="0"/>
                  </a:cubicBezTo>
                  <a:lnTo>
                    <a:pt x="1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9" name="Freeform 16"/>
            <p:cNvSpPr/>
            <p:nvPr/>
          </p:nvSpPr>
          <p:spPr bwMode="auto">
            <a:xfrm>
              <a:off x="254000" y="-1498600"/>
              <a:ext cx="33338" cy="38100"/>
            </a:xfrm>
            <a:custGeom>
              <a:avLst/>
              <a:gdLst>
                <a:gd name="T0" fmla="*/ 6 w 9"/>
                <a:gd name="T1" fmla="*/ 0 h 10"/>
                <a:gd name="T2" fmla="*/ 0 w 9"/>
                <a:gd name="T3" fmla="*/ 3 h 10"/>
                <a:gd name="T4" fmla="*/ 3 w 9"/>
                <a:gd name="T5" fmla="*/ 8 h 10"/>
                <a:gd name="T6" fmla="*/ 6 w 9"/>
                <a:gd name="T7" fmla="*/ 10 h 10"/>
                <a:gd name="T8" fmla="*/ 7 w 9"/>
                <a:gd name="T9" fmla="*/ 9 h 10"/>
                <a:gd name="T10" fmla="*/ 9 w 9"/>
                <a:gd name="T11" fmla="*/ 5 h 10"/>
                <a:gd name="T12" fmla="*/ 6 w 9"/>
                <a:gd name="T1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10">
                  <a:moveTo>
                    <a:pt x="6" y="0"/>
                  </a:moveTo>
                  <a:cubicBezTo>
                    <a:pt x="4" y="1"/>
                    <a:pt x="2" y="2"/>
                    <a:pt x="0" y="3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4" y="9"/>
                    <a:pt x="5" y="10"/>
                    <a:pt x="6" y="10"/>
                  </a:cubicBezTo>
                  <a:cubicBezTo>
                    <a:pt x="7" y="10"/>
                    <a:pt x="7" y="10"/>
                    <a:pt x="7" y="9"/>
                  </a:cubicBezTo>
                  <a:cubicBezTo>
                    <a:pt x="9" y="9"/>
                    <a:pt x="9" y="7"/>
                    <a:pt x="9" y="5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0" name="Freeform 17"/>
            <p:cNvSpPr/>
            <p:nvPr/>
          </p:nvSpPr>
          <p:spPr bwMode="auto">
            <a:xfrm>
              <a:off x="100013" y="-1498600"/>
              <a:ext cx="33338" cy="38100"/>
            </a:xfrm>
            <a:custGeom>
              <a:avLst/>
              <a:gdLst>
                <a:gd name="T0" fmla="*/ 1 w 9"/>
                <a:gd name="T1" fmla="*/ 5 h 10"/>
                <a:gd name="T2" fmla="*/ 0 w 9"/>
                <a:gd name="T3" fmla="*/ 8 h 10"/>
                <a:gd name="T4" fmla="*/ 2 w 9"/>
                <a:gd name="T5" fmla="*/ 9 h 10"/>
                <a:gd name="T6" fmla="*/ 3 w 9"/>
                <a:gd name="T7" fmla="*/ 10 h 10"/>
                <a:gd name="T8" fmla="*/ 6 w 9"/>
                <a:gd name="T9" fmla="*/ 8 h 10"/>
                <a:gd name="T10" fmla="*/ 9 w 9"/>
                <a:gd name="T11" fmla="*/ 3 h 10"/>
                <a:gd name="T12" fmla="*/ 3 w 9"/>
                <a:gd name="T13" fmla="*/ 0 h 10"/>
                <a:gd name="T14" fmla="*/ 1 w 9"/>
                <a:gd name="T15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10">
                  <a:moveTo>
                    <a:pt x="1" y="5"/>
                  </a:moveTo>
                  <a:cubicBezTo>
                    <a:pt x="0" y="6"/>
                    <a:pt x="0" y="7"/>
                    <a:pt x="0" y="8"/>
                  </a:cubicBezTo>
                  <a:cubicBezTo>
                    <a:pt x="0" y="8"/>
                    <a:pt x="1" y="9"/>
                    <a:pt x="2" y="9"/>
                  </a:cubicBezTo>
                  <a:cubicBezTo>
                    <a:pt x="2" y="10"/>
                    <a:pt x="3" y="10"/>
                    <a:pt x="3" y="10"/>
                  </a:cubicBezTo>
                  <a:cubicBezTo>
                    <a:pt x="4" y="10"/>
                    <a:pt x="5" y="9"/>
                    <a:pt x="6" y="8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7" y="2"/>
                    <a:pt x="5" y="1"/>
                    <a:pt x="3" y="0"/>
                  </a:cubicBezTo>
                  <a:lnTo>
                    <a:pt x="1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1" name="Oval 18"/>
            <p:cNvSpPr>
              <a:spLocks noChangeArrowheads="1"/>
            </p:cNvSpPr>
            <p:nvPr/>
          </p:nvSpPr>
          <p:spPr bwMode="auto">
            <a:xfrm>
              <a:off x="174625" y="-1636712"/>
              <a:ext cx="33338" cy="381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2" name="Freeform 19"/>
            <p:cNvSpPr/>
            <p:nvPr/>
          </p:nvSpPr>
          <p:spPr bwMode="auto">
            <a:xfrm>
              <a:off x="125413" y="-1733550"/>
              <a:ext cx="82550" cy="96838"/>
            </a:xfrm>
            <a:custGeom>
              <a:avLst/>
              <a:gdLst>
                <a:gd name="T0" fmla="*/ 22 w 22"/>
                <a:gd name="T1" fmla="*/ 25 h 26"/>
                <a:gd name="T2" fmla="*/ 21 w 22"/>
                <a:gd name="T3" fmla="*/ 7 h 26"/>
                <a:gd name="T4" fmla="*/ 18 w 22"/>
                <a:gd name="T5" fmla="*/ 3 h 26"/>
                <a:gd name="T6" fmla="*/ 14 w 22"/>
                <a:gd name="T7" fmla="*/ 7 h 26"/>
                <a:gd name="T8" fmla="*/ 14 w 22"/>
                <a:gd name="T9" fmla="*/ 17 h 26"/>
                <a:gd name="T10" fmla="*/ 5 w 22"/>
                <a:gd name="T11" fmla="*/ 1 h 26"/>
                <a:gd name="T12" fmla="*/ 2 w 22"/>
                <a:gd name="T13" fmla="*/ 1 h 26"/>
                <a:gd name="T14" fmla="*/ 1 w 22"/>
                <a:gd name="T15" fmla="*/ 4 h 26"/>
                <a:gd name="T16" fmla="*/ 13 w 22"/>
                <a:gd name="T17" fmla="*/ 26 h 26"/>
                <a:gd name="T18" fmla="*/ 18 w 22"/>
                <a:gd name="T19" fmla="*/ 24 h 26"/>
                <a:gd name="T20" fmla="*/ 22 w 22"/>
                <a:gd name="T21" fmla="*/ 2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6">
                  <a:moveTo>
                    <a:pt x="22" y="25"/>
                  </a:moveTo>
                  <a:cubicBezTo>
                    <a:pt x="21" y="7"/>
                    <a:pt x="21" y="7"/>
                    <a:pt x="21" y="7"/>
                  </a:cubicBezTo>
                  <a:cubicBezTo>
                    <a:pt x="21" y="5"/>
                    <a:pt x="20" y="3"/>
                    <a:pt x="18" y="3"/>
                  </a:cubicBezTo>
                  <a:cubicBezTo>
                    <a:pt x="15" y="3"/>
                    <a:pt x="14" y="5"/>
                    <a:pt x="14" y="7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0"/>
                    <a:pt x="3" y="0"/>
                    <a:pt x="2" y="1"/>
                  </a:cubicBezTo>
                  <a:cubicBezTo>
                    <a:pt x="1" y="1"/>
                    <a:pt x="0" y="3"/>
                    <a:pt x="1" y="4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4" y="24"/>
                    <a:pt x="16" y="24"/>
                    <a:pt x="18" y="24"/>
                  </a:cubicBezTo>
                  <a:cubicBezTo>
                    <a:pt x="19" y="24"/>
                    <a:pt x="21" y="24"/>
                    <a:pt x="22" y="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</p:grpSp>
      <p:grpSp>
        <p:nvGrpSpPr>
          <p:cNvPr id="88" name="组合 87"/>
          <p:cNvGrpSpPr/>
          <p:nvPr/>
        </p:nvGrpSpPr>
        <p:grpSpPr>
          <a:xfrm>
            <a:off x="1853507" y="3978621"/>
            <a:ext cx="514719" cy="356117"/>
            <a:chOff x="-5087938" y="1543050"/>
            <a:chExt cx="839788" cy="581025"/>
          </a:xfrm>
        </p:grpSpPr>
        <p:sp>
          <p:nvSpPr>
            <p:cNvPr id="89" name="Freeform 24"/>
            <p:cNvSpPr/>
            <p:nvPr/>
          </p:nvSpPr>
          <p:spPr bwMode="auto">
            <a:xfrm>
              <a:off x="-4859338" y="1831975"/>
              <a:ext cx="509588" cy="292100"/>
            </a:xfrm>
            <a:custGeom>
              <a:avLst/>
              <a:gdLst>
                <a:gd name="T0" fmla="*/ 101 w 136"/>
                <a:gd name="T1" fmla="*/ 0 h 78"/>
                <a:gd name="T2" fmla="*/ 0 w 136"/>
                <a:gd name="T3" fmla="*/ 75 h 78"/>
                <a:gd name="T4" fmla="*/ 10 w 136"/>
                <a:gd name="T5" fmla="*/ 76 h 78"/>
                <a:gd name="T6" fmla="*/ 136 w 136"/>
                <a:gd name="T7" fmla="*/ 0 h 78"/>
                <a:gd name="T8" fmla="*/ 101 w 136"/>
                <a:gd name="T9" fmla="*/ 0 h 78"/>
                <a:gd name="T10" fmla="*/ 101 w 136"/>
                <a:gd name="T11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6" h="78">
                  <a:moveTo>
                    <a:pt x="101" y="0"/>
                  </a:moveTo>
                  <a:cubicBezTo>
                    <a:pt x="81" y="38"/>
                    <a:pt x="49" y="64"/>
                    <a:pt x="0" y="75"/>
                  </a:cubicBezTo>
                  <a:cubicBezTo>
                    <a:pt x="3" y="76"/>
                    <a:pt x="7" y="76"/>
                    <a:pt x="10" y="76"/>
                  </a:cubicBezTo>
                  <a:cubicBezTo>
                    <a:pt x="65" y="78"/>
                    <a:pt x="114" y="47"/>
                    <a:pt x="136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01" y="0"/>
                    <a:pt x="1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90" name="Freeform 25"/>
            <p:cNvSpPr/>
            <p:nvPr/>
          </p:nvSpPr>
          <p:spPr bwMode="auto">
            <a:xfrm>
              <a:off x="-4937125" y="1543050"/>
              <a:ext cx="85725" cy="104775"/>
            </a:xfrm>
            <a:custGeom>
              <a:avLst/>
              <a:gdLst>
                <a:gd name="T0" fmla="*/ 10 w 23"/>
                <a:gd name="T1" fmla="*/ 28 h 28"/>
                <a:gd name="T2" fmla="*/ 23 w 23"/>
                <a:gd name="T3" fmla="*/ 15 h 28"/>
                <a:gd name="T4" fmla="*/ 13 w 23"/>
                <a:gd name="T5" fmla="*/ 1 h 28"/>
                <a:gd name="T6" fmla="*/ 1 w 23"/>
                <a:gd name="T7" fmla="*/ 13 h 28"/>
                <a:gd name="T8" fmla="*/ 10 w 23"/>
                <a:gd name="T9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16" y="28"/>
                    <a:pt x="22" y="23"/>
                    <a:pt x="23" y="15"/>
                  </a:cubicBezTo>
                  <a:cubicBezTo>
                    <a:pt x="23" y="8"/>
                    <a:pt x="19" y="1"/>
                    <a:pt x="13" y="1"/>
                  </a:cubicBezTo>
                  <a:cubicBezTo>
                    <a:pt x="7" y="0"/>
                    <a:pt x="2" y="6"/>
                    <a:pt x="1" y="13"/>
                  </a:cubicBezTo>
                  <a:cubicBezTo>
                    <a:pt x="0" y="20"/>
                    <a:pt x="4" y="27"/>
                    <a:pt x="10" y="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91" name="Freeform 26"/>
            <p:cNvSpPr/>
            <p:nvPr/>
          </p:nvSpPr>
          <p:spPr bwMode="auto">
            <a:xfrm>
              <a:off x="-4495800" y="1562100"/>
              <a:ext cx="247650" cy="201613"/>
            </a:xfrm>
            <a:custGeom>
              <a:avLst/>
              <a:gdLst>
                <a:gd name="T0" fmla="*/ 12 w 66"/>
                <a:gd name="T1" fmla="*/ 54 h 54"/>
                <a:gd name="T2" fmla="*/ 46 w 66"/>
                <a:gd name="T3" fmla="*/ 54 h 54"/>
                <a:gd name="T4" fmla="*/ 49 w 66"/>
                <a:gd name="T5" fmla="*/ 42 h 54"/>
                <a:gd name="T6" fmla="*/ 66 w 66"/>
                <a:gd name="T7" fmla="*/ 42 h 54"/>
                <a:gd name="T8" fmla="*/ 33 w 66"/>
                <a:gd name="T9" fmla="*/ 0 h 54"/>
                <a:gd name="T10" fmla="*/ 0 w 66"/>
                <a:gd name="T11" fmla="*/ 42 h 54"/>
                <a:gd name="T12" fmla="*/ 17 w 66"/>
                <a:gd name="T13" fmla="*/ 42 h 54"/>
                <a:gd name="T14" fmla="*/ 12 w 66"/>
                <a:gd name="T15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6" h="54">
                  <a:moveTo>
                    <a:pt x="12" y="54"/>
                  </a:moveTo>
                  <a:cubicBezTo>
                    <a:pt x="46" y="54"/>
                    <a:pt x="46" y="54"/>
                    <a:pt x="46" y="54"/>
                  </a:cubicBezTo>
                  <a:cubicBezTo>
                    <a:pt x="48" y="50"/>
                    <a:pt x="49" y="46"/>
                    <a:pt x="49" y="42"/>
                  </a:cubicBezTo>
                  <a:cubicBezTo>
                    <a:pt x="66" y="42"/>
                    <a:pt x="66" y="42"/>
                    <a:pt x="66" y="42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17" y="42"/>
                    <a:pt x="17" y="42"/>
                    <a:pt x="17" y="42"/>
                  </a:cubicBezTo>
                  <a:cubicBezTo>
                    <a:pt x="15" y="46"/>
                    <a:pt x="14" y="50"/>
                    <a:pt x="12" y="5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92" name="Freeform 27"/>
            <p:cNvSpPr>
              <a:spLocks noEditPoints="1"/>
            </p:cNvSpPr>
            <p:nvPr/>
          </p:nvSpPr>
          <p:spPr bwMode="auto">
            <a:xfrm>
              <a:off x="-5087938" y="1651000"/>
              <a:ext cx="792163" cy="439738"/>
            </a:xfrm>
            <a:custGeom>
              <a:avLst/>
              <a:gdLst>
                <a:gd name="T0" fmla="*/ 164 w 211"/>
                <a:gd name="T1" fmla="*/ 32 h 117"/>
                <a:gd name="T2" fmla="*/ 160 w 211"/>
                <a:gd name="T3" fmla="*/ 37 h 117"/>
                <a:gd name="T4" fmla="*/ 90 w 211"/>
                <a:gd name="T5" fmla="*/ 33 h 117"/>
                <a:gd name="T6" fmla="*/ 57 w 211"/>
                <a:gd name="T7" fmla="*/ 6 h 117"/>
                <a:gd name="T8" fmla="*/ 56 w 211"/>
                <a:gd name="T9" fmla="*/ 13 h 117"/>
                <a:gd name="T10" fmla="*/ 51 w 211"/>
                <a:gd name="T11" fmla="*/ 6 h 117"/>
                <a:gd name="T12" fmla="*/ 51 w 211"/>
                <a:gd name="T13" fmla="*/ 0 h 117"/>
                <a:gd name="T14" fmla="*/ 47 w 211"/>
                <a:gd name="T15" fmla="*/ 5 h 117"/>
                <a:gd name="T16" fmla="*/ 47 w 211"/>
                <a:gd name="T17" fmla="*/ 28 h 117"/>
                <a:gd name="T18" fmla="*/ 45 w 211"/>
                <a:gd name="T19" fmla="*/ 8 h 117"/>
                <a:gd name="T20" fmla="*/ 44 w 211"/>
                <a:gd name="T21" fmla="*/ 1 h 117"/>
                <a:gd name="T22" fmla="*/ 34 w 211"/>
                <a:gd name="T23" fmla="*/ 1 h 117"/>
                <a:gd name="T24" fmla="*/ 17 w 211"/>
                <a:gd name="T25" fmla="*/ 14 h 117"/>
                <a:gd name="T26" fmla="*/ 9 w 211"/>
                <a:gd name="T27" fmla="*/ 21 h 117"/>
                <a:gd name="T28" fmla="*/ 8 w 211"/>
                <a:gd name="T29" fmla="*/ 22 h 117"/>
                <a:gd name="T30" fmla="*/ 8 w 211"/>
                <a:gd name="T31" fmla="*/ 22 h 117"/>
                <a:gd name="T32" fmla="*/ 11 w 211"/>
                <a:gd name="T33" fmla="*/ 34 h 117"/>
                <a:gd name="T34" fmla="*/ 11 w 211"/>
                <a:gd name="T35" fmla="*/ 34 h 117"/>
                <a:gd name="T36" fmla="*/ 19 w 211"/>
                <a:gd name="T37" fmla="*/ 37 h 117"/>
                <a:gd name="T38" fmla="*/ 8 w 211"/>
                <a:gd name="T39" fmla="*/ 72 h 117"/>
                <a:gd name="T40" fmla="*/ 10 w 211"/>
                <a:gd name="T41" fmla="*/ 101 h 117"/>
                <a:gd name="T42" fmla="*/ 2 w 211"/>
                <a:gd name="T43" fmla="*/ 110 h 117"/>
                <a:gd name="T44" fmla="*/ 8 w 211"/>
                <a:gd name="T45" fmla="*/ 115 h 117"/>
                <a:gd name="T46" fmla="*/ 16 w 211"/>
                <a:gd name="T47" fmla="*/ 109 h 117"/>
                <a:gd name="T48" fmla="*/ 39 w 211"/>
                <a:gd name="T49" fmla="*/ 111 h 117"/>
                <a:gd name="T50" fmla="*/ 20 w 211"/>
                <a:gd name="T51" fmla="*/ 100 h 117"/>
                <a:gd name="T52" fmla="*/ 16 w 211"/>
                <a:gd name="T53" fmla="*/ 67 h 117"/>
                <a:gd name="T54" fmla="*/ 25 w 211"/>
                <a:gd name="T55" fmla="*/ 45 h 117"/>
                <a:gd name="T56" fmla="*/ 24 w 211"/>
                <a:gd name="T57" fmla="*/ 59 h 117"/>
                <a:gd name="T58" fmla="*/ 53 w 211"/>
                <a:gd name="T59" fmla="*/ 117 h 117"/>
                <a:gd name="T60" fmla="*/ 51 w 211"/>
                <a:gd name="T61" fmla="*/ 65 h 117"/>
                <a:gd name="T62" fmla="*/ 82 w 211"/>
                <a:gd name="T63" fmla="*/ 107 h 117"/>
                <a:gd name="T64" fmla="*/ 73 w 211"/>
                <a:gd name="T65" fmla="*/ 61 h 117"/>
                <a:gd name="T66" fmla="*/ 58 w 211"/>
                <a:gd name="T67" fmla="*/ 45 h 117"/>
                <a:gd name="T68" fmla="*/ 83 w 211"/>
                <a:gd name="T69" fmla="*/ 47 h 117"/>
                <a:gd name="T70" fmla="*/ 204 w 211"/>
                <a:gd name="T71" fmla="*/ 45 h 117"/>
                <a:gd name="T72" fmla="*/ 208 w 211"/>
                <a:gd name="T73" fmla="*/ 40 h 117"/>
                <a:gd name="T74" fmla="*/ 207 w 211"/>
                <a:gd name="T75" fmla="*/ 32 h 117"/>
                <a:gd name="T76" fmla="*/ 57 w 211"/>
                <a:gd name="T77" fmla="*/ 29 h 117"/>
                <a:gd name="T78" fmla="*/ 64 w 211"/>
                <a:gd name="T79" fmla="*/ 3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1" h="117">
                  <a:moveTo>
                    <a:pt x="207" y="32"/>
                  </a:moveTo>
                  <a:cubicBezTo>
                    <a:pt x="164" y="32"/>
                    <a:pt x="164" y="32"/>
                    <a:pt x="164" y="32"/>
                  </a:cubicBezTo>
                  <a:cubicBezTo>
                    <a:pt x="162" y="32"/>
                    <a:pt x="160" y="34"/>
                    <a:pt x="160" y="36"/>
                  </a:cubicBezTo>
                  <a:cubicBezTo>
                    <a:pt x="160" y="36"/>
                    <a:pt x="160" y="36"/>
                    <a:pt x="160" y="37"/>
                  </a:cubicBezTo>
                  <a:cubicBezTo>
                    <a:pt x="88" y="37"/>
                    <a:pt x="88" y="37"/>
                    <a:pt x="88" y="37"/>
                  </a:cubicBezTo>
                  <a:cubicBezTo>
                    <a:pt x="89" y="35"/>
                    <a:pt x="89" y="34"/>
                    <a:pt x="90" y="33"/>
                  </a:cubicBezTo>
                  <a:cubicBezTo>
                    <a:pt x="84" y="31"/>
                    <a:pt x="71" y="25"/>
                    <a:pt x="71" y="25"/>
                  </a:cubicBezTo>
                  <a:cubicBezTo>
                    <a:pt x="57" y="6"/>
                    <a:pt x="57" y="6"/>
                    <a:pt x="57" y="6"/>
                  </a:cubicBezTo>
                  <a:cubicBezTo>
                    <a:pt x="54" y="8"/>
                    <a:pt x="54" y="8"/>
                    <a:pt x="54" y="8"/>
                  </a:cubicBezTo>
                  <a:cubicBezTo>
                    <a:pt x="56" y="13"/>
                    <a:pt x="56" y="13"/>
                    <a:pt x="56" y="13"/>
                  </a:cubicBezTo>
                  <a:cubicBezTo>
                    <a:pt x="51" y="28"/>
                    <a:pt x="51" y="28"/>
                    <a:pt x="51" y="28"/>
                  </a:cubicBezTo>
                  <a:cubicBezTo>
                    <a:pt x="51" y="6"/>
                    <a:pt x="51" y="6"/>
                    <a:pt x="51" y="6"/>
                  </a:cubicBezTo>
                  <a:cubicBezTo>
                    <a:pt x="52" y="5"/>
                    <a:pt x="52" y="5"/>
                    <a:pt x="52" y="5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7" y="5"/>
                    <a:pt x="47" y="5"/>
                    <a:pt x="47" y="5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3" y="12"/>
                    <a:pt x="43" y="12"/>
                    <a:pt x="43" y="12"/>
                  </a:cubicBezTo>
                  <a:cubicBezTo>
                    <a:pt x="45" y="8"/>
                    <a:pt x="45" y="8"/>
                    <a:pt x="45" y="8"/>
                  </a:cubicBezTo>
                  <a:cubicBezTo>
                    <a:pt x="42" y="5"/>
                    <a:pt x="42" y="5"/>
                    <a:pt x="42" y="5"/>
                  </a:cubicBezTo>
                  <a:cubicBezTo>
                    <a:pt x="44" y="1"/>
                    <a:pt x="44" y="1"/>
                    <a:pt x="44" y="1"/>
                  </a:cubicBezTo>
                  <a:cubicBezTo>
                    <a:pt x="44" y="1"/>
                    <a:pt x="44" y="1"/>
                    <a:pt x="44" y="1"/>
                  </a:cubicBezTo>
                  <a:cubicBezTo>
                    <a:pt x="41" y="1"/>
                    <a:pt x="39" y="1"/>
                    <a:pt x="34" y="1"/>
                  </a:cubicBezTo>
                  <a:cubicBezTo>
                    <a:pt x="33" y="1"/>
                    <a:pt x="29" y="3"/>
                    <a:pt x="27" y="5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9" y="27"/>
                    <a:pt x="6" y="10"/>
                    <a:pt x="11" y="34"/>
                  </a:cubicBezTo>
                  <a:cubicBezTo>
                    <a:pt x="11" y="34"/>
                    <a:pt x="11" y="34"/>
                    <a:pt x="11" y="34"/>
                  </a:cubicBezTo>
                  <a:cubicBezTo>
                    <a:pt x="11" y="34"/>
                    <a:pt x="11" y="34"/>
                    <a:pt x="11" y="34"/>
                  </a:cubicBezTo>
                  <a:cubicBezTo>
                    <a:pt x="11" y="34"/>
                    <a:pt x="11" y="34"/>
                    <a:pt x="11" y="34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4" y="39"/>
                    <a:pt x="8" y="42"/>
                    <a:pt x="5" y="49"/>
                  </a:cubicBezTo>
                  <a:cubicBezTo>
                    <a:pt x="0" y="59"/>
                    <a:pt x="5" y="66"/>
                    <a:pt x="8" y="72"/>
                  </a:cubicBezTo>
                  <a:cubicBezTo>
                    <a:pt x="10" y="75"/>
                    <a:pt x="12" y="79"/>
                    <a:pt x="13" y="82"/>
                  </a:cubicBezTo>
                  <a:cubicBezTo>
                    <a:pt x="14" y="88"/>
                    <a:pt x="12" y="96"/>
                    <a:pt x="10" y="101"/>
                  </a:cubicBezTo>
                  <a:cubicBezTo>
                    <a:pt x="8" y="102"/>
                    <a:pt x="7" y="103"/>
                    <a:pt x="5" y="104"/>
                  </a:cubicBezTo>
                  <a:cubicBezTo>
                    <a:pt x="2" y="106"/>
                    <a:pt x="1" y="109"/>
                    <a:pt x="2" y="110"/>
                  </a:cubicBezTo>
                  <a:cubicBezTo>
                    <a:pt x="2" y="111"/>
                    <a:pt x="2" y="114"/>
                    <a:pt x="6" y="115"/>
                  </a:cubicBezTo>
                  <a:cubicBezTo>
                    <a:pt x="6" y="115"/>
                    <a:pt x="7" y="115"/>
                    <a:pt x="8" y="115"/>
                  </a:cubicBezTo>
                  <a:cubicBezTo>
                    <a:pt x="10" y="115"/>
                    <a:pt x="11" y="115"/>
                    <a:pt x="13" y="113"/>
                  </a:cubicBezTo>
                  <a:cubicBezTo>
                    <a:pt x="14" y="112"/>
                    <a:pt x="15" y="111"/>
                    <a:pt x="16" y="109"/>
                  </a:cubicBezTo>
                  <a:cubicBezTo>
                    <a:pt x="21" y="108"/>
                    <a:pt x="27" y="109"/>
                    <a:pt x="33" y="112"/>
                  </a:cubicBezTo>
                  <a:cubicBezTo>
                    <a:pt x="35" y="113"/>
                    <a:pt x="38" y="113"/>
                    <a:pt x="39" y="111"/>
                  </a:cubicBezTo>
                  <a:cubicBezTo>
                    <a:pt x="40" y="109"/>
                    <a:pt x="39" y="106"/>
                    <a:pt x="37" y="105"/>
                  </a:cubicBezTo>
                  <a:cubicBezTo>
                    <a:pt x="32" y="101"/>
                    <a:pt x="25" y="100"/>
                    <a:pt x="20" y="100"/>
                  </a:cubicBezTo>
                  <a:cubicBezTo>
                    <a:pt x="22" y="93"/>
                    <a:pt x="22" y="86"/>
                    <a:pt x="21" y="81"/>
                  </a:cubicBezTo>
                  <a:cubicBezTo>
                    <a:pt x="21" y="76"/>
                    <a:pt x="18" y="71"/>
                    <a:pt x="16" y="67"/>
                  </a:cubicBezTo>
                  <a:cubicBezTo>
                    <a:pt x="12" y="61"/>
                    <a:pt x="10" y="58"/>
                    <a:pt x="12" y="53"/>
                  </a:cubicBezTo>
                  <a:cubicBezTo>
                    <a:pt x="15" y="47"/>
                    <a:pt x="21" y="45"/>
                    <a:pt x="25" y="45"/>
                  </a:cubicBezTo>
                  <a:cubicBezTo>
                    <a:pt x="25" y="50"/>
                    <a:pt x="24" y="54"/>
                    <a:pt x="24" y="59"/>
                  </a:cubicBezTo>
                  <a:cubicBezTo>
                    <a:pt x="24" y="59"/>
                    <a:pt x="24" y="59"/>
                    <a:pt x="24" y="59"/>
                  </a:cubicBezTo>
                  <a:cubicBezTo>
                    <a:pt x="27" y="59"/>
                    <a:pt x="29" y="59"/>
                    <a:pt x="32" y="60"/>
                  </a:cubicBezTo>
                  <a:cubicBezTo>
                    <a:pt x="39" y="79"/>
                    <a:pt x="46" y="98"/>
                    <a:pt x="53" y="117"/>
                  </a:cubicBezTo>
                  <a:cubicBezTo>
                    <a:pt x="67" y="113"/>
                    <a:pt x="67" y="113"/>
                    <a:pt x="67" y="113"/>
                  </a:cubicBezTo>
                  <a:cubicBezTo>
                    <a:pt x="64" y="100"/>
                    <a:pt x="56" y="78"/>
                    <a:pt x="51" y="65"/>
                  </a:cubicBezTo>
                  <a:cubicBezTo>
                    <a:pt x="57" y="70"/>
                    <a:pt x="64" y="74"/>
                    <a:pt x="65" y="78"/>
                  </a:cubicBezTo>
                  <a:cubicBezTo>
                    <a:pt x="82" y="107"/>
                    <a:pt x="82" y="107"/>
                    <a:pt x="82" y="107"/>
                  </a:cubicBezTo>
                  <a:cubicBezTo>
                    <a:pt x="95" y="100"/>
                    <a:pt x="95" y="100"/>
                    <a:pt x="95" y="100"/>
                  </a:cubicBezTo>
                  <a:cubicBezTo>
                    <a:pt x="88" y="89"/>
                    <a:pt x="84" y="77"/>
                    <a:pt x="73" y="61"/>
                  </a:cubicBezTo>
                  <a:cubicBezTo>
                    <a:pt x="67" y="56"/>
                    <a:pt x="62" y="52"/>
                    <a:pt x="58" y="49"/>
                  </a:cubicBezTo>
                  <a:cubicBezTo>
                    <a:pt x="58" y="48"/>
                    <a:pt x="58" y="46"/>
                    <a:pt x="58" y="45"/>
                  </a:cubicBezTo>
                  <a:cubicBezTo>
                    <a:pt x="80" y="45"/>
                    <a:pt x="80" y="45"/>
                    <a:pt x="80" y="45"/>
                  </a:cubicBezTo>
                  <a:cubicBezTo>
                    <a:pt x="81" y="46"/>
                    <a:pt x="82" y="46"/>
                    <a:pt x="83" y="47"/>
                  </a:cubicBezTo>
                  <a:cubicBezTo>
                    <a:pt x="83" y="46"/>
                    <a:pt x="84" y="46"/>
                    <a:pt x="84" y="45"/>
                  </a:cubicBezTo>
                  <a:cubicBezTo>
                    <a:pt x="204" y="45"/>
                    <a:pt x="204" y="45"/>
                    <a:pt x="204" y="45"/>
                  </a:cubicBezTo>
                  <a:cubicBezTo>
                    <a:pt x="206" y="45"/>
                    <a:pt x="208" y="43"/>
                    <a:pt x="208" y="41"/>
                  </a:cubicBezTo>
                  <a:cubicBezTo>
                    <a:pt x="208" y="41"/>
                    <a:pt x="208" y="40"/>
                    <a:pt x="208" y="40"/>
                  </a:cubicBezTo>
                  <a:cubicBezTo>
                    <a:pt x="210" y="40"/>
                    <a:pt x="211" y="38"/>
                    <a:pt x="211" y="36"/>
                  </a:cubicBezTo>
                  <a:cubicBezTo>
                    <a:pt x="211" y="34"/>
                    <a:pt x="209" y="32"/>
                    <a:pt x="207" y="32"/>
                  </a:cubicBezTo>
                  <a:close/>
                  <a:moveTo>
                    <a:pt x="57" y="37"/>
                  </a:moveTo>
                  <a:cubicBezTo>
                    <a:pt x="57" y="34"/>
                    <a:pt x="57" y="31"/>
                    <a:pt x="57" y="29"/>
                  </a:cubicBezTo>
                  <a:cubicBezTo>
                    <a:pt x="59" y="33"/>
                    <a:pt x="59" y="33"/>
                    <a:pt x="59" y="33"/>
                  </a:cubicBezTo>
                  <a:cubicBezTo>
                    <a:pt x="61" y="34"/>
                    <a:pt x="62" y="36"/>
                    <a:pt x="64" y="37"/>
                  </a:cubicBezTo>
                  <a:lnTo>
                    <a:pt x="57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</p:grpSp>
      <p:sp>
        <p:nvSpPr>
          <p:cNvPr id="94" name="Rectangle 39"/>
          <p:cNvSpPr>
            <a:spLocks noChangeArrowheads="1"/>
          </p:cNvSpPr>
          <p:nvPr/>
        </p:nvSpPr>
        <p:spPr bwMode="auto">
          <a:xfrm>
            <a:off x="6332220" y="2011680"/>
            <a:ext cx="2799080" cy="276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2B2E3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一</a:t>
            </a:r>
            <a:r>
              <a:rPr lang="en-US" b="1" dirty="0">
                <a:solidFill>
                  <a:srgbClr val="2B2E3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.</a:t>
            </a:r>
            <a:r>
              <a:rPr lang="zh-CN" altLang="en-US" b="1" dirty="0">
                <a:solidFill>
                  <a:srgbClr val="2B2E3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认识</a:t>
            </a:r>
            <a:r>
              <a:rPr lang="en-US" altLang="zh-CN" b="1" dirty="0">
                <a:solidFill>
                  <a:srgbClr val="2B2E3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Photoshop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248400" y="2487295"/>
            <a:ext cx="22790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二</a:t>
            </a:r>
            <a:r>
              <a:rPr lang="en-US" altLang="zh-CN" b="1"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.</a:t>
            </a:r>
            <a:r>
              <a:rPr lang="zh-CN" altLang="en-US" b="1"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选区工具的应用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248400" y="3077210"/>
            <a:ext cx="22790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三</a:t>
            </a:r>
            <a:r>
              <a:rPr lang="en-US" altLang="zh-CN" b="1"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.</a:t>
            </a:r>
            <a:r>
              <a:rPr lang="zh-CN" altLang="en-US" b="1"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修饰工具的应用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248400" y="3685540"/>
            <a:ext cx="22790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四</a:t>
            </a:r>
            <a:r>
              <a:rPr lang="en-US" altLang="zh-CN" b="1"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.</a:t>
            </a:r>
            <a:r>
              <a:rPr lang="zh-CN" altLang="en-US" b="1"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绘制工具的应用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248400" y="4339590"/>
            <a:ext cx="25444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五</a:t>
            </a:r>
            <a:r>
              <a:rPr lang="en-US" altLang="zh-CN" b="1"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.</a:t>
            </a:r>
            <a:r>
              <a:rPr lang="zh-CN" altLang="en-US" b="1"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路径的创建与应用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withEffect" p14:presetBounceEnd="8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0">
                                          <p:cBhvr additive="base">
                                            <p:cTn id="7" dur="75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0">
                                          <p:cBhvr additive="base">
                                            <p:cTn id="8" dur="75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2" fill="hold" grpId="0" nodeType="withEffect" p14:presetBounceEnd="8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0">
                                          <p:cBhvr additive="base">
                                            <p:cTn id="11" dur="75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0">
                                          <p:cBhvr additive="base">
                                            <p:cTn id="12" dur="75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5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3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3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3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6" presetClass="emph" presetSubtype="0" autoRev="1" fill="hold" grpId="1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animScale>
                                          <p:cBhvr>
                                            <p:cTn id="19" dur="150" fill="hold"/>
                                            <p:tgtEl>
                                              <p:spTgt spid="66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20" presetID="53" presetClass="entr" presetSubtype="16" fill="hold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2" dur="3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3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4" dur="300"/>
                                            <p:tgtEl>
                                              <p:spTgt spid="8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6" presetClass="emph" presetSubtype="0" autoRev="1" fill="hold" nodeType="withEffect">
                                      <p:stCondLst>
                                        <p:cond delay="1100"/>
                                      </p:stCondLst>
                                      <p:childTnLst>
                                        <p:animScale>
                                          <p:cBhvr>
                                            <p:cTn id="26" dur="150" fill="hold"/>
                                            <p:tgtEl>
                                              <p:spTgt spid="88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27" presetID="53" presetClass="entr" presetSubtype="16" fill="hold" grpId="0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9" dur="3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" dur="3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1" dur="3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2" presetID="6" presetClass="emph" presetSubtype="0" autoRev="1" fill="hold" grpId="1" nodeType="withEffect">
                                      <p:stCondLst>
                                        <p:cond delay="1100"/>
                                      </p:stCondLst>
                                      <p:childTnLst>
                                        <p:animScale>
                                          <p:cBhvr>
                                            <p:cTn id="33" dur="150" fill="hold"/>
                                            <p:tgtEl>
                                              <p:spTgt spid="50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34" presetID="53" presetClass="entr" presetSubtype="16" fill="hold" grpId="0" nodeType="withEffect">
                                      <p:stCondLst>
                                        <p:cond delay="11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3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3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8" dur="3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9" presetID="6" presetClass="emph" presetSubtype="0" autoRev="1" fill="hold" grpId="1" nodeType="withEffect">
                                      <p:stCondLst>
                                        <p:cond delay="1400"/>
                                      </p:stCondLst>
                                      <p:childTnLst>
                                        <p:animScale>
                                          <p:cBhvr>
                                            <p:cTn id="40" dur="150" fill="hold"/>
                                            <p:tgtEl>
                                              <p:spTgt spid="67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41" presetID="53" presetClass="entr" presetSubtype="16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3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3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5" dur="3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6" presetClass="emph" presetSubtype="0" autoRev="1" fill="hold" grpId="1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Scale>
                                          <p:cBhvr>
                                            <p:cTn id="47" dur="150" fill="hold"/>
                                            <p:tgtEl>
                                              <p:spTgt spid="52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48" presetID="53" presetClass="entr" presetSubtype="16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0" dur="3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3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2" dur="30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6" presetClass="emph" presetSubtype="0" autoRev="1" fill="hold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animScale>
                                          <p:cBhvr>
                                            <p:cTn id="54" dur="150" fill="hold"/>
                                            <p:tgtEl>
                                              <p:spTgt spid="68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55" presetID="53" presetClass="entr" presetSubtype="16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7" dur="3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3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9" dur="3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0" presetID="6" presetClass="emph" presetSubtype="0" autoRev="1" fill="hold" grpId="1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Scale>
                                          <p:cBhvr>
                                            <p:cTn id="61" dur="150" fill="hold"/>
                                            <p:tgtEl>
                                              <p:spTgt spid="62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62" presetID="53" presetClass="entr" presetSubtype="16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4" dur="3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5" dur="3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6" dur="300"/>
                                            <p:tgtEl>
                                              <p:spTgt spid="6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6" presetClass="emph" presetSubtype="0" autoRev="1" fill="hold" grpId="1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animScale>
                                          <p:cBhvr>
                                            <p:cTn id="68" dur="150" fill="hold"/>
                                            <p:tgtEl>
                                              <p:spTgt spid="64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69" presetID="53" presetClass="entr" presetSubtype="16" fill="hold" grpId="0" nodeType="withEffect">
                                      <p:stCondLst>
                                        <p:cond delay="110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1" dur="3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2" dur="3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3" dur="3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4" presetID="6" presetClass="emph" presetSubtype="0" autoRev="1" fill="hold" grpId="1" nodeType="withEffect">
                                      <p:stCondLst>
                                        <p:cond delay="1400"/>
                                      </p:stCondLst>
                                      <p:childTnLst>
                                        <p:animScale>
                                          <p:cBhvr>
                                            <p:cTn id="75" dur="150" fill="hold"/>
                                            <p:tgtEl>
                                              <p:spTgt spid="56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6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77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9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2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5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8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9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1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93" grpId="0" bldLvl="0" animBg="1"/>
          <p:bldP spid="48" grpId="0" bldLvl="0" animBg="1"/>
          <p:bldP spid="50" grpId="0" bldLvl="0" animBg="1"/>
          <p:bldP spid="50" grpId="1" bldLvl="0" animBg="1"/>
          <p:bldP spid="52" grpId="0" bldLvl="0" animBg="1"/>
          <p:bldP spid="52" grpId="1" bldLvl="0" animBg="1"/>
          <p:bldP spid="56" grpId="0" bldLvl="0" animBg="1"/>
          <p:bldP spid="56" grpId="1" bldLvl="0" animBg="1"/>
          <p:bldP spid="62" grpId="0" bldLvl="0" animBg="1"/>
          <p:bldP spid="62" grpId="1" bldLvl="0" animBg="1"/>
          <p:bldP spid="64" grpId="0" bldLvl="0" animBg="1"/>
          <p:bldP spid="64" grpId="1" bldLvl="0" animBg="1"/>
          <p:bldP spid="66" grpId="0" bldLvl="0" animBg="1"/>
          <p:bldP spid="66" grpId="1" bldLvl="0" animBg="1"/>
          <p:bldP spid="67" grpId="0"/>
          <p:bldP spid="67" grpId="1"/>
          <p:bldP spid="94" grpId="0"/>
          <p:bldP spid="3" grpId="0"/>
          <p:bldP spid="4" grpId="0"/>
          <p:bldP spid="5" grpId="0"/>
          <p:bldP spid="6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2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75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5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3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3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3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6" presetClass="emph" presetSubtype="0" autoRev="1" fill="hold" grpId="1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animScale>
                                          <p:cBhvr>
                                            <p:cTn id="19" dur="150" fill="hold"/>
                                            <p:tgtEl>
                                              <p:spTgt spid="66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20" presetID="53" presetClass="entr" presetSubtype="16" fill="hold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2" dur="3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3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4" dur="300"/>
                                            <p:tgtEl>
                                              <p:spTgt spid="8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6" presetClass="emph" presetSubtype="0" autoRev="1" fill="hold" nodeType="withEffect">
                                      <p:stCondLst>
                                        <p:cond delay="1100"/>
                                      </p:stCondLst>
                                      <p:childTnLst>
                                        <p:animScale>
                                          <p:cBhvr>
                                            <p:cTn id="26" dur="150" fill="hold"/>
                                            <p:tgtEl>
                                              <p:spTgt spid="88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27" presetID="53" presetClass="entr" presetSubtype="16" fill="hold" grpId="0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9" dur="3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" dur="3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1" dur="3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2" presetID="6" presetClass="emph" presetSubtype="0" autoRev="1" fill="hold" grpId="1" nodeType="withEffect">
                                      <p:stCondLst>
                                        <p:cond delay="1100"/>
                                      </p:stCondLst>
                                      <p:childTnLst>
                                        <p:animScale>
                                          <p:cBhvr>
                                            <p:cTn id="33" dur="150" fill="hold"/>
                                            <p:tgtEl>
                                              <p:spTgt spid="50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34" presetID="53" presetClass="entr" presetSubtype="16" fill="hold" grpId="0" nodeType="withEffect">
                                      <p:stCondLst>
                                        <p:cond delay="11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3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3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8" dur="3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9" presetID="6" presetClass="emph" presetSubtype="0" autoRev="1" fill="hold" grpId="1" nodeType="withEffect">
                                      <p:stCondLst>
                                        <p:cond delay="1400"/>
                                      </p:stCondLst>
                                      <p:childTnLst>
                                        <p:animScale>
                                          <p:cBhvr>
                                            <p:cTn id="40" dur="150" fill="hold"/>
                                            <p:tgtEl>
                                              <p:spTgt spid="67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41" presetID="53" presetClass="entr" presetSubtype="16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3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3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5" dur="3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6" presetClass="emph" presetSubtype="0" autoRev="1" fill="hold" grpId="1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Scale>
                                          <p:cBhvr>
                                            <p:cTn id="47" dur="150" fill="hold"/>
                                            <p:tgtEl>
                                              <p:spTgt spid="52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48" presetID="53" presetClass="entr" presetSubtype="16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0" dur="3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3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2" dur="30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6" presetClass="emph" presetSubtype="0" autoRev="1" fill="hold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animScale>
                                          <p:cBhvr>
                                            <p:cTn id="54" dur="150" fill="hold"/>
                                            <p:tgtEl>
                                              <p:spTgt spid="68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55" presetID="53" presetClass="entr" presetSubtype="16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7" dur="3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3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9" dur="3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0" presetID="6" presetClass="emph" presetSubtype="0" autoRev="1" fill="hold" grpId="1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Scale>
                                          <p:cBhvr>
                                            <p:cTn id="61" dur="150" fill="hold"/>
                                            <p:tgtEl>
                                              <p:spTgt spid="62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62" presetID="53" presetClass="entr" presetSubtype="16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4" dur="3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5" dur="3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6" dur="300"/>
                                            <p:tgtEl>
                                              <p:spTgt spid="6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6" presetClass="emph" presetSubtype="0" autoRev="1" fill="hold" grpId="1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animScale>
                                          <p:cBhvr>
                                            <p:cTn id="68" dur="150" fill="hold"/>
                                            <p:tgtEl>
                                              <p:spTgt spid="64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69" presetID="53" presetClass="entr" presetSubtype="16" fill="hold" grpId="0" nodeType="withEffect">
                                      <p:stCondLst>
                                        <p:cond delay="110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1" dur="3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2" dur="3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3" dur="3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4" presetID="6" presetClass="emph" presetSubtype="0" autoRev="1" fill="hold" grpId="1" nodeType="withEffect">
                                      <p:stCondLst>
                                        <p:cond delay="1400"/>
                                      </p:stCondLst>
                                      <p:childTnLst>
                                        <p:animScale>
                                          <p:cBhvr>
                                            <p:cTn id="75" dur="150" fill="hold"/>
                                            <p:tgtEl>
                                              <p:spTgt spid="56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6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77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9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2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5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8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9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1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93" grpId="0" bldLvl="0" animBg="1"/>
          <p:bldP spid="48" grpId="0" bldLvl="0" animBg="1"/>
          <p:bldP spid="50" grpId="0" bldLvl="0" animBg="1"/>
          <p:bldP spid="50" grpId="1" bldLvl="0" animBg="1"/>
          <p:bldP spid="52" grpId="0" bldLvl="0" animBg="1"/>
          <p:bldP spid="52" grpId="1" bldLvl="0" animBg="1"/>
          <p:bldP spid="56" grpId="0" bldLvl="0" animBg="1"/>
          <p:bldP spid="56" grpId="1" bldLvl="0" animBg="1"/>
          <p:bldP spid="62" grpId="0" bldLvl="0" animBg="1"/>
          <p:bldP spid="62" grpId="1" bldLvl="0" animBg="1"/>
          <p:bldP spid="64" grpId="0" bldLvl="0" animBg="1"/>
          <p:bldP spid="64" grpId="1" bldLvl="0" animBg="1"/>
          <p:bldP spid="66" grpId="0" bldLvl="0" animBg="1"/>
          <p:bldP spid="66" grpId="1" bldLvl="0" animBg="1"/>
          <p:bldP spid="67" grpId="0"/>
          <p:bldP spid="67" grpId="1"/>
          <p:bldP spid="94" grpId="0"/>
          <p:bldP spid="3" grpId="0"/>
          <p:bldP spid="4" grpId="0"/>
          <p:bldP spid="5" grpId="0"/>
          <p:bldP spid="6" grpId="0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0" y="260350"/>
            <a:ext cx="680085" cy="431800"/>
            <a:chOff x="0" y="410"/>
            <a:chExt cx="1071" cy="680"/>
          </a:xfrm>
        </p:grpSpPr>
        <p:sp>
          <p:nvSpPr>
            <p:cNvPr id="4" name="Rectangle 3      (向天歌演示原创作品：www.TopPPT.cn)"/>
            <p:cNvSpPr/>
            <p:nvPr/>
          </p:nvSpPr>
          <p:spPr>
            <a:xfrm>
              <a:off x="0" y="410"/>
              <a:ext cx="642" cy="680"/>
            </a:xfrm>
            <a:prstGeom prst="rect">
              <a:avLst/>
            </a:prstGeom>
            <a:solidFill>
              <a:srgbClr val="21A3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Microsoft YaHei" panose="020B0503020204020204" pitchFamily="34" charset="-122"/>
              </a:endParaRPr>
            </a:p>
          </p:txBody>
        </p:sp>
        <p:sp>
          <p:nvSpPr>
            <p:cNvPr id="5" name="Rectangle 4      (向天歌演示原创作品：www.TopPPT.cn)"/>
            <p:cNvSpPr/>
            <p:nvPr/>
          </p:nvSpPr>
          <p:spPr>
            <a:xfrm>
              <a:off x="755" y="410"/>
              <a:ext cx="113" cy="680"/>
            </a:xfrm>
            <a:prstGeom prst="rect">
              <a:avLst/>
            </a:prstGeom>
            <a:solidFill>
              <a:srgbClr val="21A3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Microsoft YaHei" panose="020B0503020204020204" pitchFamily="34" charset="-122"/>
              </a:endParaRPr>
            </a:p>
          </p:txBody>
        </p:sp>
        <p:sp>
          <p:nvSpPr>
            <p:cNvPr id="6" name="Rectangle 5      (向天歌演示原创作品：www.TopPPT.cn)"/>
            <p:cNvSpPr/>
            <p:nvPr/>
          </p:nvSpPr>
          <p:spPr>
            <a:xfrm>
              <a:off x="971" y="731"/>
              <a:ext cx="100" cy="353"/>
            </a:xfrm>
            <a:prstGeom prst="rect">
              <a:avLst/>
            </a:prstGeom>
            <a:solidFill>
              <a:srgbClr val="21A3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Microsoft YaHei" panose="020B0503020204020204" pitchFamily="34" charset="-122"/>
              </a:endParaRPr>
            </a:p>
          </p:txBody>
        </p:sp>
      </p:grpSp>
      <p:sp>
        <p:nvSpPr>
          <p:cNvPr id="7" name="TextBox 6      (向天歌演示原创作品：www.TopPPT.cn)"/>
          <p:cNvSpPr txBox="1"/>
          <p:nvPr/>
        </p:nvSpPr>
        <p:spPr>
          <a:xfrm>
            <a:off x="680085" y="375920"/>
            <a:ext cx="24815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Photoshop</a:t>
            </a:r>
            <a:r>
              <a:rPr lang="zh-CN" altLang="en-US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基础认知</a:t>
            </a:r>
          </a:p>
        </p:txBody>
      </p:sp>
      <p:pic>
        <p:nvPicPr>
          <p:cNvPr id="16" name="Picture 15      (向天歌演示原创作品：www.TopPPT.cn)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648" y="1628800"/>
            <a:ext cx="6023782" cy="4257794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7259955" y="2931795"/>
            <a:ext cx="3893820" cy="791210"/>
            <a:chOff x="11433" y="4617"/>
            <a:chExt cx="6132" cy="1246"/>
          </a:xfrm>
        </p:grpSpPr>
        <p:sp>
          <p:nvSpPr>
            <p:cNvPr id="17" name="Rectangle 16      (向天歌演示原创作品：www.TopPPT.cn)"/>
            <p:cNvSpPr/>
            <p:nvPr/>
          </p:nvSpPr>
          <p:spPr>
            <a:xfrm>
              <a:off x="11441" y="4617"/>
              <a:ext cx="6124" cy="1247"/>
            </a:xfrm>
            <a:prstGeom prst="rect">
              <a:avLst/>
            </a:prstGeom>
            <a:solidFill>
              <a:srgbClr val="21A3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Microsoft YaHei" panose="020B0503020204020204" pitchFamily="34" charset="-122"/>
              </a:endParaRPr>
            </a:p>
          </p:txBody>
        </p:sp>
        <p:sp>
          <p:nvSpPr>
            <p:cNvPr id="2" name="Rectangle 1      (向天歌演示原创作品：www.TopPPT.cn)"/>
            <p:cNvSpPr/>
            <p:nvPr/>
          </p:nvSpPr>
          <p:spPr>
            <a:xfrm>
              <a:off x="11433" y="4617"/>
              <a:ext cx="1369" cy="12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Microsoft YaHei" panose="020B0503020204020204" pitchFamily="34" charset="-122"/>
              </a:endParaRPr>
            </a:p>
          </p:txBody>
        </p:sp>
        <p:sp>
          <p:nvSpPr>
            <p:cNvPr id="22" name="TextBox 21      (向天歌演示原创作品：www.TopPPT.cn)"/>
            <p:cNvSpPr txBox="1"/>
            <p:nvPr/>
          </p:nvSpPr>
          <p:spPr>
            <a:xfrm>
              <a:off x="13623" y="4938"/>
              <a:ext cx="3289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知识目标</a:t>
              </a:r>
            </a:p>
          </p:txBody>
        </p:sp>
        <p:grpSp>
          <p:nvGrpSpPr>
            <p:cNvPr id="37" name="Group 36      (向天歌演示原创作品：www.TopPPT.cn)"/>
            <p:cNvGrpSpPr/>
            <p:nvPr/>
          </p:nvGrpSpPr>
          <p:grpSpPr>
            <a:xfrm>
              <a:off x="11795" y="5087"/>
              <a:ext cx="645" cy="430"/>
              <a:chOff x="4296048" y="568056"/>
              <a:chExt cx="204787" cy="136526"/>
            </a:xfrm>
            <a:solidFill>
              <a:srgbClr val="21A3D0"/>
            </a:solidFill>
          </p:grpSpPr>
          <p:sp>
            <p:nvSpPr>
              <p:cNvPr id="27" name="Freeform 352      (向天歌演示原创作品：www.TopPPT.cn)"/>
              <p:cNvSpPr/>
              <p:nvPr/>
            </p:nvSpPr>
            <p:spPr bwMode="auto">
              <a:xfrm>
                <a:off x="4432573" y="575994"/>
                <a:ext cx="68262" cy="120650"/>
              </a:xfrm>
              <a:custGeom>
                <a:avLst/>
                <a:gdLst>
                  <a:gd name="T0" fmla="*/ 94 w 95"/>
                  <a:gd name="T1" fmla="*/ 171 h 171"/>
                  <a:gd name="T2" fmla="*/ 95 w 95"/>
                  <a:gd name="T3" fmla="*/ 166 h 171"/>
                  <a:gd name="T4" fmla="*/ 95 w 95"/>
                  <a:gd name="T5" fmla="*/ 6 h 171"/>
                  <a:gd name="T6" fmla="*/ 94 w 95"/>
                  <a:gd name="T7" fmla="*/ 0 h 171"/>
                  <a:gd name="T8" fmla="*/ 0 w 95"/>
                  <a:gd name="T9" fmla="*/ 81 h 171"/>
                  <a:gd name="T10" fmla="*/ 94 w 95"/>
                  <a:gd name="T11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5" h="171">
                    <a:moveTo>
                      <a:pt x="94" y="171"/>
                    </a:moveTo>
                    <a:cubicBezTo>
                      <a:pt x="95" y="170"/>
                      <a:pt x="95" y="168"/>
                      <a:pt x="95" y="166"/>
                    </a:cubicBezTo>
                    <a:cubicBezTo>
                      <a:pt x="95" y="6"/>
                      <a:pt x="95" y="6"/>
                      <a:pt x="95" y="6"/>
                    </a:cubicBezTo>
                    <a:cubicBezTo>
                      <a:pt x="95" y="4"/>
                      <a:pt x="95" y="2"/>
                      <a:pt x="94" y="0"/>
                    </a:cubicBezTo>
                    <a:cubicBezTo>
                      <a:pt x="0" y="81"/>
                      <a:pt x="0" y="81"/>
                      <a:pt x="0" y="81"/>
                    </a:cubicBezTo>
                    <a:lnTo>
                      <a:pt x="94" y="17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" name="Freeform 353      (向天歌演示原创作品：www.TopPPT.cn)"/>
              <p:cNvSpPr/>
              <p:nvPr/>
            </p:nvSpPr>
            <p:spPr bwMode="auto">
              <a:xfrm>
                <a:off x="4305573" y="568056"/>
                <a:ext cx="185737" cy="77788"/>
              </a:xfrm>
              <a:custGeom>
                <a:avLst/>
                <a:gdLst>
                  <a:gd name="T0" fmla="*/ 132 w 264"/>
                  <a:gd name="T1" fmla="*/ 112 h 112"/>
                  <a:gd name="T2" fmla="*/ 156 w 264"/>
                  <a:gd name="T3" fmla="*/ 92 h 112"/>
                  <a:gd name="T4" fmla="*/ 169 w 264"/>
                  <a:gd name="T5" fmla="*/ 82 h 112"/>
                  <a:gd name="T6" fmla="*/ 264 w 264"/>
                  <a:gd name="T7" fmla="*/ 1 h 112"/>
                  <a:gd name="T8" fmla="*/ 259 w 264"/>
                  <a:gd name="T9" fmla="*/ 0 h 112"/>
                  <a:gd name="T10" fmla="*/ 5 w 264"/>
                  <a:gd name="T11" fmla="*/ 0 h 112"/>
                  <a:gd name="T12" fmla="*/ 0 w 264"/>
                  <a:gd name="T13" fmla="*/ 1 h 112"/>
                  <a:gd name="T14" fmla="*/ 94 w 264"/>
                  <a:gd name="T15" fmla="*/ 82 h 112"/>
                  <a:gd name="T16" fmla="*/ 107 w 264"/>
                  <a:gd name="T17" fmla="*/ 92 h 112"/>
                  <a:gd name="T18" fmla="*/ 132 w 264"/>
                  <a:gd name="T19" fmla="*/ 112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4" h="112">
                    <a:moveTo>
                      <a:pt x="132" y="112"/>
                    </a:moveTo>
                    <a:cubicBezTo>
                      <a:pt x="156" y="92"/>
                      <a:pt x="156" y="92"/>
                      <a:pt x="156" y="92"/>
                    </a:cubicBezTo>
                    <a:cubicBezTo>
                      <a:pt x="169" y="82"/>
                      <a:pt x="169" y="82"/>
                      <a:pt x="169" y="82"/>
                    </a:cubicBezTo>
                    <a:cubicBezTo>
                      <a:pt x="264" y="1"/>
                      <a:pt x="264" y="1"/>
                      <a:pt x="264" y="1"/>
                    </a:cubicBezTo>
                    <a:cubicBezTo>
                      <a:pt x="262" y="1"/>
                      <a:pt x="260" y="0"/>
                      <a:pt x="259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1" y="1"/>
                      <a:pt x="0" y="1"/>
                    </a:cubicBezTo>
                    <a:cubicBezTo>
                      <a:pt x="94" y="82"/>
                      <a:pt x="94" y="82"/>
                      <a:pt x="94" y="82"/>
                    </a:cubicBezTo>
                    <a:cubicBezTo>
                      <a:pt x="107" y="92"/>
                      <a:pt x="107" y="92"/>
                      <a:pt x="107" y="92"/>
                    </a:cubicBezTo>
                    <a:lnTo>
                      <a:pt x="132" y="1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" name="Freeform 354      (向天歌演示原创作品：www.TopPPT.cn)"/>
              <p:cNvSpPr/>
              <p:nvPr/>
            </p:nvSpPr>
            <p:spPr bwMode="auto">
              <a:xfrm>
                <a:off x="4305573" y="639494"/>
                <a:ext cx="185737" cy="65088"/>
              </a:xfrm>
              <a:custGeom>
                <a:avLst/>
                <a:gdLst>
                  <a:gd name="T0" fmla="*/ 259 w 263"/>
                  <a:gd name="T1" fmla="*/ 92 h 92"/>
                  <a:gd name="T2" fmla="*/ 263 w 263"/>
                  <a:gd name="T3" fmla="*/ 91 h 92"/>
                  <a:gd name="T4" fmla="*/ 168 w 263"/>
                  <a:gd name="T5" fmla="*/ 0 h 92"/>
                  <a:gd name="T6" fmla="*/ 132 w 263"/>
                  <a:gd name="T7" fmla="*/ 30 h 92"/>
                  <a:gd name="T8" fmla="*/ 95 w 263"/>
                  <a:gd name="T9" fmla="*/ 0 h 92"/>
                  <a:gd name="T10" fmla="*/ 0 w 263"/>
                  <a:gd name="T11" fmla="*/ 91 h 92"/>
                  <a:gd name="T12" fmla="*/ 5 w 263"/>
                  <a:gd name="T13" fmla="*/ 92 h 92"/>
                  <a:gd name="T14" fmla="*/ 259 w 263"/>
                  <a:gd name="T15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3" h="92">
                    <a:moveTo>
                      <a:pt x="259" y="92"/>
                    </a:moveTo>
                    <a:cubicBezTo>
                      <a:pt x="260" y="92"/>
                      <a:pt x="262" y="92"/>
                      <a:pt x="263" y="91"/>
                    </a:cubicBezTo>
                    <a:cubicBezTo>
                      <a:pt x="168" y="0"/>
                      <a:pt x="168" y="0"/>
                      <a:pt x="168" y="0"/>
                    </a:cubicBezTo>
                    <a:cubicBezTo>
                      <a:pt x="132" y="30"/>
                      <a:pt x="132" y="30"/>
                      <a:pt x="132" y="30"/>
                    </a:cubicBezTo>
                    <a:cubicBezTo>
                      <a:pt x="95" y="0"/>
                      <a:pt x="95" y="0"/>
                      <a:pt x="95" y="0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2" y="92"/>
                      <a:pt x="3" y="92"/>
                      <a:pt x="5" y="92"/>
                    </a:cubicBezTo>
                    <a:lnTo>
                      <a:pt x="259" y="9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" name="Freeform 355      (向天歌演示原创作品：www.TopPPT.cn)"/>
              <p:cNvSpPr/>
              <p:nvPr/>
            </p:nvSpPr>
            <p:spPr bwMode="auto">
              <a:xfrm>
                <a:off x="4296048" y="575994"/>
                <a:ext cx="66675" cy="120650"/>
              </a:xfrm>
              <a:custGeom>
                <a:avLst/>
                <a:gdLst>
                  <a:gd name="T0" fmla="*/ 1 w 95"/>
                  <a:gd name="T1" fmla="*/ 0 h 171"/>
                  <a:gd name="T2" fmla="*/ 0 w 95"/>
                  <a:gd name="T3" fmla="*/ 6 h 171"/>
                  <a:gd name="T4" fmla="*/ 0 w 95"/>
                  <a:gd name="T5" fmla="*/ 166 h 171"/>
                  <a:gd name="T6" fmla="*/ 1 w 95"/>
                  <a:gd name="T7" fmla="*/ 171 h 171"/>
                  <a:gd name="T8" fmla="*/ 95 w 95"/>
                  <a:gd name="T9" fmla="*/ 81 h 171"/>
                  <a:gd name="T10" fmla="*/ 1 w 95"/>
                  <a:gd name="T11" fmla="*/ 0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5" h="171">
                    <a:moveTo>
                      <a:pt x="1" y="0"/>
                    </a:moveTo>
                    <a:cubicBezTo>
                      <a:pt x="1" y="2"/>
                      <a:pt x="0" y="4"/>
                      <a:pt x="0" y="6"/>
                    </a:cubicBezTo>
                    <a:cubicBezTo>
                      <a:pt x="0" y="166"/>
                      <a:pt x="0" y="166"/>
                      <a:pt x="0" y="166"/>
                    </a:cubicBezTo>
                    <a:cubicBezTo>
                      <a:pt x="0" y="168"/>
                      <a:pt x="1" y="170"/>
                      <a:pt x="1" y="171"/>
                    </a:cubicBezTo>
                    <a:cubicBezTo>
                      <a:pt x="95" y="81"/>
                      <a:pt x="95" y="81"/>
                      <a:pt x="95" y="81"/>
                    </a:cubicBezTo>
                    <a:lnTo>
                      <a:pt x="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8" name="组合 7"/>
          <p:cNvGrpSpPr/>
          <p:nvPr/>
        </p:nvGrpSpPr>
        <p:grpSpPr>
          <a:xfrm>
            <a:off x="7262495" y="3796030"/>
            <a:ext cx="3891280" cy="791210"/>
            <a:chOff x="11437" y="5978"/>
            <a:chExt cx="6128" cy="1246"/>
          </a:xfrm>
        </p:grpSpPr>
        <p:sp>
          <p:nvSpPr>
            <p:cNvPr id="18" name="Rectangle 17      (向天歌演示原创作品：www.TopPPT.cn)"/>
            <p:cNvSpPr/>
            <p:nvPr/>
          </p:nvSpPr>
          <p:spPr>
            <a:xfrm>
              <a:off x="11441" y="5978"/>
              <a:ext cx="6124" cy="1247"/>
            </a:xfrm>
            <a:prstGeom prst="rect">
              <a:avLst/>
            </a:prstGeom>
            <a:solidFill>
              <a:srgbClr val="21A3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Microsoft YaHei" panose="020B0503020204020204" pitchFamily="34" charset="-122"/>
              </a:endParaRPr>
            </a:p>
          </p:txBody>
        </p:sp>
        <p:sp>
          <p:nvSpPr>
            <p:cNvPr id="13" name="Rectangle 12      (向天歌演示原创作品：www.TopPPT.cn)"/>
            <p:cNvSpPr/>
            <p:nvPr/>
          </p:nvSpPr>
          <p:spPr>
            <a:xfrm>
              <a:off x="11437" y="5978"/>
              <a:ext cx="1369" cy="12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Microsoft YaHei" panose="020B0503020204020204" pitchFamily="34" charset="-122"/>
              </a:endParaRPr>
            </a:p>
          </p:txBody>
        </p:sp>
        <p:grpSp>
          <p:nvGrpSpPr>
            <p:cNvPr id="36" name="Group 35      (向天歌演示原创作品：www.TopPPT.cn)"/>
            <p:cNvGrpSpPr/>
            <p:nvPr/>
          </p:nvGrpSpPr>
          <p:grpSpPr>
            <a:xfrm>
              <a:off x="11846" y="6237"/>
              <a:ext cx="577" cy="697"/>
              <a:chOff x="4721498" y="533131"/>
              <a:chExt cx="168274" cy="203201"/>
            </a:xfrm>
            <a:solidFill>
              <a:srgbClr val="21A3D0"/>
            </a:solidFill>
          </p:grpSpPr>
          <p:sp>
            <p:nvSpPr>
              <p:cNvPr id="31" name="Freeform 356      (向天歌演示原创作品：www.TopPPT.cn)"/>
              <p:cNvSpPr/>
              <p:nvPr/>
            </p:nvSpPr>
            <p:spPr bwMode="auto">
              <a:xfrm>
                <a:off x="4834210" y="629969"/>
                <a:ext cx="55562" cy="100013"/>
              </a:xfrm>
              <a:custGeom>
                <a:avLst/>
                <a:gdLst>
                  <a:gd name="T0" fmla="*/ 77 w 78"/>
                  <a:gd name="T1" fmla="*/ 0 h 141"/>
                  <a:gd name="T2" fmla="*/ 0 w 78"/>
                  <a:gd name="T3" fmla="*/ 67 h 141"/>
                  <a:gd name="T4" fmla="*/ 77 w 78"/>
                  <a:gd name="T5" fmla="*/ 141 h 141"/>
                  <a:gd name="T6" fmla="*/ 78 w 78"/>
                  <a:gd name="T7" fmla="*/ 137 h 141"/>
                  <a:gd name="T8" fmla="*/ 78 w 78"/>
                  <a:gd name="T9" fmla="*/ 5 h 141"/>
                  <a:gd name="T10" fmla="*/ 77 w 78"/>
                  <a:gd name="T11" fmla="*/ 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8" h="141">
                    <a:moveTo>
                      <a:pt x="77" y="0"/>
                    </a:moveTo>
                    <a:cubicBezTo>
                      <a:pt x="0" y="67"/>
                      <a:pt x="0" y="67"/>
                      <a:pt x="0" y="67"/>
                    </a:cubicBezTo>
                    <a:cubicBezTo>
                      <a:pt x="77" y="141"/>
                      <a:pt x="77" y="141"/>
                      <a:pt x="77" y="141"/>
                    </a:cubicBezTo>
                    <a:cubicBezTo>
                      <a:pt x="78" y="140"/>
                      <a:pt x="78" y="138"/>
                      <a:pt x="78" y="137"/>
                    </a:cubicBezTo>
                    <a:cubicBezTo>
                      <a:pt x="78" y="5"/>
                      <a:pt x="78" y="5"/>
                      <a:pt x="78" y="5"/>
                    </a:cubicBezTo>
                    <a:cubicBezTo>
                      <a:pt x="78" y="3"/>
                      <a:pt x="78" y="2"/>
                      <a:pt x="7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2" name="Freeform 357      (向天歌演示原创作品：www.TopPPT.cn)"/>
              <p:cNvSpPr/>
              <p:nvPr/>
            </p:nvSpPr>
            <p:spPr bwMode="auto">
              <a:xfrm>
                <a:off x="4727848" y="623619"/>
                <a:ext cx="153987" cy="65088"/>
              </a:xfrm>
              <a:custGeom>
                <a:avLst/>
                <a:gdLst>
                  <a:gd name="T0" fmla="*/ 89 w 218"/>
                  <a:gd name="T1" fmla="*/ 76 h 93"/>
                  <a:gd name="T2" fmla="*/ 109 w 218"/>
                  <a:gd name="T3" fmla="*/ 93 h 93"/>
                  <a:gd name="T4" fmla="*/ 130 w 218"/>
                  <a:gd name="T5" fmla="*/ 76 h 93"/>
                  <a:gd name="T6" fmla="*/ 140 w 218"/>
                  <a:gd name="T7" fmla="*/ 68 h 93"/>
                  <a:gd name="T8" fmla="*/ 218 w 218"/>
                  <a:gd name="T9" fmla="*/ 1 h 93"/>
                  <a:gd name="T10" fmla="*/ 214 w 218"/>
                  <a:gd name="T11" fmla="*/ 0 h 93"/>
                  <a:gd name="T12" fmla="*/ 157 w 218"/>
                  <a:gd name="T13" fmla="*/ 0 h 93"/>
                  <a:gd name="T14" fmla="*/ 127 w 218"/>
                  <a:gd name="T15" fmla="*/ 36 h 93"/>
                  <a:gd name="T16" fmla="*/ 109 w 218"/>
                  <a:gd name="T17" fmla="*/ 45 h 93"/>
                  <a:gd name="T18" fmla="*/ 92 w 218"/>
                  <a:gd name="T19" fmla="*/ 36 h 93"/>
                  <a:gd name="T20" fmla="*/ 61 w 218"/>
                  <a:gd name="T21" fmla="*/ 0 h 93"/>
                  <a:gd name="T22" fmla="*/ 4 w 218"/>
                  <a:gd name="T23" fmla="*/ 0 h 93"/>
                  <a:gd name="T24" fmla="*/ 0 w 218"/>
                  <a:gd name="T25" fmla="*/ 1 h 93"/>
                  <a:gd name="T26" fmla="*/ 78 w 218"/>
                  <a:gd name="T27" fmla="*/ 68 h 93"/>
                  <a:gd name="T28" fmla="*/ 89 w 218"/>
                  <a:gd name="T29" fmla="*/ 76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18" h="93">
                    <a:moveTo>
                      <a:pt x="89" y="76"/>
                    </a:moveTo>
                    <a:cubicBezTo>
                      <a:pt x="109" y="93"/>
                      <a:pt x="109" y="93"/>
                      <a:pt x="109" y="93"/>
                    </a:cubicBezTo>
                    <a:cubicBezTo>
                      <a:pt x="130" y="76"/>
                      <a:pt x="130" y="76"/>
                      <a:pt x="130" y="76"/>
                    </a:cubicBezTo>
                    <a:cubicBezTo>
                      <a:pt x="140" y="68"/>
                      <a:pt x="140" y="68"/>
                      <a:pt x="140" y="68"/>
                    </a:cubicBezTo>
                    <a:cubicBezTo>
                      <a:pt x="218" y="1"/>
                      <a:pt x="218" y="1"/>
                      <a:pt x="218" y="1"/>
                    </a:cubicBezTo>
                    <a:cubicBezTo>
                      <a:pt x="217" y="1"/>
                      <a:pt x="215" y="0"/>
                      <a:pt x="214" y="0"/>
                    </a:cubicBezTo>
                    <a:cubicBezTo>
                      <a:pt x="157" y="0"/>
                      <a:pt x="157" y="0"/>
                      <a:pt x="157" y="0"/>
                    </a:cubicBezTo>
                    <a:cubicBezTo>
                      <a:pt x="127" y="36"/>
                      <a:pt x="127" y="36"/>
                      <a:pt x="127" y="36"/>
                    </a:cubicBezTo>
                    <a:cubicBezTo>
                      <a:pt x="123" y="42"/>
                      <a:pt x="116" y="45"/>
                      <a:pt x="109" y="45"/>
                    </a:cubicBezTo>
                    <a:cubicBezTo>
                      <a:pt x="103" y="45"/>
                      <a:pt x="96" y="42"/>
                      <a:pt x="92" y="36"/>
                    </a:cubicBezTo>
                    <a:cubicBezTo>
                      <a:pt x="61" y="0"/>
                      <a:pt x="61" y="0"/>
                      <a:pt x="61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2" y="1"/>
                      <a:pt x="0" y="1"/>
                    </a:cubicBezTo>
                    <a:cubicBezTo>
                      <a:pt x="78" y="68"/>
                      <a:pt x="78" y="68"/>
                      <a:pt x="78" y="68"/>
                    </a:cubicBezTo>
                    <a:lnTo>
                      <a:pt x="89" y="7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3" name="Freeform 358      (向天歌演示原创作品：www.TopPPT.cn)"/>
              <p:cNvSpPr/>
              <p:nvPr/>
            </p:nvSpPr>
            <p:spPr bwMode="auto">
              <a:xfrm>
                <a:off x="4727848" y="683944"/>
                <a:ext cx="153987" cy="52388"/>
              </a:xfrm>
              <a:custGeom>
                <a:avLst/>
                <a:gdLst>
                  <a:gd name="T0" fmla="*/ 109 w 218"/>
                  <a:gd name="T1" fmla="*/ 25 h 76"/>
                  <a:gd name="T2" fmla="*/ 79 w 218"/>
                  <a:gd name="T3" fmla="*/ 0 h 76"/>
                  <a:gd name="T4" fmla="*/ 0 w 218"/>
                  <a:gd name="T5" fmla="*/ 76 h 76"/>
                  <a:gd name="T6" fmla="*/ 4 w 218"/>
                  <a:gd name="T7" fmla="*/ 76 h 76"/>
                  <a:gd name="T8" fmla="*/ 214 w 218"/>
                  <a:gd name="T9" fmla="*/ 76 h 76"/>
                  <a:gd name="T10" fmla="*/ 218 w 218"/>
                  <a:gd name="T11" fmla="*/ 76 h 76"/>
                  <a:gd name="T12" fmla="*/ 139 w 218"/>
                  <a:gd name="T13" fmla="*/ 0 h 76"/>
                  <a:gd name="T14" fmla="*/ 109 w 218"/>
                  <a:gd name="T15" fmla="*/ 25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8" h="76">
                    <a:moveTo>
                      <a:pt x="109" y="25"/>
                    </a:moveTo>
                    <a:cubicBezTo>
                      <a:pt x="79" y="0"/>
                      <a:pt x="79" y="0"/>
                      <a:pt x="79" y="0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2" y="76"/>
                      <a:pt x="3" y="76"/>
                      <a:pt x="4" y="76"/>
                    </a:cubicBezTo>
                    <a:cubicBezTo>
                      <a:pt x="214" y="76"/>
                      <a:pt x="214" y="76"/>
                      <a:pt x="214" y="76"/>
                    </a:cubicBezTo>
                    <a:cubicBezTo>
                      <a:pt x="215" y="76"/>
                      <a:pt x="217" y="76"/>
                      <a:pt x="218" y="76"/>
                    </a:cubicBezTo>
                    <a:cubicBezTo>
                      <a:pt x="139" y="0"/>
                      <a:pt x="139" y="0"/>
                      <a:pt x="139" y="0"/>
                    </a:cubicBezTo>
                    <a:lnTo>
                      <a:pt x="109" y="2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" name="Freeform 359      (向天歌演示原创作品：www.TopPPT.cn)"/>
              <p:cNvSpPr/>
              <p:nvPr/>
            </p:nvSpPr>
            <p:spPr bwMode="auto">
              <a:xfrm>
                <a:off x="4721498" y="629969"/>
                <a:ext cx="53975" cy="100013"/>
              </a:xfrm>
              <a:custGeom>
                <a:avLst/>
                <a:gdLst>
                  <a:gd name="T0" fmla="*/ 1 w 78"/>
                  <a:gd name="T1" fmla="*/ 0 h 141"/>
                  <a:gd name="T2" fmla="*/ 0 w 78"/>
                  <a:gd name="T3" fmla="*/ 5 h 141"/>
                  <a:gd name="T4" fmla="*/ 0 w 78"/>
                  <a:gd name="T5" fmla="*/ 137 h 141"/>
                  <a:gd name="T6" fmla="*/ 1 w 78"/>
                  <a:gd name="T7" fmla="*/ 141 h 141"/>
                  <a:gd name="T8" fmla="*/ 78 w 78"/>
                  <a:gd name="T9" fmla="*/ 67 h 141"/>
                  <a:gd name="T10" fmla="*/ 1 w 78"/>
                  <a:gd name="T11" fmla="*/ 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8" h="141">
                    <a:moveTo>
                      <a:pt x="1" y="0"/>
                    </a:moveTo>
                    <a:cubicBezTo>
                      <a:pt x="0" y="2"/>
                      <a:pt x="0" y="3"/>
                      <a:pt x="0" y="5"/>
                    </a:cubicBezTo>
                    <a:cubicBezTo>
                      <a:pt x="0" y="137"/>
                      <a:pt x="0" y="137"/>
                      <a:pt x="0" y="137"/>
                    </a:cubicBezTo>
                    <a:cubicBezTo>
                      <a:pt x="0" y="138"/>
                      <a:pt x="0" y="140"/>
                      <a:pt x="1" y="141"/>
                    </a:cubicBezTo>
                    <a:cubicBezTo>
                      <a:pt x="78" y="67"/>
                      <a:pt x="78" y="67"/>
                      <a:pt x="78" y="67"/>
                    </a:cubicBezTo>
                    <a:lnTo>
                      <a:pt x="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" name="Freeform 360      (向天歌演示原创作品：www.TopPPT.cn)"/>
              <p:cNvSpPr/>
              <p:nvPr/>
            </p:nvSpPr>
            <p:spPr bwMode="auto">
              <a:xfrm>
                <a:off x="4756423" y="533131"/>
                <a:ext cx="98425" cy="112713"/>
              </a:xfrm>
              <a:custGeom>
                <a:avLst/>
                <a:gdLst>
                  <a:gd name="T0" fmla="*/ 62 w 139"/>
                  <a:gd name="T1" fmla="*/ 155 h 159"/>
                  <a:gd name="T2" fmla="*/ 69 w 139"/>
                  <a:gd name="T3" fmla="*/ 159 h 159"/>
                  <a:gd name="T4" fmla="*/ 77 w 139"/>
                  <a:gd name="T5" fmla="*/ 155 h 159"/>
                  <a:gd name="T6" fmla="*/ 135 w 139"/>
                  <a:gd name="T7" fmla="*/ 86 h 159"/>
                  <a:gd name="T8" fmla="*/ 130 w 139"/>
                  <a:gd name="T9" fmla="*/ 77 h 159"/>
                  <a:gd name="T10" fmla="*/ 100 w 139"/>
                  <a:gd name="T11" fmla="*/ 77 h 159"/>
                  <a:gd name="T12" fmla="*/ 88 w 139"/>
                  <a:gd name="T13" fmla="*/ 77 h 159"/>
                  <a:gd name="T14" fmla="*/ 88 w 139"/>
                  <a:gd name="T15" fmla="*/ 12 h 159"/>
                  <a:gd name="T16" fmla="*/ 76 w 139"/>
                  <a:gd name="T17" fmla="*/ 0 h 159"/>
                  <a:gd name="T18" fmla="*/ 62 w 139"/>
                  <a:gd name="T19" fmla="*/ 0 h 159"/>
                  <a:gd name="T20" fmla="*/ 51 w 139"/>
                  <a:gd name="T21" fmla="*/ 12 h 159"/>
                  <a:gd name="T22" fmla="*/ 51 w 139"/>
                  <a:gd name="T23" fmla="*/ 77 h 159"/>
                  <a:gd name="T24" fmla="*/ 39 w 139"/>
                  <a:gd name="T25" fmla="*/ 77 h 159"/>
                  <a:gd name="T26" fmla="*/ 8 w 139"/>
                  <a:gd name="T27" fmla="*/ 77 h 159"/>
                  <a:gd name="T28" fmla="*/ 4 w 139"/>
                  <a:gd name="T29" fmla="*/ 86 h 159"/>
                  <a:gd name="T30" fmla="*/ 62 w 139"/>
                  <a:gd name="T31" fmla="*/ 155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39" h="159">
                    <a:moveTo>
                      <a:pt x="62" y="155"/>
                    </a:moveTo>
                    <a:cubicBezTo>
                      <a:pt x="64" y="157"/>
                      <a:pt x="67" y="159"/>
                      <a:pt x="69" y="159"/>
                    </a:cubicBezTo>
                    <a:cubicBezTo>
                      <a:pt x="72" y="159"/>
                      <a:pt x="75" y="157"/>
                      <a:pt x="77" y="155"/>
                    </a:cubicBezTo>
                    <a:cubicBezTo>
                      <a:pt x="135" y="86"/>
                      <a:pt x="135" y="86"/>
                      <a:pt x="135" y="86"/>
                    </a:cubicBezTo>
                    <a:cubicBezTo>
                      <a:pt x="139" y="81"/>
                      <a:pt x="137" y="77"/>
                      <a:pt x="130" y="77"/>
                    </a:cubicBezTo>
                    <a:cubicBezTo>
                      <a:pt x="100" y="77"/>
                      <a:pt x="100" y="77"/>
                      <a:pt x="100" y="77"/>
                    </a:cubicBezTo>
                    <a:cubicBezTo>
                      <a:pt x="97" y="77"/>
                      <a:pt x="93" y="77"/>
                      <a:pt x="88" y="77"/>
                    </a:cubicBezTo>
                    <a:cubicBezTo>
                      <a:pt x="88" y="12"/>
                      <a:pt x="88" y="12"/>
                      <a:pt x="88" y="12"/>
                    </a:cubicBezTo>
                    <a:cubicBezTo>
                      <a:pt x="88" y="5"/>
                      <a:pt x="83" y="0"/>
                      <a:pt x="76" y="0"/>
                    </a:cubicBezTo>
                    <a:cubicBezTo>
                      <a:pt x="62" y="0"/>
                      <a:pt x="62" y="0"/>
                      <a:pt x="62" y="0"/>
                    </a:cubicBezTo>
                    <a:cubicBezTo>
                      <a:pt x="56" y="0"/>
                      <a:pt x="51" y="5"/>
                      <a:pt x="51" y="12"/>
                    </a:cubicBezTo>
                    <a:cubicBezTo>
                      <a:pt x="51" y="77"/>
                      <a:pt x="51" y="77"/>
                      <a:pt x="51" y="77"/>
                    </a:cubicBezTo>
                    <a:cubicBezTo>
                      <a:pt x="46" y="77"/>
                      <a:pt x="42" y="77"/>
                      <a:pt x="39" y="77"/>
                    </a:cubicBezTo>
                    <a:cubicBezTo>
                      <a:pt x="8" y="77"/>
                      <a:pt x="8" y="77"/>
                      <a:pt x="8" y="77"/>
                    </a:cubicBezTo>
                    <a:cubicBezTo>
                      <a:pt x="2" y="77"/>
                      <a:pt x="0" y="81"/>
                      <a:pt x="4" y="86"/>
                    </a:cubicBezTo>
                    <a:lnTo>
                      <a:pt x="62" y="15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43" name="TextBox 42      (向天歌演示原创作品：www.TopPPT.cn)"/>
            <p:cNvSpPr txBox="1"/>
            <p:nvPr/>
          </p:nvSpPr>
          <p:spPr>
            <a:xfrm>
              <a:off x="13623" y="6295"/>
              <a:ext cx="3289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技能目标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-16510" y="0"/>
            <a:ext cx="12192000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 descr="C:\Users\Administrator\Desktop\余乐\美工教材\PPT\timg (3).jpgtimg (3)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259773" y="2178029"/>
            <a:ext cx="2132965" cy="2133600"/>
          </a:xfrm>
          <a:prstGeom prst="rect">
            <a:avLst/>
          </a:prstGeom>
        </p:spPr>
      </p:pic>
      <p:sp>
        <p:nvSpPr>
          <p:cNvPr id="9" name="标题 1"/>
          <p:cNvSpPr txBox="1"/>
          <p:nvPr/>
        </p:nvSpPr>
        <p:spPr>
          <a:xfrm>
            <a:off x="8623231" y="6021891"/>
            <a:ext cx="4256675" cy="5449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 dirty="0">
                <a:solidFill>
                  <a:srgbClr val="21A3D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syrel" panose="02000603050000020003" pitchFamily="2" charset="0"/>
                <a:ea typeface="FZCuYuan-M03S" panose="02010601030101010101" pitchFamily="2" charset="-122"/>
              </a:rPr>
              <a:t>go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5206430" y="2051842"/>
            <a:ext cx="501710" cy="509918"/>
            <a:chOff x="6985958" y="2986007"/>
            <a:chExt cx="552474" cy="561513"/>
          </a:xfrm>
        </p:grpSpPr>
        <p:sp>
          <p:nvSpPr>
            <p:cNvPr id="15" name="矩形 14"/>
            <p:cNvSpPr/>
            <p:nvPr/>
          </p:nvSpPr>
          <p:spPr>
            <a:xfrm>
              <a:off x="6985958" y="2986007"/>
              <a:ext cx="500692" cy="50069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7037740" y="3046827"/>
              <a:ext cx="500692" cy="500693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" name="等腰三角形 2"/>
          <p:cNvSpPr/>
          <p:nvPr/>
        </p:nvSpPr>
        <p:spPr>
          <a:xfrm rot="5400000">
            <a:off x="11592151" y="6048439"/>
            <a:ext cx="384357" cy="331342"/>
          </a:xfrm>
          <a:prstGeom prst="triangle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A3D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856605" y="2952750"/>
            <a:ext cx="493712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三</a:t>
            </a:r>
            <a:r>
              <a:rPr lang="en-US" altLang="zh-CN" sz="3200" b="1"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.</a:t>
            </a:r>
            <a:r>
              <a:rPr lang="zh-CN" altLang="en-US" sz="3200" b="1"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修饰工具的应用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37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10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900" decel="100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100" accel="100000" fill="hold">
                                              <p:stCondLst>
                                                <p:cond delay="90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2" presetID="9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dissolve">
                                          <p:cBhvr>
                                            <p:cTn id="14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6" presetID="56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18" dur="5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19" dur="5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20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21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3299"/>
                                </p:stCondLst>
                                <p:childTnLst>
                                  <p:par>
                                    <p:cTn id="23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5" dur="75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4299"/>
                                </p:stCondLst>
                                <p:childTnLst>
                                  <p:par>
                                    <p:cTn id="27" presetID="2" presetClass="entr" presetSubtype="8" fill="hold" grpId="0" nodeType="after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29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30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9" grpId="0"/>
          <p:bldP spid="3" grpId="0" bldLvl="0" animBg="1"/>
          <p:bldP spid="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37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10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900" decel="100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100" accel="100000" fill="hold">
                                              <p:stCondLst>
                                                <p:cond delay="90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2" presetID="9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dissolve">
                                          <p:cBhvr>
                                            <p:cTn id="14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6" presetID="56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18" dur="5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19" dur="5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20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21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3299"/>
                                </p:stCondLst>
                                <p:childTnLst>
                                  <p:par>
                                    <p:cTn id="23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5" dur="75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4299"/>
                                </p:stCondLst>
                                <p:childTnLst>
                                  <p:par>
                                    <p:cTn id="27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9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0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9" grpId="0"/>
          <p:bldP spid="3" grpId="0" bldLvl="0" animBg="1"/>
          <p:bldP spid="2" grpId="0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314575"/>
            <a:ext cx="12192000" cy="2343150"/>
          </a:xfrm>
          <a:prstGeom prst="rect">
            <a:avLst/>
          </a:prstGeom>
          <a:solidFill>
            <a:schemeClr val="bg1">
              <a:alpha val="2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矩形 10"/>
          <p:cNvSpPr>
            <a:spLocks noChangeArrowheads="1"/>
          </p:cNvSpPr>
          <p:nvPr/>
        </p:nvSpPr>
        <p:spPr bwMode="auto">
          <a:xfrm>
            <a:off x="6218555" y="3124200"/>
            <a:ext cx="4872990" cy="1007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defTabSz="1216025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defTabSz="1216025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defTabSz="1216025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defTabSz="1216025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1216025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  <a:sym typeface="Arial" panose="020B0604020202020204" pitchFamily="34" charset="0"/>
              </a:rPr>
              <a:t>       </a:t>
            </a:r>
            <a:r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  <a:sym typeface="Arial" panose="020B0604020202020204" pitchFamily="34" charset="0"/>
              </a:rPr>
              <a:t>修饰工具包括图章工具组、修复工具组、加深减淡工具组和模糊锐化工具组。</a:t>
            </a: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  <a:sym typeface="Arial" panose="020B0604020202020204" pitchFamily="34" charset="0"/>
            </a:endParaRPr>
          </a:p>
          <a:p>
            <a:pPr marL="0" marR="0" lvl="0" indent="0" algn="l" defTabSz="1216025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72503" y="1800225"/>
            <a:ext cx="4786313" cy="3354388"/>
          </a:xfrm>
          <a:prstGeom prst="rect">
            <a:avLst/>
          </a:prstGeom>
          <a:noFill/>
          <a:ln>
            <a:solidFill>
              <a:srgbClr val="C0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图片 7" descr="QQ图片201807091432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3810" y="2162175"/>
            <a:ext cx="1552575" cy="609600"/>
          </a:xfrm>
          <a:prstGeom prst="rect">
            <a:avLst/>
          </a:prstGeom>
        </p:spPr>
      </p:pic>
      <p:pic>
        <p:nvPicPr>
          <p:cNvPr id="9" name="图片 8" descr="QQ图片2018070914325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6025" y="2343150"/>
            <a:ext cx="1733550" cy="428625"/>
          </a:xfrm>
          <a:prstGeom prst="rect">
            <a:avLst/>
          </a:prstGeom>
        </p:spPr>
      </p:pic>
      <p:pic>
        <p:nvPicPr>
          <p:cNvPr id="10" name="图片 9" descr="QQ图片201807091433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5565" y="4057650"/>
            <a:ext cx="1409700" cy="600075"/>
          </a:xfrm>
          <a:prstGeom prst="rect">
            <a:avLst/>
          </a:prstGeom>
        </p:spPr>
      </p:pic>
      <p:pic>
        <p:nvPicPr>
          <p:cNvPr id="11" name="图片 10" descr="QQ图片2018070914333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46805" y="3686175"/>
            <a:ext cx="1952625" cy="971550"/>
          </a:xfrm>
          <a:prstGeom prst="rect">
            <a:avLst/>
          </a:prstGeom>
        </p:spPr>
      </p:pic>
      <p:sp>
        <p:nvSpPr>
          <p:cNvPr id="12" name="右箭头 11"/>
          <p:cNvSpPr/>
          <p:nvPr/>
        </p:nvSpPr>
        <p:spPr>
          <a:xfrm>
            <a:off x="3039110" y="2343150"/>
            <a:ext cx="504190" cy="287655"/>
          </a:xfrm>
          <a:prstGeom prst="rightArrow">
            <a:avLst/>
          </a:prstGeom>
          <a:solidFill>
            <a:srgbClr val="21A3D0"/>
          </a:solidFill>
          <a:ln>
            <a:solidFill>
              <a:srgbClr val="21A3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右箭头 12"/>
          <p:cNvSpPr/>
          <p:nvPr/>
        </p:nvSpPr>
        <p:spPr>
          <a:xfrm rot="10800000">
            <a:off x="2948940" y="4213860"/>
            <a:ext cx="504190" cy="287655"/>
          </a:xfrm>
          <a:prstGeom prst="rightArrow">
            <a:avLst/>
          </a:prstGeom>
          <a:solidFill>
            <a:srgbClr val="21A3D0"/>
          </a:solidFill>
          <a:ln>
            <a:solidFill>
              <a:srgbClr val="21A3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右箭头 13"/>
          <p:cNvSpPr/>
          <p:nvPr/>
        </p:nvSpPr>
        <p:spPr>
          <a:xfrm rot="5400000">
            <a:off x="4481195" y="3137535"/>
            <a:ext cx="504190" cy="287655"/>
          </a:xfrm>
          <a:prstGeom prst="rightArrow">
            <a:avLst/>
          </a:prstGeom>
          <a:solidFill>
            <a:srgbClr val="21A3D0"/>
          </a:solidFill>
          <a:ln>
            <a:solidFill>
              <a:srgbClr val="21A3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右箭头 14"/>
          <p:cNvSpPr/>
          <p:nvPr/>
        </p:nvSpPr>
        <p:spPr>
          <a:xfrm rot="16200000">
            <a:off x="1720215" y="3137535"/>
            <a:ext cx="504190" cy="287655"/>
          </a:xfrm>
          <a:prstGeom prst="rightArrow">
            <a:avLst/>
          </a:prstGeom>
          <a:solidFill>
            <a:srgbClr val="21A3D0"/>
          </a:solidFill>
          <a:ln>
            <a:solidFill>
              <a:srgbClr val="21A3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6" name="组合 15"/>
          <p:cNvGrpSpPr/>
          <p:nvPr/>
        </p:nvGrpSpPr>
        <p:grpSpPr>
          <a:xfrm>
            <a:off x="0" y="260350"/>
            <a:ext cx="680085" cy="431800"/>
            <a:chOff x="0" y="410"/>
            <a:chExt cx="1071" cy="680"/>
          </a:xfrm>
        </p:grpSpPr>
        <p:sp>
          <p:nvSpPr>
            <p:cNvPr id="17" name="Rectangle 3      (向天歌演示原创作品：www.TopPPT.cn)"/>
            <p:cNvSpPr/>
            <p:nvPr/>
          </p:nvSpPr>
          <p:spPr>
            <a:xfrm>
              <a:off x="0" y="410"/>
              <a:ext cx="642" cy="680"/>
            </a:xfrm>
            <a:prstGeom prst="rect">
              <a:avLst/>
            </a:prstGeom>
            <a:solidFill>
              <a:srgbClr val="21A3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Microsoft YaHei" panose="020B0503020204020204" pitchFamily="34" charset="-122"/>
              </a:endParaRPr>
            </a:p>
          </p:txBody>
        </p:sp>
        <p:sp>
          <p:nvSpPr>
            <p:cNvPr id="18" name="Rectangle 4      (向天歌演示原创作品：www.TopPPT.cn)"/>
            <p:cNvSpPr/>
            <p:nvPr/>
          </p:nvSpPr>
          <p:spPr>
            <a:xfrm>
              <a:off x="755" y="410"/>
              <a:ext cx="113" cy="680"/>
            </a:xfrm>
            <a:prstGeom prst="rect">
              <a:avLst/>
            </a:prstGeom>
            <a:solidFill>
              <a:srgbClr val="21A3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Microsoft YaHei" panose="020B0503020204020204" pitchFamily="34" charset="-122"/>
              </a:endParaRPr>
            </a:p>
          </p:txBody>
        </p:sp>
        <p:sp>
          <p:nvSpPr>
            <p:cNvPr id="19" name="Rectangle 5      (向天歌演示原创作品：www.TopPPT.cn)"/>
            <p:cNvSpPr/>
            <p:nvPr/>
          </p:nvSpPr>
          <p:spPr>
            <a:xfrm>
              <a:off x="971" y="731"/>
              <a:ext cx="100" cy="353"/>
            </a:xfrm>
            <a:prstGeom prst="rect">
              <a:avLst/>
            </a:prstGeom>
            <a:solidFill>
              <a:srgbClr val="21A3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Microsoft YaHei" panose="020B0503020204020204" pitchFamily="34" charset="-122"/>
              </a:endParaRPr>
            </a:p>
          </p:txBody>
        </p:sp>
      </p:grpSp>
      <p:sp>
        <p:nvSpPr>
          <p:cNvPr id="20" name="TextBox 6      (向天歌演示原创作品：www.TopPPT.cn)"/>
          <p:cNvSpPr txBox="1"/>
          <p:nvPr/>
        </p:nvSpPr>
        <p:spPr>
          <a:xfrm>
            <a:off x="680085" y="375920"/>
            <a:ext cx="24815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Photoshop</a:t>
            </a:r>
            <a:r>
              <a:rPr lang="zh-CN" altLang="en-US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基础认知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  <p:bldP spid="7" grpId="0" bldLvl="0" animBg="1"/>
      <p:bldP spid="12" grpId="0" bldLvl="0" animBg="1"/>
      <p:bldP spid="13" grpId="0" bldLvl="0" animBg="1"/>
      <p:bldP spid="14" grpId="0" bldLvl="0" animBg="1"/>
      <p:bldP spid="15" grpId="0" bldLvl="0" animBg="1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7" name="组合 156"/>
          <p:cNvGrpSpPr/>
          <p:nvPr/>
        </p:nvGrpSpPr>
        <p:grpSpPr>
          <a:xfrm>
            <a:off x="8511938" y="5342211"/>
            <a:ext cx="435428" cy="435428"/>
            <a:chOff x="8533674" y="5262836"/>
            <a:chExt cx="435428" cy="435428"/>
          </a:xfrm>
          <a:solidFill>
            <a:srgbClr val="00AAB3"/>
          </a:solidFill>
        </p:grpSpPr>
        <p:sp>
          <p:nvSpPr>
            <p:cNvPr id="158" name="矩形: 圆角 28"/>
            <p:cNvSpPr/>
            <p:nvPr/>
          </p:nvSpPr>
          <p:spPr>
            <a:xfrm>
              <a:off x="8533674" y="5262836"/>
              <a:ext cx="435428" cy="435428"/>
            </a:xfrm>
            <a:prstGeom prst="roundRect">
              <a:avLst/>
            </a:prstGeom>
            <a:solidFill>
              <a:srgbClr val="21A3D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159" name="椭圆 17"/>
            <p:cNvSpPr/>
            <p:nvPr/>
          </p:nvSpPr>
          <p:spPr>
            <a:xfrm>
              <a:off x="8641423" y="5362849"/>
              <a:ext cx="219929" cy="235402"/>
            </a:xfrm>
            <a:custGeom>
              <a:avLst/>
              <a:gdLst>
                <a:gd name="connsiteX0" fmla="*/ 270013 w 315913"/>
                <a:gd name="connsiteY0" fmla="*/ 244475 h 338138"/>
                <a:gd name="connsiteX1" fmla="*/ 315913 w 315913"/>
                <a:gd name="connsiteY1" fmla="*/ 290647 h 338138"/>
                <a:gd name="connsiteX2" fmla="*/ 315913 w 315913"/>
                <a:gd name="connsiteY2" fmla="*/ 331542 h 338138"/>
                <a:gd name="connsiteX3" fmla="*/ 313290 w 315913"/>
                <a:gd name="connsiteY3" fmla="*/ 335500 h 338138"/>
                <a:gd name="connsiteX4" fmla="*/ 309356 w 315913"/>
                <a:gd name="connsiteY4" fmla="*/ 338138 h 338138"/>
                <a:gd name="connsiteX5" fmla="*/ 231982 w 315913"/>
                <a:gd name="connsiteY5" fmla="*/ 338138 h 338138"/>
                <a:gd name="connsiteX6" fmla="*/ 225425 w 315913"/>
                <a:gd name="connsiteY6" fmla="*/ 331542 h 338138"/>
                <a:gd name="connsiteX7" fmla="*/ 225425 w 315913"/>
                <a:gd name="connsiteY7" fmla="*/ 290647 h 338138"/>
                <a:gd name="connsiteX8" fmla="*/ 270013 w 315913"/>
                <a:gd name="connsiteY8" fmla="*/ 244475 h 338138"/>
                <a:gd name="connsiteX9" fmla="*/ 157956 w 315913"/>
                <a:gd name="connsiteY9" fmla="*/ 244475 h 338138"/>
                <a:gd name="connsiteX10" fmla="*/ 203200 w 315913"/>
                <a:gd name="connsiteY10" fmla="*/ 290647 h 338138"/>
                <a:gd name="connsiteX11" fmla="*/ 203200 w 315913"/>
                <a:gd name="connsiteY11" fmla="*/ 331542 h 338138"/>
                <a:gd name="connsiteX12" fmla="*/ 201869 w 315913"/>
                <a:gd name="connsiteY12" fmla="*/ 335500 h 338138"/>
                <a:gd name="connsiteX13" fmla="*/ 196546 w 315913"/>
                <a:gd name="connsiteY13" fmla="*/ 338138 h 338138"/>
                <a:gd name="connsiteX14" fmla="*/ 119365 w 315913"/>
                <a:gd name="connsiteY14" fmla="*/ 338138 h 338138"/>
                <a:gd name="connsiteX15" fmla="*/ 112712 w 315913"/>
                <a:gd name="connsiteY15" fmla="*/ 331542 h 338138"/>
                <a:gd name="connsiteX16" fmla="*/ 112712 w 315913"/>
                <a:gd name="connsiteY16" fmla="*/ 290647 h 338138"/>
                <a:gd name="connsiteX17" fmla="*/ 157956 w 315913"/>
                <a:gd name="connsiteY17" fmla="*/ 244475 h 338138"/>
                <a:gd name="connsiteX18" fmla="*/ 45900 w 315913"/>
                <a:gd name="connsiteY18" fmla="*/ 244475 h 338138"/>
                <a:gd name="connsiteX19" fmla="*/ 90488 w 315913"/>
                <a:gd name="connsiteY19" fmla="*/ 290647 h 338138"/>
                <a:gd name="connsiteX20" fmla="*/ 90488 w 315913"/>
                <a:gd name="connsiteY20" fmla="*/ 331542 h 338138"/>
                <a:gd name="connsiteX21" fmla="*/ 89176 w 315913"/>
                <a:gd name="connsiteY21" fmla="*/ 335500 h 338138"/>
                <a:gd name="connsiteX22" fmla="*/ 83931 w 315913"/>
                <a:gd name="connsiteY22" fmla="*/ 338138 h 338138"/>
                <a:gd name="connsiteX23" fmla="*/ 6557 w 315913"/>
                <a:gd name="connsiteY23" fmla="*/ 338138 h 338138"/>
                <a:gd name="connsiteX24" fmla="*/ 0 w 315913"/>
                <a:gd name="connsiteY24" fmla="*/ 331542 h 338138"/>
                <a:gd name="connsiteX25" fmla="*/ 0 w 315913"/>
                <a:gd name="connsiteY25" fmla="*/ 290647 h 338138"/>
                <a:gd name="connsiteX26" fmla="*/ 45900 w 315913"/>
                <a:gd name="connsiteY26" fmla="*/ 244475 h 338138"/>
                <a:gd name="connsiteX27" fmla="*/ 271463 w 315913"/>
                <a:gd name="connsiteY27" fmla="*/ 180975 h 338138"/>
                <a:gd name="connsiteX28" fmla="*/ 301625 w 315913"/>
                <a:gd name="connsiteY28" fmla="*/ 211138 h 338138"/>
                <a:gd name="connsiteX29" fmla="*/ 271463 w 315913"/>
                <a:gd name="connsiteY29" fmla="*/ 241300 h 338138"/>
                <a:gd name="connsiteX30" fmla="*/ 241300 w 315913"/>
                <a:gd name="connsiteY30" fmla="*/ 211138 h 338138"/>
                <a:gd name="connsiteX31" fmla="*/ 271463 w 315913"/>
                <a:gd name="connsiteY31" fmla="*/ 180975 h 338138"/>
                <a:gd name="connsiteX32" fmla="*/ 159420 w 315913"/>
                <a:gd name="connsiteY32" fmla="*/ 180975 h 338138"/>
                <a:gd name="connsiteX33" fmla="*/ 188912 w 315913"/>
                <a:gd name="connsiteY33" fmla="*/ 211138 h 338138"/>
                <a:gd name="connsiteX34" fmla="*/ 159420 w 315913"/>
                <a:gd name="connsiteY34" fmla="*/ 241300 h 338138"/>
                <a:gd name="connsiteX35" fmla="*/ 128587 w 315913"/>
                <a:gd name="connsiteY35" fmla="*/ 211138 h 338138"/>
                <a:gd name="connsiteX36" fmla="*/ 159420 w 315913"/>
                <a:gd name="connsiteY36" fmla="*/ 180975 h 338138"/>
                <a:gd name="connsiteX37" fmla="*/ 46038 w 315913"/>
                <a:gd name="connsiteY37" fmla="*/ 180975 h 338138"/>
                <a:gd name="connsiteX38" fmla="*/ 76201 w 315913"/>
                <a:gd name="connsiteY38" fmla="*/ 211138 h 338138"/>
                <a:gd name="connsiteX39" fmla="*/ 46038 w 315913"/>
                <a:gd name="connsiteY39" fmla="*/ 241301 h 338138"/>
                <a:gd name="connsiteX40" fmla="*/ 15875 w 315913"/>
                <a:gd name="connsiteY40" fmla="*/ 211138 h 338138"/>
                <a:gd name="connsiteX41" fmla="*/ 46038 w 315913"/>
                <a:gd name="connsiteY41" fmla="*/ 180975 h 338138"/>
                <a:gd name="connsiteX42" fmla="*/ 270005 w 315913"/>
                <a:gd name="connsiteY42" fmla="*/ 77788 h 338138"/>
                <a:gd name="connsiteX43" fmla="*/ 238125 w 315913"/>
                <a:gd name="connsiteY43" fmla="*/ 109792 h 338138"/>
                <a:gd name="connsiteX44" fmla="*/ 238125 w 315913"/>
                <a:gd name="connsiteY44" fmla="*/ 144463 h 338138"/>
                <a:gd name="connsiteX45" fmla="*/ 303213 w 315913"/>
                <a:gd name="connsiteY45" fmla="*/ 144463 h 338138"/>
                <a:gd name="connsiteX46" fmla="*/ 303213 w 315913"/>
                <a:gd name="connsiteY46" fmla="*/ 109792 h 338138"/>
                <a:gd name="connsiteX47" fmla="*/ 270005 w 315913"/>
                <a:gd name="connsiteY47" fmla="*/ 77788 h 338138"/>
                <a:gd name="connsiteX48" fmla="*/ 270013 w 315913"/>
                <a:gd name="connsiteY48" fmla="*/ 65088 h 338138"/>
                <a:gd name="connsiteX49" fmla="*/ 315913 w 315913"/>
                <a:gd name="connsiteY49" fmla="*/ 109941 h 338138"/>
                <a:gd name="connsiteX50" fmla="*/ 315913 w 315913"/>
                <a:gd name="connsiteY50" fmla="*/ 150836 h 338138"/>
                <a:gd name="connsiteX51" fmla="*/ 313290 w 315913"/>
                <a:gd name="connsiteY51" fmla="*/ 156113 h 338138"/>
                <a:gd name="connsiteX52" fmla="*/ 309356 w 315913"/>
                <a:gd name="connsiteY52" fmla="*/ 158751 h 338138"/>
                <a:gd name="connsiteX53" fmla="*/ 231982 w 315913"/>
                <a:gd name="connsiteY53" fmla="*/ 158751 h 338138"/>
                <a:gd name="connsiteX54" fmla="*/ 225425 w 315913"/>
                <a:gd name="connsiteY54" fmla="*/ 150836 h 338138"/>
                <a:gd name="connsiteX55" fmla="*/ 225425 w 315913"/>
                <a:gd name="connsiteY55" fmla="*/ 109941 h 338138"/>
                <a:gd name="connsiteX56" fmla="*/ 270013 w 315913"/>
                <a:gd name="connsiteY56" fmla="*/ 65088 h 338138"/>
                <a:gd name="connsiteX57" fmla="*/ 157956 w 315913"/>
                <a:gd name="connsiteY57" fmla="*/ 65088 h 338138"/>
                <a:gd name="connsiteX58" fmla="*/ 203200 w 315913"/>
                <a:gd name="connsiteY58" fmla="*/ 109941 h 338138"/>
                <a:gd name="connsiteX59" fmla="*/ 203200 w 315913"/>
                <a:gd name="connsiteY59" fmla="*/ 150836 h 338138"/>
                <a:gd name="connsiteX60" fmla="*/ 201869 w 315913"/>
                <a:gd name="connsiteY60" fmla="*/ 156113 h 338138"/>
                <a:gd name="connsiteX61" fmla="*/ 196546 w 315913"/>
                <a:gd name="connsiteY61" fmla="*/ 158751 h 338138"/>
                <a:gd name="connsiteX62" fmla="*/ 119365 w 315913"/>
                <a:gd name="connsiteY62" fmla="*/ 158751 h 338138"/>
                <a:gd name="connsiteX63" fmla="*/ 112712 w 315913"/>
                <a:gd name="connsiteY63" fmla="*/ 150836 h 338138"/>
                <a:gd name="connsiteX64" fmla="*/ 112712 w 315913"/>
                <a:gd name="connsiteY64" fmla="*/ 109941 h 338138"/>
                <a:gd name="connsiteX65" fmla="*/ 157956 w 315913"/>
                <a:gd name="connsiteY65" fmla="*/ 65088 h 338138"/>
                <a:gd name="connsiteX66" fmla="*/ 45900 w 315913"/>
                <a:gd name="connsiteY66" fmla="*/ 65088 h 338138"/>
                <a:gd name="connsiteX67" fmla="*/ 90488 w 315913"/>
                <a:gd name="connsiteY67" fmla="*/ 109941 h 338138"/>
                <a:gd name="connsiteX68" fmla="*/ 90488 w 315913"/>
                <a:gd name="connsiteY68" fmla="*/ 150836 h 338138"/>
                <a:gd name="connsiteX69" fmla="*/ 89176 w 315913"/>
                <a:gd name="connsiteY69" fmla="*/ 156113 h 338138"/>
                <a:gd name="connsiteX70" fmla="*/ 83931 w 315913"/>
                <a:gd name="connsiteY70" fmla="*/ 158751 h 338138"/>
                <a:gd name="connsiteX71" fmla="*/ 6557 w 315913"/>
                <a:gd name="connsiteY71" fmla="*/ 158751 h 338138"/>
                <a:gd name="connsiteX72" fmla="*/ 0 w 315913"/>
                <a:gd name="connsiteY72" fmla="*/ 150836 h 338138"/>
                <a:gd name="connsiteX73" fmla="*/ 0 w 315913"/>
                <a:gd name="connsiteY73" fmla="*/ 109941 h 338138"/>
                <a:gd name="connsiteX74" fmla="*/ 45900 w 315913"/>
                <a:gd name="connsiteY74" fmla="*/ 65088 h 338138"/>
                <a:gd name="connsiteX75" fmla="*/ 270669 w 315913"/>
                <a:gd name="connsiteY75" fmla="*/ 14288 h 338138"/>
                <a:gd name="connsiteX76" fmla="*/ 254000 w 315913"/>
                <a:gd name="connsiteY76" fmla="*/ 30957 h 338138"/>
                <a:gd name="connsiteX77" fmla="*/ 270669 w 315913"/>
                <a:gd name="connsiteY77" fmla="*/ 47626 h 338138"/>
                <a:gd name="connsiteX78" fmla="*/ 287338 w 315913"/>
                <a:gd name="connsiteY78" fmla="*/ 30957 h 338138"/>
                <a:gd name="connsiteX79" fmla="*/ 270669 w 315913"/>
                <a:gd name="connsiteY79" fmla="*/ 14288 h 338138"/>
                <a:gd name="connsiteX80" fmla="*/ 271463 w 315913"/>
                <a:gd name="connsiteY80" fmla="*/ 0 h 338138"/>
                <a:gd name="connsiteX81" fmla="*/ 301625 w 315913"/>
                <a:gd name="connsiteY81" fmla="*/ 30957 h 338138"/>
                <a:gd name="connsiteX82" fmla="*/ 271463 w 315913"/>
                <a:gd name="connsiteY82" fmla="*/ 61913 h 338138"/>
                <a:gd name="connsiteX83" fmla="*/ 241300 w 315913"/>
                <a:gd name="connsiteY83" fmla="*/ 30957 h 338138"/>
                <a:gd name="connsiteX84" fmla="*/ 271463 w 315913"/>
                <a:gd name="connsiteY84" fmla="*/ 0 h 338138"/>
                <a:gd name="connsiteX85" fmla="*/ 159420 w 315913"/>
                <a:gd name="connsiteY85" fmla="*/ 0 h 338138"/>
                <a:gd name="connsiteX86" fmla="*/ 188912 w 315913"/>
                <a:gd name="connsiteY86" fmla="*/ 30957 h 338138"/>
                <a:gd name="connsiteX87" fmla="*/ 159420 w 315913"/>
                <a:gd name="connsiteY87" fmla="*/ 61913 h 338138"/>
                <a:gd name="connsiteX88" fmla="*/ 128587 w 315913"/>
                <a:gd name="connsiteY88" fmla="*/ 30957 h 338138"/>
                <a:gd name="connsiteX89" fmla="*/ 159420 w 315913"/>
                <a:gd name="connsiteY89" fmla="*/ 0 h 338138"/>
                <a:gd name="connsiteX90" fmla="*/ 46037 w 315913"/>
                <a:gd name="connsiteY90" fmla="*/ 0 h 338138"/>
                <a:gd name="connsiteX91" fmla="*/ 76200 w 315913"/>
                <a:gd name="connsiteY91" fmla="*/ 30957 h 338138"/>
                <a:gd name="connsiteX92" fmla="*/ 46037 w 315913"/>
                <a:gd name="connsiteY92" fmla="*/ 61913 h 338138"/>
                <a:gd name="connsiteX93" fmla="*/ 15875 w 315913"/>
                <a:gd name="connsiteY93" fmla="*/ 30957 h 338138"/>
                <a:gd name="connsiteX94" fmla="*/ 46037 w 315913"/>
                <a:gd name="connsiteY94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315913" h="338138">
                  <a:moveTo>
                    <a:pt x="270013" y="244475"/>
                  </a:moveTo>
                  <a:cubicBezTo>
                    <a:pt x="294930" y="244475"/>
                    <a:pt x="315913" y="265582"/>
                    <a:pt x="315913" y="290647"/>
                  </a:cubicBezTo>
                  <a:cubicBezTo>
                    <a:pt x="315913" y="290647"/>
                    <a:pt x="315913" y="290647"/>
                    <a:pt x="315913" y="331542"/>
                  </a:cubicBezTo>
                  <a:cubicBezTo>
                    <a:pt x="315913" y="332861"/>
                    <a:pt x="314602" y="335500"/>
                    <a:pt x="313290" y="335500"/>
                  </a:cubicBezTo>
                  <a:cubicBezTo>
                    <a:pt x="313290" y="336819"/>
                    <a:pt x="310667" y="338138"/>
                    <a:pt x="309356" y="338138"/>
                  </a:cubicBezTo>
                  <a:cubicBezTo>
                    <a:pt x="309356" y="338138"/>
                    <a:pt x="309356" y="338138"/>
                    <a:pt x="231982" y="338138"/>
                  </a:cubicBezTo>
                  <a:cubicBezTo>
                    <a:pt x="228048" y="338138"/>
                    <a:pt x="225425" y="335500"/>
                    <a:pt x="225425" y="331542"/>
                  </a:cubicBezTo>
                  <a:cubicBezTo>
                    <a:pt x="225425" y="331542"/>
                    <a:pt x="225425" y="331542"/>
                    <a:pt x="225425" y="290647"/>
                  </a:cubicBezTo>
                  <a:cubicBezTo>
                    <a:pt x="225425" y="265582"/>
                    <a:pt x="246408" y="244475"/>
                    <a:pt x="270013" y="244475"/>
                  </a:cubicBezTo>
                  <a:close/>
                  <a:moveTo>
                    <a:pt x="157956" y="244475"/>
                  </a:moveTo>
                  <a:cubicBezTo>
                    <a:pt x="183239" y="244475"/>
                    <a:pt x="203200" y="265582"/>
                    <a:pt x="203200" y="290647"/>
                  </a:cubicBezTo>
                  <a:cubicBezTo>
                    <a:pt x="203200" y="290647"/>
                    <a:pt x="203200" y="290647"/>
                    <a:pt x="203200" y="331542"/>
                  </a:cubicBezTo>
                  <a:cubicBezTo>
                    <a:pt x="203200" y="332861"/>
                    <a:pt x="203200" y="335500"/>
                    <a:pt x="201869" y="335500"/>
                  </a:cubicBezTo>
                  <a:cubicBezTo>
                    <a:pt x="200538" y="336819"/>
                    <a:pt x="199208" y="338138"/>
                    <a:pt x="196546" y="338138"/>
                  </a:cubicBezTo>
                  <a:cubicBezTo>
                    <a:pt x="196546" y="338138"/>
                    <a:pt x="196546" y="338138"/>
                    <a:pt x="119365" y="338138"/>
                  </a:cubicBezTo>
                  <a:cubicBezTo>
                    <a:pt x="115373" y="338138"/>
                    <a:pt x="112712" y="335500"/>
                    <a:pt x="112712" y="331542"/>
                  </a:cubicBezTo>
                  <a:cubicBezTo>
                    <a:pt x="112712" y="331542"/>
                    <a:pt x="112712" y="331542"/>
                    <a:pt x="112712" y="290647"/>
                  </a:cubicBezTo>
                  <a:cubicBezTo>
                    <a:pt x="112712" y="265582"/>
                    <a:pt x="132672" y="244475"/>
                    <a:pt x="157956" y="244475"/>
                  </a:cubicBezTo>
                  <a:close/>
                  <a:moveTo>
                    <a:pt x="45900" y="244475"/>
                  </a:moveTo>
                  <a:cubicBezTo>
                    <a:pt x="69505" y="244475"/>
                    <a:pt x="90488" y="265582"/>
                    <a:pt x="90488" y="290647"/>
                  </a:cubicBezTo>
                  <a:cubicBezTo>
                    <a:pt x="90488" y="290647"/>
                    <a:pt x="90488" y="290647"/>
                    <a:pt x="90488" y="331542"/>
                  </a:cubicBezTo>
                  <a:cubicBezTo>
                    <a:pt x="90488" y="332861"/>
                    <a:pt x="90488" y="335500"/>
                    <a:pt x="89176" y="335500"/>
                  </a:cubicBezTo>
                  <a:cubicBezTo>
                    <a:pt x="87865" y="336819"/>
                    <a:pt x="85242" y="338138"/>
                    <a:pt x="83931" y="338138"/>
                  </a:cubicBezTo>
                  <a:cubicBezTo>
                    <a:pt x="83931" y="338138"/>
                    <a:pt x="83931" y="338138"/>
                    <a:pt x="6557" y="338138"/>
                  </a:cubicBezTo>
                  <a:cubicBezTo>
                    <a:pt x="3934" y="338138"/>
                    <a:pt x="0" y="335500"/>
                    <a:pt x="0" y="331542"/>
                  </a:cubicBezTo>
                  <a:cubicBezTo>
                    <a:pt x="0" y="331542"/>
                    <a:pt x="0" y="331542"/>
                    <a:pt x="0" y="290647"/>
                  </a:cubicBezTo>
                  <a:cubicBezTo>
                    <a:pt x="0" y="265582"/>
                    <a:pt x="20983" y="244475"/>
                    <a:pt x="45900" y="244475"/>
                  </a:cubicBezTo>
                  <a:close/>
                  <a:moveTo>
                    <a:pt x="271463" y="180975"/>
                  </a:moveTo>
                  <a:cubicBezTo>
                    <a:pt x="287200" y="180975"/>
                    <a:pt x="301625" y="194089"/>
                    <a:pt x="301625" y="211138"/>
                  </a:cubicBezTo>
                  <a:cubicBezTo>
                    <a:pt x="301625" y="228186"/>
                    <a:pt x="287200" y="241300"/>
                    <a:pt x="271463" y="241300"/>
                  </a:cubicBezTo>
                  <a:cubicBezTo>
                    <a:pt x="254414" y="241300"/>
                    <a:pt x="241300" y="228186"/>
                    <a:pt x="241300" y="211138"/>
                  </a:cubicBezTo>
                  <a:cubicBezTo>
                    <a:pt x="241300" y="194089"/>
                    <a:pt x="254414" y="180975"/>
                    <a:pt x="271463" y="180975"/>
                  </a:cubicBezTo>
                  <a:close/>
                  <a:moveTo>
                    <a:pt x="159420" y="180975"/>
                  </a:moveTo>
                  <a:cubicBezTo>
                    <a:pt x="175506" y="180975"/>
                    <a:pt x="188912" y="194089"/>
                    <a:pt x="188912" y="211138"/>
                  </a:cubicBezTo>
                  <a:cubicBezTo>
                    <a:pt x="188912" y="228186"/>
                    <a:pt x="175506" y="241300"/>
                    <a:pt x="159420" y="241300"/>
                  </a:cubicBezTo>
                  <a:cubicBezTo>
                    <a:pt x="141992" y="241300"/>
                    <a:pt x="128587" y="228186"/>
                    <a:pt x="128587" y="211138"/>
                  </a:cubicBezTo>
                  <a:cubicBezTo>
                    <a:pt x="128587" y="194089"/>
                    <a:pt x="141992" y="180975"/>
                    <a:pt x="159420" y="180975"/>
                  </a:cubicBezTo>
                  <a:close/>
                  <a:moveTo>
                    <a:pt x="46038" y="180975"/>
                  </a:moveTo>
                  <a:cubicBezTo>
                    <a:pt x="62697" y="180975"/>
                    <a:pt x="76201" y="194479"/>
                    <a:pt x="76201" y="211138"/>
                  </a:cubicBezTo>
                  <a:cubicBezTo>
                    <a:pt x="76201" y="227797"/>
                    <a:pt x="62697" y="241301"/>
                    <a:pt x="46038" y="241301"/>
                  </a:cubicBezTo>
                  <a:cubicBezTo>
                    <a:pt x="29379" y="241301"/>
                    <a:pt x="15875" y="227797"/>
                    <a:pt x="15875" y="211138"/>
                  </a:cubicBezTo>
                  <a:cubicBezTo>
                    <a:pt x="15875" y="194479"/>
                    <a:pt x="29379" y="180975"/>
                    <a:pt x="46038" y="180975"/>
                  </a:cubicBezTo>
                  <a:close/>
                  <a:moveTo>
                    <a:pt x="270005" y="77788"/>
                  </a:moveTo>
                  <a:cubicBezTo>
                    <a:pt x="252736" y="77788"/>
                    <a:pt x="238125" y="92457"/>
                    <a:pt x="238125" y="109792"/>
                  </a:cubicBezTo>
                  <a:cubicBezTo>
                    <a:pt x="238125" y="109792"/>
                    <a:pt x="238125" y="109792"/>
                    <a:pt x="238125" y="144463"/>
                  </a:cubicBezTo>
                  <a:cubicBezTo>
                    <a:pt x="238125" y="144463"/>
                    <a:pt x="238125" y="144463"/>
                    <a:pt x="303213" y="144463"/>
                  </a:cubicBezTo>
                  <a:lnTo>
                    <a:pt x="303213" y="109792"/>
                  </a:lnTo>
                  <a:cubicBezTo>
                    <a:pt x="303213" y="92457"/>
                    <a:pt x="288602" y="77788"/>
                    <a:pt x="270005" y="77788"/>
                  </a:cubicBezTo>
                  <a:close/>
                  <a:moveTo>
                    <a:pt x="270013" y="65088"/>
                  </a:moveTo>
                  <a:cubicBezTo>
                    <a:pt x="294930" y="65088"/>
                    <a:pt x="315913" y="84876"/>
                    <a:pt x="315913" y="109941"/>
                  </a:cubicBezTo>
                  <a:cubicBezTo>
                    <a:pt x="315913" y="109941"/>
                    <a:pt x="315913" y="109941"/>
                    <a:pt x="315913" y="150836"/>
                  </a:cubicBezTo>
                  <a:cubicBezTo>
                    <a:pt x="315913" y="153474"/>
                    <a:pt x="314602" y="154794"/>
                    <a:pt x="313290" y="156113"/>
                  </a:cubicBezTo>
                  <a:cubicBezTo>
                    <a:pt x="313290" y="157432"/>
                    <a:pt x="310667" y="158751"/>
                    <a:pt x="309356" y="158751"/>
                  </a:cubicBezTo>
                  <a:cubicBezTo>
                    <a:pt x="309356" y="158751"/>
                    <a:pt x="309356" y="158751"/>
                    <a:pt x="231982" y="158751"/>
                  </a:cubicBezTo>
                  <a:cubicBezTo>
                    <a:pt x="228048" y="158751"/>
                    <a:pt x="225425" y="154794"/>
                    <a:pt x="225425" y="150836"/>
                  </a:cubicBezTo>
                  <a:cubicBezTo>
                    <a:pt x="225425" y="150836"/>
                    <a:pt x="225425" y="150836"/>
                    <a:pt x="225425" y="109941"/>
                  </a:cubicBezTo>
                  <a:cubicBezTo>
                    <a:pt x="225425" y="84876"/>
                    <a:pt x="246408" y="65088"/>
                    <a:pt x="270013" y="65088"/>
                  </a:cubicBezTo>
                  <a:close/>
                  <a:moveTo>
                    <a:pt x="157956" y="65088"/>
                  </a:moveTo>
                  <a:cubicBezTo>
                    <a:pt x="183239" y="65088"/>
                    <a:pt x="203200" y="84876"/>
                    <a:pt x="203200" y="109941"/>
                  </a:cubicBezTo>
                  <a:cubicBezTo>
                    <a:pt x="203200" y="109941"/>
                    <a:pt x="203200" y="109941"/>
                    <a:pt x="203200" y="150836"/>
                  </a:cubicBezTo>
                  <a:cubicBezTo>
                    <a:pt x="203200" y="153474"/>
                    <a:pt x="203200" y="154794"/>
                    <a:pt x="201869" y="156113"/>
                  </a:cubicBezTo>
                  <a:cubicBezTo>
                    <a:pt x="200538" y="157432"/>
                    <a:pt x="199208" y="158751"/>
                    <a:pt x="196546" y="158751"/>
                  </a:cubicBezTo>
                  <a:cubicBezTo>
                    <a:pt x="196546" y="158751"/>
                    <a:pt x="196546" y="158751"/>
                    <a:pt x="119365" y="158751"/>
                  </a:cubicBezTo>
                  <a:cubicBezTo>
                    <a:pt x="115373" y="158751"/>
                    <a:pt x="112712" y="154794"/>
                    <a:pt x="112712" y="150836"/>
                  </a:cubicBezTo>
                  <a:cubicBezTo>
                    <a:pt x="112712" y="150836"/>
                    <a:pt x="112712" y="150836"/>
                    <a:pt x="112712" y="109941"/>
                  </a:cubicBezTo>
                  <a:cubicBezTo>
                    <a:pt x="112712" y="84876"/>
                    <a:pt x="132672" y="65088"/>
                    <a:pt x="157956" y="65088"/>
                  </a:cubicBezTo>
                  <a:close/>
                  <a:moveTo>
                    <a:pt x="45900" y="65088"/>
                  </a:moveTo>
                  <a:cubicBezTo>
                    <a:pt x="69505" y="65088"/>
                    <a:pt x="90488" y="84876"/>
                    <a:pt x="90488" y="109941"/>
                  </a:cubicBezTo>
                  <a:cubicBezTo>
                    <a:pt x="90488" y="109941"/>
                    <a:pt x="90488" y="109941"/>
                    <a:pt x="90488" y="150836"/>
                  </a:cubicBezTo>
                  <a:cubicBezTo>
                    <a:pt x="90488" y="153474"/>
                    <a:pt x="90488" y="154794"/>
                    <a:pt x="89176" y="156113"/>
                  </a:cubicBezTo>
                  <a:cubicBezTo>
                    <a:pt x="87865" y="157432"/>
                    <a:pt x="85242" y="158751"/>
                    <a:pt x="83931" y="158751"/>
                  </a:cubicBezTo>
                  <a:cubicBezTo>
                    <a:pt x="83931" y="158751"/>
                    <a:pt x="83931" y="158751"/>
                    <a:pt x="6557" y="158751"/>
                  </a:cubicBezTo>
                  <a:cubicBezTo>
                    <a:pt x="3934" y="158751"/>
                    <a:pt x="0" y="154794"/>
                    <a:pt x="0" y="150836"/>
                  </a:cubicBezTo>
                  <a:cubicBezTo>
                    <a:pt x="0" y="150836"/>
                    <a:pt x="0" y="150836"/>
                    <a:pt x="0" y="109941"/>
                  </a:cubicBezTo>
                  <a:cubicBezTo>
                    <a:pt x="0" y="84876"/>
                    <a:pt x="20983" y="65088"/>
                    <a:pt x="45900" y="65088"/>
                  </a:cubicBezTo>
                  <a:close/>
                  <a:moveTo>
                    <a:pt x="270669" y="14288"/>
                  </a:moveTo>
                  <a:cubicBezTo>
                    <a:pt x="261463" y="14288"/>
                    <a:pt x="254000" y="21751"/>
                    <a:pt x="254000" y="30957"/>
                  </a:cubicBezTo>
                  <a:cubicBezTo>
                    <a:pt x="254000" y="40163"/>
                    <a:pt x="261463" y="47626"/>
                    <a:pt x="270669" y="47626"/>
                  </a:cubicBezTo>
                  <a:cubicBezTo>
                    <a:pt x="279875" y="47626"/>
                    <a:pt x="287338" y="40163"/>
                    <a:pt x="287338" y="30957"/>
                  </a:cubicBezTo>
                  <a:cubicBezTo>
                    <a:pt x="287338" y="21751"/>
                    <a:pt x="279875" y="14288"/>
                    <a:pt x="270669" y="14288"/>
                  </a:cubicBezTo>
                  <a:close/>
                  <a:moveTo>
                    <a:pt x="271463" y="0"/>
                  </a:moveTo>
                  <a:cubicBezTo>
                    <a:pt x="287200" y="0"/>
                    <a:pt x="301625" y="13459"/>
                    <a:pt x="301625" y="30957"/>
                  </a:cubicBezTo>
                  <a:cubicBezTo>
                    <a:pt x="301625" y="48454"/>
                    <a:pt x="287200" y="61913"/>
                    <a:pt x="271463" y="61913"/>
                  </a:cubicBezTo>
                  <a:cubicBezTo>
                    <a:pt x="254414" y="61913"/>
                    <a:pt x="241300" y="48454"/>
                    <a:pt x="241300" y="30957"/>
                  </a:cubicBezTo>
                  <a:cubicBezTo>
                    <a:pt x="241300" y="13459"/>
                    <a:pt x="254414" y="0"/>
                    <a:pt x="271463" y="0"/>
                  </a:cubicBezTo>
                  <a:close/>
                  <a:moveTo>
                    <a:pt x="159420" y="0"/>
                  </a:moveTo>
                  <a:cubicBezTo>
                    <a:pt x="175506" y="0"/>
                    <a:pt x="188912" y="13459"/>
                    <a:pt x="188912" y="30957"/>
                  </a:cubicBezTo>
                  <a:cubicBezTo>
                    <a:pt x="188912" y="48454"/>
                    <a:pt x="175506" y="61913"/>
                    <a:pt x="159420" y="61913"/>
                  </a:cubicBezTo>
                  <a:cubicBezTo>
                    <a:pt x="141992" y="61913"/>
                    <a:pt x="128587" y="48454"/>
                    <a:pt x="128587" y="30957"/>
                  </a:cubicBezTo>
                  <a:cubicBezTo>
                    <a:pt x="128587" y="13459"/>
                    <a:pt x="141992" y="0"/>
                    <a:pt x="159420" y="0"/>
                  </a:cubicBezTo>
                  <a:close/>
                  <a:moveTo>
                    <a:pt x="46037" y="0"/>
                  </a:moveTo>
                  <a:cubicBezTo>
                    <a:pt x="63086" y="0"/>
                    <a:pt x="76200" y="13459"/>
                    <a:pt x="76200" y="30957"/>
                  </a:cubicBezTo>
                  <a:cubicBezTo>
                    <a:pt x="76200" y="48454"/>
                    <a:pt x="63086" y="61913"/>
                    <a:pt x="46037" y="61913"/>
                  </a:cubicBezTo>
                  <a:cubicBezTo>
                    <a:pt x="28989" y="61913"/>
                    <a:pt x="15875" y="48454"/>
                    <a:pt x="15875" y="30957"/>
                  </a:cubicBezTo>
                  <a:cubicBezTo>
                    <a:pt x="15875" y="13459"/>
                    <a:pt x="28989" y="0"/>
                    <a:pt x="4603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sp>
        <p:nvSpPr>
          <p:cNvPr id="3" name="矩形 2"/>
          <p:cNvSpPr/>
          <p:nvPr/>
        </p:nvSpPr>
        <p:spPr>
          <a:xfrm>
            <a:off x="906952" y="2016852"/>
            <a:ext cx="10080625" cy="3056164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rgbClr val="DDDDDD">
              <a:shade val="50000"/>
            </a:srgbClr>
          </a:lnRef>
          <a:fillRef idx="1">
            <a:srgbClr val="DDDDDD"/>
          </a:fillRef>
          <a:effectRef idx="0">
            <a:srgbClr val="DDDDDD"/>
          </a:effectRef>
          <a:fontRef idx="minor">
            <a:sysClr val="window" lastClr="FFFFFF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" name="椭圆 1"/>
          <p:cNvSpPr/>
          <p:nvPr/>
        </p:nvSpPr>
        <p:spPr>
          <a:xfrm rot="16741234">
            <a:off x="583716" y="2694728"/>
            <a:ext cx="105246" cy="10524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5" name="椭圆 144"/>
          <p:cNvSpPr/>
          <p:nvPr/>
        </p:nvSpPr>
        <p:spPr>
          <a:xfrm rot="16741234" flipH="1">
            <a:off x="11427791" y="5957207"/>
            <a:ext cx="97129" cy="97129"/>
          </a:xfrm>
          <a:prstGeom prst="ellipse">
            <a:avLst/>
          </a:prstGeom>
          <a:solidFill>
            <a:srgbClr val="F7F7F7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6" name="椭圆 145"/>
          <p:cNvSpPr/>
          <p:nvPr/>
        </p:nvSpPr>
        <p:spPr>
          <a:xfrm rot="16741234" flipH="1">
            <a:off x="11338226" y="4920731"/>
            <a:ext cx="105246" cy="10524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7" name="椭圆 146"/>
          <p:cNvSpPr/>
          <p:nvPr/>
        </p:nvSpPr>
        <p:spPr>
          <a:xfrm rot="16741234" flipH="1">
            <a:off x="11242952" y="5528640"/>
            <a:ext cx="105246" cy="10524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8" name="矩形 147"/>
          <p:cNvSpPr/>
          <p:nvPr/>
        </p:nvSpPr>
        <p:spPr>
          <a:xfrm>
            <a:off x="1033952" y="2143852"/>
            <a:ext cx="10080625" cy="305616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49" name="矩形: 圆角 3"/>
          <p:cNvSpPr/>
          <p:nvPr/>
        </p:nvSpPr>
        <p:spPr>
          <a:xfrm>
            <a:off x="9027921" y="5342211"/>
            <a:ext cx="435428" cy="435428"/>
          </a:xfrm>
          <a:prstGeom prst="roundRect">
            <a:avLst/>
          </a:prstGeom>
          <a:solidFill>
            <a:srgbClr val="21A3D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0" name="椭圆 4"/>
          <p:cNvSpPr/>
          <p:nvPr/>
        </p:nvSpPr>
        <p:spPr>
          <a:xfrm>
            <a:off x="9127934" y="5442224"/>
            <a:ext cx="235402" cy="235401"/>
          </a:xfrm>
          <a:custGeom>
            <a:avLst/>
            <a:gdLst>
              <a:gd name="connsiteX0" fmla="*/ 199497 w 331788"/>
              <a:gd name="connsiteY0" fmla="*/ 265112 h 331787"/>
              <a:gd name="connsiteX1" fmla="*/ 209798 w 331788"/>
              <a:gd name="connsiteY1" fmla="*/ 279217 h 331787"/>
              <a:gd name="connsiteX2" fmla="*/ 238126 w 331788"/>
              <a:gd name="connsiteY2" fmla="*/ 315118 h 331787"/>
              <a:gd name="connsiteX3" fmla="*/ 166018 w 331788"/>
              <a:gd name="connsiteY3" fmla="*/ 331787 h 331787"/>
              <a:gd name="connsiteX4" fmla="*/ 122238 w 331788"/>
              <a:gd name="connsiteY4" fmla="*/ 325376 h 331787"/>
              <a:gd name="connsiteX5" fmla="*/ 199497 w 331788"/>
              <a:gd name="connsiteY5" fmla="*/ 265112 h 331787"/>
              <a:gd name="connsiteX6" fmla="*/ 190500 w 331788"/>
              <a:gd name="connsiteY6" fmla="*/ 228600 h 331787"/>
              <a:gd name="connsiteX7" fmla="*/ 201490 w 331788"/>
              <a:gd name="connsiteY7" fmla="*/ 228600 h 331787"/>
              <a:gd name="connsiteX8" fmla="*/ 206375 w 331788"/>
              <a:gd name="connsiteY8" fmla="*/ 236394 h 331787"/>
              <a:gd name="connsiteX9" fmla="*/ 200269 w 331788"/>
              <a:gd name="connsiteY9" fmla="*/ 242888 h 331787"/>
              <a:gd name="connsiteX10" fmla="*/ 190500 w 331788"/>
              <a:gd name="connsiteY10" fmla="*/ 228600 h 331787"/>
              <a:gd name="connsiteX11" fmla="*/ 146452 w 331788"/>
              <a:gd name="connsiteY11" fmla="*/ 228600 h 331787"/>
              <a:gd name="connsiteX12" fmla="*/ 164590 w 331788"/>
              <a:gd name="connsiteY12" fmla="*/ 229897 h 331787"/>
              <a:gd name="connsiteX13" fmla="*/ 165885 w 331788"/>
              <a:gd name="connsiteY13" fmla="*/ 229897 h 331787"/>
              <a:gd name="connsiteX14" fmla="*/ 173659 w 331788"/>
              <a:gd name="connsiteY14" fmla="*/ 229897 h 331787"/>
              <a:gd name="connsiteX15" fmla="*/ 190501 w 331788"/>
              <a:gd name="connsiteY15" fmla="*/ 253240 h 331787"/>
              <a:gd name="connsiteX16" fmla="*/ 103699 w 331788"/>
              <a:gd name="connsiteY16" fmla="*/ 320675 h 331787"/>
              <a:gd name="connsiteX17" fmla="*/ 77788 w 331788"/>
              <a:gd name="connsiteY17" fmla="*/ 306410 h 331787"/>
              <a:gd name="connsiteX18" fmla="*/ 112768 w 331788"/>
              <a:gd name="connsiteY18" fmla="*/ 244162 h 331787"/>
              <a:gd name="connsiteX19" fmla="*/ 121837 w 331788"/>
              <a:gd name="connsiteY19" fmla="*/ 245459 h 331787"/>
              <a:gd name="connsiteX20" fmla="*/ 146452 w 331788"/>
              <a:gd name="connsiteY20" fmla="*/ 228600 h 331787"/>
              <a:gd name="connsiteX21" fmla="*/ 323851 w 331788"/>
              <a:gd name="connsiteY21" fmla="*/ 217487 h 331787"/>
              <a:gd name="connsiteX22" fmla="*/ 249631 w 331788"/>
              <a:gd name="connsiteY22" fmla="*/ 307975 h 331787"/>
              <a:gd name="connsiteX23" fmla="*/ 207963 w 331788"/>
              <a:gd name="connsiteY23" fmla="*/ 253682 h 331787"/>
              <a:gd name="connsiteX24" fmla="*/ 218380 w 331788"/>
              <a:gd name="connsiteY24" fmla="*/ 243341 h 331787"/>
              <a:gd name="connsiteX25" fmla="*/ 227495 w 331788"/>
              <a:gd name="connsiteY25" fmla="*/ 244634 h 331787"/>
              <a:gd name="connsiteX26" fmla="*/ 253537 w 331788"/>
              <a:gd name="connsiteY26" fmla="*/ 225243 h 331787"/>
              <a:gd name="connsiteX27" fmla="*/ 323851 w 331788"/>
              <a:gd name="connsiteY27" fmla="*/ 217487 h 331787"/>
              <a:gd name="connsiteX28" fmla="*/ 3175 w 331788"/>
              <a:gd name="connsiteY28" fmla="*/ 196850 h 331787"/>
              <a:gd name="connsiteX29" fmla="*/ 93642 w 331788"/>
              <a:gd name="connsiteY29" fmla="*/ 222902 h 331787"/>
              <a:gd name="connsiteX30" fmla="*/ 100013 w 331788"/>
              <a:gd name="connsiteY30" fmla="*/ 235927 h 331787"/>
              <a:gd name="connsiteX31" fmla="*/ 65610 w 331788"/>
              <a:gd name="connsiteY31" fmla="*/ 298450 h 331787"/>
              <a:gd name="connsiteX32" fmla="*/ 3175 w 331788"/>
              <a:gd name="connsiteY32" fmla="*/ 196850 h 331787"/>
              <a:gd name="connsiteX33" fmla="*/ 146517 w 331788"/>
              <a:gd name="connsiteY33" fmla="*/ 192087 h 331787"/>
              <a:gd name="connsiteX34" fmla="*/ 163513 w 331788"/>
              <a:gd name="connsiteY34" fmla="*/ 215900 h 331787"/>
              <a:gd name="connsiteX35" fmla="*/ 147825 w 331788"/>
              <a:gd name="connsiteY35" fmla="*/ 214577 h 331787"/>
              <a:gd name="connsiteX36" fmla="*/ 141288 w 331788"/>
              <a:gd name="connsiteY36" fmla="*/ 200025 h 331787"/>
              <a:gd name="connsiteX37" fmla="*/ 146517 w 331788"/>
              <a:gd name="connsiteY37" fmla="*/ 192087 h 331787"/>
              <a:gd name="connsiteX38" fmla="*/ 277877 w 331788"/>
              <a:gd name="connsiteY38" fmla="*/ 160337 h 331787"/>
              <a:gd name="connsiteX39" fmla="*/ 314326 w 331788"/>
              <a:gd name="connsiteY39" fmla="*/ 204624 h 331787"/>
              <a:gd name="connsiteX40" fmla="*/ 253143 w 331788"/>
              <a:gd name="connsiteY40" fmla="*/ 211137 h 331787"/>
              <a:gd name="connsiteX41" fmla="*/ 249238 w 331788"/>
              <a:gd name="connsiteY41" fmla="*/ 203322 h 331787"/>
              <a:gd name="connsiteX42" fmla="*/ 277877 w 331788"/>
              <a:gd name="connsiteY42" fmla="*/ 160337 h 331787"/>
              <a:gd name="connsiteX43" fmla="*/ 290513 w 331788"/>
              <a:gd name="connsiteY43" fmla="*/ 153987 h 331787"/>
              <a:gd name="connsiteX44" fmla="*/ 331788 w 331788"/>
              <a:gd name="connsiteY44" fmla="*/ 167061 h 331787"/>
              <a:gd name="connsiteX45" fmla="*/ 329125 w 331788"/>
              <a:gd name="connsiteY45" fmla="*/ 198437 h 331787"/>
              <a:gd name="connsiteX46" fmla="*/ 290513 w 331788"/>
              <a:gd name="connsiteY46" fmla="*/ 153987 h 331787"/>
              <a:gd name="connsiteX47" fmla="*/ 113341 w 331788"/>
              <a:gd name="connsiteY47" fmla="*/ 139700 h 331787"/>
              <a:gd name="connsiteX48" fmla="*/ 130085 w 331788"/>
              <a:gd name="connsiteY48" fmla="*/ 169324 h 331787"/>
              <a:gd name="connsiteX49" fmla="*/ 136525 w 331788"/>
              <a:gd name="connsiteY49" fmla="*/ 178340 h 331787"/>
              <a:gd name="connsiteX50" fmla="*/ 128797 w 331788"/>
              <a:gd name="connsiteY50" fmla="*/ 191219 h 331787"/>
              <a:gd name="connsiteX51" fmla="*/ 121069 w 331788"/>
              <a:gd name="connsiteY51" fmla="*/ 189932 h 331787"/>
              <a:gd name="connsiteX52" fmla="*/ 95310 w 331788"/>
              <a:gd name="connsiteY52" fmla="*/ 207963 h 331787"/>
              <a:gd name="connsiteX53" fmla="*/ 1288 w 331788"/>
              <a:gd name="connsiteY53" fmla="*/ 179628 h 331787"/>
              <a:gd name="connsiteX54" fmla="*/ 0 w 331788"/>
              <a:gd name="connsiteY54" fmla="*/ 165460 h 331787"/>
              <a:gd name="connsiteX55" fmla="*/ 1288 w 331788"/>
              <a:gd name="connsiteY55" fmla="*/ 151292 h 331787"/>
              <a:gd name="connsiteX56" fmla="*/ 113341 w 331788"/>
              <a:gd name="connsiteY56" fmla="*/ 139700 h 331787"/>
              <a:gd name="connsiteX57" fmla="*/ 186315 w 331788"/>
              <a:gd name="connsiteY57" fmla="*/ 138112 h 331787"/>
              <a:gd name="connsiteX58" fmla="*/ 268288 w 331788"/>
              <a:gd name="connsiteY58" fmla="*/ 149780 h 331787"/>
              <a:gd name="connsiteX59" fmla="*/ 238829 w 331788"/>
              <a:gd name="connsiteY59" fmla="*/ 193860 h 331787"/>
              <a:gd name="connsiteX60" fmla="*/ 227301 w 331788"/>
              <a:gd name="connsiteY60" fmla="*/ 191267 h 331787"/>
              <a:gd name="connsiteX61" fmla="*/ 200404 w 331788"/>
              <a:gd name="connsiteY61" fmla="*/ 214604 h 331787"/>
              <a:gd name="connsiteX62" fmla="*/ 179911 w 331788"/>
              <a:gd name="connsiteY62" fmla="*/ 215900 h 331787"/>
              <a:gd name="connsiteX63" fmla="*/ 155575 w 331788"/>
              <a:gd name="connsiteY63" fmla="*/ 179599 h 331787"/>
              <a:gd name="connsiteX64" fmla="*/ 173507 w 331788"/>
              <a:gd name="connsiteY64" fmla="*/ 154966 h 331787"/>
              <a:gd name="connsiteX65" fmla="*/ 186315 w 331788"/>
              <a:gd name="connsiteY65" fmla="*/ 138112 h 331787"/>
              <a:gd name="connsiteX66" fmla="*/ 168276 w 331788"/>
              <a:gd name="connsiteY66" fmla="*/ 138112 h 331787"/>
              <a:gd name="connsiteX67" fmla="*/ 161661 w 331788"/>
              <a:gd name="connsiteY67" fmla="*/ 145566 h 331787"/>
              <a:gd name="connsiteX68" fmla="*/ 145786 w 331788"/>
              <a:gd name="connsiteY68" fmla="*/ 166687 h 331787"/>
              <a:gd name="connsiteX69" fmla="*/ 141817 w 331788"/>
              <a:gd name="connsiteY69" fmla="*/ 161718 h 331787"/>
              <a:gd name="connsiteX70" fmla="*/ 128588 w 331788"/>
              <a:gd name="connsiteY70" fmla="*/ 139354 h 331787"/>
              <a:gd name="connsiteX71" fmla="*/ 168276 w 331788"/>
              <a:gd name="connsiteY71" fmla="*/ 138112 h 331787"/>
              <a:gd name="connsiteX72" fmla="*/ 220028 w 331788"/>
              <a:gd name="connsiteY72" fmla="*/ 103187 h 331787"/>
              <a:gd name="connsiteX73" fmla="*/ 232728 w 331788"/>
              <a:gd name="connsiteY73" fmla="*/ 105784 h 331787"/>
              <a:gd name="connsiteX74" fmla="*/ 237808 w 331788"/>
              <a:gd name="connsiteY74" fmla="*/ 105784 h 331787"/>
              <a:gd name="connsiteX75" fmla="*/ 246698 w 331788"/>
              <a:gd name="connsiteY75" fmla="*/ 118773 h 331787"/>
              <a:gd name="connsiteX76" fmla="*/ 255588 w 331788"/>
              <a:gd name="connsiteY76" fmla="*/ 131762 h 331787"/>
              <a:gd name="connsiteX77" fmla="*/ 198438 w 331788"/>
              <a:gd name="connsiteY77" fmla="*/ 125267 h 331787"/>
              <a:gd name="connsiteX78" fmla="*/ 220028 w 331788"/>
              <a:gd name="connsiteY78" fmla="*/ 103187 h 331787"/>
              <a:gd name="connsiteX79" fmla="*/ 317236 w 331788"/>
              <a:gd name="connsiteY79" fmla="*/ 98425 h 331787"/>
              <a:gd name="connsiteX80" fmla="*/ 331788 w 331788"/>
              <a:gd name="connsiteY80" fmla="*/ 152400 h 331787"/>
              <a:gd name="connsiteX81" fmla="*/ 292100 w 331788"/>
              <a:gd name="connsiteY81" fmla="*/ 140552 h 331787"/>
              <a:gd name="connsiteX82" fmla="*/ 317236 w 331788"/>
              <a:gd name="connsiteY82" fmla="*/ 98425 h 331787"/>
              <a:gd name="connsiteX83" fmla="*/ 286068 w 331788"/>
              <a:gd name="connsiteY83" fmla="*/ 52387 h 331787"/>
              <a:gd name="connsiteX84" fmla="*/ 309563 w 331788"/>
              <a:gd name="connsiteY84" fmla="*/ 84748 h 331787"/>
              <a:gd name="connsiteX85" fmla="*/ 278236 w 331788"/>
              <a:gd name="connsiteY85" fmla="*/ 136525 h 331787"/>
              <a:gd name="connsiteX86" fmla="*/ 276931 w 331788"/>
              <a:gd name="connsiteY86" fmla="*/ 136525 h 331787"/>
              <a:gd name="connsiteX87" fmla="*/ 258657 w 331788"/>
              <a:gd name="connsiteY87" fmla="*/ 110636 h 331787"/>
              <a:gd name="connsiteX88" fmla="*/ 250825 w 331788"/>
              <a:gd name="connsiteY88" fmla="*/ 98986 h 331787"/>
              <a:gd name="connsiteX89" fmla="*/ 259962 w 331788"/>
              <a:gd name="connsiteY89" fmla="*/ 78275 h 331787"/>
              <a:gd name="connsiteX90" fmla="*/ 258657 w 331788"/>
              <a:gd name="connsiteY90" fmla="*/ 70509 h 331787"/>
              <a:gd name="connsiteX91" fmla="*/ 286068 w 331788"/>
              <a:gd name="connsiteY91" fmla="*/ 52387 h 331787"/>
              <a:gd name="connsiteX92" fmla="*/ 73025 w 331788"/>
              <a:gd name="connsiteY92" fmla="*/ 28575 h 331787"/>
              <a:gd name="connsiteX93" fmla="*/ 107950 w 331788"/>
              <a:gd name="connsiteY93" fmla="*/ 126377 h 331787"/>
              <a:gd name="connsiteX94" fmla="*/ 3175 w 331788"/>
              <a:gd name="connsiteY94" fmla="*/ 138113 h 331787"/>
              <a:gd name="connsiteX95" fmla="*/ 73025 w 331788"/>
              <a:gd name="connsiteY95" fmla="*/ 28575 h 331787"/>
              <a:gd name="connsiteX96" fmla="*/ 203200 w 331788"/>
              <a:gd name="connsiteY96" fmla="*/ 4762 h 331787"/>
              <a:gd name="connsiteX97" fmla="*/ 274638 w 331788"/>
              <a:gd name="connsiteY97" fmla="*/ 41817 h 331787"/>
              <a:gd name="connsiteX98" fmla="*/ 251258 w 331788"/>
              <a:gd name="connsiteY98" fmla="*/ 57150 h 331787"/>
              <a:gd name="connsiteX99" fmla="*/ 233074 w 331788"/>
              <a:gd name="connsiteY99" fmla="*/ 50761 h 331787"/>
              <a:gd name="connsiteX100" fmla="*/ 225281 w 331788"/>
              <a:gd name="connsiteY100" fmla="*/ 52039 h 331787"/>
              <a:gd name="connsiteX101" fmla="*/ 203200 w 331788"/>
              <a:gd name="connsiteY101" fmla="*/ 4762 h 331787"/>
              <a:gd name="connsiteX102" fmla="*/ 165260 w 331788"/>
              <a:gd name="connsiteY102" fmla="*/ 0 h 331787"/>
              <a:gd name="connsiteX103" fmla="*/ 185786 w 331788"/>
              <a:gd name="connsiteY103" fmla="*/ 1290 h 331787"/>
              <a:gd name="connsiteX104" fmla="*/ 212725 w 331788"/>
              <a:gd name="connsiteY104" fmla="*/ 59333 h 331787"/>
              <a:gd name="connsiteX105" fmla="*/ 205028 w 331788"/>
              <a:gd name="connsiteY105" fmla="*/ 77390 h 331787"/>
              <a:gd name="connsiteX106" fmla="*/ 208876 w 331788"/>
              <a:gd name="connsiteY106" fmla="*/ 91579 h 331787"/>
              <a:gd name="connsiteX107" fmla="*/ 179371 w 331788"/>
              <a:gd name="connsiteY107" fmla="*/ 122535 h 331787"/>
              <a:gd name="connsiteX108" fmla="*/ 176806 w 331788"/>
              <a:gd name="connsiteY108" fmla="*/ 122535 h 331787"/>
              <a:gd name="connsiteX109" fmla="*/ 122927 w 331788"/>
              <a:gd name="connsiteY109" fmla="*/ 123825 h 331787"/>
              <a:gd name="connsiteX110" fmla="*/ 85725 w 331788"/>
              <a:gd name="connsiteY110" fmla="*/ 20637 h 331787"/>
              <a:gd name="connsiteX111" fmla="*/ 165260 w 331788"/>
              <a:gd name="connsiteY111" fmla="*/ 0 h 331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</a:cxnLst>
            <a:rect l="l" t="t" r="r" b="b"/>
            <a:pathLst>
              <a:path w="331788" h="331787">
                <a:moveTo>
                  <a:pt x="199497" y="265112"/>
                </a:moveTo>
                <a:cubicBezTo>
                  <a:pt x="203360" y="270241"/>
                  <a:pt x="205935" y="274088"/>
                  <a:pt x="209798" y="279217"/>
                </a:cubicBezTo>
                <a:cubicBezTo>
                  <a:pt x="222674" y="295885"/>
                  <a:pt x="231688" y="307425"/>
                  <a:pt x="238126" y="315118"/>
                </a:cubicBezTo>
                <a:cubicBezTo>
                  <a:pt x="216236" y="325376"/>
                  <a:pt x="191771" y="331787"/>
                  <a:pt x="166018" y="331787"/>
                </a:cubicBezTo>
                <a:cubicBezTo>
                  <a:pt x="150566" y="331787"/>
                  <a:pt x="136402" y="329223"/>
                  <a:pt x="122238" y="325376"/>
                </a:cubicBezTo>
                <a:cubicBezTo>
                  <a:pt x="141553" y="312554"/>
                  <a:pt x="169881" y="293321"/>
                  <a:pt x="199497" y="265112"/>
                </a:cubicBezTo>
                <a:close/>
                <a:moveTo>
                  <a:pt x="190500" y="228600"/>
                </a:moveTo>
                <a:cubicBezTo>
                  <a:pt x="194163" y="228600"/>
                  <a:pt x="197827" y="228600"/>
                  <a:pt x="201490" y="228600"/>
                </a:cubicBezTo>
                <a:cubicBezTo>
                  <a:pt x="202712" y="231198"/>
                  <a:pt x="203933" y="233796"/>
                  <a:pt x="206375" y="236394"/>
                </a:cubicBezTo>
                <a:cubicBezTo>
                  <a:pt x="203933" y="237693"/>
                  <a:pt x="201490" y="240290"/>
                  <a:pt x="200269" y="242888"/>
                </a:cubicBezTo>
                <a:cubicBezTo>
                  <a:pt x="196606" y="237693"/>
                  <a:pt x="194163" y="233796"/>
                  <a:pt x="190500" y="228600"/>
                </a:cubicBezTo>
                <a:close/>
                <a:moveTo>
                  <a:pt x="146452" y="228600"/>
                </a:moveTo>
                <a:cubicBezTo>
                  <a:pt x="152930" y="228600"/>
                  <a:pt x="159408" y="229897"/>
                  <a:pt x="164590" y="229897"/>
                </a:cubicBezTo>
                <a:cubicBezTo>
                  <a:pt x="164590" y="229897"/>
                  <a:pt x="164590" y="229897"/>
                  <a:pt x="165885" y="229897"/>
                </a:cubicBezTo>
                <a:cubicBezTo>
                  <a:pt x="168477" y="229897"/>
                  <a:pt x="171068" y="229897"/>
                  <a:pt x="173659" y="229897"/>
                </a:cubicBezTo>
                <a:cubicBezTo>
                  <a:pt x="178841" y="237678"/>
                  <a:pt x="185319" y="245459"/>
                  <a:pt x="190501" y="253240"/>
                </a:cubicBezTo>
                <a:cubicBezTo>
                  <a:pt x="156817" y="286958"/>
                  <a:pt x="123132" y="309004"/>
                  <a:pt x="103699" y="320675"/>
                </a:cubicBezTo>
                <a:cubicBezTo>
                  <a:pt x="94630" y="316785"/>
                  <a:pt x="85561" y="311597"/>
                  <a:pt x="77788" y="306410"/>
                </a:cubicBezTo>
                <a:cubicBezTo>
                  <a:pt x="84266" y="293442"/>
                  <a:pt x="97221" y="271396"/>
                  <a:pt x="112768" y="244162"/>
                </a:cubicBezTo>
                <a:cubicBezTo>
                  <a:pt x="115359" y="245459"/>
                  <a:pt x="117950" y="245459"/>
                  <a:pt x="121837" y="245459"/>
                </a:cubicBezTo>
                <a:cubicBezTo>
                  <a:pt x="132201" y="245459"/>
                  <a:pt x="142566" y="238975"/>
                  <a:pt x="146452" y="228600"/>
                </a:cubicBezTo>
                <a:close/>
                <a:moveTo>
                  <a:pt x="323851" y="217487"/>
                </a:moveTo>
                <a:cubicBezTo>
                  <a:pt x="310830" y="256268"/>
                  <a:pt x="284788" y="287292"/>
                  <a:pt x="249631" y="307975"/>
                </a:cubicBezTo>
                <a:cubicBezTo>
                  <a:pt x="240516" y="295048"/>
                  <a:pt x="224890" y="275658"/>
                  <a:pt x="207963" y="253682"/>
                </a:cubicBezTo>
                <a:cubicBezTo>
                  <a:pt x="211869" y="249804"/>
                  <a:pt x="214474" y="247219"/>
                  <a:pt x="218380" y="243341"/>
                </a:cubicBezTo>
                <a:cubicBezTo>
                  <a:pt x="220984" y="244634"/>
                  <a:pt x="223588" y="244634"/>
                  <a:pt x="227495" y="244634"/>
                </a:cubicBezTo>
                <a:cubicBezTo>
                  <a:pt x="239214" y="244634"/>
                  <a:pt x="250933" y="236878"/>
                  <a:pt x="253537" y="225243"/>
                </a:cubicBezTo>
                <a:cubicBezTo>
                  <a:pt x="280881" y="222658"/>
                  <a:pt x="304319" y="220073"/>
                  <a:pt x="323851" y="217487"/>
                </a:cubicBezTo>
                <a:close/>
                <a:moveTo>
                  <a:pt x="3175" y="196850"/>
                </a:moveTo>
                <a:cubicBezTo>
                  <a:pt x="23562" y="204666"/>
                  <a:pt x="55417" y="215086"/>
                  <a:pt x="93642" y="222902"/>
                </a:cubicBezTo>
                <a:cubicBezTo>
                  <a:pt x="94916" y="228112"/>
                  <a:pt x="96190" y="232019"/>
                  <a:pt x="100013" y="235927"/>
                </a:cubicBezTo>
                <a:cubicBezTo>
                  <a:pt x="84723" y="261978"/>
                  <a:pt x="71981" y="284122"/>
                  <a:pt x="65610" y="298450"/>
                </a:cubicBezTo>
                <a:cubicBezTo>
                  <a:pt x="33755" y="273702"/>
                  <a:pt x="10820" y="237230"/>
                  <a:pt x="3175" y="196850"/>
                </a:cubicBezTo>
                <a:close/>
                <a:moveTo>
                  <a:pt x="146517" y="192087"/>
                </a:moveTo>
                <a:cubicBezTo>
                  <a:pt x="151747" y="200025"/>
                  <a:pt x="156976" y="207963"/>
                  <a:pt x="163513" y="215900"/>
                </a:cubicBezTo>
                <a:cubicBezTo>
                  <a:pt x="158284" y="215900"/>
                  <a:pt x="153054" y="214577"/>
                  <a:pt x="147825" y="214577"/>
                </a:cubicBezTo>
                <a:cubicBezTo>
                  <a:pt x="147825" y="209286"/>
                  <a:pt x="145210" y="203994"/>
                  <a:pt x="141288" y="200025"/>
                </a:cubicBezTo>
                <a:cubicBezTo>
                  <a:pt x="142595" y="197379"/>
                  <a:pt x="145210" y="194733"/>
                  <a:pt x="146517" y="192087"/>
                </a:cubicBezTo>
                <a:close/>
                <a:moveTo>
                  <a:pt x="277877" y="160337"/>
                </a:moveTo>
                <a:cubicBezTo>
                  <a:pt x="290894" y="175968"/>
                  <a:pt x="302610" y="190296"/>
                  <a:pt x="314326" y="204624"/>
                </a:cubicBezTo>
                <a:cubicBezTo>
                  <a:pt x="297403" y="205927"/>
                  <a:pt x="276575" y="208532"/>
                  <a:pt x="253143" y="211137"/>
                </a:cubicBezTo>
                <a:cubicBezTo>
                  <a:pt x="251842" y="207230"/>
                  <a:pt x="251842" y="204624"/>
                  <a:pt x="249238" y="203322"/>
                </a:cubicBezTo>
                <a:cubicBezTo>
                  <a:pt x="259652" y="188994"/>
                  <a:pt x="270066" y="174665"/>
                  <a:pt x="277877" y="160337"/>
                </a:cubicBezTo>
                <a:close/>
                <a:moveTo>
                  <a:pt x="290513" y="153987"/>
                </a:moveTo>
                <a:cubicBezTo>
                  <a:pt x="306490" y="159216"/>
                  <a:pt x="321136" y="163139"/>
                  <a:pt x="331788" y="167061"/>
                </a:cubicBezTo>
                <a:cubicBezTo>
                  <a:pt x="331788" y="178827"/>
                  <a:pt x="330457" y="187978"/>
                  <a:pt x="329125" y="198437"/>
                </a:cubicBezTo>
                <a:cubicBezTo>
                  <a:pt x="317142" y="185364"/>
                  <a:pt x="303828" y="170983"/>
                  <a:pt x="290513" y="153987"/>
                </a:cubicBezTo>
                <a:close/>
                <a:moveTo>
                  <a:pt x="113341" y="139700"/>
                </a:moveTo>
                <a:cubicBezTo>
                  <a:pt x="118493" y="150004"/>
                  <a:pt x="124933" y="160307"/>
                  <a:pt x="130085" y="169324"/>
                </a:cubicBezTo>
                <a:cubicBezTo>
                  <a:pt x="132661" y="171900"/>
                  <a:pt x="135237" y="175764"/>
                  <a:pt x="136525" y="178340"/>
                </a:cubicBezTo>
                <a:cubicBezTo>
                  <a:pt x="133949" y="183492"/>
                  <a:pt x="131373" y="187356"/>
                  <a:pt x="128797" y="191219"/>
                </a:cubicBezTo>
                <a:cubicBezTo>
                  <a:pt x="126221" y="189932"/>
                  <a:pt x="123645" y="189932"/>
                  <a:pt x="121069" y="189932"/>
                </a:cubicBezTo>
                <a:cubicBezTo>
                  <a:pt x="109478" y="189932"/>
                  <a:pt x="99174" y="197659"/>
                  <a:pt x="95310" y="207963"/>
                </a:cubicBezTo>
                <a:cubicBezTo>
                  <a:pt x="52807" y="200235"/>
                  <a:pt x="19320" y="187356"/>
                  <a:pt x="1288" y="179628"/>
                </a:cubicBezTo>
                <a:cubicBezTo>
                  <a:pt x="0" y="174476"/>
                  <a:pt x="0" y="170612"/>
                  <a:pt x="0" y="165460"/>
                </a:cubicBezTo>
                <a:cubicBezTo>
                  <a:pt x="0" y="160307"/>
                  <a:pt x="0" y="156444"/>
                  <a:pt x="1288" y="151292"/>
                </a:cubicBezTo>
                <a:cubicBezTo>
                  <a:pt x="23183" y="147428"/>
                  <a:pt x="64399" y="142276"/>
                  <a:pt x="113341" y="139700"/>
                </a:cubicBezTo>
                <a:close/>
                <a:moveTo>
                  <a:pt x="186315" y="138112"/>
                </a:moveTo>
                <a:cubicBezTo>
                  <a:pt x="215774" y="139408"/>
                  <a:pt x="243952" y="143298"/>
                  <a:pt x="268288" y="149780"/>
                </a:cubicBezTo>
                <a:cubicBezTo>
                  <a:pt x="259322" y="164042"/>
                  <a:pt x="249076" y="179599"/>
                  <a:pt x="238829" y="193860"/>
                </a:cubicBezTo>
                <a:cubicBezTo>
                  <a:pt x="234986" y="192564"/>
                  <a:pt x="231144" y="191267"/>
                  <a:pt x="227301" y="191267"/>
                </a:cubicBezTo>
                <a:cubicBezTo>
                  <a:pt x="213212" y="191267"/>
                  <a:pt x="201685" y="201639"/>
                  <a:pt x="200404" y="214604"/>
                </a:cubicBezTo>
                <a:cubicBezTo>
                  <a:pt x="194000" y="214604"/>
                  <a:pt x="186315" y="214604"/>
                  <a:pt x="179911" y="215900"/>
                </a:cubicBezTo>
                <a:cubicBezTo>
                  <a:pt x="170945" y="202936"/>
                  <a:pt x="163260" y="191267"/>
                  <a:pt x="155575" y="179599"/>
                </a:cubicBezTo>
                <a:cubicBezTo>
                  <a:pt x="160698" y="171820"/>
                  <a:pt x="167102" y="162745"/>
                  <a:pt x="173507" y="154966"/>
                </a:cubicBezTo>
                <a:cubicBezTo>
                  <a:pt x="177349" y="148483"/>
                  <a:pt x="182472" y="143298"/>
                  <a:pt x="186315" y="138112"/>
                </a:cubicBezTo>
                <a:close/>
                <a:moveTo>
                  <a:pt x="168276" y="138112"/>
                </a:moveTo>
                <a:cubicBezTo>
                  <a:pt x="165630" y="140597"/>
                  <a:pt x="164307" y="143081"/>
                  <a:pt x="161661" y="145566"/>
                </a:cubicBezTo>
                <a:cubicBezTo>
                  <a:pt x="156370" y="153020"/>
                  <a:pt x="151078" y="159232"/>
                  <a:pt x="145786" y="166687"/>
                </a:cubicBezTo>
                <a:cubicBezTo>
                  <a:pt x="144463" y="165445"/>
                  <a:pt x="143140" y="162960"/>
                  <a:pt x="141817" y="161718"/>
                </a:cubicBezTo>
                <a:cubicBezTo>
                  <a:pt x="137849" y="154263"/>
                  <a:pt x="132557" y="146808"/>
                  <a:pt x="128588" y="139354"/>
                </a:cubicBezTo>
                <a:cubicBezTo>
                  <a:pt x="141817" y="139354"/>
                  <a:pt x="155047" y="138112"/>
                  <a:pt x="168276" y="138112"/>
                </a:cubicBezTo>
                <a:close/>
                <a:moveTo>
                  <a:pt x="220028" y="103187"/>
                </a:moveTo>
                <a:cubicBezTo>
                  <a:pt x="223838" y="104486"/>
                  <a:pt x="227648" y="105784"/>
                  <a:pt x="232728" y="105784"/>
                </a:cubicBezTo>
                <a:cubicBezTo>
                  <a:pt x="233998" y="105784"/>
                  <a:pt x="236538" y="105784"/>
                  <a:pt x="237808" y="105784"/>
                </a:cubicBezTo>
                <a:cubicBezTo>
                  <a:pt x="241618" y="109681"/>
                  <a:pt x="244158" y="114877"/>
                  <a:pt x="246698" y="118773"/>
                </a:cubicBezTo>
                <a:cubicBezTo>
                  <a:pt x="249238" y="122670"/>
                  <a:pt x="253048" y="127865"/>
                  <a:pt x="255588" y="131762"/>
                </a:cubicBezTo>
                <a:cubicBezTo>
                  <a:pt x="237808" y="129164"/>
                  <a:pt x="218758" y="126566"/>
                  <a:pt x="198438" y="125267"/>
                </a:cubicBezTo>
                <a:cubicBezTo>
                  <a:pt x="206058" y="117474"/>
                  <a:pt x="213678" y="109681"/>
                  <a:pt x="220028" y="103187"/>
                </a:cubicBezTo>
                <a:close/>
                <a:moveTo>
                  <a:pt x="317236" y="98425"/>
                </a:moveTo>
                <a:cubicBezTo>
                  <a:pt x="325173" y="115539"/>
                  <a:pt x="329142" y="133969"/>
                  <a:pt x="331788" y="152400"/>
                </a:cubicBezTo>
                <a:cubicBezTo>
                  <a:pt x="319882" y="148450"/>
                  <a:pt x="306652" y="144501"/>
                  <a:pt x="292100" y="140552"/>
                </a:cubicBezTo>
                <a:cubicBezTo>
                  <a:pt x="301361" y="124754"/>
                  <a:pt x="310621" y="111589"/>
                  <a:pt x="317236" y="98425"/>
                </a:cubicBezTo>
                <a:close/>
                <a:moveTo>
                  <a:pt x="286068" y="52387"/>
                </a:moveTo>
                <a:cubicBezTo>
                  <a:pt x="295205" y="61448"/>
                  <a:pt x="303037" y="71803"/>
                  <a:pt x="309563" y="84748"/>
                </a:cubicBezTo>
                <a:cubicBezTo>
                  <a:pt x="301731" y="98986"/>
                  <a:pt x="289984" y="117108"/>
                  <a:pt x="278236" y="136525"/>
                </a:cubicBezTo>
                <a:cubicBezTo>
                  <a:pt x="278236" y="136525"/>
                  <a:pt x="276931" y="136525"/>
                  <a:pt x="276931" y="136525"/>
                </a:cubicBezTo>
                <a:cubicBezTo>
                  <a:pt x="270404" y="127464"/>
                  <a:pt x="265183" y="119697"/>
                  <a:pt x="258657" y="110636"/>
                </a:cubicBezTo>
                <a:cubicBezTo>
                  <a:pt x="256046" y="106753"/>
                  <a:pt x="253436" y="102870"/>
                  <a:pt x="250825" y="98986"/>
                </a:cubicBezTo>
                <a:cubicBezTo>
                  <a:pt x="256046" y="93809"/>
                  <a:pt x="259962" y="86042"/>
                  <a:pt x="259962" y="78275"/>
                </a:cubicBezTo>
                <a:cubicBezTo>
                  <a:pt x="259962" y="75687"/>
                  <a:pt x="259962" y="73098"/>
                  <a:pt x="258657" y="70509"/>
                </a:cubicBezTo>
                <a:cubicBezTo>
                  <a:pt x="269099" y="62742"/>
                  <a:pt x="278236" y="57564"/>
                  <a:pt x="286068" y="52387"/>
                </a:cubicBezTo>
                <a:close/>
                <a:moveTo>
                  <a:pt x="73025" y="28575"/>
                </a:moveTo>
                <a:cubicBezTo>
                  <a:pt x="79493" y="54655"/>
                  <a:pt x="92428" y="92472"/>
                  <a:pt x="107950" y="126377"/>
                </a:cubicBezTo>
                <a:cubicBezTo>
                  <a:pt x="63970" y="128985"/>
                  <a:pt x="25165" y="134201"/>
                  <a:pt x="3175" y="138113"/>
                </a:cubicBezTo>
                <a:cubicBezTo>
                  <a:pt x="10936" y="92472"/>
                  <a:pt x="36806" y="53351"/>
                  <a:pt x="73025" y="28575"/>
                </a:cubicBezTo>
                <a:close/>
                <a:moveTo>
                  <a:pt x="203200" y="4762"/>
                </a:moveTo>
                <a:cubicBezTo>
                  <a:pt x="230476" y="11151"/>
                  <a:pt x="255155" y="23928"/>
                  <a:pt x="274638" y="41817"/>
                </a:cubicBezTo>
                <a:cubicBezTo>
                  <a:pt x="268144" y="45650"/>
                  <a:pt x="260350" y="52039"/>
                  <a:pt x="251258" y="57150"/>
                </a:cubicBezTo>
                <a:cubicBezTo>
                  <a:pt x="246063" y="53316"/>
                  <a:pt x="239568" y="50761"/>
                  <a:pt x="233074" y="50761"/>
                </a:cubicBezTo>
                <a:cubicBezTo>
                  <a:pt x="230476" y="50761"/>
                  <a:pt x="227879" y="50761"/>
                  <a:pt x="225281" y="52039"/>
                </a:cubicBezTo>
                <a:cubicBezTo>
                  <a:pt x="216189" y="34150"/>
                  <a:pt x="208395" y="17539"/>
                  <a:pt x="203200" y="4762"/>
                </a:cubicBezTo>
                <a:close/>
                <a:moveTo>
                  <a:pt x="165260" y="0"/>
                </a:moveTo>
                <a:cubicBezTo>
                  <a:pt x="172957" y="0"/>
                  <a:pt x="179371" y="0"/>
                  <a:pt x="185786" y="1290"/>
                </a:cubicBezTo>
                <a:cubicBezTo>
                  <a:pt x="192200" y="15478"/>
                  <a:pt x="199897" y="36115"/>
                  <a:pt x="212725" y="59333"/>
                </a:cubicBezTo>
                <a:cubicBezTo>
                  <a:pt x="207594" y="63202"/>
                  <a:pt x="205028" y="69651"/>
                  <a:pt x="205028" y="77390"/>
                </a:cubicBezTo>
                <a:cubicBezTo>
                  <a:pt x="205028" y="82550"/>
                  <a:pt x="206311" y="87709"/>
                  <a:pt x="208876" y="91579"/>
                </a:cubicBezTo>
                <a:cubicBezTo>
                  <a:pt x="198614" y="100608"/>
                  <a:pt x="188351" y="110926"/>
                  <a:pt x="179371" y="122535"/>
                </a:cubicBezTo>
                <a:cubicBezTo>
                  <a:pt x="178089" y="122535"/>
                  <a:pt x="178089" y="122535"/>
                  <a:pt x="176806" y="122535"/>
                </a:cubicBezTo>
                <a:cubicBezTo>
                  <a:pt x="158846" y="122535"/>
                  <a:pt x="139604" y="123825"/>
                  <a:pt x="122927" y="123825"/>
                </a:cubicBezTo>
                <a:cubicBezTo>
                  <a:pt x="104967" y="87709"/>
                  <a:pt x="92139" y="45144"/>
                  <a:pt x="85725" y="20637"/>
                </a:cubicBezTo>
                <a:cubicBezTo>
                  <a:pt x="108816" y="7739"/>
                  <a:pt x="135755" y="0"/>
                  <a:pt x="16526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151" name="矩形: 圆角 7"/>
          <p:cNvSpPr/>
          <p:nvPr/>
        </p:nvSpPr>
        <p:spPr>
          <a:xfrm>
            <a:off x="9543904" y="5342211"/>
            <a:ext cx="435428" cy="435428"/>
          </a:xfrm>
          <a:prstGeom prst="roundRect">
            <a:avLst/>
          </a:prstGeom>
          <a:solidFill>
            <a:srgbClr val="21A3D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2" name="椭圆 8"/>
          <p:cNvSpPr/>
          <p:nvPr/>
        </p:nvSpPr>
        <p:spPr>
          <a:xfrm>
            <a:off x="9643917" y="5442224"/>
            <a:ext cx="235402" cy="235402"/>
          </a:xfrm>
          <a:custGeom>
            <a:avLst/>
            <a:gdLst>
              <a:gd name="connsiteX0" fmla="*/ 157638 w 338138"/>
              <a:gd name="connsiteY0" fmla="*/ 144463 h 338138"/>
              <a:gd name="connsiteX1" fmla="*/ 165544 w 338138"/>
              <a:gd name="connsiteY1" fmla="*/ 148443 h 338138"/>
              <a:gd name="connsiteX2" fmla="*/ 249865 w 338138"/>
              <a:gd name="connsiteY2" fmla="*/ 233341 h 338138"/>
              <a:gd name="connsiteX3" fmla="*/ 280167 w 338138"/>
              <a:gd name="connsiteY3" fmla="*/ 232015 h 338138"/>
              <a:gd name="connsiteX4" fmla="*/ 286755 w 338138"/>
              <a:gd name="connsiteY4" fmla="*/ 234668 h 338138"/>
              <a:gd name="connsiteX5" fmla="*/ 335503 w 338138"/>
              <a:gd name="connsiteY5" fmla="*/ 283750 h 338138"/>
              <a:gd name="connsiteX6" fmla="*/ 338138 w 338138"/>
              <a:gd name="connsiteY6" fmla="*/ 293036 h 338138"/>
              <a:gd name="connsiteX7" fmla="*/ 330233 w 338138"/>
              <a:gd name="connsiteY7" fmla="*/ 298342 h 338138"/>
              <a:gd name="connsiteX8" fmla="*/ 311788 w 338138"/>
              <a:gd name="connsiteY8" fmla="*/ 303648 h 338138"/>
              <a:gd name="connsiteX9" fmla="*/ 303883 w 338138"/>
              <a:gd name="connsiteY9" fmla="*/ 310281 h 338138"/>
              <a:gd name="connsiteX10" fmla="*/ 299930 w 338138"/>
              <a:gd name="connsiteY10" fmla="*/ 331505 h 338138"/>
              <a:gd name="connsiteX11" fmla="*/ 293343 w 338138"/>
              <a:gd name="connsiteY11" fmla="*/ 338138 h 338138"/>
              <a:gd name="connsiteX12" fmla="*/ 290708 w 338138"/>
              <a:gd name="connsiteY12" fmla="*/ 338138 h 338138"/>
              <a:gd name="connsiteX13" fmla="*/ 284120 w 338138"/>
              <a:gd name="connsiteY13" fmla="*/ 335485 h 338138"/>
              <a:gd name="connsiteX14" fmla="*/ 235372 w 338138"/>
              <a:gd name="connsiteY14" fmla="*/ 286403 h 338138"/>
              <a:gd name="connsiteX15" fmla="*/ 232737 w 338138"/>
              <a:gd name="connsiteY15" fmla="*/ 279770 h 338138"/>
              <a:gd name="connsiteX16" fmla="*/ 234054 w 338138"/>
              <a:gd name="connsiteY16" fmla="*/ 249260 h 338138"/>
              <a:gd name="connsiteX17" fmla="*/ 149733 w 338138"/>
              <a:gd name="connsiteY17" fmla="*/ 164361 h 338138"/>
              <a:gd name="connsiteX18" fmla="*/ 149733 w 338138"/>
              <a:gd name="connsiteY18" fmla="*/ 148443 h 338138"/>
              <a:gd name="connsiteX19" fmla="*/ 157638 w 338138"/>
              <a:gd name="connsiteY19" fmla="*/ 144463 h 338138"/>
              <a:gd name="connsiteX20" fmla="*/ 145922 w 338138"/>
              <a:gd name="connsiteY20" fmla="*/ 120650 h 338138"/>
              <a:gd name="connsiteX21" fmla="*/ 169863 w 338138"/>
              <a:gd name="connsiteY21" fmla="*/ 137383 h 338138"/>
              <a:gd name="connsiteX22" fmla="*/ 157893 w 338138"/>
              <a:gd name="connsiteY22" fmla="*/ 133522 h 338138"/>
              <a:gd name="connsiteX23" fmla="*/ 141931 w 338138"/>
              <a:gd name="connsiteY23" fmla="*/ 141245 h 338138"/>
              <a:gd name="connsiteX24" fmla="*/ 137941 w 338138"/>
              <a:gd name="connsiteY24" fmla="*/ 168275 h 338138"/>
              <a:gd name="connsiteX25" fmla="*/ 120650 w 338138"/>
              <a:gd name="connsiteY25" fmla="*/ 145106 h 338138"/>
              <a:gd name="connsiteX26" fmla="*/ 145922 w 338138"/>
              <a:gd name="connsiteY26" fmla="*/ 120650 h 338138"/>
              <a:gd name="connsiteX27" fmla="*/ 146051 w 338138"/>
              <a:gd name="connsiteY27" fmla="*/ 60325 h 338138"/>
              <a:gd name="connsiteX28" fmla="*/ 230188 w 338138"/>
              <a:gd name="connsiteY28" fmla="*/ 145257 h 338138"/>
              <a:gd name="connsiteX29" fmla="*/ 219671 w 338138"/>
              <a:gd name="connsiteY29" fmla="*/ 186395 h 338138"/>
              <a:gd name="connsiteX30" fmla="*/ 193378 w 338138"/>
              <a:gd name="connsiteY30" fmla="*/ 161181 h 338138"/>
              <a:gd name="connsiteX31" fmla="*/ 196007 w 338138"/>
              <a:gd name="connsiteY31" fmla="*/ 145257 h 338138"/>
              <a:gd name="connsiteX32" fmla="*/ 146051 w 338138"/>
              <a:gd name="connsiteY32" fmla="*/ 94828 h 338138"/>
              <a:gd name="connsiteX33" fmla="*/ 96094 w 338138"/>
              <a:gd name="connsiteY33" fmla="*/ 145257 h 338138"/>
              <a:gd name="connsiteX34" fmla="*/ 146051 w 338138"/>
              <a:gd name="connsiteY34" fmla="*/ 195685 h 338138"/>
              <a:gd name="connsiteX35" fmla="*/ 161827 w 338138"/>
              <a:gd name="connsiteY35" fmla="*/ 193031 h 338138"/>
              <a:gd name="connsiteX36" fmla="*/ 188119 w 338138"/>
              <a:gd name="connsiteY36" fmla="*/ 219572 h 338138"/>
              <a:gd name="connsiteX37" fmla="*/ 146051 w 338138"/>
              <a:gd name="connsiteY37" fmla="*/ 230188 h 338138"/>
              <a:gd name="connsiteX38" fmla="*/ 61913 w 338138"/>
              <a:gd name="connsiteY38" fmla="*/ 145257 h 338138"/>
              <a:gd name="connsiteX39" fmla="*/ 146051 w 338138"/>
              <a:gd name="connsiteY39" fmla="*/ 60325 h 338138"/>
              <a:gd name="connsiteX40" fmla="*/ 145257 w 338138"/>
              <a:gd name="connsiteY40" fmla="*/ 0 h 338138"/>
              <a:gd name="connsiteX41" fmla="*/ 290513 w 338138"/>
              <a:gd name="connsiteY41" fmla="*/ 145257 h 338138"/>
              <a:gd name="connsiteX42" fmla="*/ 269385 w 338138"/>
              <a:gd name="connsiteY42" fmla="*/ 221846 h 338138"/>
              <a:gd name="connsiteX43" fmla="*/ 254859 w 338138"/>
              <a:gd name="connsiteY43" fmla="*/ 221846 h 338138"/>
              <a:gd name="connsiteX44" fmla="*/ 239013 w 338138"/>
              <a:gd name="connsiteY44" fmla="*/ 206000 h 338138"/>
              <a:gd name="connsiteX45" fmla="*/ 256180 w 338138"/>
              <a:gd name="connsiteY45" fmla="*/ 145257 h 338138"/>
              <a:gd name="connsiteX46" fmla="*/ 145257 w 338138"/>
              <a:gd name="connsiteY46" fmla="*/ 34333 h 338138"/>
              <a:gd name="connsiteX47" fmla="*/ 34333 w 338138"/>
              <a:gd name="connsiteY47" fmla="*/ 145257 h 338138"/>
              <a:gd name="connsiteX48" fmla="*/ 145257 w 338138"/>
              <a:gd name="connsiteY48" fmla="*/ 256180 h 338138"/>
              <a:gd name="connsiteX49" fmla="*/ 206000 w 338138"/>
              <a:gd name="connsiteY49" fmla="*/ 239013 h 338138"/>
              <a:gd name="connsiteX50" fmla="*/ 221847 w 338138"/>
              <a:gd name="connsiteY50" fmla="*/ 254859 h 338138"/>
              <a:gd name="connsiteX51" fmla="*/ 221847 w 338138"/>
              <a:gd name="connsiteY51" fmla="*/ 269385 h 338138"/>
              <a:gd name="connsiteX52" fmla="*/ 145257 w 338138"/>
              <a:gd name="connsiteY52" fmla="*/ 290513 h 338138"/>
              <a:gd name="connsiteX53" fmla="*/ 0 w 338138"/>
              <a:gd name="connsiteY53" fmla="*/ 145257 h 338138"/>
              <a:gd name="connsiteX54" fmla="*/ 145257 w 338138"/>
              <a:gd name="connsiteY54" fmla="*/ 0 h 33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338138" h="338138">
                <a:moveTo>
                  <a:pt x="157638" y="144463"/>
                </a:moveTo>
                <a:cubicBezTo>
                  <a:pt x="160273" y="144463"/>
                  <a:pt x="162908" y="145790"/>
                  <a:pt x="165544" y="148443"/>
                </a:cubicBezTo>
                <a:cubicBezTo>
                  <a:pt x="165544" y="148443"/>
                  <a:pt x="165544" y="148443"/>
                  <a:pt x="249865" y="233341"/>
                </a:cubicBezTo>
                <a:cubicBezTo>
                  <a:pt x="249865" y="233341"/>
                  <a:pt x="249865" y="233341"/>
                  <a:pt x="280167" y="232015"/>
                </a:cubicBezTo>
                <a:cubicBezTo>
                  <a:pt x="282803" y="232015"/>
                  <a:pt x="285438" y="233341"/>
                  <a:pt x="286755" y="234668"/>
                </a:cubicBezTo>
                <a:cubicBezTo>
                  <a:pt x="286755" y="234668"/>
                  <a:pt x="286755" y="234668"/>
                  <a:pt x="335503" y="283750"/>
                </a:cubicBezTo>
                <a:cubicBezTo>
                  <a:pt x="338138" y="286403"/>
                  <a:pt x="338138" y="289056"/>
                  <a:pt x="338138" y="293036"/>
                </a:cubicBezTo>
                <a:cubicBezTo>
                  <a:pt x="336821" y="295689"/>
                  <a:pt x="334186" y="298342"/>
                  <a:pt x="330233" y="298342"/>
                </a:cubicBezTo>
                <a:cubicBezTo>
                  <a:pt x="330233" y="298342"/>
                  <a:pt x="330233" y="298342"/>
                  <a:pt x="311788" y="303648"/>
                </a:cubicBezTo>
                <a:cubicBezTo>
                  <a:pt x="307835" y="303648"/>
                  <a:pt x="305200" y="306301"/>
                  <a:pt x="303883" y="310281"/>
                </a:cubicBezTo>
                <a:cubicBezTo>
                  <a:pt x="303883" y="310281"/>
                  <a:pt x="303883" y="310281"/>
                  <a:pt x="299930" y="331505"/>
                </a:cubicBezTo>
                <a:cubicBezTo>
                  <a:pt x="298613" y="334158"/>
                  <a:pt x="295978" y="336812"/>
                  <a:pt x="293343" y="338138"/>
                </a:cubicBezTo>
                <a:cubicBezTo>
                  <a:pt x="292025" y="338138"/>
                  <a:pt x="292025" y="338138"/>
                  <a:pt x="290708" y="338138"/>
                </a:cubicBezTo>
                <a:cubicBezTo>
                  <a:pt x="288073" y="338138"/>
                  <a:pt x="285438" y="336812"/>
                  <a:pt x="284120" y="335485"/>
                </a:cubicBezTo>
                <a:cubicBezTo>
                  <a:pt x="284120" y="335485"/>
                  <a:pt x="284120" y="335485"/>
                  <a:pt x="235372" y="286403"/>
                </a:cubicBezTo>
                <a:cubicBezTo>
                  <a:pt x="232737" y="283750"/>
                  <a:pt x="232737" y="281097"/>
                  <a:pt x="232737" y="279770"/>
                </a:cubicBezTo>
                <a:cubicBezTo>
                  <a:pt x="232737" y="279770"/>
                  <a:pt x="232737" y="279770"/>
                  <a:pt x="234054" y="249260"/>
                </a:cubicBezTo>
                <a:cubicBezTo>
                  <a:pt x="234054" y="249260"/>
                  <a:pt x="234054" y="249260"/>
                  <a:pt x="149733" y="164361"/>
                </a:cubicBezTo>
                <a:cubicBezTo>
                  <a:pt x="144463" y="159055"/>
                  <a:pt x="144463" y="152422"/>
                  <a:pt x="149733" y="148443"/>
                </a:cubicBezTo>
                <a:cubicBezTo>
                  <a:pt x="151051" y="145790"/>
                  <a:pt x="155003" y="144463"/>
                  <a:pt x="157638" y="144463"/>
                </a:cubicBezTo>
                <a:close/>
                <a:moveTo>
                  <a:pt x="145922" y="120650"/>
                </a:moveTo>
                <a:cubicBezTo>
                  <a:pt x="157893" y="120650"/>
                  <a:pt x="167203" y="128373"/>
                  <a:pt x="169863" y="137383"/>
                </a:cubicBezTo>
                <a:cubicBezTo>
                  <a:pt x="167203" y="134809"/>
                  <a:pt x="161883" y="133522"/>
                  <a:pt x="157893" y="133522"/>
                </a:cubicBezTo>
                <a:cubicBezTo>
                  <a:pt x="151242" y="133522"/>
                  <a:pt x="145922" y="136096"/>
                  <a:pt x="141931" y="141245"/>
                </a:cubicBezTo>
                <a:cubicBezTo>
                  <a:pt x="133951" y="147680"/>
                  <a:pt x="132620" y="160552"/>
                  <a:pt x="137941" y="168275"/>
                </a:cubicBezTo>
                <a:cubicBezTo>
                  <a:pt x="128630" y="165701"/>
                  <a:pt x="120650" y="156691"/>
                  <a:pt x="120650" y="145106"/>
                </a:cubicBezTo>
                <a:cubicBezTo>
                  <a:pt x="120650" y="132234"/>
                  <a:pt x="132620" y="120650"/>
                  <a:pt x="145922" y="120650"/>
                </a:cubicBezTo>
                <a:close/>
                <a:moveTo>
                  <a:pt x="146051" y="60325"/>
                </a:moveTo>
                <a:cubicBezTo>
                  <a:pt x="192063" y="60325"/>
                  <a:pt x="230188" y="98810"/>
                  <a:pt x="230188" y="145257"/>
                </a:cubicBezTo>
                <a:cubicBezTo>
                  <a:pt x="230188" y="159854"/>
                  <a:pt x="226244" y="174452"/>
                  <a:pt x="219671" y="186395"/>
                </a:cubicBezTo>
                <a:lnTo>
                  <a:pt x="193378" y="161181"/>
                </a:lnTo>
                <a:cubicBezTo>
                  <a:pt x="196007" y="155873"/>
                  <a:pt x="196007" y="150565"/>
                  <a:pt x="196007" y="145257"/>
                </a:cubicBezTo>
                <a:cubicBezTo>
                  <a:pt x="196007" y="117388"/>
                  <a:pt x="173658" y="94828"/>
                  <a:pt x="146051" y="94828"/>
                </a:cubicBezTo>
                <a:cubicBezTo>
                  <a:pt x="118443" y="94828"/>
                  <a:pt x="96094" y="117388"/>
                  <a:pt x="96094" y="145257"/>
                </a:cubicBezTo>
                <a:cubicBezTo>
                  <a:pt x="96094" y="173125"/>
                  <a:pt x="118443" y="195685"/>
                  <a:pt x="146051" y="195685"/>
                </a:cubicBezTo>
                <a:cubicBezTo>
                  <a:pt x="151309" y="195685"/>
                  <a:pt x="156568" y="194358"/>
                  <a:pt x="161827" y="193031"/>
                </a:cubicBezTo>
                <a:cubicBezTo>
                  <a:pt x="161827" y="193031"/>
                  <a:pt x="161827" y="193031"/>
                  <a:pt x="188119" y="219572"/>
                </a:cubicBezTo>
                <a:cubicBezTo>
                  <a:pt x="174973" y="226207"/>
                  <a:pt x="161827" y="230188"/>
                  <a:pt x="146051" y="230188"/>
                </a:cubicBezTo>
                <a:cubicBezTo>
                  <a:pt x="100038" y="230188"/>
                  <a:pt x="61913" y="191703"/>
                  <a:pt x="61913" y="145257"/>
                </a:cubicBezTo>
                <a:cubicBezTo>
                  <a:pt x="61913" y="98810"/>
                  <a:pt x="100038" y="60325"/>
                  <a:pt x="146051" y="60325"/>
                </a:cubicBezTo>
                <a:close/>
                <a:moveTo>
                  <a:pt x="145257" y="0"/>
                </a:moveTo>
                <a:cubicBezTo>
                  <a:pt x="225808" y="0"/>
                  <a:pt x="290513" y="64705"/>
                  <a:pt x="290513" y="145257"/>
                </a:cubicBezTo>
                <a:cubicBezTo>
                  <a:pt x="290513" y="172987"/>
                  <a:pt x="282590" y="199398"/>
                  <a:pt x="269385" y="221846"/>
                </a:cubicBezTo>
                <a:cubicBezTo>
                  <a:pt x="269385" y="221846"/>
                  <a:pt x="269385" y="221846"/>
                  <a:pt x="254859" y="221846"/>
                </a:cubicBezTo>
                <a:cubicBezTo>
                  <a:pt x="254859" y="221846"/>
                  <a:pt x="254859" y="221846"/>
                  <a:pt x="239013" y="206000"/>
                </a:cubicBezTo>
                <a:cubicBezTo>
                  <a:pt x="249577" y="188833"/>
                  <a:pt x="256180" y="167705"/>
                  <a:pt x="256180" y="145257"/>
                </a:cubicBezTo>
                <a:cubicBezTo>
                  <a:pt x="256180" y="84513"/>
                  <a:pt x="207321" y="34333"/>
                  <a:pt x="145257" y="34333"/>
                </a:cubicBezTo>
                <a:cubicBezTo>
                  <a:pt x="84513" y="34333"/>
                  <a:pt x="34333" y="84513"/>
                  <a:pt x="34333" y="145257"/>
                </a:cubicBezTo>
                <a:cubicBezTo>
                  <a:pt x="34333" y="207321"/>
                  <a:pt x="84513" y="256180"/>
                  <a:pt x="145257" y="256180"/>
                </a:cubicBezTo>
                <a:cubicBezTo>
                  <a:pt x="167705" y="256180"/>
                  <a:pt x="188834" y="249577"/>
                  <a:pt x="206000" y="239013"/>
                </a:cubicBezTo>
                <a:cubicBezTo>
                  <a:pt x="206000" y="239013"/>
                  <a:pt x="206000" y="239013"/>
                  <a:pt x="221847" y="254859"/>
                </a:cubicBezTo>
                <a:cubicBezTo>
                  <a:pt x="221847" y="254859"/>
                  <a:pt x="221847" y="254859"/>
                  <a:pt x="221847" y="269385"/>
                </a:cubicBezTo>
                <a:cubicBezTo>
                  <a:pt x="199398" y="282590"/>
                  <a:pt x="172988" y="290513"/>
                  <a:pt x="145257" y="290513"/>
                </a:cubicBezTo>
                <a:cubicBezTo>
                  <a:pt x="64705" y="290513"/>
                  <a:pt x="0" y="225808"/>
                  <a:pt x="0" y="145257"/>
                </a:cubicBezTo>
                <a:cubicBezTo>
                  <a:pt x="0" y="64705"/>
                  <a:pt x="64705" y="0"/>
                  <a:pt x="1452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153" name="矩形: 圆角 10"/>
          <p:cNvSpPr/>
          <p:nvPr/>
        </p:nvSpPr>
        <p:spPr>
          <a:xfrm>
            <a:off x="10059887" y="5342211"/>
            <a:ext cx="435428" cy="435428"/>
          </a:xfrm>
          <a:prstGeom prst="roundRect">
            <a:avLst/>
          </a:prstGeom>
          <a:solidFill>
            <a:srgbClr val="21A3D0"/>
          </a:solidFill>
          <a:ln>
            <a:solidFill>
              <a:srgbClr val="21A3D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4" name="椭圆 11"/>
          <p:cNvSpPr/>
          <p:nvPr/>
        </p:nvSpPr>
        <p:spPr>
          <a:xfrm>
            <a:off x="10159900" y="5443350"/>
            <a:ext cx="235402" cy="233149"/>
          </a:xfrm>
          <a:custGeom>
            <a:avLst/>
            <a:gdLst>
              <a:gd name="connsiteX0" fmla="*/ 292147 w 331788"/>
              <a:gd name="connsiteY0" fmla="*/ 109538 h 328613"/>
              <a:gd name="connsiteX1" fmla="*/ 327025 w 331788"/>
              <a:gd name="connsiteY1" fmla="*/ 145621 h 328613"/>
              <a:gd name="connsiteX2" fmla="*/ 327025 w 331788"/>
              <a:gd name="connsiteY2" fmla="*/ 229385 h 328613"/>
              <a:gd name="connsiteX3" fmla="*/ 293438 w 331788"/>
              <a:gd name="connsiteY3" fmla="*/ 264179 h 328613"/>
              <a:gd name="connsiteX4" fmla="*/ 252101 w 331788"/>
              <a:gd name="connsiteY4" fmla="*/ 264179 h 328613"/>
              <a:gd name="connsiteX5" fmla="*/ 252101 w 331788"/>
              <a:gd name="connsiteY5" fmla="*/ 319593 h 328613"/>
              <a:gd name="connsiteX6" fmla="*/ 243059 w 331788"/>
              <a:gd name="connsiteY6" fmla="*/ 328613 h 328613"/>
              <a:gd name="connsiteX7" fmla="*/ 205596 w 331788"/>
              <a:gd name="connsiteY7" fmla="*/ 328613 h 328613"/>
              <a:gd name="connsiteX8" fmla="*/ 195262 w 331788"/>
              <a:gd name="connsiteY8" fmla="*/ 319593 h 328613"/>
              <a:gd name="connsiteX9" fmla="*/ 195262 w 331788"/>
              <a:gd name="connsiteY9" fmla="*/ 235829 h 328613"/>
              <a:gd name="connsiteX10" fmla="*/ 224973 w 331788"/>
              <a:gd name="connsiteY10" fmla="*/ 207478 h 328613"/>
              <a:gd name="connsiteX11" fmla="*/ 255976 w 331788"/>
              <a:gd name="connsiteY11" fmla="*/ 207478 h 328613"/>
              <a:gd name="connsiteX12" fmla="*/ 255976 w 331788"/>
              <a:gd name="connsiteY12" fmla="*/ 145621 h 328613"/>
              <a:gd name="connsiteX13" fmla="*/ 292147 w 331788"/>
              <a:gd name="connsiteY13" fmla="*/ 109538 h 328613"/>
              <a:gd name="connsiteX14" fmla="*/ 38473 w 331788"/>
              <a:gd name="connsiteY14" fmla="*/ 109538 h 328613"/>
              <a:gd name="connsiteX15" fmla="*/ 75079 w 331788"/>
              <a:gd name="connsiteY15" fmla="*/ 145621 h 328613"/>
              <a:gd name="connsiteX16" fmla="*/ 75079 w 331788"/>
              <a:gd name="connsiteY16" fmla="*/ 207478 h 328613"/>
              <a:gd name="connsiteX17" fmla="*/ 106456 w 331788"/>
              <a:gd name="connsiteY17" fmla="*/ 207478 h 328613"/>
              <a:gd name="connsiteX18" fmla="*/ 136525 w 331788"/>
              <a:gd name="connsiteY18" fmla="*/ 235829 h 328613"/>
              <a:gd name="connsiteX19" fmla="*/ 136525 w 331788"/>
              <a:gd name="connsiteY19" fmla="*/ 319593 h 328613"/>
              <a:gd name="connsiteX20" fmla="*/ 126066 w 331788"/>
              <a:gd name="connsiteY20" fmla="*/ 328613 h 328613"/>
              <a:gd name="connsiteX21" fmla="*/ 88153 w 331788"/>
              <a:gd name="connsiteY21" fmla="*/ 328613 h 328613"/>
              <a:gd name="connsiteX22" fmla="*/ 79001 w 331788"/>
              <a:gd name="connsiteY22" fmla="*/ 319593 h 328613"/>
              <a:gd name="connsiteX23" fmla="*/ 79001 w 331788"/>
              <a:gd name="connsiteY23" fmla="*/ 264179 h 328613"/>
              <a:gd name="connsiteX24" fmla="*/ 37166 w 331788"/>
              <a:gd name="connsiteY24" fmla="*/ 264179 h 328613"/>
              <a:gd name="connsiteX25" fmla="*/ 3175 w 331788"/>
              <a:gd name="connsiteY25" fmla="*/ 229385 h 328613"/>
              <a:gd name="connsiteX26" fmla="*/ 3175 w 331788"/>
              <a:gd name="connsiteY26" fmla="*/ 145621 h 328613"/>
              <a:gd name="connsiteX27" fmla="*/ 38473 w 331788"/>
              <a:gd name="connsiteY27" fmla="*/ 109538 h 328613"/>
              <a:gd name="connsiteX28" fmla="*/ 160734 w 331788"/>
              <a:gd name="connsiteY28" fmla="*/ 88900 h 328613"/>
              <a:gd name="connsiteX29" fmla="*/ 171053 w 331788"/>
              <a:gd name="connsiteY29" fmla="*/ 88900 h 328613"/>
              <a:gd name="connsiteX30" fmla="*/ 173633 w 331788"/>
              <a:gd name="connsiteY30" fmla="*/ 90195 h 328613"/>
              <a:gd name="connsiteX31" fmla="*/ 174923 w 331788"/>
              <a:gd name="connsiteY31" fmla="*/ 95375 h 328613"/>
              <a:gd name="connsiteX32" fmla="*/ 169763 w 331788"/>
              <a:gd name="connsiteY32" fmla="*/ 103146 h 328613"/>
              <a:gd name="connsiteX33" fmla="*/ 172343 w 331788"/>
              <a:gd name="connsiteY33" fmla="*/ 123867 h 328613"/>
              <a:gd name="connsiteX34" fmla="*/ 167184 w 331788"/>
              <a:gd name="connsiteY34" fmla="*/ 136818 h 328613"/>
              <a:gd name="connsiteX35" fmla="*/ 164604 w 331788"/>
              <a:gd name="connsiteY35" fmla="*/ 136818 h 328613"/>
              <a:gd name="connsiteX36" fmla="*/ 159444 w 331788"/>
              <a:gd name="connsiteY36" fmla="*/ 123867 h 328613"/>
              <a:gd name="connsiteX37" fmla="*/ 162024 w 331788"/>
              <a:gd name="connsiteY37" fmla="*/ 103146 h 328613"/>
              <a:gd name="connsiteX38" fmla="*/ 156865 w 331788"/>
              <a:gd name="connsiteY38" fmla="*/ 95375 h 328613"/>
              <a:gd name="connsiteX39" fmla="*/ 158155 w 331788"/>
              <a:gd name="connsiteY39" fmla="*/ 90195 h 328613"/>
              <a:gd name="connsiteX40" fmla="*/ 160734 w 331788"/>
              <a:gd name="connsiteY40" fmla="*/ 88900 h 328613"/>
              <a:gd name="connsiteX41" fmla="*/ 136182 w 331788"/>
              <a:gd name="connsiteY41" fmla="*/ 88900 h 328613"/>
              <a:gd name="connsiteX42" fmla="*/ 138766 w 331788"/>
              <a:gd name="connsiteY42" fmla="*/ 91502 h 328613"/>
              <a:gd name="connsiteX43" fmla="*/ 165893 w 331788"/>
              <a:gd name="connsiteY43" fmla="*/ 165652 h 328613"/>
              <a:gd name="connsiteX44" fmla="*/ 193021 w 331788"/>
              <a:gd name="connsiteY44" fmla="*/ 91502 h 328613"/>
              <a:gd name="connsiteX45" fmla="*/ 196897 w 331788"/>
              <a:gd name="connsiteY45" fmla="*/ 90201 h 328613"/>
              <a:gd name="connsiteX46" fmla="*/ 208523 w 331788"/>
              <a:gd name="connsiteY46" fmla="*/ 92802 h 328613"/>
              <a:gd name="connsiteX47" fmla="*/ 231775 w 331788"/>
              <a:gd name="connsiteY47" fmla="*/ 125325 h 328613"/>
              <a:gd name="connsiteX48" fmla="*/ 231775 w 331788"/>
              <a:gd name="connsiteY48" fmla="*/ 176059 h 328613"/>
              <a:gd name="connsiteX49" fmla="*/ 226608 w 331788"/>
              <a:gd name="connsiteY49" fmla="*/ 182563 h 328613"/>
              <a:gd name="connsiteX50" fmla="*/ 105179 w 331788"/>
              <a:gd name="connsiteY50" fmla="*/ 182563 h 328613"/>
              <a:gd name="connsiteX51" fmla="*/ 100012 w 331788"/>
              <a:gd name="connsiteY51" fmla="*/ 176059 h 328613"/>
              <a:gd name="connsiteX52" fmla="*/ 100012 w 331788"/>
              <a:gd name="connsiteY52" fmla="*/ 125325 h 328613"/>
              <a:gd name="connsiteX53" fmla="*/ 123264 w 331788"/>
              <a:gd name="connsiteY53" fmla="*/ 92802 h 328613"/>
              <a:gd name="connsiteX54" fmla="*/ 134890 w 331788"/>
              <a:gd name="connsiteY54" fmla="*/ 90201 h 328613"/>
              <a:gd name="connsiteX55" fmla="*/ 136182 w 331788"/>
              <a:gd name="connsiteY55" fmla="*/ 88900 h 328613"/>
              <a:gd name="connsiteX56" fmla="*/ 292100 w 331788"/>
              <a:gd name="connsiteY56" fmla="*/ 19050 h 328613"/>
              <a:gd name="connsiteX57" fmla="*/ 331788 w 331788"/>
              <a:gd name="connsiteY57" fmla="*/ 58738 h 328613"/>
              <a:gd name="connsiteX58" fmla="*/ 292100 w 331788"/>
              <a:gd name="connsiteY58" fmla="*/ 98426 h 328613"/>
              <a:gd name="connsiteX59" fmla="*/ 252412 w 331788"/>
              <a:gd name="connsiteY59" fmla="*/ 58738 h 328613"/>
              <a:gd name="connsiteX60" fmla="*/ 292100 w 331788"/>
              <a:gd name="connsiteY60" fmla="*/ 19050 h 328613"/>
              <a:gd name="connsiteX61" fmla="*/ 39688 w 331788"/>
              <a:gd name="connsiteY61" fmla="*/ 19050 h 328613"/>
              <a:gd name="connsiteX62" fmla="*/ 79376 w 331788"/>
              <a:gd name="connsiteY62" fmla="*/ 58738 h 328613"/>
              <a:gd name="connsiteX63" fmla="*/ 39688 w 331788"/>
              <a:gd name="connsiteY63" fmla="*/ 98426 h 328613"/>
              <a:gd name="connsiteX64" fmla="*/ 0 w 331788"/>
              <a:gd name="connsiteY64" fmla="*/ 58738 h 328613"/>
              <a:gd name="connsiteX65" fmla="*/ 39688 w 331788"/>
              <a:gd name="connsiteY65" fmla="*/ 19050 h 328613"/>
              <a:gd name="connsiteX66" fmla="*/ 165894 w 331788"/>
              <a:gd name="connsiteY66" fmla="*/ 0 h 328613"/>
              <a:gd name="connsiteX67" fmla="*/ 204788 w 331788"/>
              <a:gd name="connsiteY67" fmla="*/ 39688 h 328613"/>
              <a:gd name="connsiteX68" fmla="*/ 165894 w 331788"/>
              <a:gd name="connsiteY68" fmla="*/ 79376 h 328613"/>
              <a:gd name="connsiteX69" fmla="*/ 127000 w 331788"/>
              <a:gd name="connsiteY69" fmla="*/ 39688 h 328613"/>
              <a:gd name="connsiteX70" fmla="*/ 165894 w 331788"/>
              <a:gd name="connsiteY70" fmla="*/ 0 h 328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331788" h="328613">
                <a:moveTo>
                  <a:pt x="292147" y="109538"/>
                </a:moveTo>
                <a:cubicBezTo>
                  <a:pt x="311524" y="109538"/>
                  <a:pt x="327025" y="126291"/>
                  <a:pt x="327025" y="145621"/>
                </a:cubicBezTo>
                <a:cubicBezTo>
                  <a:pt x="327025" y="145621"/>
                  <a:pt x="327025" y="145621"/>
                  <a:pt x="327025" y="229385"/>
                </a:cubicBezTo>
                <a:cubicBezTo>
                  <a:pt x="327025" y="248715"/>
                  <a:pt x="311524" y="264179"/>
                  <a:pt x="293438" y="264179"/>
                </a:cubicBezTo>
                <a:cubicBezTo>
                  <a:pt x="293438" y="264179"/>
                  <a:pt x="293438" y="264179"/>
                  <a:pt x="252101" y="264179"/>
                </a:cubicBezTo>
                <a:cubicBezTo>
                  <a:pt x="252101" y="264179"/>
                  <a:pt x="252101" y="264179"/>
                  <a:pt x="252101" y="319593"/>
                </a:cubicBezTo>
                <a:cubicBezTo>
                  <a:pt x="252101" y="324747"/>
                  <a:pt x="248226" y="328613"/>
                  <a:pt x="243059" y="328613"/>
                </a:cubicBezTo>
                <a:cubicBezTo>
                  <a:pt x="243059" y="328613"/>
                  <a:pt x="243059" y="328613"/>
                  <a:pt x="205596" y="328613"/>
                </a:cubicBezTo>
                <a:cubicBezTo>
                  <a:pt x="199138" y="328613"/>
                  <a:pt x="195262" y="324747"/>
                  <a:pt x="195262" y="319593"/>
                </a:cubicBezTo>
                <a:cubicBezTo>
                  <a:pt x="195262" y="319593"/>
                  <a:pt x="195262" y="319593"/>
                  <a:pt x="195262" y="235829"/>
                </a:cubicBezTo>
                <a:cubicBezTo>
                  <a:pt x="195262" y="220364"/>
                  <a:pt x="208180" y="207478"/>
                  <a:pt x="224973" y="207478"/>
                </a:cubicBezTo>
                <a:cubicBezTo>
                  <a:pt x="224973" y="207478"/>
                  <a:pt x="224973" y="207478"/>
                  <a:pt x="255976" y="207478"/>
                </a:cubicBezTo>
                <a:cubicBezTo>
                  <a:pt x="255976" y="207478"/>
                  <a:pt x="255976" y="207478"/>
                  <a:pt x="255976" y="145621"/>
                </a:cubicBezTo>
                <a:cubicBezTo>
                  <a:pt x="255976" y="126291"/>
                  <a:pt x="271478" y="109538"/>
                  <a:pt x="292147" y="109538"/>
                </a:cubicBezTo>
                <a:close/>
                <a:moveTo>
                  <a:pt x="38473" y="109538"/>
                </a:moveTo>
                <a:cubicBezTo>
                  <a:pt x="59391" y="109538"/>
                  <a:pt x="75079" y="126291"/>
                  <a:pt x="75079" y="145621"/>
                </a:cubicBezTo>
                <a:cubicBezTo>
                  <a:pt x="75079" y="145621"/>
                  <a:pt x="75079" y="145621"/>
                  <a:pt x="75079" y="207478"/>
                </a:cubicBezTo>
                <a:cubicBezTo>
                  <a:pt x="75079" y="207478"/>
                  <a:pt x="75079" y="207478"/>
                  <a:pt x="106456" y="207478"/>
                </a:cubicBezTo>
                <a:cubicBezTo>
                  <a:pt x="123451" y="207478"/>
                  <a:pt x="136525" y="220364"/>
                  <a:pt x="136525" y="235829"/>
                </a:cubicBezTo>
                <a:cubicBezTo>
                  <a:pt x="136525" y="235829"/>
                  <a:pt x="136525" y="235829"/>
                  <a:pt x="136525" y="319593"/>
                </a:cubicBezTo>
                <a:cubicBezTo>
                  <a:pt x="136525" y="324747"/>
                  <a:pt x="132603" y="328613"/>
                  <a:pt x="126066" y="328613"/>
                </a:cubicBezTo>
                <a:cubicBezTo>
                  <a:pt x="126066" y="328613"/>
                  <a:pt x="126066" y="328613"/>
                  <a:pt x="88153" y="328613"/>
                </a:cubicBezTo>
                <a:cubicBezTo>
                  <a:pt x="82923" y="328613"/>
                  <a:pt x="79001" y="324747"/>
                  <a:pt x="79001" y="319593"/>
                </a:cubicBezTo>
                <a:cubicBezTo>
                  <a:pt x="79001" y="319593"/>
                  <a:pt x="79001" y="319593"/>
                  <a:pt x="79001" y="264179"/>
                </a:cubicBezTo>
                <a:cubicBezTo>
                  <a:pt x="79001" y="264179"/>
                  <a:pt x="79001" y="264179"/>
                  <a:pt x="37166" y="264179"/>
                </a:cubicBezTo>
                <a:cubicBezTo>
                  <a:pt x="18863" y="264179"/>
                  <a:pt x="3175" y="248715"/>
                  <a:pt x="3175" y="229385"/>
                </a:cubicBezTo>
                <a:cubicBezTo>
                  <a:pt x="3175" y="229385"/>
                  <a:pt x="3175" y="229385"/>
                  <a:pt x="3175" y="145621"/>
                </a:cubicBezTo>
                <a:cubicBezTo>
                  <a:pt x="3175" y="126291"/>
                  <a:pt x="18863" y="109538"/>
                  <a:pt x="38473" y="109538"/>
                </a:cubicBezTo>
                <a:close/>
                <a:moveTo>
                  <a:pt x="160734" y="88900"/>
                </a:moveTo>
                <a:cubicBezTo>
                  <a:pt x="160734" y="88900"/>
                  <a:pt x="160734" y="88900"/>
                  <a:pt x="171053" y="88900"/>
                </a:cubicBezTo>
                <a:cubicBezTo>
                  <a:pt x="172343" y="88900"/>
                  <a:pt x="173633" y="90195"/>
                  <a:pt x="173633" y="90195"/>
                </a:cubicBezTo>
                <a:cubicBezTo>
                  <a:pt x="174923" y="92785"/>
                  <a:pt x="176213" y="94080"/>
                  <a:pt x="174923" y="95375"/>
                </a:cubicBezTo>
                <a:cubicBezTo>
                  <a:pt x="174923" y="95375"/>
                  <a:pt x="174923" y="95375"/>
                  <a:pt x="169763" y="103146"/>
                </a:cubicBezTo>
                <a:cubicBezTo>
                  <a:pt x="169763" y="103146"/>
                  <a:pt x="169763" y="103146"/>
                  <a:pt x="172343" y="123867"/>
                </a:cubicBezTo>
                <a:cubicBezTo>
                  <a:pt x="172343" y="123867"/>
                  <a:pt x="172343" y="123867"/>
                  <a:pt x="167184" y="136818"/>
                </a:cubicBezTo>
                <a:cubicBezTo>
                  <a:pt x="167184" y="138113"/>
                  <a:pt x="164604" y="138113"/>
                  <a:pt x="164604" y="136818"/>
                </a:cubicBezTo>
                <a:cubicBezTo>
                  <a:pt x="164604" y="136818"/>
                  <a:pt x="164604" y="136818"/>
                  <a:pt x="159444" y="123867"/>
                </a:cubicBezTo>
                <a:cubicBezTo>
                  <a:pt x="159444" y="123867"/>
                  <a:pt x="159444" y="123867"/>
                  <a:pt x="162024" y="103146"/>
                </a:cubicBezTo>
                <a:cubicBezTo>
                  <a:pt x="162024" y="103146"/>
                  <a:pt x="162024" y="103146"/>
                  <a:pt x="156865" y="95375"/>
                </a:cubicBezTo>
                <a:cubicBezTo>
                  <a:pt x="155575" y="94080"/>
                  <a:pt x="156865" y="92785"/>
                  <a:pt x="158155" y="90195"/>
                </a:cubicBezTo>
                <a:cubicBezTo>
                  <a:pt x="158155" y="90195"/>
                  <a:pt x="159444" y="88900"/>
                  <a:pt x="160734" y="88900"/>
                </a:cubicBezTo>
                <a:close/>
                <a:moveTo>
                  <a:pt x="136182" y="88900"/>
                </a:moveTo>
                <a:cubicBezTo>
                  <a:pt x="137474" y="88900"/>
                  <a:pt x="138766" y="90201"/>
                  <a:pt x="138766" y="91502"/>
                </a:cubicBezTo>
                <a:cubicBezTo>
                  <a:pt x="138766" y="91502"/>
                  <a:pt x="138766" y="91502"/>
                  <a:pt x="165893" y="165652"/>
                </a:cubicBezTo>
                <a:cubicBezTo>
                  <a:pt x="165893" y="165652"/>
                  <a:pt x="165893" y="165652"/>
                  <a:pt x="193021" y="91502"/>
                </a:cubicBezTo>
                <a:cubicBezTo>
                  <a:pt x="193021" y="90201"/>
                  <a:pt x="195605" y="88900"/>
                  <a:pt x="196897" y="90201"/>
                </a:cubicBezTo>
                <a:cubicBezTo>
                  <a:pt x="196897" y="90201"/>
                  <a:pt x="196897" y="90201"/>
                  <a:pt x="208523" y="92802"/>
                </a:cubicBezTo>
                <a:cubicBezTo>
                  <a:pt x="222733" y="98006"/>
                  <a:pt x="231775" y="111015"/>
                  <a:pt x="231775" y="125325"/>
                </a:cubicBezTo>
                <a:cubicBezTo>
                  <a:pt x="231775" y="125325"/>
                  <a:pt x="231775" y="125325"/>
                  <a:pt x="231775" y="176059"/>
                </a:cubicBezTo>
                <a:cubicBezTo>
                  <a:pt x="231775" y="179961"/>
                  <a:pt x="229192" y="182563"/>
                  <a:pt x="226608" y="182563"/>
                </a:cubicBezTo>
                <a:cubicBezTo>
                  <a:pt x="226608" y="182563"/>
                  <a:pt x="226608" y="182563"/>
                  <a:pt x="105179" y="182563"/>
                </a:cubicBezTo>
                <a:cubicBezTo>
                  <a:pt x="102595" y="182563"/>
                  <a:pt x="100012" y="179961"/>
                  <a:pt x="100012" y="176059"/>
                </a:cubicBezTo>
                <a:cubicBezTo>
                  <a:pt x="100012" y="176059"/>
                  <a:pt x="100012" y="176059"/>
                  <a:pt x="100012" y="125325"/>
                </a:cubicBezTo>
                <a:cubicBezTo>
                  <a:pt x="100012" y="111015"/>
                  <a:pt x="109054" y="98006"/>
                  <a:pt x="123264" y="92802"/>
                </a:cubicBezTo>
                <a:cubicBezTo>
                  <a:pt x="123264" y="92802"/>
                  <a:pt x="123264" y="92802"/>
                  <a:pt x="134890" y="90201"/>
                </a:cubicBezTo>
                <a:cubicBezTo>
                  <a:pt x="134890" y="88900"/>
                  <a:pt x="134890" y="88900"/>
                  <a:pt x="136182" y="88900"/>
                </a:cubicBezTo>
                <a:close/>
                <a:moveTo>
                  <a:pt x="292100" y="19050"/>
                </a:moveTo>
                <a:cubicBezTo>
                  <a:pt x="314019" y="19050"/>
                  <a:pt x="331788" y="36819"/>
                  <a:pt x="331788" y="58738"/>
                </a:cubicBezTo>
                <a:cubicBezTo>
                  <a:pt x="331788" y="80657"/>
                  <a:pt x="314019" y="98426"/>
                  <a:pt x="292100" y="98426"/>
                </a:cubicBezTo>
                <a:cubicBezTo>
                  <a:pt x="270181" y="98426"/>
                  <a:pt x="252412" y="80657"/>
                  <a:pt x="252412" y="58738"/>
                </a:cubicBezTo>
                <a:cubicBezTo>
                  <a:pt x="252412" y="36819"/>
                  <a:pt x="270181" y="19050"/>
                  <a:pt x="292100" y="19050"/>
                </a:cubicBezTo>
                <a:close/>
                <a:moveTo>
                  <a:pt x="39688" y="19050"/>
                </a:moveTo>
                <a:cubicBezTo>
                  <a:pt x="61607" y="19050"/>
                  <a:pt x="79376" y="36819"/>
                  <a:pt x="79376" y="58738"/>
                </a:cubicBezTo>
                <a:cubicBezTo>
                  <a:pt x="79376" y="80657"/>
                  <a:pt x="61607" y="98426"/>
                  <a:pt x="39688" y="98426"/>
                </a:cubicBezTo>
                <a:cubicBezTo>
                  <a:pt x="17769" y="98426"/>
                  <a:pt x="0" y="80657"/>
                  <a:pt x="0" y="58738"/>
                </a:cubicBezTo>
                <a:cubicBezTo>
                  <a:pt x="0" y="36819"/>
                  <a:pt x="17769" y="19050"/>
                  <a:pt x="39688" y="19050"/>
                </a:cubicBezTo>
                <a:close/>
                <a:moveTo>
                  <a:pt x="165894" y="0"/>
                </a:moveTo>
                <a:cubicBezTo>
                  <a:pt x="187375" y="0"/>
                  <a:pt x="204788" y="17769"/>
                  <a:pt x="204788" y="39688"/>
                </a:cubicBezTo>
                <a:cubicBezTo>
                  <a:pt x="204788" y="61607"/>
                  <a:pt x="187375" y="79376"/>
                  <a:pt x="165894" y="79376"/>
                </a:cubicBezTo>
                <a:cubicBezTo>
                  <a:pt x="144413" y="79376"/>
                  <a:pt x="127000" y="61607"/>
                  <a:pt x="127000" y="39688"/>
                </a:cubicBezTo>
                <a:cubicBezTo>
                  <a:pt x="127000" y="17769"/>
                  <a:pt x="144413" y="0"/>
                  <a:pt x="16589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155" name="矩形: 圆角 13"/>
          <p:cNvSpPr/>
          <p:nvPr/>
        </p:nvSpPr>
        <p:spPr>
          <a:xfrm>
            <a:off x="10575870" y="5342211"/>
            <a:ext cx="435428" cy="435428"/>
          </a:xfrm>
          <a:prstGeom prst="roundRect">
            <a:avLst/>
          </a:prstGeom>
          <a:solidFill>
            <a:srgbClr val="21A3D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6" name="椭圆 14"/>
          <p:cNvSpPr/>
          <p:nvPr/>
        </p:nvSpPr>
        <p:spPr>
          <a:xfrm>
            <a:off x="10695031" y="5442224"/>
            <a:ext cx="197107" cy="235402"/>
          </a:xfrm>
          <a:custGeom>
            <a:avLst/>
            <a:gdLst>
              <a:gd name="connsiteX0" fmla="*/ 132196 w 277813"/>
              <a:gd name="connsiteY0" fmla="*/ 133350 h 331788"/>
              <a:gd name="connsiteX1" fmla="*/ 132196 w 277813"/>
              <a:gd name="connsiteY1" fmla="*/ 152673 h 331788"/>
              <a:gd name="connsiteX2" fmla="*/ 99724 w 277813"/>
              <a:gd name="connsiteY2" fmla="*/ 186167 h 331788"/>
              <a:gd name="connsiteX3" fmla="*/ 134793 w 277813"/>
              <a:gd name="connsiteY3" fmla="*/ 220949 h 331788"/>
              <a:gd name="connsiteX4" fmla="*/ 154276 w 277813"/>
              <a:gd name="connsiteY4" fmla="*/ 237696 h 331788"/>
              <a:gd name="connsiteX5" fmla="*/ 136092 w 277813"/>
              <a:gd name="connsiteY5" fmla="*/ 249290 h 331788"/>
              <a:gd name="connsiteX6" fmla="*/ 104920 w 277813"/>
              <a:gd name="connsiteY6" fmla="*/ 241561 h 331788"/>
              <a:gd name="connsiteX7" fmla="*/ 98425 w 277813"/>
              <a:gd name="connsiteY7" fmla="*/ 263460 h 331788"/>
              <a:gd name="connsiteX8" fmla="*/ 130897 w 277813"/>
              <a:gd name="connsiteY8" fmla="*/ 272478 h 331788"/>
              <a:gd name="connsiteX9" fmla="*/ 130897 w 277813"/>
              <a:gd name="connsiteY9" fmla="*/ 290513 h 331788"/>
              <a:gd name="connsiteX10" fmla="*/ 150380 w 277813"/>
              <a:gd name="connsiteY10" fmla="*/ 290513 h 331788"/>
              <a:gd name="connsiteX11" fmla="*/ 150380 w 277813"/>
              <a:gd name="connsiteY11" fmla="*/ 271190 h 331788"/>
              <a:gd name="connsiteX12" fmla="*/ 184150 w 277813"/>
              <a:gd name="connsiteY12" fmla="*/ 235120 h 331788"/>
              <a:gd name="connsiteX13" fmla="*/ 152978 w 277813"/>
              <a:gd name="connsiteY13" fmla="*/ 199049 h 331788"/>
              <a:gd name="connsiteX14" fmla="*/ 129598 w 277813"/>
              <a:gd name="connsiteY14" fmla="*/ 182303 h 331788"/>
              <a:gd name="connsiteX15" fmla="*/ 146483 w 277813"/>
              <a:gd name="connsiteY15" fmla="*/ 171997 h 331788"/>
              <a:gd name="connsiteX16" fmla="*/ 173759 w 277813"/>
              <a:gd name="connsiteY16" fmla="*/ 178438 h 331788"/>
              <a:gd name="connsiteX17" fmla="*/ 178955 w 277813"/>
              <a:gd name="connsiteY17" fmla="*/ 156538 h 331788"/>
              <a:gd name="connsiteX18" fmla="*/ 151679 w 277813"/>
              <a:gd name="connsiteY18" fmla="*/ 151385 h 331788"/>
              <a:gd name="connsiteX19" fmla="*/ 151679 w 277813"/>
              <a:gd name="connsiteY19" fmla="*/ 133350 h 331788"/>
              <a:gd name="connsiteX20" fmla="*/ 132196 w 277813"/>
              <a:gd name="connsiteY20" fmla="*/ 133350 h 331788"/>
              <a:gd name="connsiteX21" fmla="*/ 136310 w 277813"/>
              <a:gd name="connsiteY21" fmla="*/ 0 h 331788"/>
              <a:gd name="connsiteX22" fmla="*/ 167467 w 277813"/>
              <a:gd name="connsiteY22" fmla="*/ 3888 h 331788"/>
              <a:gd name="connsiteX23" fmla="*/ 158380 w 277813"/>
              <a:gd name="connsiteY23" fmla="*/ 25921 h 331788"/>
              <a:gd name="connsiteX24" fmla="*/ 184343 w 277813"/>
              <a:gd name="connsiteY24" fmla="*/ 6480 h 331788"/>
              <a:gd name="connsiteX25" fmla="*/ 214202 w 277813"/>
              <a:gd name="connsiteY25" fmla="*/ 9072 h 331788"/>
              <a:gd name="connsiteX26" fmla="*/ 188238 w 277813"/>
              <a:gd name="connsiteY26" fmla="*/ 62210 h 331788"/>
              <a:gd name="connsiteX27" fmla="*/ 215500 w 277813"/>
              <a:gd name="connsiteY27" fmla="*/ 62210 h 331788"/>
              <a:gd name="connsiteX28" fmla="*/ 215500 w 277813"/>
              <a:gd name="connsiteY28" fmla="*/ 81651 h 331788"/>
              <a:gd name="connsiteX29" fmla="*/ 183045 w 277813"/>
              <a:gd name="connsiteY29" fmla="*/ 81651 h 331788"/>
              <a:gd name="connsiteX30" fmla="*/ 277813 w 277813"/>
              <a:gd name="connsiteY30" fmla="*/ 243657 h 331788"/>
              <a:gd name="connsiteX31" fmla="*/ 138907 w 277813"/>
              <a:gd name="connsiteY31" fmla="*/ 331788 h 331788"/>
              <a:gd name="connsiteX32" fmla="*/ 0 w 277813"/>
              <a:gd name="connsiteY32" fmla="*/ 243657 h 331788"/>
              <a:gd name="connsiteX33" fmla="*/ 94768 w 277813"/>
              <a:gd name="connsiteY33" fmla="*/ 81651 h 331788"/>
              <a:gd name="connsiteX34" fmla="*/ 68804 w 277813"/>
              <a:gd name="connsiteY34" fmla="*/ 81651 h 331788"/>
              <a:gd name="connsiteX35" fmla="*/ 68804 w 277813"/>
              <a:gd name="connsiteY35" fmla="*/ 60914 h 331788"/>
              <a:gd name="connsiteX36" fmla="*/ 96066 w 277813"/>
              <a:gd name="connsiteY36" fmla="*/ 62210 h 331788"/>
              <a:gd name="connsiteX37" fmla="*/ 66208 w 277813"/>
              <a:gd name="connsiteY37" fmla="*/ 5184 h 331788"/>
              <a:gd name="connsiteX38" fmla="*/ 110347 w 277813"/>
              <a:gd name="connsiteY38" fmla="*/ 6480 h 331788"/>
              <a:gd name="connsiteX39" fmla="*/ 127223 w 277813"/>
              <a:gd name="connsiteY39" fmla="*/ 28513 h 331788"/>
              <a:gd name="connsiteX40" fmla="*/ 136310 w 277813"/>
              <a:gd name="connsiteY40" fmla="*/ 0 h 331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277813" h="331788">
                <a:moveTo>
                  <a:pt x="132196" y="133350"/>
                </a:moveTo>
                <a:cubicBezTo>
                  <a:pt x="132196" y="133350"/>
                  <a:pt x="132196" y="133350"/>
                  <a:pt x="132196" y="152673"/>
                </a:cubicBezTo>
                <a:cubicBezTo>
                  <a:pt x="111414" y="156538"/>
                  <a:pt x="99724" y="169420"/>
                  <a:pt x="99724" y="186167"/>
                </a:cubicBezTo>
                <a:cubicBezTo>
                  <a:pt x="99724" y="204202"/>
                  <a:pt x="114012" y="214508"/>
                  <a:pt x="134793" y="220949"/>
                </a:cubicBezTo>
                <a:cubicBezTo>
                  <a:pt x="149081" y="226102"/>
                  <a:pt x="154276" y="231255"/>
                  <a:pt x="154276" y="237696"/>
                </a:cubicBezTo>
                <a:cubicBezTo>
                  <a:pt x="154276" y="245425"/>
                  <a:pt x="147782" y="249290"/>
                  <a:pt x="136092" y="249290"/>
                </a:cubicBezTo>
                <a:cubicBezTo>
                  <a:pt x="124403" y="249290"/>
                  <a:pt x="112713" y="245425"/>
                  <a:pt x="104920" y="241561"/>
                </a:cubicBezTo>
                <a:cubicBezTo>
                  <a:pt x="104920" y="241561"/>
                  <a:pt x="104920" y="241561"/>
                  <a:pt x="98425" y="263460"/>
                </a:cubicBezTo>
                <a:cubicBezTo>
                  <a:pt x="106218" y="267325"/>
                  <a:pt x="117908" y="271190"/>
                  <a:pt x="130897" y="272478"/>
                </a:cubicBezTo>
                <a:cubicBezTo>
                  <a:pt x="130897" y="272478"/>
                  <a:pt x="130897" y="272478"/>
                  <a:pt x="130897" y="290513"/>
                </a:cubicBezTo>
                <a:cubicBezTo>
                  <a:pt x="130897" y="290513"/>
                  <a:pt x="130897" y="290513"/>
                  <a:pt x="150380" y="290513"/>
                </a:cubicBezTo>
                <a:cubicBezTo>
                  <a:pt x="150380" y="290513"/>
                  <a:pt x="150380" y="290513"/>
                  <a:pt x="150380" y="271190"/>
                </a:cubicBezTo>
                <a:cubicBezTo>
                  <a:pt x="172460" y="267325"/>
                  <a:pt x="184150" y="251866"/>
                  <a:pt x="184150" y="235120"/>
                </a:cubicBezTo>
                <a:cubicBezTo>
                  <a:pt x="184150" y="218373"/>
                  <a:pt x="175058" y="208067"/>
                  <a:pt x="152978" y="199049"/>
                </a:cubicBezTo>
                <a:cubicBezTo>
                  <a:pt x="136092" y="193897"/>
                  <a:pt x="129598" y="188744"/>
                  <a:pt x="129598" y="182303"/>
                </a:cubicBezTo>
                <a:cubicBezTo>
                  <a:pt x="129598" y="177150"/>
                  <a:pt x="133495" y="171997"/>
                  <a:pt x="146483" y="171997"/>
                </a:cubicBezTo>
                <a:cubicBezTo>
                  <a:pt x="159472" y="171997"/>
                  <a:pt x="168564" y="177150"/>
                  <a:pt x="173759" y="178438"/>
                </a:cubicBezTo>
                <a:cubicBezTo>
                  <a:pt x="173759" y="178438"/>
                  <a:pt x="173759" y="178438"/>
                  <a:pt x="178955" y="156538"/>
                </a:cubicBezTo>
                <a:cubicBezTo>
                  <a:pt x="172460" y="153962"/>
                  <a:pt x="164667" y="151385"/>
                  <a:pt x="151679" y="151385"/>
                </a:cubicBezTo>
                <a:cubicBezTo>
                  <a:pt x="151679" y="151385"/>
                  <a:pt x="151679" y="151385"/>
                  <a:pt x="151679" y="133350"/>
                </a:cubicBezTo>
                <a:cubicBezTo>
                  <a:pt x="151679" y="133350"/>
                  <a:pt x="151679" y="133350"/>
                  <a:pt x="132196" y="133350"/>
                </a:cubicBezTo>
                <a:close/>
                <a:moveTo>
                  <a:pt x="136310" y="0"/>
                </a:moveTo>
                <a:cubicBezTo>
                  <a:pt x="136310" y="0"/>
                  <a:pt x="136310" y="0"/>
                  <a:pt x="167467" y="3888"/>
                </a:cubicBezTo>
                <a:cubicBezTo>
                  <a:pt x="167467" y="3888"/>
                  <a:pt x="167467" y="3888"/>
                  <a:pt x="158380" y="25921"/>
                </a:cubicBezTo>
                <a:cubicBezTo>
                  <a:pt x="158380" y="25921"/>
                  <a:pt x="158380" y="25921"/>
                  <a:pt x="184343" y="6480"/>
                </a:cubicBezTo>
                <a:cubicBezTo>
                  <a:pt x="184343" y="6480"/>
                  <a:pt x="184343" y="6480"/>
                  <a:pt x="214202" y="9072"/>
                </a:cubicBezTo>
                <a:cubicBezTo>
                  <a:pt x="214202" y="9072"/>
                  <a:pt x="214202" y="9072"/>
                  <a:pt x="188238" y="62210"/>
                </a:cubicBezTo>
                <a:cubicBezTo>
                  <a:pt x="188238" y="62210"/>
                  <a:pt x="188238" y="62210"/>
                  <a:pt x="215500" y="62210"/>
                </a:cubicBezTo>
                <a:cubicBezTo>
                  <a:pt x="215500" y="62210"/>
                  <a:pt x="215500" y="62210"/>
                  <a:pt x="215500" y="81651"/>
                </a:cubicBezTo>
                <a:cubicBezTo>
                  <a:pt x="215500" y="81651"/>
                  <a:pt x="215500" y="81651"/>
                  <a:pt x="183045" y="81651"/>
                </a:cubicBezTo>
                <a:cubicBezTo>
                  <a:pt x="237569" y="114052"/>
                  <a:pt x="277813" y="198295"/>
                  <a:pt x="277813" y="243657"/>
                </a:cubicBezTo>
                <a:cubicBezTo>
                  <a:pt x="277813" y="299387"/>
                  <a:pt x="215500" y="331788"/>
                  <a:pt x="138907" y="331788"/>
                </a:cubicBezTo>
                <a:cubicBezTo>
                  <a:pt x="62313" y="331788"/>
                  <a:pt x="0" y="299387"/>
                  <a:pt x="0" y="243657"/>
                </a:cubicBezTo>
                <a:cubicBezTo>
                  <a:pt x="0" y="198295"/>
                  <a:pt x="40244" y="114052"/>
                  <a:pt x="94768" y="81651"/>
                </a:cubicBezTo>
                <a:cubicBezTo>
                  <a:pt x="94768" y="81651"/>
                  <a:pt x="94768" y="81651"/>
                  <a:pt x="68804" y="81651"/>
                </a:cubicBezTo>
                <a:cubicBezTo>
                  <a:pt x="68804" y="81651"/>
                  <a:pt x="68804" y="81651"/>
                  <a:pt x="68804" y="60914"/>
                </a:cubicBezTo>
                <a:cubicBezTo>
                  <a:pt x="68804" y="60914"/>
                  <a:pt x="68804" y="60914"/>
                  <a:pt x="96066" y="62210"/>
                </a:cubicBezTo>
                <a:cubicBezTo>
                  <a:pt x="96066" y="62210"/>
                  <a:pt x="96066" y="62210"/>
                  <a:pt x="66208" y="5184"/>
                </a:cubicBezTo>
                <a:cubicBezTo>
                  <a:pt x="66208" y="5184"/>
                  <a:pt x="66208" y="5184"/>
                  <a:pt x="110347" y="6480"/>
                </a:cubicBezTo>
                <a:cubicBezTo>
                  <a:pt x="110347" y="6480"/>
                  <a:pt x="110347" y="6480"/>
                  <a:pt x="127223" y="28513"/>
                </a:cubicBezTo>
                <a:cubicBezTo>
                  <a:pt x="127223" y="28513"/>
                  <a:pt x="127223" y="28513"/>
                  <a:pt x="13631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grpSp>
        <p:nvGrpSpPr>
          <p:cNvPr id="160" name="组合 159"/>
          <p:cNvGrpSpPr/>
          <p:nvPr/>
        </p:nvGrpSpPr>
        <p:grpSpPr>
          <a:xfrm>
            <a:off x="5550974" y="2949334"/>
            <a:ext cx="5025031" cy="1310519"/>
            <a:chOff x="5394700" y="1370847"/>
            <a:chExt cx="5025031" cy="1310519"/>
          </a:xfrm>
        </p:grpSpPr>
        <p:sp>
          <p:nvSpPr>
            <p:cNvPr id="161" name="TextBox 19"/>
            <p:cNvSpPr txBox="1"/>
            <p:nvPr/>
          </p:nvSpPr>
          <p:spPr>
            <a:xfrm>
              <a:off x="5394700" y="1370847"/>
              <a:ext cx="2444433" cy="39878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>
                <a:defRPr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EngraversGothic BT" panose="020B0507020203020204" pitchFamily="34" charset="0"/>
                </a:defRPr>
              </a:lvl1pPr>
            </a:lstStyle>
            <a:p>
              <a:r>
                <a:rPr lang="zh-CN" altLang="en-US" sz="2000" b="1" dirty="0">
                  <a:solidFill>
                    <a:schemeClr val="tx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仿制图章工具</a:t>
              </a:r>
            </a:p>
          </p:txBody>
        </p:sp>
        <p:sp>
          <p:nvSpPr>
            <p:cNvPr id="162" name="文本框 161"/>
            <p:cNvSpPr txBox="1"/>
            <p:nvPr/>
          </p:nvSpPr>
          <p:spPr>
            <a:xfrm>
              <a:off x="5394701" y="1782206"/>
              <a:ext cx="5025030" cy="89916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5000"/>
                </a:lnSpc>
              </a:pPr>
              <a:r>
                <a:rPr lang="en-US" altLang="zh-CN" sz="1400">
                  <a:solidFill>
                    <a:schemeClr val="tx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Microsoft YaHei" panose="020B0503020204020204" pitchFamily="34" charset="-122"/>
                </a:rPr>
                <a:t>       有时会遇到拍摄照片中出现了与宝贝无关的干扰物体，这时就可以使用仿制图章工具来去除不需要的部分。使用仿制图章工具时，按住Alt键取样，取样后使用在干扰物上涂抹。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0" y="260350"/>
            <a:ext cx="680085" cy="431800"/>
            <a:chOff x="0" y="410"/>
            <a:chExt cx="1071" cy="680"/>
          </a:xfrm>
        </p:grpSpPr>
        <p:sp>
          <p:nvSpPr>
            <p:cNvPr id="17" name="Rectangle 3      (向天歌演示原创作品：www.TopPPT.cn)"/>
            <p:cNvSpPr/>
            <p:nvPr/>
          </p:nvSpPr>
          <p:spPr>
            <a:xfrm>
              <a:off x="0" y="410"/>
              <a:ext cx="642" cy="680"/>
            </a:xfrm>
            <a:prstGeom prst="rect">
              <a:avLst/>
            </a:prstGeom>
            <a:solidFill>
              <a:srgbClr val="21A3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Microsoft YaHei" panose="020B0503020204020204" pitchFamily="34" charset="-122"/>
              </a:endParaRPr>
            </a:p>
          </p:txBody>
        </p:sp>
        <p:sp>
          <p:nvSpPr>
            <p:cNvPr id="18" name="Rectangle 4      (向天歌演示原创作品：www.TopPPT.cn)"/>
            <p:cNvSpPr/>
            <p:nvPr/>
          </p:nvSpPr>
          <p:spPr>
            <a:xfrm>
              <a:off x="755" y="410"/>
              <a:ext cx="113" cy="680"/>
            </a:xfrm>
            <a:prstGeom prst="rect">
              <a:avLst/>
            </a:prstGeom>
            <a:solidFill>
              <a:srgbClr val="21A3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Microsoft YaHei" panose="020B0503020204020204" pitchFamily="34" charset="-122"/>
              </a:endParaRPr>
            </a:p>
          </p:txBody>
        </p:sp>
        <p:sp>
          <p:nvSpPr>
            <p:cNvPr id="19" name="Rectangle 5      (向天歌演示原创作品：www.TopPPT.cn)"/>
            <p:cNvSpPr/>
            <p:nvPr/>
          </p:nvSpPr>
          <p:spPr>
            <a:xfrm>
              <a:off x="971" y="731"/>
              <a:ext cx="100" cy="353"/>
            </a:xfrm>
            <a:prstGeom prst="rect">
              <a:avLst/>
            </a:prstGeom>
            <a:solidFill>
              <a:srgbClr val="21A3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Microsoft YaHei" panose="020B0503020204020204" pitchFamily="34" charset="-122"/>
              </a:endParaRPr>
            </a:p>
          </p:txBody>
        </p:sp>
      </p:grpSp>
      <p:sp>
        <p:nvSpPr>
          <p:cNvPr id="20" name="TextBox 6      (向天歌演示原创作品：www.TopPPT.cn)"/>
          <p:cNvSpPr txBox="1"/>
          <p:nvPr/>
        </p:nvSpPr>
        <p:spPr>
          <a:xfrm>
            <a:off x="680085" y="375920"/>
            <a:ext cx="24815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Photoshop</a:t>
            </a:r>
            <a:r>
              <a:rPr lang="zh-CN" altLang="en-US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基础认知</a:t>
            </a:r>
          </a:p>
        </p:txBody>
      </p:sp>
      <p:pic>
        <p:nvPicPr>
          <p:cNvPr id="4" name="图片 3" descr="图片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3655" y="3050540"/>
            <a:ext cx="1536065" cy="989330"/>
          </a:xfrm>
          <a:prstGeom prst="rect">
            <a:avLst/>
          </a:prstGeom>
        </p:spPr>
      </p:pic>
      <p:pic>
        <p:nvPicPr>
          <p:cNvPr id="6" name="图片 5" descr="图片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9530" y="3050540"/>
            <a:ext cx="1513840" cy="993140"/>
          </a:xfrm>
          <a:prstGeom prst="rect">
            <a:avLst/>
          </a:prstGeom>
        </p:spPr>
      </p:pic>
      <p:sp>
        <p:nvSpPr>
          <p:cNvPr id="7" name="右箭头 6"/>
          <p:cNvSpPr/>
          <p:nvPr/>
        </p:nvSpPr>
        <p:spPr>
          <a:xfrm>
            <a:off x="3072130" y="3429000"/>
            <a:ext cx="503555" cy="287655"/>
          </a:xfrm>
          <a:prstGeom prst="rightArrow">
            <a:avLst/>
          </a:prstGeom>
          <a:solidFill>
            <a:srgbClr val="21A3D0"/>
          </a:solidFill>
          <a:ln>
            <a:solidFill>
              <a:srgbClr val="21A3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500"/>
                            </p:stCondLst>
                            <p:childTnLst>
                              <p:par>
                                <p:cTn id="1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2" grpId="0" bldLvl="0" animBg="1"/>
      <p:bldP spid="145" grpId="0" bldLvl="0" animBg="1"/>
      <p:bldP spid="146" grpId="0" bldLvl="0" animBg="1"/>
      <p:bldP spid="147" grpId="0" bldLvl="0" animBg="1"/>
      <p:bldP spid="148" grpId="0" bldLvl="0" animBg="1"/>
      <p:bldP spid="149" grpId="0" bldLvl="0" animBg="1"/>
      <p:bldP spid="150" grpId="0" bldLvl="0" animBg="1"/>
      <p:bldP spid="151" grpId="0" bldLvl="0" animBg="1"/>
      <p:bldP spid="152" grpId="0" bldLvl="0" animBg="1"/>
      <p:bldP spid="153" grpId="0" bldLvl="0" animBg="1"/>
      <p:bldP spid="154" grpId="0" bldLvl="0" animBg="1"/>
      <p:bldP spid="155" grpId="0" bldLvl="0" animBg="1"/>
      <p:bldP spid="156" grpId="0" bldLvl="0" animBg="1"/>
      <p:bldP spid="20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7" name="组合 156"/>
          <p:cNvGrpSpPr/>
          <p:nvPr/>
        </p:nvGrpSpPr>
        <p:grpSpPr>
          <a:xfrm>
            <a:off x="8511938" y="5342211"/>
            <a:ext cx="435428" cy="435428"/>
            <a:chOff x="8533674" y="5262836"/>
            <a:chExt cx="435428" cy="435428"/>
          </a:xfrm>
          <a:solidFill>
            <a:srgbClr val="00AAB3"/>
          </a:solidFill>
        </p:grpSpPr>
        <p:sp>
          <p:nvSpPr>
            <p:cNvPr id="158" name="矩形: 圆角 28"/>
            <p:cNvSpPr/>
            <p:nvPr/>
          </p:nvSpPr>
          <p:spPr>
            <a:xfrm>
              <a:off x="8533674" y="5262836"/>
              <a:ext cx="435428" cy="435428"/>
            </a:xfrm>
            <a:prstGeom prst="roundRect">
              <a:avLst/>
            </a:prstGeom>
            <a:solidFill>
              <a:srgbClr val="21A3D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159" name="椭圆 17"/>
            <p:cNvSpPr/>
            <p:nvPr/>
          </p:nvSpPr>
          <p:spPr>
            <a:xfrm>
              <a:off x="8641423" y="5362849"/>
              <a:ext cx="219929" cy="235402"/>
            </a:xfrm>
            <a:custGeom>
              <a:avLst/>
              <a:gdLst>
                <a:gd name="connsiteX0" fmla="*/ 270013 w 315913"/>
                <a:gd name="connsiteY0" fmla="*/ 244475 h 338138"/>
                <a:gd name="connsiteX1" fmla="*/ 315913 w 315913"/>
                <a:gd name="connsiteY1" fmla="*/ 290647 h 338138"/>
                <a:gd name="connsiteX2" fmla="*/ 315913 w 315913"/>
                <a:gd name="connsiteY2" fmla="*/ 331542 h 338138"/>
                <a:gd name="connsiteX3" fmla="*/ 313290 w 315913"/>
                <a:gd name="connsiteY3" fmla="*/ 335500 h 338138"/>
                <a:gd name="connsiteX4" fmla="*/ 309356 w 315913"/>
                <a:gd name="connsiteY4" fmla="*/ 338138 h 338138"/>
                <a:gd name="connsiteX5" fmla="*/ 231982 w 315913"/>
                <a:gd name="connsiteY5" fmla="*/ 338138 h 338138"/>
                <a:gd name="connsiteX6" fmla="*/ 225425 w 315913"/>
                <a:gd name="connsiteY6" fmla="*/ 331542 h 338138"/>
                <a:gd name="connsiteX7" fmla="*/ 225425 w 315913"/>
                <a:gd name="connsiteY7" fmla="*/ 290647 h 338138"/>
                <a:gd name="connsiteX8" fmla="*/ 270013 w 315913"/>
                <a:gd name="connsiteY8" fmla="*/ 244475 h 338138"/>
                <a:gd name="connsiteX9" fmla="*/ 157956 w 315913"/>
                <a:gd name="connsiteY9" fmla="*/ 244475 h 338138"/>
                <a:gd name="connsiteX10" fmla="*/ 203200 w 315913"/>
                <a:gd name="connsiteY10" fmla="*/ 290647 h 338138"/>
                <a:gd name="connsiteX11" fmla="*/ 203200 w 315913"/>
                <a:gd name="connsiteY11" fmla="*/ 331542 h 338138"/>
                <a:gd name="connsiteX12" fmla="*/ 201869 w 315913"/>
                <a:gd name="connsiteY12" fmla="*/ 335500 h 338138"/>
                <a:gd name="connsiteX13" fmla="*/ 196546 w 315913"/>
                <a:gd name="connsiteY13" fmla="*/ 338138 h 338138"/>
                <a:gd name="connsiteX14" fmla="*/ 119365 w 315913"/>
                <a:gd name="connsiteY14" fmla="*/ 338138 h 338138"/>
                <a:gd name="connsiteX15" fmla="*/ 112712 w 315913"/>
                <a:gd name="connsiteY15" fmla="*/ 331542 h 338138"/>
                <a:gd name="connsiteX16" fmla="*/ 112712 w 315913"/>
                <a:gd name="connsiteY16" fmla="*/ 290647 h 338138"/>
                <a:gd name="connsiteX17" fmla="*/ 157956 w 315913"/>
                <a:gd name="connsiteY17" fmla="*/ 244475 h 338138"/>
                <a:gd name="connsiteX18" fmla="*/ 45900 w 315913"/>
                <a:gd name="connsiteY18" fmla="*/ 244475 h 338138"/>
                <a:gd name="connsiteX19" fmla="*/ 90488 w 315913"/>
                <a:gd name="connsiteY19" fmla="*/ 290647 h 338138"/>
                <a:gd name="connsiteX20" fmla="*/ 90488 w 315913"/>
                <a:gd name="connsiteY20" fmla="*/ 331542 h 338138"/>
                <a:gd name="connsiteX21" fmla="*/ 89176 w 315913"/>
                <a:gd name="connsiteY21" fmla="*/ 335500 h 338138"/>
                <a:gd name="connsiteX22" fmla="*/ 83931 w 315913"/>
                <a:gd name="connsiteY22" fmla="*/ 338138 h 338138"/>
                <a:gd name="connsiteX23" fmla="*/ 6557 w 315913"/>
                <a:gd name="connsiteY23" fmla="*/ 338138 h 338138"/>
                <a:gd name="connsiteX24" fmla="*/ 0 w 315913"/>
                <a:gd name="connsiteY24" fmla="*/ 331542 h 338138"/>
                <a:gd name="connsiteX25" fmla="*/ 0 w 315913"/>
                <a:gd name="connsiteY25" fmla="*/ 290647 h 338138"/>
                <a:gd name="connsiteX26" fmla="*/ 45900 w 315913"/>
                <a:gd name="connsiteY26" fmla="*/ 244475 h 338138"/>
                <a:gd name="connsiteX27" fmla="*/ 271463 w 315913"/>
                <a:gd name="connsiteY27" fmla="*/ 180975 h 338138"/>
                <a:gd name="connsiteX28" fmla="*/ 301625 w 315913"/>
                <a:gd name="connsiteY28" fmla="*/ 211138 h 338138"/>
                <a:gd name="connsiteX29" fmla="*/ 271463 w 315913"/>
                <a:gd name="connsiteY29" fmla="*/ 241300 h 338138"/>
                <a:gd name="connsiteX30" fmla="*/ 241300 w 315913"/>
                <a:gd name="connsiteY30" fmla="*/ 211138 h 338138"/>
                <a:gd name="connsiteX31" fmla="*/ 271463 w 315913"/>
                <a:gd name="connsiteY31" fmla="*/ 180975 h 338138"/>
                <a:gd name="connsiteX32" fmla="*/ 159420 w 315913"/>
                <a:gd name="connsiteY32" fmla="*/ 180975 h 338138"/>
                <a:gd name="connsiteX33" fmla="*/ 188912 w 315913"/>
                <a:gd name="connsiteY33" fmla="*/ 211138 h 338138"/>
                <a:gd name="connsiteX34" fmla="*/ 159420 w 315913"/>
                <a:gd name="connsiteY34" fmla="*/ 241300 h 338138"/>
                <a:gd name="connsiteX35" fmla="*/ 128587 w 315913"/>
                <a:gd name="connsiteY35" fmla="*/ 211138 h 338138"/>
                <a:gd name="connsiteX36" fmla="*/ 159420 w 315913"/>
                <a:gd name="connsiteY36" fmla="*/ 180975 h 338138"/>
                <a:gd name="connsiteX37" fmla="*/ 46038 w 315913"/>
                <a:gd name="connsiteY37" fmla="*/ 180975 h 338138"/>
                <a:gd name="connsiteX38" fmla="*/ 76201 w 315913"/>
                <a:gd name="connsiteY38" fmla="*/ 211138 h 338138"/>
                <a:gd name="connsiteX39" fmla="*/ 46038 w 315913"/>
                <a:gd name="connsiteY39" fmla="*/ 241301 h 338138"/>
                <a:gd name="connsiteX40" fmla="*/ 15875 w 315913"/>
                <a:gd name="connsiteY40" fmla="*/ 211138 h 338138"/>
                <a:gd name="connsiteX41" fmla="*/ 46038 w 315913"/>
                <a:gd name="connsiteY41" fmla="*/ 180975 h 338138"/>
                <a:gd name="connsiteX42" fmla="*/ 270005 w 315913"/>
                <a:gd name="connsiteY42" fmla="*/ 77788 h 338138"/>
                <a:gd name="connsiteX43" fmla="*/ 238125 w 315913"/>
                <a:gd name="connsiteY43" fmla="*/ 109792 h 338138"/>
                <a:gd name="connsiteX44" fmla="*/ 238125 w 315913"/>
                <a:gd name="connsiteY44" fmla="*/ 144463 h 338138"/>
                <a:gd name="connsiteX45" fmla="*/ 303213 w 315913"/>
                <a:gd name="connsiteY45" fmla="*/ 144463 h 338138"/>
                <a:gd name="connsiteX46" fmla="*/ 303213 w 315913"/>
                <a:gd name="connsiteY46" fmla="*/ 109792 h 338138"/>
                <a:gd name="connsiteX47" fmla="*/ 270005 w 315913"/>
                <a:gd name="connsiteY47" fmla="*/ 77788 h 338138"/>
                <a:gd name="connsiteX48" fmla="*/ 270013 w 315913"/>
                <a:gd name="connsiteY48" fmla="*/ 65088 h 338138"/>
                <a:gd name="connsiteX49" fmla="*/ 315913 w 315913"/>
                <a:gd name="connsiteY49" fmla="*/ 109941 h 338138"/>
                <a:gd name="connsiteX50" fmla="*/ 315913 w 315913"/>
                <a:gd name="connsiteY50" fmla="*/ 150836 h 338138"/>
                <a:gd name="connsiteX51" fmla="*/ 313290 w 315913"/>
                <a:gd name="connsiteY51" fmla="*/ 156113 h 338138"/>
                <a:gd name="connsiteX52" fmla="*/ 309356 w 315913"/>
                <a:gd name="connsiteY52" fmla="*/ 158751 h 338138"/>
                <a:gd name="connsiteX53" fmla="*/ 231982 w 315913"/>
                <a:gd name="connsiteY53" fmla="*/ 158751 h 338138"/>
                <a:gd name="connsiteX54" fmla="*/ 225425 w 315913"/>
                <a:gd name="connsiteY54" fmla="*/ 150836 h 338138"/>
                <a:gd name="connsiteX55" fmla="*/ 225425 w 315913"/>
                <a:gd name="connsiteY55" fmla="*/ 109941 h 338138"/>
                <a:gd name="connsiteX56" fmla="*/ 270013 w 315913"/>
                <a:gd name="connsiteY56" fmla="*/ 65088 h 338138"/>
                <a:gd name="connsiteX57" fmla="*/ 157956 w 315913"/>
                <a:gd name="connsiteY57" fmla="*/ 65088 h 338138"/>
                <a:gd name="connsiteX58" fmla="*/ 203200 w 315913"/>
                <a:gd name="connsiteY58" fmla="*/ 109941 h 338138"/>
                <a:gd name="connsiteX59" fmla="*/ 203200 w 315913"/>
                <a:gd name="connsiteY59" fmla="*/ 150836 h 338138"/>
                <a:gd name="connsiteX60" fmla="*/ 201869 w 315913"/>
                <a:gd name="connsiteY60" fmla="*/ 156113 h 338138"/>
                <a:gd name="connsiteX61" fmla="*/ 196546 w 315913"/>
                <a:gd name="connsiteY61" fmla="*/ 158751 h 338138"/>
                <a:gd name="connsiteX62" fmla="*/ 119365 w 315913"/>
                <a:gd name="connsiteY62" fmla="*/ 158751 h 338138"/>
                <a:gd name="connsiteX63" fmla="*/ 112712 w 315913"/>
                <a:gd name="connsiteY63" fmla="*/ 150836 h 338138"/>
                <a:gd name="connsiteX64" fmla="*/ 112712 w 315913"/>
                <a:gd name="connsiteY64" fmla="*/ 109941 h 338138"/>
                <a:gd name="connsiteX65" fmla="*/ 157956 w 315913"/>
                <a:gd name="connsiteY65" fmla="*/ 65088 h 338138"/>
                <a:gd name="connsiteX66" fmla="*/ 45900 w 315913"/>
                <a:gd name="connsiteY66" fmla="*/ 65088 h 338138"/>
                <a:gd name="connsiteX67" fmla="*/ 90488 w 315913"/>
                <a:gd name="connsiteY67" fmla="*/ 109941 h 338138"/>
                <a:gd name="connsiteX68" fmla="*/ 90488 w 315913"/>
                <a:gd name="connsiteY68" fmla="*/ 150836 h 338138"/>
                <a:gd name="connsiteX69" fmla="*/ 89176 w 315913"/>
                <a:gd name="connsiteY69" fmla="*/ 156113 h 338138"/>
                <a:gd name="connsiteX70" fmla="*/ 83931 w 315913"/>
                <a:gd name="connsiteY70" fmla="*/ 158751 h 338138"/>
                <a:gd name="connsiteX71" fmla="*/ 6557 w 315913"/>
                <a:gd name="connsiteY71" fmla="*/ 158751 h 338138"/>
                <a:gd name="connsiteX72" fmla="*/ 0 w 315913"/>
                <a:gd name="connsiteY72" fmla="*/ 150836 h 338138"/>
                <a:gd name="connsiteX73" fmla="*/ 0 w 315913"/>
                <a:gd name="connsiteY73" fmla="*/ 109941 h 338138"/>
                <a:gd name="connsiteX74" fmla="*/ 45900 w 315913"/>
                <a:gd name="connsiteY74" fmla="*/ 65088 h 338138"/>
                <a:gd name="connsiteX75" fmla="*/ 270669 w 315913"/>
                <a:gd name="connsiteY75" fmla="*/ 14288 h 338138"/>
                <a:gd name="connsiteX76" fmla="*/ 254000 w 315913"/>
                <a:gd name="connsiteY76" fmla="*/ 30957 h 338138"/>
                <a:gd name="connsiteX77" fmla="*/ 270669 w 315913"/>
                <a:gd name="connsiteY77" fmla="*/ 47626 h 338138"/>
                <a:gd name="connsiteX78" fmla="*/ 287338 w 315913"/>
                <a:gd name="connsiteY78" fmla="*/ 30957 h 338138"/>
                <a:gd name="connsiteX79" fmla="*/ 270669 w 315913"/>
                <a:gd name="connsiteY79" fmla="*/ 14288 h 338138"/>
                <a:gd name="connsiteX80" fmla="*/ 271463 w 315913"/>
                <a:gd name="connsiteY80" fmla="*/ 0 h 338138"/>
                <a:gd name="connsiteX81" fmla="*/ 301625 w 315913"/>
                <a:gd name="connsiteY81" fmla="*/ 30957 h 338138"/>
                <a:gd name="connsiteX82" fmla="*/ 271463 w 315913"/>
                <a:gd name="connsiteY82" fmla="*/ 61913 h 338138"/>
                <a:gd name="connsiteX83" fmla="*/ 241300 w 315913"/>
                <a:gd name="connsiteY83" fmla="*/ 30957 h 338138"/>
                <a:gd name="connsiteX84" fmla="*/ 271463 w 315913"/>
                <a:gd name="connsiteY84" fmla="*/ 0 h 338138"/>
                <a:gd name="connsiteX85" fmla="*/ 159420 w 315913"/>
                <a:gd name="connsiteY85" fmla="*/ 0 h 338138"/>
                <a:gd name="connsiteX86" fmla="*/ 188912 w 315913"/>
                <a:gd name="connsiteY86" fmla="*/ 30957 h 338138"/>
                <a:gd name="connsiteX87" fmla="*/ 159420 w 315913"/>
                <a:gd name="connsiteY87" fmla="*/ 61913 h 338138"/>
                <a:gd name="connsiteX88" fmla="*/ 128587 w 315913"/>
                <a:gd name="connsiteY88" fmla="*/ 30957 h 338138"/>
                <a:gd name="connsiteX89" fmla="*/ 159420 w 315913"/>
                <a:gd name="connsiteY89" fmla="*/ 0 h 338138"/>
                <a:gd name="connsiteX90" fmla="*/ 46037 w 315913"/>
                <a:gd name="connsiteY90" fmla="*/ 0 h 338138"/>
                <a:gd name="connsiteX91" fmla="*/ 76200 w 315913"/>
                <a:gd name="connsiteY91" fmla="*/ 30957 h 338138"/>
                <a:gd name="connsiteX92" fmla="*/ 46037 w 315913"/>
                <a:gd name="connsiteY92" fmla="*/ 61913 h 338138"/>
                <a:gd name="connsiteX93" fmla="*/ 15875 w 315913"/>
                <a:gd name="connsiteY93" fmla="*/ 30957 h 338138"/>
                <a:gd name="connsiteX94" fmla="*/ 46037 w 315913"/>
                <a:gd name="connsiteY94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315913" h="338138">
                  <a:moveTo>
                    <a:pt x="270013" y="244475"/>
                  </a:moveTo>
                  <a:cubicBezTo>
                    <a:pt x="294930" y="244475"/>
                    <a:pt x="315913" y="265582"/>
                    <a:pt x="315913" y="290647"/>
                  </a:cubicBezTo>
                  <a:cubicBezTo>
                    <a:pt x="315913" y="290647"/>
                    <a:pt x="315913" y="290647"/>
                    <a:pt x="315913" y="331542"/>
                  </a:cubicBezTo>
                  <a:cubicBezTo>
                    <a:pt x="315913" y="332861"/>
                    <a:pt x="314602" y="335500"/>
                    <a:pt x="313290" y="335500"/>
                  </a:cubicBezTo>
                  <a:cubicBezTo>
                    <a:pt x="313290" y="336819"/>
                    <a:pt x="310667" y="338138"/>
                    <a:pt x="309356" y="338138"/>
                  </a:cubicBezTo>
                  <a:cubicBezTo>
                    <a:pt x="309356" y="338138"/>
                    <a:pt x="309356" y="338138"/>
                    <a:pt x="231982" y="338138"/>
                  </a:cubicBezTo>
                  <a:cubicBezTo>
                    <a:pt x="228048" y="338138"/>
                    <a:pt x="225425" y="335500"/>
                    <a:pt x="225425" y="331542"/>
                  </a:cubicBezTo>
                  <a:cubicBezTo>
                    <a:pt x="225425" y="331542"/>
                    <a:pt x="225425" y="331542"/>
                    <a:pt x="225425" y="290647"/>
                  </a:cubicBezTo>
                  <a:cubicBezTo>
                    <a:pt x="225425" y="265582"/>
                    <a:pt x="246408" y="244475"/>
                    <a:pt x="270013" y="244475"/>
                  </a:cubicBezTo>
                  <a:close/>
                  <a:moveTo>
                    <a:pt x="157956" y="244475"/>
                  </a:moveTo>
                  <a:cubicBezTo>
                    <a:pt x="183239" y="244475"/>
                    <a:pt x="203200" y="265582"/>
                    <a:pt x="203200" y="290647"/>
                  </a:cubicBezTo>
                  <a:cubicBezTo>
                    <a:pt x="203200" y="290647"/>
                    <a:pt x="203200" y="290647"/>
                    <a:pt x="203200" y="331542"/>
                  </a:cubicBezTo>
                  <a:cubicBezTo>
                    <a:pt x="203200" y="332861"/>
                    <a:pt x="203200" y="335500"/>
                    <a:pt x="201869" y="335500"/>
                  </a:cubicBezTo>
                  <a:cubicBezTo>
                    <a:pt x="200538" y="336819"/>
                    <a:pt x="199208" y="338138"/>
                    <a:pt x="196546" y="338138"/>
                  </a:cubicBezTo>
                  <a:cubicBezTo>
                    <a:pt x="196546" y="338138"/>
                    <a:pt x="196546" y="338138"/>
                    <a:pt x="119365" y="338138"/>
                  </a:cubicBezTo>
                  <a:cubicBezTo>
                    <a:pt x="115373" y="338138"/>
                    <a:pt x="112712" y="335500"/>
                    <a:pt x="112712" y="331542"/>
                  </a:cubicBezTo>
                  <a:cubicBezTo>
                    <a:pt x="112712" y="331542"/>
                    <a:pt x="112712" y="331542"/>
                    <a:pt x="112712" y="290647"/>
                  </a:cubicBezTo>
                  <a:cubicBezTo>
                    <a:pt x="112712" y="265582"/>
                    <a:pt x="132672" y="244475"/>
                    <a:pt x="157956" y="244475"/>
                  </a:cubicBezTo>
                  <a:close/>
                  <a:moveTo>
                    <a:pt x="45900" y="244475"/>
                  </a:moveTo>
                  <a:cubicBezTo>
                    <a:pt x="69505" y="244475"/>
                    <a:pt x="90488" y="265582"/>
                    <a:pt x="90488" y="290647"/>
                  </a:cubicBezTo>
                  <a:cubicBezTo>
                    <a:pt x="90488" y="290647"/>
                    <a:pt x="90488" y="290647"/>
                    <a:pt x="90488" y="331542"/>
                  </a:cubicBezTo>
                  <a:cubicBezTo>
                    <a:pt x="90488" y="332861"/>
                    <a:pt x="90488" y="335500"/>
                    <a:pt x="89176" y="335500"/>
                  </a:cubicBezTo>
                  <a:cubicBezTo>
                    <a:pt x="87865" y="336819"/>
                    <a:pt x="85242" y="338138"/>
                    <a:pt x="83931" y="338138"/>
                  </a:cubicBezTo>
                  <a:cubicBezTo>
                    <a:pt x="83931" y="338138"/>
                    <a:pt x="83931" y="338138"/>
                    <a:pt x="6557" y="338138"/>
                  </a:cubicBezTo>
                  <a:cubicBezTo>
                    <a:pt x="3934" y="338138"/>
                    <a:pt x="0" y="335500"/>
                    <a:pt x="0" y="331542"/>
                  </a:cubicBezTo>
                  <a:cubicBezTo>
                    <a:pt x="0" y="331542"/>
                    <a:pt x="0" y="331542"/>
                    <a:pt x="0" y="290647"/>
                  </a:cubicBezTo>
                  <a:cubicBezTo>
                    <a:pt x="0" y="265582"/>
                    <a:pt x="20983" y="244475"/>
                    <a:pt x="45900" y="244475"/>
                  </a:cubicBezTo>
                  <a:close/>
                  <a:moveTo>
                    <a:pt x="271463" y="180975"/>
                  </a:moveTo>
                  <a:cubicBezTo>
                    <a:pt x="287200" y="180975"/>
                    <a:pt x="301625" y="194089"/>
                    <a:pt x="301625" y="211138"/>
                  </a:cubicBezTo>
                  <a:cubicBezTo>
                    <a:pt x="301625" y="228186"/>
                    <a:pt x="287200" y="241300"/>
                    <a:pt x="271463" y="241300"/>
                  </a:cubicBezTo>
                  <a:cubicBezTo>
                    <a:pt x="254414" y="241300"/>
                    <a:pt x="241300" y="228186"/>
                    <a:pt x="241300" y="211138"/>
                  </a:cubicBezTo>
                  <a:cubicBezTo>
                    <a:pt x="241300" y="194089"/>
                    <a:pt x="254414" y="180975"/>
                    <a:pt x="271463" y="180975"/>
                  </a:cubicBezTo>
                  <a:close/>
                  <a:moveTo>
                    <a:pt x="159420" y="180975"/>
                  </a:moveTo>
                  <a:cubicBezTo>
                    <a:pt x="175506" y="180975"/>
                    <a:pt x="188912" y="194089"/>
                    <a:pt x="188912" y="211138"/>
                  </a:cubicBezTo>
                  <a:cubicBezTo>
                    <a:pt x="188912" y="228186"/>
                    <a:pt x="175506" y="241300"/>
                    <a:pt x="159420" y="241300"/>
                  </a:cubicBezTo>
                  <a:cubicBezTo>
                    <a:pt x="141992" y="241300"/>
                    <a:pt x="128587" y="228186"/>
                    <a:pt x="128587" y="211138"/>
                  </a:cubicBezTo>
                  <a:cubicBezTo>
                    <a:pt x="128587" y="194089"/>
                    <a:pt x="141992" y="180975"/>
                    <a:pt x="159420" y="180975"/>
                  </a:cubicBezTo>
                  <a:close/>
                  <a:moveTo>
                    <a:pt x="46038" y="180975"/>
                  </a:moveTo>
                  <a:cubicBezTo>
                    <a:pt x="62697" y="180975"/>
                    <a:pt x="76201" y="194479"/>
                    <a:pt x="76201" y="211138"/>
                  </a:cubicBezTo>
                  <a:cubicBezTo>
                    <a:pt x="76201" y="227797"/>
                    <a:pt x="62697" y="241301"/>
                    <a:pt x="46038" y="241301"/>
                  </a:cubicBezTo>
                  <a:cubicBezTo>
                    <a:pt x="29379" y="241301"/>
                    <a:pt x="15875" y="227797"/>
                    <a:pt x="15875" y="211138"/>
                  </a:cubicBezTo>
                  <a:cubicBezTo>
                    <a:pt x="15875" y="194479"/>
                    <a:pt x="29379" y="180975"/>
                    <a:pt x="46038" y="180975"/>
                  </a:cubicBezTo>
                  <a:close/>
                  <a:moveTo>
                    <a:pt x="270005" y="77788"/>
                  </a:moveTo>
                  <a:cubicBezTo>
                    <a:pt x="252736" y="77788"/>
                    <a:pt x="238125" y="92457"/>
                    <a:pt x="238125" y="109792"/>
                  </a:cubicBezTo>
                  <a:cubicBezTo>
                    <a:pt x="238125" y="109792"/>
                    <a:pt x="238125" y="109792"/>
                    <a:pt x="238125" y="144463"/>
                  </a:cubicBezTo>
                  <a:cubicBezTo>
                    <a:pt x="238125" y="144463"/>
                    <a:pt x="238125" y="144463"/>
                    <a:pt x="303213" y="144463"/>
                  </a:cubicBezTo>
                  <a:lnTo>
                    <a:pt x="303213" y="109792"/>
                  </a:lnTo>
                  <a:cubicBezTo>
                    <a:pt x="303213" y="92457"/>
                    <a:pt x="288602" y="77788"/>
                    <a:pt x="270005" y="77788"/>
                  </a:cubicBezTo>
                  <a:close/>
                  <a:moveTo>
                    <a:pt x="270013" y="65088"/>
                  </a:moveTo>
                  <a:cubicBezTo>
                    <a:pt x="294930" y="65088"/>
                    <a:pt x="315913" y="84876"/>
                    <a:pt x="315913" y="109941"/>
                  </a:cubicBezTo>
                  <a:cubicBezTo>
                    <a:pt x="315913" y="109941"/>
                    <a:pt x="315913" y="109941"/>
                    <a:pt x="315913" y="150836"/>
                  </a:cubicBezTo>
                  <a:cubicBezTo>
                    <a:pt x="315913" y="153474"/>
                    <a:pt x="314602" y="154794"/>
                    <a:pt x="313290" y="156113"/>
                  </a:cubicBezTo>
                  <a:cubicBezTo>
                    <a:pt x="313290" y="157432"/>
                    <a:pt x="310667" y="158751"/>
                    <a:pt x="309356" y="158751"/>
                  </a:cubicBezTo>
                  <a:cubicBezTo>
                    <a:pt x="309356" y="158751"/>
                    <a:pt x="309356" y="158751"/>
                    <a:pt x="231982" y="158751"/>
                  </a:cubicBezTo>
                  <a:cubicBezTo>
                    <a:pt x="228048" y="158751"/>
                    <a:pt x="225425" y="154794"/>
                    <a:pt x="225425" y="150836"/>
                  </a:cubicBezTo>
                  <a:cubicBezTo>
                    <a:pt x="225425" y="150836"/>
                    <a:pt x="225425" y="150836"/>
                    <a:pt x="225425" y="109941"/>
                  </a:cubicBezTo>
                  <a:cubicBezTo>
                    <a:pt x="225425" y="84876"/>
                    <a:pt x="246408" y="65088"/>
                    <a:pt x="270013" y="65088"/>
                  </a:cubicBezTo>
                  <a:close/>
                  <a:moveTo>
                    <a:pt x="157956" y="65088"/>
                  </a:moveTo>
                  <a:cubicBezTo>
                    <a:pt x="183239" y="65088"/>
                    <a:pt x="203200" y="84876"/>
                    <a:pt x="203200" y="109941"/>
                  </a:cubicBezTo>
                  <a:cubicBezTo>
                    <a:pt x="203200" y="109941"/>
                    <a:pt x="203200" y="109941"/>
                    <a:pt x="203200" y="150836"/>
                  </a:cubicBezTo>
                  <a:cubicBezTo>
                    <a:pt x="203200" y="153474"/>
                    <a:pt x="203200" y="154794"/>
                    <a:pt x="201869" y="156113"/>
                  </a:cubicBezTo>
                  <a:cubicBezTo>
                    <a:pt x="200538" y="157432"/>
                    <a:pt x="199208" y="158751"/>
                    <a:pt x="196546" y="158751"/>
                  </a:cubicBezTo>
                  <a:cubicBezTo>
                    <a:pt x="196546" y="158751"/>
                    <a:pt x="196546" y="158751"/>
                    <a:pt x="119365" y="158751"/>
                  </a:cubicBezTo>
                  <a:cubicBezTo>
                    <a:pt x="115373" y="158751"/>
                    <a:pt x="112712" y="154794"/>
                    <a:pt x="112712" y="150836"/>
                  </a:cubicBezTo>
                  <a:cubicBezTo>
                    <a:pt x="112712" y="150836"/>
                    <a:pt x="112712" y="150836"/>
                    <a:pt x="112712" y="109941"/>
                  </a:cubicBezTo>
                  <a:cubicBezTo>
                    <a:pt x="112712" y="84876"/>
                    <a:pt x="132672" y="65088"/>
                    <a:pt x="157956" y="65088"/>
                  </a:cubicBezTo>
                  <a:close/>
                  <a:moveTo>
                    <a:pt x="45900" y="65088"/>
                  </a:moveTo>
                  <a:cubicBezTo>
                    <a:pt x="69505" y="65088"/>
                    <a:pt x="90488" y="84876"/>
                    <a:pt x="90488" y="109941"/>
                  </a:cubicBezTo>
                  <a:cubicBezTo>
                    <a:pt x="90488" y="109941"/>
                    <a:pt x="90488" y="109941"/>
                    <a:pt x="90488" y="150836"/>
                  </a:cubicBezTo>
                  <a:cubicBezTo>
                    <a:pt x="90488" y="153474"/>
                    <a:pt x="90488" y="154794"/>
                    <a:pt x="89176" y="156113"/>
                  </a:cubicBezTo>
                  <a:cubicBezTo>
                    <a:pt x="87865" y="157432"/>
                    <a:pt x="85242" y="158751"/>
                    <a:pt x="83931" y="158751"/>
                  </a:cubicBezTo>
                  <a:cubicBezTo>
                    <a:pt x="83931" y="158751"/>
                    <a:pt x="83931" y="158751"/>
                    <a:pt x="6557" y="158751"/>
                  </a:cubicBezTo>
                  <a:cubicBezTo>
                    <a:pt x="3934" y="158751"/>
                    <a:pt x="0" y="154794"/>
                    <a:pt x="0" y="150836"/>
                  </a:cubicBezTo>
                  <a:cubicBezTo>
                    <a:pt x="0" y="150836"/>
                    <a:pt x="0" y="150836"/>
                    <a:pt x="0" y="109941"/>
                  </a:cubicBezTo>
                  <a:cubicBezTo>
                    <a:pt x="0" y="84876"/>
                    <a:pt x="20983" y="65088"/>
                    <a:pt x="45900" y="65088"/>
                  </a:cubicBezTo>
                  <a:close/>
                  <a:moveTo>
                    <a:pt x="270669" y="14288"/>
                  </a:moveTo>
                  <a:cubicBezTo>
                    <a:pt x="261463" y="14288"/>
                    <a:pt x="254000" y="21751"/>
                    <a:pt x="254000" y="30957"/>
                  </a:cubicBezTo>
                  <a:cubicBezTo>
                    <a:pt x="254000" y="40163"/>
                    <a:pt x="261463" y="47626"/>
                    <a:pt x="270669" y="47626"/>
                  </a:cubicBezTo>
                  <a:cubicBezTo>
                    <a:pt x="279875" y="47626"/>
                    <a:pt x="287338" y="40163"/>
                    <a:pt x="287338" y="30957"/>
                  </a:cubicBezTo>
                  <a:cubicBezTo>
                    <a:pt x="287338" y="21751"/>
                    <a:pt x="279875" y="14288"/>
                    <a:pt x="270669" y="14288"/>
                  </a:cubicBezTo>
                  <a:close/>
                  <a:moveTo>
                    <a:pt x="271463" y="0"/>
                  </a:moveTo>
                  <a:cubicBezTo>
                    <a:pt x="287200" y="0"/>
                    <a:pt x="301625" y="13459"/>
                    <a:pt x="301625" y="30957"/>
                  </a:cubicBezTo>
                  <a:cubicBezTo>
                    <a:pt x="301625" y="48454"/>
                    <a:pt x="287200" y="61913"/>
                    <a:pt x="271463" y="61913"/>
                  </a:cubicBezTo>
                  <a:cubicBezTo>
                    <a:pt x="254414" y="61913"/>
                    <a:pt x="241300" y="48454"/>
                    <a:pt x="241300" y="30957"/>
                  </a:cubicBezTo>
                  <a:cubicBezTo>
                    <a:pt x="241300" y="13459"/>
                    <a:pt x="254414" y="0"/>
                    <a:pt x="271463" y="0"/>
                  </a:cubicBezTo>
                  <a:close/>
                  <a:moveTo>
                    <a:pt x="159420" y="0"/>
                  </a:moveTo>
                  <a:cubicBezTo>
                    <a:pt x="175506" y="0"/>
                    <a:pt x="188912" y="13459"/>
                    <a:pt x="188912" y="30957"/>
                  </a:cubicBezTo>
                  <a:cubicBezTo>
                    <a:pt x="188912" y="48454"/>
                    <a:pt x="175506" y="61913"/>
                    <a:pt x="159420" y="61913"/>
                  </a:cubicBezTo>
                  <a:cubicBezTo>
                    <a:pt x="141992" y="61913"/>
                    <a:pt x="128587" y="48454"/>
                    <a:pt x="128587" y="30957"/>
                  </a:cubicBezTo>
                  <a:cubicBezTo>
                    <a:pt x="128587" y="13459"/>
                    <a:pt x="141992" y="0"/>
                    <a:pt x="159420" y="0"/>
                  </a:cubicBezTo>
                  <a:close/>
                  <a:moveTo>
                    <a:pt x="46037" y="0"/>
                  </a:moveTo>
                  <a:cubicBezTo>
                    <a:pt x="63086" y="0"/>
                    <a:pt x="76200" y="13459"/>
                    <a:pt x="76200" y="30957"/>
                  </a:cubicBezTo>
                  <a:cubicBezTo>
                    <a:pt x="76200" y="48454"/>
                    <a:pt x="63086" y="61913"/>
                    <a:pt x="46037" y="61913"/>
                  </a:cubicBezTo>
                  <a:cubicBezTo>
                    <a:pt x="28989" y="61913"/>
                    <a:pt x="15875" y="48454"/>
                    <a:pt x="15875" y="30957"/>
                  </a:cubicBezTo>
                  <a:cubicBezTo>
                    <a:pt x="15875" y="13459"/>
                    <a:pt x="28989" y="0"/>
                    <a:pt x="4603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sp>
        <p:nvSpPr>
          <p:cNvPr id="3" name="矩形 2"/>
          <p:cNvSpPr/>
          <p:nvPr/>
        </p:nvSpPr>
        <p:spPr>
          <a:xfrm>
            <a:off x="906952" y="2016852"/>
            <a:ext cx="10080625" cy="3056164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rgbClr val="DDDDDD">
              <a:shade val="50000"/>
            </a:srgbClr>
          </a:lnRef>
          <a:fillRef idx="1">
            <a:srgbClr val="DDDDDD"/>
          </a:fillRef>
          <a:effectRef idx="0">
            <a:srgbClr val="DDDDDD"/>
          </a:effectRef>
          <a:fontRef idx="minor">
            <a:sysClr val="window" lastClr="FFFFFF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45" name="椭圆 144"/>
          <p:cNvSpPr/>
          <p:nvPr/>
        </p:nvSpPr>
        <p:spPr>
          <a:xfrm rot="16741234" flipH="1">
            <a:off x="11427791" y="5957207"/>
            <a:ext cx="97129" cy="97129"/>
          </a:xfrm>
          <a:prstGeom prst="ellipse">
            <a:avLst/>
          </a:prstGeom>
          <a:solidFill>
            <a:srgbClr val="F7F7F7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6" name="椭圆 145"/>
          <p:cNvSpPr/>
          <p:nvPr/>
        </p:nvSpPr>
        <p:spPr>
          <a:xfrm rot="16741234" flipH="1">
            <a:off x="11409981" y="4920731"/>
            <a:ext cx="105246" cy="10524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7" name="椭圆 146"/>
          <p:cNvSpPr/>
          <p:nvPr/>
        </p:nvSpPr>
        <p:spPr>
          <a:xfrm rot="16741234" flipH="1">
            <a:off x="11242952" y="5528640"/>
            <a:ext cx="105246" cy="10524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8" name="矩形 147"/>
          <p:cNvSpPr/>
          <p:nvPr/>
        </p:nvSpPr>
        <p:spPr>
          <a:xfrm>
            <a:off x="1055542" y="2134327"/>
            <a:ext cx="10080625" cy="305616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49" name="矩形: 圆角 3"/>
          <p:cNvSpPr/>
          <p:nvPr/>
        </p:nvSpPr>
        <p:spPr>
          <a:xfrm>
            <a:off x="9027921" y="5342211"/>
            <a:ext cx="435428" cy="435428"/>
          </a:xfrm>
          <a:prstGeom prst="roundRect">
            <a:avLst/>
          </a:prstGeom>
          <a:solidFill>
            <a:srgbClr val="21A3D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0" name="椭圆 4"/>
          <p:cNvSpPr/>
          <p:nvPr/>
        </p:nvSpPr>
        <p:spPr>
          <a:xfrm>
            <a:off x="9127934" y="5442224"/>
            <a:ext cx="235402" cy="235401"/>
          </a:xfrm>
          <a:custGeom>
            <a:avLst/>
            <a:gdLst>
              <a:gd name="connsiteX0" fmla="*/ 199497 w 331788"/>
              <a:gd name="connsiteY0" fmla="*/ 265112 h 331787"/>
              <a:gd name="connsiteX1" fmla="*/ 209798 w 331788"/>
              <a:gd name="connsiteY1" fmla="*/ 279217 h 331787"/>
              <a:gd name="connsiteX2" fmla="*/ 238126 w 331788"/>
              <a:gd name="connsiteY2" fmla="*/ 315118 h 331787"/>
              <a:gd name="connsiteX3" fmla="*/ 166018 w 331788"/>
              <a:gd name="connsiteY3" fmla="*/ 331787 h 331787"/>
              <a:gd name="connsiteX4" fmla="*/ 122238 w 331788"/>
              <a:gd name="connsiteY4" fmla="*/ 325376 h 331787"/>
              <a:gd name="connsiteX5" fmla="*/ 199497 w 331788"/>
              <a:gd name="connsiteY5" fmla="*/ 265112 h 331787"/>
              <a:gd name="connsiteX6" fmla="*/ 190500 w 331788"/>
              <a:gd name="connsiteY6" fmla="*/ 228600 h 331787"/>
              <a:gd name="connsiteX7" fmla="*/ 201490 w 331788"/>
              <a:gd name="connsiteY7" fmla="*/ 228600 h 331787"/>
              <a:gd name="connsiteX8" fmla="*/ 206375 w 331788"/>
              <a:gd name="connsiteY8" fmla="*/ 236394 h 331787"/>
              <a:gd name="connsiteX9" fmla="*/ 200269 w 331788"/>
              <a:gd name="connsiteY9" fmla="*/ 242888 h 331787"/>
              <a:gd name="connsiteX10" fmla="*/ 190500 w 331788"/>
              <a:gd name="connsiteY10" fmla="*/ 228600 h 331787"/>
              <a:gd name="connsiteX11" fmla="*/ 146452 w 331788"/>
              <a:gd name="connsiteY11" fmla="*/ 228600 h 331787"/>
              <a:gd name="connsiteX12" fmla="*/ 164590 w 331788"/>
              <a:gd name="connsiteY12" fmla="*/ 229897 h 331787"/>
              <a:gd name="connsiteX13" fmla="*/ 165885 w 331788"/>
              <a:gd name="connsiteY13" fmla="*/ 229897 h 331787"/>
              <a:gd name="connsiteX14" fmla="*/ 173659 w 331788"/>
              <a:gd name="connsiteY14" fmla="*/ 229897 h 331787"/>
              <a:gd name="connsiteX15" fmla="*/ 190501 w 331788"/>
              <a:gd name="connsiteY15" fmla="*/ 253240 h 331787"/>
              <a:gd name="connsiteX16" fmla="*/ 103699 w 331788"/>
              <a:gd name="connsiteY16" fmla="*/ 320675 h 331787"/>
              <a:gd name="connsiteX17" fmla="*/ 77788 w 331788"/>
              <a:gd name="connsiteY17" fmla="*/ 306410 h 331787"/>
              <a:gd name="connsiteX18" fmla="*/ 112768 w 331788"/>
              <a:gd name="connsiteY18" fmla="*/ 244162 h 331787"/>
              <a:gd name="connsiteX19" fmla="*/ 121837 w 331788"/>
              <a:gd name="connsiteY19" fmla="*/ 245459 h 331787"/>
              <a:gd name="connsiteX20" fmla="*/ 146452 w 331788"/>
              <a:gd name="connsiteY20" fmla="*/ 228600 h 331787"/>
              <a:gd name="connsiteX21" fmla="*/ 323851 w 331788"/>
              <a:gd name="connsiteY21" fmla="*/ 217487 h 331787"/>
              <a:gd name="connsiteX22" fmla="*/ 249631 w 331788"/>
              <a:gd name="connsiteY22" fmla="*/ 307975 h 331787"/>
              <a:gd name="connsiteX23" fmla="*/ 207963 w 331788"/>
              <a:gd name="connsiteY23" fmla="*/ 253682 h 331787"/>
              <a:gd name="connsiteX24" fmla="*/ 218380 w 331788"/>
              <a:gd name="connsiteY24" fmla="*/ 243341 h 331787"/>
              <a:gd name="connsiteX25" fmla="*/ 227495 w 331788"/>
              <a:gd name="connsiteY25" fmla="*/ 244634 h 331787"/>
              <a:gd name="connsiteX26" fmla="*/ 253537 w 331788"/>
              <a:gd name="connsiteY26" fmla="*/ 225243 h 331787"/>
              <a:gd name="connsiteX27" fmla="*/ 323851 w 331788"/>
              <a:gd name="connsiteY27" fmla="*/ 217487 h 331787"/>
              <a:gd name="connsiteX28" fmla="*/ 3175 w 331788"/>
              <a:gd name="connsiteY28" fmla="*/ 196850 h 331787"/>
              <a:gd name="connsiteX29" fmla="*/ 93642 w 331788"/>
              <a:gd name="connsiteY29" fmla="*/ 222902 h 331787"/>
              <a:gd name="connsiteX30" fmla="*/ 100013 w 331788"/>
              <a:gd name="connsiteY30" fmla="*/ 235927 h 331787"/>
              <a:gd name="connsiteX31" fmla="*/ 65610 w 331788"/>
              <a:gd name="connsiteY31" fmla="*/ 298450 h 331787"/>
              <a:gd name="connsiteX32" fmla="*/ 3175 w 331788"/>
              <a:gd name="connsiteY32" fmla="*/ 196850 h 331787"/>
              <a:gd name="connsiteX33" fmla="*/ 146517 w 331788"/>
              <a:gd name="connsiteY33" fmla="*/ 192087 h 331787"/>
              <a:gd name="connsiteX34" fmla="*/ 163513 w 331788"/>
              <a:gd name="connsiteY34" fmla="*/ 215900 h 331787"/>
              <a:gd name="connsiteX35" fmla="*/ 147825 w 331788"/>
              <a:gd name="connsiteY35" fmla="*/ 214577 h 331787"/>
              <a:gd name="connsiteX36" fmla="*/ 141288 w 331788"/>
              <a:gd name="connsiteY36" fmla="*/ 200025 h 331787"/>
              <a:gd name="connsiteX37" fmla="*/ 146517 w 331788"/>
              <a:gd name="connsiteY37" fmla="*/ 192087 h 331787"/>
              <a:gd name="connsiteX38" fmla="*/ 277877 w 331788"/>
              <a:gd name="connsiteY38" fmla="*/ 160337 h 331787"/>
              <a:gd name="connsiteX39" fmla="*/ 314326 w 331788"/>
              <a:gd name="connsiteY39" fmla="*/ 204624 h 331787"/>
              <a:gd name="connsiteX40" fmla="*/ 253143 w 331788"/>
              <a:gd name="connsiteY40" fmla="*/ 211137 h 331787"/>
              <a:gd name="connsiteX41" fmla="*/ 249238 w 331788"/>
              <a:gd name="connsiteY41" fmla="*/ 203322 h 331787"/>
              <a:gd name="connsiteX42" fmla="*/ 277877 w 331788"/>
              <a:gd name="connsiteY42" fmla="*/ 160337 h 331787"/>
              <a:gd name="connsiteX43" fmla="*/ 290513 w 331788"/>
              <a:gd name="connsiteY43" fmla="*/ 153987 h 331787"/>
              <a:gd name="connsiteX44" fmla="*/ 331788 w 331788"/>
              <a:gd name="connsiteY44" fmla="*/ 167061 h 331787"/>
              <a:gd name="connsiteX45" fmla="*/ 329125 w 331788"/>
              <a:gd name="connsiteY45" fmla="*/ 198437 h 331787"/>
              <a:gd name="connsiteX46" fmla="*/ 290513 w 331788"/>
              <a:gd name="connsiteY46" fmla="*/ 153987 h 331787"/>
              <a:gd name="connsiteX47" fmla="*/ 113341 w 331788"/>
              <a:gd name="connsiteY47" fmla="*/ 139700 h 331787"/>
              <a:gd name="connsiteX48" fmla="*/ 130085 w 331788"/>
              <a:gd name="connsiteY48" fmla="*/ 169324 h 331787"/>
              <a:gd name="connsiteX49" fmla="*/ 136525 w 331788"/>
              <a:gd name="connsiteY49" fmla="*/ 178340 h 331787"/>
              <a:gd name="connsiteX50" fmla="*/ 128797 w 331788"/>
              <a:gd name="connsiteY50" fmla="*/ 191219 h 331787"/>
              <a:gd name="connsiteX51" fmla="*/ 121069 w 331788"/>
              <a:gd name="connsiteY51" fmla="*/ 189932 h 331787"/>
              <a:gd name="connsiteX52" fmla="*/ 95310 w 331788"/>
              <a:gd name="connsiteY52" fmla="*/ 207963 h 331787"/>
              <a:gd name="connsiteX53" fmla="*/ 1288 w 331788"/>
              <a:gd name="connsiteY53" fmla="*/ 179628 h 331787"/>
              <a:gd name="connsiteX54" fmla="*/ 0 w 331788"/>
              <a:gd name="connsiteY54" fmla="*/ 165460 h 331787"/>
              <a:gd name="connsiteX55" fmla="*/ 1288 w 331788"/>
              <a:gd name="connsiteY55" fmla="*/ 151292 h 331787"/>
              <a:gd name="connsiteX56" fmla="*/ 113341 w 331788"/>
              <a:gd name="connsiteY56" fmla="*/ 139700 h 331787"/>
              <a:gd name="connsiteX57" fmla="*/ 186315 w 331788"/>
              <a:gd name="connsiteY57" fmla="*/ 138112 h 331787"/>
              <a:gd name="connsiteX58" fmla="*/ 268288 w 331788"/>
              <a:gd name="connsiteY58" fmla="*/ 149780 h 331787"/>
              <a:gd name="connsiteX59" fmla="*/ 238829 w 331788"/>
              <a:gd name="connsiteY59" fmla="*/ 193860 h 331787"/>
              <a:gd name="connsiteX60" fmla="*/ 227301 w 331788"/>
              <a:gd name="connsiteY60" fmla="*/ 191267 h 331787"/>
              <a:gd name="connsiteX61" fmla="*/ 200404 w 331788"/>
              <a:gd name="connsiteY61" fmla="*/ 214604 h 331787"/>
              <a:gd name="connsiteX62" fmla="*/ 179911 w 331788"/>
              <a:gd name="connsiteY62" fmla="*/ 215900 h 331787"/>
              <a:gd name="connsiteX63" fmla="*/ 155575 w 331788"/>
              <a:gd name="connsiteY63" fmla="*/ 179599 h 331787"/>
              <a:gd name="connsiteX64" fmla="*/ 173507 w 331788"/>
              <a:gd name="connsiteY64" fmla="*/ 154966 h 331787"/>
              <a:gd name="connsiteX65" fmla="*/ 186315 w 331788"/>
              <a:gd name="connsiteY65" fmla="*/ 138112 h 331787"/>
              <a:gd name="connsiteX66" fmla="*/ 168276 w 331788"/>
              <a:gd name="connsiteY66" fmla="*/ 138112 h 331787"/>
              <a:gd name="connsiteX67" fmla="*/ 161661 w 331788"/>
              <a:gd name="connsiteY67" fmla="*/ 145566 h 331787"/>
              <a:gd name="connsiteX68" fmla="*/ 145786 w 331788"/>
              <a:gd name="connsiteY68" fmla="*/ 166687 h 331787"/>
              <a:gd name="connsiteX69" fmla="*/ 141817 w 331788"/>
              <a:gd name="connsiteY69" fmla="*/ 161718 h 331787"/>
              <a:gd name="connsiteX70" fmla="*/ 128588 w 331788"/>
              <a:gd name="connsiteY70" fmla="*/ 139354 h 331787"/>
              <a:gd name="connsiteX71" fmla="*/ 168276 w 331788"/>
              <a:gd name="connsiteY71" fmla="*/ 138112 h 331787"/>
              <a:gd name="connsiteX72" fmla="*/ 220028 w 331788"/>
              <a:gd name="connsiteY72" fmla="*/ 103187 h 331787"/>
              <a:gd name="connsiteX73" fmla="*/ 232728 w 331788"/>
              <a:gd name="connsiteY73" fmla="*/ 105784 h 331787"/>
              <a:gd name="connsiteX74" fmla="*/ 237808 w 331788"/>
              <a:gd name="connsiteY74" fmla="*/ 105784 h 331787"/>
              <a:gd name="connsiteX75" fmla="*/ 246698 w 331788"/>
              <a:gd name="connsiteY75" fmla="*/ 118773 h 331787"/>
              <a:gd name="connsiteX76" fmla="*/ 255588 w 331788"/>
              <a:gd name="connsiteY76" fmla="*/ 131762 h 331787"/>
              <a:gd name="connsiteX77" fmla="*/ 198438 w 331788"/>
              <a:gd name="connsiteY77" fmla="*/ 125267 h 331787"/>
              <a:gd name="connsiteX78" fmla="*/ 220028 w 331788"/>
              <a:gd name="connsiteY78" fmla="*/ 103187 h 331787"/>
              <a:gd name="connsiteX79" fmla="*/ 317236 w 331788"/>
              <a:gd name="connsiteY79" fmla="*/ 98425 h 331787"/>
              <a:gd name="connsiteX80" fmla="*/ 331788 w 331788"/>
              <a:gd name="connsiteY80" fmla="*/ 152400 h 331787"/>
              <a:gd name="connsiteX81" fmla="*/ 292100 w 331788"/>
              <a:gd name="connsiteY81" fmla="*/ 140552 h 331787"/>
              <a:gd name="connsiteX82" fmla="*/ 317236 w 331788"/>
              <a:gd name="connsiteY82" fmla="*/ 98425 h 331787"/>
              <a:gd name="connsiteX83" fmla="*/ 286068 w 331788"/>
              <a:gd name="connsiteY83" fmla="*/ 52387 h 331787"/>
              <a:gd name="connsiteX84" fmla="*/ 309563 w 331788"/>
              <a:gd name="connsiteY84" fmla="*/ 84748 h 331787"/>
              <a:gd name="connsiteX85" fmla="*/ 278236 w 331788"/>
              <a:gd name="connsiteY85" fmla="*/ 136525 h 331787"/>
              <a:gd name="connsiteX86" fmla="*/ 276931 w 331788"/>
              <a:gd name="connsiteY86" fmla="*/ 136525 h 331787"/>
              <a:gd name="connsiteX87" fmla="*/ 258657 w 331788"/>
              <a:gd name="connsiteY87" fmla="*/ 110636 h 331787"/>
              <a:gd name="connsiteX88" fmla="*/ 250825 w 331788"/>
              <a:gd name="connsiteY88" fmla="*/ 98986 h 331787"/>
              <a:gd name="connsiteX89" fmla="*/ 259962 w 331788"/>
              <a:gd name="connsiteY89" fmla="*/ 78275 h 331787"/>
              <a:gd name="connsiteX90" fmla="*/ 258657 w 331788"/>
              <a:gd name="connsiteY90" fmla="*/ 70509 h 331787"/>
              <a:gd name="connsiteX91" fmla="*/ 286068 w 331788"/>
              <a:gd name="connsiteY91" fmla="*/ 52387 h 331787"/>
              <a:gd name="connsiteX92" fmla="*/ 73025 w 331788"/>
              <a:gd name="connsiteY92" fmla="*/ 28575 h 331787"/>
              <a:gd name="connsiteX93" fmla="*/ 107950 w 331788"/>
              <a:gd name="connsiteY93" fmla="*/ 126377 h 331787"/>
              <a:gd name="connsiteX94" fmla="*/ 3175 w 331788"/>
              <a:gd name="connsiteY94" fmla="*/ 138113 h 331787"/>
              <a:gd name="connsiteX95" fmla="*/ 73025 w 331788"/>
              <a:gd name="connsiteY95" fmla="*/ 28575 h 331787"/>
              <a:gd name="connsiteX96" fmla="*/ 203200 w 331788"/>
              <a:gd name="connsiteY96" fmla="*/ 4762 h 331787"/>
              <a:gd name="connsiteX97" fmla="*/ 274638 w 331788"/>
              <a:gd name="connsiteY97" fmla="*/ 41817 h 331787"/>
              <a:gd name="connsiteX98" fmla="*/ 251258 w 331788"/>
              <a:gd name="connsiteY98" fmla="*/ 57150 h 331787"/>
              <a:gd name="connsiteX99" fmla="*/ 233074 w 331788"/>
              <a:gd name="connsiteY99" fmla="*/ 50761 h 331787"/>
              <a:gd name="connsiteX100" fmla="*/ 225281 w 331788"/>
              <a:gd name="connsiteY100" fmla="*/ 52039 h 331787"/>
              <a:gd name="connsiteX101" fmla="*/ 203200 w 331788"/>
              <a:gd name="connsiteY101" fmla="*/ 4762 h 331787"/>
              <a:gd name="connsiteX102" fmla="*/ 165260 w 331788"/>
              <a:gd name="connsiteY102" fmla="*/ 0 h 331787"/>
              <a:gd name="connsiteX103" fmla="*/ 185786 w 331788"/>
              <a:gd name="connsiteY103" fmla="*/ 1290 h 331787"/>
              <a:gd name="connsiteX104" fmla="*/ 212725 w 331788"/>
              <a:gd name="connsiteY104" fmla="*/ 59333 h 331787"/>
              <a:gd name="connsiteX105" fmla="*/ 205028 w 331788"/>
              <a:gd name="connsiteY105" fmla="*/ 77390 h 331787"/>
              <a:gd name="connsiteX106" fmla="*/ 208876 w 331788"/>
              <a:gd name="connsiteY106" fmla="*/ 91579 h 331787"/>
              <a:gd name="connsiteX107" fmla="*/ 179371 w 331788"/>
              <a:gd name="connsiteY107" fmla="*/ 122535 h 331787"/>
              <a:gd name="connsiteX108" fmla="*/ 176806 w 331788"/>
              <a:gd name="connsiteY108" fmla="*/ 122535 h 331787"/>
              <a:gd name="connsiteX109" fmla="*/ 122927 w 331788"/>
              <a:gd name="connsiteY109" fmla="*/ 123825 h 331787"/>
              <a:gd name="connsiteX110" fmla="*/ 85725 w 331788"/>
              <a:gd name="connsiteY110" fmla="*/ 20637 h 331787"/>
              <a:gd name="connsiteX111" fmla="*/ 165260 w 331788"/>
              <a:gd name="connsiteY111" fmla="*/ 0 h 331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</a:cxnLst>
            <a:rect l="l" t="t" r="r" b="b"/>
            <a:pathLst>
              <a:path w="331788" h="331787">
                <a:moveTo>
                  <a:pt x="199497" y="265112"/>
                </a:moveTo>
                <a:cubicBezTo>
                  <a:pt x="203360" y="270241"/>
                  <a:pt x="205935" y="274088"/>
                  <a:pt x="209798" y="279217"/>
                </a:cubicBezTo>
                <a:cubicBezTo>
                  <a:pt x="222674" y="295885"/>
                  <a:pt x="231688" y="307425"/>
                  <a:pt x="238126" y="315118"/>
                </a:cubicBezTo>
                <a:cubicBezTo>
                  <a:pt x="216236" y="325376"/>
                  <a:pt x="191771" y="331787"/>
                  <a:pt x="166018" y="331787"/>
                </a:cubicBezTo>
                <a:cubicBezTo>
                  <a:pt x="150566" y="331787"/>
                  <a:pt x="136402" y="329223"/>
                  <a:pt x="122238" y="325376"/>
                </a:cubicBezTo>
                <a:cubicBezTo>
                  <a:pt x="141553" y="312554"/>
                  <a:pt x="169881" y="293321"/>
                  <a:pt x="199497" y="265112"/>
                </a:cubicBezTo>
                <a:close/>
                <a:moveTo>
                  <a:pt x="190500" y="228600"/>
                </a:moveTo>
                <a:cubicBezTo>
                  <a:pt x="194163" y="228600"/>
                  <a:pt x="197827" y="228600"/>
                  <a:pt x="201490" y="228600"/>
                </a:cubicBezTo>
                <a:cubicBezTo>
                  <a:pt x="202712" y="231198"/>
                  <a:pt x="203933" y="233796"/>
                  <a:pt x="206375" y="236394"/>
                </a:cubicBezTo>
                <a:cubicBezTo>
                  <a:pt x="203933" y="237693"/>
                  <a:pt x="201490" y="240290"/>
                  <a:pt x="200269" y="242888"/>
                </a:cubicBezTo>
                <a:cubicBezTo>
                  <a:pt x="196606" y="237693"/>
                  <a:pt x="194163" y="233796"/>
                  <a:pt x="190500" y="228600"/>
                </a:cubicBezTo>
                <a:close/>
                <a:moveTo>
                  <a:pt x="146452" y="228600"/>
                </a:moveTo>
                <a:cubicBezTo>
                  <a:pt x="152930" y="228600"/>
                  <a:pt x="159408" y="229897"/>
                  <a:pt x="164590" y="229897"/>
                </a:cubicBezTo>
                <a:cubicBezTo>
                  <a:pt x="164590" y="229897"/>
                  <a:pt x="164590" y="229897"/>
                  <a:pt x="165885" y="229897"/>
                </a:cubicBezTo>
                <a:cubicBezTo>
                  <a:pt x="168477" y="229897"/>
                  <a:pt x="171068" y="229897"/>
                  <a:pt x="173659" y="229897"/>
                </a:cubicBezTo>
                <a:cubicBezTo>
                  <a:pt x="178841" y="237678"/>
                  <a:pt x="185319" y="245459"/>
                  <a:pt x="190501" y="253240"/>
                </a:cubicBezTo>
                <a:cubicBezTo>
                  <a:pt x="156817" y="286958"/>
                  <a:pt x="123132" y="309004"/>
                  <a:pt x="103699" y="320675"/>
                </a:cubicBezTo>
                <a:cubicBezTo>
                  <a:pt x="94630" y="316785"/>
                  <a:pt x="85561" y="311597"/>
                  <a:pt x="77788" y="306410"/>
                </a:cubicBezTo>
                <a:cubicBezTo>
                  <a:pt x="84266" y="293442"/>
                  <a:pt x="97221" y="271396"/>
                  <a:pt x="112768" y="244162"/>
                </a:cubicBezTo>
                <a:cubicBezTo>
                  <a:pt x="115359" y="245459"/>
                  <a:pt x="117950" y="245459"/>
                  <a:pt x="121837" y="245459"/>
                </a:cubicBezTo>
                <a:cubicBezTo>
                  <a:pt x="132201" y="245459"/>
                  <a:pt x="142566" y="238975"/>
                  <a:pt x="146452" y="228600"/>
                </a:cubicBezTo>
                <a:close/>
                <a:moveTo>
                  <a:pt x="323851" y="217487"/>
                </a:moveTo>
                <a:cubicBezTo>
                  <a:pt x="310830" y="256268"/>
                  <a:pt x="284788" y="287292"/>
                  <a:pt x="249631" y="307975"/>
                </a:cubicBezTo>
                <a:cubicBezTo>
                  <a:pt x="240516" y="295048"/>
                  <a:pt x="224890" y="275658"/>
                  <a:pt x="207963" y="253682"/>
                </a:cubicBezTo>
                <a:cubicBezTo>
                  <a:pt x="211869" y="249804"/>
                  <a:pt x="214474" y="247219"/>
                  <a:pt x="218380" y="243341"/>
                </a:cubicBezTo>
                <a:cubicBezTo>
                  <a:pt x="220984" y="244634"/>
                  <a:pt x="223588" y="244634"/>
                  <a:pt x="227495" y="244634"/>
                </a:cubicBezTo>
                <a:cubicBezTo>
                  <a:pt x="239214" y="244634"/>
                  <a:pt x="250933" y="236878"/>
                  <a:pt x="253537" y="225243"/>
                </a:cubicBezTo>
                <a:cubicBezTo>
                  <a:pt x="280881" y="222658"/>
                  <a:pt x="304319" y="220073"/>
                  <a:pt x="323851" y="217487"/>
                </a:cubicBezTo>
                <a:close/>
                <a:moveTo>
                  <a:pt x="3175" y="196850"/>
                </a:moveTo>
                <a:cubicBezTo>
                  <a:pt x="23562" y="204666"/>
                  <a:pt x="55417" y="215086"/>
                  <a:pt x="93642" y="222902"/>
                </a:cubicBezTo>
                <a:cubicBezTo>
                  <a:pt x="94916" y="228112"/>
                  <a:pt x="96190" y="232019"/>
                  <a:pt x="100013" y="235927"/>
                </a:cubicBezTo>
                <a:cubicBezTo>
                  <a:pt x="84723" y="261978"/>
                  <a:pt x="71981" y="284122"/>
                  <a:pt x="65610" y="298450"/>
                </a:cubicBezTo>
                <a:cubicBezTo>
                  <a:pt x="33755" y="273702"/>
                  <a:pt x="10820" y="237230"/>
                  <a:pt x="3175" y="196850"/>
                </a:cubicBezTo>
                <a:close/>
                <a:moveTo>
                  <a:pt x="146517" y="192087"/>
                </a:moveTo>
                <a:cubicBezTo>
                  <a:pt x="151747" y="200025"/>
                  <a:pt x="156976" y="207963"/>
                  <a:pt x="163513" y="215900"/>
                </a:cubicBezTo>
                <a:cubicBezTo>
                  <a:pt x="158284" y="215900"/>
                  <a:pt x="153054" y="214577"/>
                  <a:pt x="147825" y="214577"/>
                </a:cubicBezTo>
                <a:cubicBezTo>
                  <a:pt x="147825" y="209286"/>
                  <a:pt x="145210" y="203994"/>
                  <a:pt x="141288" y="200025"/>
                </a:cubicBezTo>
                <a:cubicBezTo>
                  <a:pt x="142595" y="197379"/>
                  <a:pt x="145210" y="194733"/>
                  <a:pt x="146517" y="192087"/>
                </a:cubicBezTo>
                <a:close/>
                <a:moveTo>
                  <a:pt x="277877" y="160337"/>
                </a:moveTo>
                <a:cubicBezTo>
                  <a:pt x="290894" y="175968"/>
                  <a:pt x="302610" y="190296"/>
                  <a:pt x="314326" y="204624"/>
                </a:cubicBezTo>
                <a:cubicBezTo>
                  <a:pt x="297403" y="205927"/>
                  <a:pt x="276575" y="208532"/>
                  <a:pt x="253143" y="211137"/>
                </a:cubicBezTo>
                <a:cubicBezTo>
                  <a:pt x="251842" y="207230"/>
                  <a:pt x="251842" y="204624"/>
                  <a:pt x="249238" y="203322"/>
                </a:cubicBezTo>
                <a:cubicBezTo>
                  <a:pt x="259652" y="188994"/>
                  <a:pt x="270066" y="174665"/>
                  <a:pt x="277877" y="160337"/>
                </a:cubicBezTo>
                <a:close/>
                <a:moveTo>
                  <a:pt x="290513" y="153987"/>
                </a:moveTo>
                <a:cubicBezTo>
                  <a:pt x="306490" y="159216"/>
                  <a:pt x="321136" y="163139"/>
                  <a:pt x="331788" y="167061"/>
                </a:cubicBezTo>
                <a:cubicBezTo>
                  <a:pt x="331788" y="178827"/>
                  <a:pt x="330457" y="187978"/>
                  <a:pt x="329125" y="198437"/>
                </a:cubicBezTo>
                <a:cubicBezTo>
                  <a:pt x="317142" y="185364"/>
                  <a:pt x="303828" y="170983"/>
                  <a:pt x="290513" y="153987"/>
                </a:cubicBezTo>
                <a:close/>
                <a:moveTo>
                  <a:pt x="113341" y="139700"/>
                </a:moveTo>
                <a:cubicBezTo>
                  <a:pt x="118493" y="150004"/>
                  <a:pt x="124933" y="160307"/>
                  <a:pt x="130085" y="169324"/>
                </a:cubicBezTo>
                <a:cubicBezTo>
                  <a:pt x="132661" y="171900"/>
                  <a:pt x="135237" y="175764"/>
                  <a:pt x="136525" y="178340"/>
                </a:cubicBezTo>
                <a:cubicBezTo>
                  <a:pt x="133949" y="183492"/>
                  <a:pt x="131373" y="187356"/>
                  <a:pt x="128797" y="191219"/>
                </a:cubicBezTo>
                <a:cubicBezTo>
                  <a:pt x="126221" y="189932"/>
                  <a:pt x="123645" y="189932"/>
                  <a:pt x="121069" y="189932"/>
                </a:cubicBezTo>
                <a:cubicBezTo>
                  <a:pt x="109478" y="189932"/>
                  <a:pt x="99174" y="197659"/>
                  <a:pt x="95310" y="207963"/>
                </a:cubicBezTo>
                <a:cubicBezTo>
                  <a:pt x="52807" y="200235"/>
                  <a:pt x="19320" y="187356"/>
                  <a:pt x="1288" y="179628"/>
                </a:cubicBezTo>
                <a:cubicBezTo>
                  <a:pt x="0" y="174476"/>
                  <a:pt x="0" y="170612"/>
                  <a:pt x="0" y="165460"/>
                </a:cubicBezTo>
                <a:cubicBezTo>
                  <a:pt x="0" y="160307"/>
                  <a:pt x="0" y="156444"/>
                  <a:pt x="1288" y="151292"/>
                </a:cubicBezTo>
                <a:cubicBezTo>
                  <a:pt x="23183" y="147428"/>
                  <a:pt x="64399" y="142276"/>
                  <a:pt x="113341" y="139700"/>
                </a:cubicBezTo>
                <a:close/>
                <a:moveTo>
                  <a:pt x="186315" y="138112"/>
                </a:moveTo>
                <a:cubicBezTo>
                  <a:pt x="215774" y="139408"/>
                  <a:pt x="243952" y="143298"/>
                  <a:pt x="268288" y="149780"/>
                </a:cubicBezTo>
                <a:cubicBezTo>
                  <a:pt x="259322" y="164042"/>
                  <a:pt x="249076" y="179599"/>
                  <a:pt x="238829" y="193860"/>
                </a:cubicBezTo>
                <a:cubicBezTo>
                  <a:pt x="234986" y="192564"/>
                  <a:pt x="231144" y="191267"/>
                  <a:pt x="227301" y="191267"/>
                </a:cubicBezTo>
                <a:cubicBezTo>
                  <a:pt x="213212" y="191267"/>
                  <a:pt x="201685" y="201639"/>
                  <a:pt x="200404" y="214604"/>
                </a:cubicBezTo>
                <a:cubicBezTo>
                  <a:pt x="194000" y="214604"/>
                  <a:pt x="186315" y="214604"/>
                  <a:pt x="179911" y="215900"/>
                </a:cubicBezTo>
                <a:cubicBezTo>
                  <a:pt x="170945" y="202936"/>
                  <a:pt x="163260" y="191267"/>
                  <a:pt x="155575" y="179599"/>
                </a:cubicBezTo>
                <a:cubicBezTo>
                  <a:pt x="160698" y="171820"/>
                  <a:pt x="167102" y="162745"/>
                  <a:pt x="173507" y="154966"/>
                </a:cubicBezTo>
                <a:cubicBezTo>
                  <a:pt x="177349" y="148483"/>
                  <a:pt x="182472" y="143298"/>
                  <a:pt x="186315" y="138112"/>
                </a:cubicBezTo>
                <a:close/>
                <a:moveTo>
                  <a:pt x="168276" y="138112"/>
                </a:moveTo>
                <a:cubicBezTo>
                  <a:pt x="165630" y="140597"/>
                  <a:pt x="164307" y="143081"/>
                  <a:pt x="161661" y="145566"/>
                </a:cubicBezTo>
                <a:cubicBezTo>
                  <a:pt x="156370" y="153020"/>
                  <a:pt x="151078" y="159232"/>
                  <a:pt x="145786" y="166687"/>
                </a:cubicBezTo>
                <a:cubicBezTo>
                  <a:pt x="144463" y="165445"/>
                  <a:pt x="143140" y="162960"/>
                  <a:pt x="141817" y="161718"/>
                </a:cubicBezTo>
                <a:cubicBezTo>
                  <a:pt x="137849" y="154263"/>
                  <a:pt x="132557" y="146808"/>
                  <a:pt x="128588" y="139354"/>
                </a:cubicBezTo>
                <a:cubicBezTo>
                  <a:pt x="141817" y="139354"/>
                  <a:pt x="155047" y="138112"/>
                  <a:pt x="168276" y="138112"/>
                </a:cubicBezTo>
                <a:close/>
                <a:moveTo>
                  <a:pt x="220028" y="103187"/>
                </a:moveTo>
                <a:cubicBezTo>
                  <a:pt x="223838" y="104486"/>
                  <a:pt x="227648" y="105784"/>
                  <a:pt x="232728" y="105784"/>
                </a:cubicBezTo>
                <a:cubicBezTo>
                  <a:pt x="233998" y="105784"/>
                  <a:pt x="236538" y="105784"/>
                  <a:pt x="237808" y="105784"/>
                </a:cubicBezTo>
                <a:cubicBezTo>
                  <a:pt x="241618" y="109681"/>
                  <a:pt x="244158" y="114877"/>
                  <a:pt x="246698" y="118773"/>
                </a:cubicBezTo>
                <a:cubicBezTo>
                  <a:pt x="249238" y="122670"/>
                  <a:pt x="253048" y="127865"/>
                  <a:pt x="255588" y="131762"/>
                </a:cubicBezTo>
                <a:cubicBezTo>
                  <a:pt x="237808" y="129164"/>
                  <a:pt x="218758" y="126566"/>
                  <a:pt x="198438" y="125267"/>
                </a:cubicBezTo>
                <a:cubicBezTo>
                  <a:pt x="206058" y="117474"/>
                  <a:pt x="213678" y="109681"/>
                  <a:pt x="220028" y="103187"/>
                </a:cubicBezTo>
                <a:close/>
                <a:moveTo>
                  <a:pt x="317236" y="98425"/>
                </a:moveTo>
                <a:cubicBezTo>
                  <a:pt x="325173" y="115539"/>
                  <a:pt x="329142" y="133969"/>
                  <a:pt x="331788" y="152400"/>
                </a:cubicBezTo>
                <a:cubicBezTo>
                  <a:pt x="319882" y="148450"/>
                  <a:pt x="306652" y="144501"/>
                  <a:pt x="292100" y="140552"/>
                </a:cubicBezTo>
                <a:cubicBezTo>
                  <a:pt x="301361" y="124754"/>
                  <a:pt x="310621" y="111589"/>
                  <a:pt x="317236" y="98425"/>
                </a:cubicBezTo>
                <a:close/>
                <a:moveTo>
                  <a:pt x="286068" y="52387"/>
                </a:moveTo>
                <a:cubicBezTo>
                  <a:pt x="295205" y="61448"/>
                  <a:pt x="303037" y="71803"/>
                  <a:pt x="309563" y="84748"/>
                </a:cubicBezTo>
                <a:cubicBezTo>
                  <a:pt x="301731" y="98986"/>
                  <a:pt x="289984" y="117108"/>
                  <a:pt x="278236" y="136525"/>
                </a:cubicBezTo>
                <a:cubicBezTo>
                  <a:pt x="278236" y="136525"/>
                  <a:pt x="276931" y="136525"/>
                  <a:pt x="276931" y="136525"/>
                </a:cubicBezTo>
                <a:cubicBezTo>
                  <a:pt x="270404" y="127464"/>
                  <a:pt x="265183" y="119697"/>
                  <a:pt x="258657" y="110636"/>
                </a:cubicBezTo>
                <a:cubicBezTo>
                  <a:pt x="256046" y="106753"/>
                  <a:pt x="253436" y="102870"/>
                  <a:pt x="250825" y="98986"/>
                </a:cubicBezTo>
                <a:cubicBezTo>
                  <a:pt x="256046" y="93809"/>
                  <a:pt x="259962" y="86042"/>
                  <a:pt x="259962" y="78275"/>
                </a:cubicBezTo>
                <a:cubicBezTo>
                  <a:pt x="259962" y="75687"/>
                  <a:pt x="259962" y="73098"/>
                  <a:pt x="258657" y="70509"/>
                </a:cubicBezTo>
                <a:cubicBezTo>
                  <a:pt x="269099" y="62742"/>
                  <a:pt x="278236" y="57564"/>
                  <a:pt x="286068" y="52387"/>
                </a:cubicBezTo>
                <a:close/>
                <a:moveTo>
                  <a:pt x="73025" y="28575"/>
                </a:moveTo>
                <a:cubicBezTo>
                  <a:pt x="79493" y="54655"/>
                  <a:pt x="92428" y="92472"/>
                  <a:pt x="107950" y="126377"/>
                </a:cubicBezTo>
                <a:cubicBezTo>
                  <a:pt x="63970" y="128985"/>
                  <a:pt x="25165" y="134201"/>
                  <a:pt x="3175" y="138113"/>
                </a:cubicBezTo>
                <a:cubicBezTo>
                  <a:pt x="10936" y="92472"/>
                  <a:pt x="36806" y="53351"/>
                  <a:pt x="73025" y="28575"/>
                </a:cubicBezTo>
                <a:close/>
                <a:moveTo>
                  <a:pt x="203200" y="4762"/>
                </a:moveTo>
                <a:cubicBezTo>
                  <a:pt x="230476" y="11151"/>
                  <a:pt x="255155" y="23928"/>
                  <a:pt x="274638" y="41817"/>
                </a:cubicBezTo>
                <a:cubicBezTo>
                  <a:pt x="268144" y="45650"/>
                  <a:pt x="260350" y="52039"/>
                  <a:pt x="251258" y="57150"/>
                </a:cubicBezTo>
                <a:cubicBezTo>
                  <a:pt x="246063" y="53316"/>
                  <a:pt x="239568" y="50761"/>
                  <a:pt x="233074" y="50761"/>
                </a:cubicBezTo>
                <a:cubicBezTo>
                  <a:pt x="230476" y="50761"/>
                  <a:pt x="227879" y="50761"/>
                  <a:pt x="225281" y="52039"/>
                </a:cubicBezTo>
                <a:cubicBezTo>
                  <a:pt x="216189" y="34150"/>
                  <a:pt x="208395" y="17539"/>
                  <a:pt x="203200" y="4762"/>
                </a:cubicBezTo>
                <a:close/>
                <a:moveTo>
                  <a:pt x="165260" y="0"/>
                </a:moveTo>
                <a:cubicBezTo>
                  <a:pt x="172957" y="0"/>
                  <a:pt x="179371" y="0"/>
                  <a:pt x="185786" y="1290"/>
                </a:cubicBezTo>
                <a:cubicBezTo>
                  <a:pt x="192200" y="15478"/>
                  <a:pt x="199897" y="36115"/>
                  <a:pt x="212725" y="59333"/>
                </a:cubicBezTo>
                <a:cubicBezTo>
                  <a:pt x="207594" y="63202"/>
                  <a:pt x="205028" y="69651"/>
                  <a:pt x="205028" y="77390"/>
                </a:cubicBezTo>
                <a:cubicBezTo>
                  <a:pt x="205028" y="82550"/>
                  <a:pt x="206311" y="87709"/>
                  <a:pt x="208876" y="91579"/>
                </a:cubicBezTo>
                <a:cubicBezTo>
                  <a:pt x="198614" y="100608"/>
                  <a:pt x="188351" y="110926"/>
                  <a:pt x="179371" y="122535"/>
                </a:cubicBezTo>
                <a:cubicBezTo>
                  <a:pt x="178089" y="122535"/>
                  <a:pt x="178089" y="122535"/>
                  <a:pt x="176806" y="122535"/>
                </a:cubicBezTo>
                <a:cubicBezTo>
                  <a:pt x="158846" y="122535"/>
                  <a:pt x="139604" y="123825"/>
                  <a:pt x="122927" y="123825"/>
                </a:cubicBezTo>
                <a:cubicBezTo>
                  <a:pt x="104967" y="87709"/>
                  <a:pt x="92139" y="45144"/>
                  <a:pt x="85725" y="20637"/>
                </a:cubicBezTo>
                <a:cubicBezTo>
                  <a:pt x="108816" y="7739"/>
                  <a:pt x="135755" y="0"/>
                  <a:pt x="16526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151" name="矩形: 圆角 7"/>
          <p:cNvSpPr/>
          <p:nvPr/>
        </p:nvSpPr>
        <p:spPr>
          <a:xfrm>
            <a:off x="9543904" y="5342211"/>
            <a:ext cx="435428" cy="435428"/>
          </a:xfrm>
          <a:prstGeom prst="roundRect">
            <a:avLst/>
          </a:prstGeom>
          <a:solidFill>
            <a:srgbClr val="21A3D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2" name="椭圆 8"/>
          <p:cNvSpPr/>
          <p:nvPr/>
        </p:nvSpPr>
        <p:spPr>
          <a:xfrm>
            <a:off x="9643917" y="5442224"/>
            <a:ext cx="235402" cy="235402"/>
          </a:xfrm>
          <a:custGeom>
            <a:avLst/>
            <a:gdLst>
              <a:gd name="connsiteX0" fmla="*/ 157638 w 338138"/>
              <a:gd name="connsiteY0" fmla="*/ 144463 h 338138"/>
              <a:gd name="connsiteX1" fmla="*/ 165544 w 338138"/>
              <a:gd name="connsiteY1" fmla="*/ 148443 h 338138"/>
              <a:gd name="connsiteX2" fmla="*/ 249865 w 338138"/>
              <a:gd name="connsiteY2" fmla="*/ 233341 h 338138"/>
              <a:gd name="connsiteX3" fmla="*/ 280167 w 338138"/>
              <a:gd name="connsiteY3" fmla="*/ 232015 h 338138"/>
              <a:gd name="connsiteX4" fmla="*/ 286755 w 338138"/>
              <a:gd name="connsiteY4" fmla="*/ 234668 h 338138"/>
              <a:gd name="connsiteX5" fmla="*/ 335503 w 338138"/>
              <a:gd name="connsiteY5" fmla="*/ 283750 h 338138"/>
              <a:gd name="connsiteX6" fmla="*/ 338138 w 338138"/>
              <a:gd name="connsiteY6" fmla="*/ 293036 h 338138"/>
              <a:gd name="connsiteX7" fmla="*/ 330233 w 338138"/>
              <a:gd name="connsiteY7" fmla="*/ 298342 h 338138"/>
              <a:gd name="connsiteX8" fmla="*/ 311788 w 338138"/>
              <a:gd name="connsiteY8" fmla="*/ 303648 h 338138"/>
              <a:gd name="connsiteX9" fmla="*/ 303883 w 338138"/>
              <a:gd name="connsiteY9" fmla="*/ 310281 h 338138"/>
              <a:gd name="connsiteX10" fmla="*/ 299930 w 338138"/>
              <a:gd name="connsiteY10" fmla="*/ 331505 h 338138"/>
              <a:gd name="connsiteX11" fmla="*/ 293343 w 338138"/>
              <a:gd name="connsiteY11" fmla="*/ 338138 h 338138"/>
              <a:gd name="connsiteX12" fmla="*/ 290708 w 338138"/>
              <a:gd name="connsiteY12" fmla="*/ 338138 h 338138"/>
              <a:gd name="connsiteX13" fmla="*/ 284120 w 338138"/>
              <a:gd name="connsiteY13" fmla="*/ 335485 h 338138"/>
              <a:gd name="connsiteX14" fmla="*/ 235372 w 338138"/>
              <a:gd name="connsiteY14" fmla="*/ 286403 h 338138"/>
              <a:gd name="connsiteX15" fmla="*/ 232737 w 338138"/>
              <a:gd name="connsiteY15" fmla="*/ 279770 h 338138"/>
              <a:gd name="connsiteX16" fmla="*/ 234054 w 338138"/>
              <a:gd name="connsiteY16" fmla="*/ 249260 h 338138"/>
              <a:gd name="connsiteX17" fmla="*/ 149733 w 338138"/>
              <a:gd name="connsiteY17" fmla="*/ 164361 h 338138"/>
              <a:gd name="connsiteX18" fmla="*/ 149733 w 338138"/>
              <a:gd name="connsiteY18" fmla="*/ 148443 h 338138"/>
              <a:gd name="connsiteX19" fmla="*/ 157638 w 338138"/>
              <a:gd name="connsiteY19" fmla="*/ 144463 h 338138"/>
              <a:gd name="connsiteX20" fmla="*/ 145922 w 338138"/>
              <a:gd name="connsiteY20" fmla="*/ 120650 h 338138"/>
              <a:gd name="connsiteX21" fmla="*/ 169863 w 338138"/>
              <a:gd name="connsiteY21" fmla="*/ 137383 h 338138"/>
              <a:gd name="connsiteX22" fmla="*/ 157893 w 338138"/>
              <a:gd name="connsiteY22" fmla="*/ 133522 h 338138"/>
              <a:gd name="connsiteX23" fmla="*/ 141931 w 338138"/>
              <a:gd name="connsiteY23" fmla="*/ 141245 h 338138"/>
              <a:gd name="connsiteX24" fmla="*/ 137941 w 338138"/>
              <a:gd name="connsiteY24" fmla="*/ 168275 h 338138"/>
              <a:gd name="connsiteX25" fmla="*/ 120650 w 338138"/>
              <a:gd name="connsiteY25" fmla="*/ 145106 h 338138"/>
              <a:gd name="connsiteX26" fmla="*/ 145922 w 338138"/>
              <a:gd name="connsiteY26" fmla="*/ 120650 h 338138"/>
              <a:gd name="connsiteX27" fmla="*/ 146051 w 338138"/>
              <a:gd name="connsiteY27" fmla="*/ 60325 h 338138"/>
              <a:gd name="connsiteX28" fmla="*/ 230188 w 338138"/>
              <a:gd name="connsiteY28" fmla="*/ 145257 h 338138"/>
              <a:gd name="connsiteX29" fmla="*/ 219671 w 338138"/>
              <a:gd name="connsiteY29" fmla="*/ 186395 h 338138"/>
              <a:gd name="connsiteX30" fmla="*/ 193378 w 338138"/>
              <a:gd name="connsiteY30" fmla="*/ 161181 h 338138"/>
              <a:gd name="connsiteX31" fmla="*/ 196007 w 338138"/>
              <a:gd name="connsiteY31" fmla="*/ 145257 h 338138"/>
              <a:gd name="connsiteX32" fmla="*/ 146051 w 338138"/>
              <a:gd name="connsiteY32" fmla="*/ 94828 h 338138"/>
              <a:gd name="connsiteX33" fmla="*/ 96094 w 338138"/>
              <a:gd name="connsiteY33" fmla="*/ 145257 h 338138"/>
              <a:gd name="connsiteX34" fmla="*/ 146051 w 338138"/>
              <a:gd name="connsiteY34" fmla="*/ 195685 h 338138"/>
              <a:gd name="connsiteX35" fmla="*/ 161827 w 338138"/>
              <a:gd name="connsiteY35" fmla="*/ 193031 h 338138"/>
              <a:gd name="connsiteX36" fmla="*/ 188119 w 338138"/>
              <a:gd name="connsiteY36" fmla="*/ 219572 h 338138"/>
              <a:gd name="connsiteX37" fmla="*/ 146051 w 338138"/>
              <a:gd name="connsiteY37" fmla="*/ 230188 h 338138"/>
              <a:gd name="connsiteX38" fmla="*/ 61913 w 338138"/>
              <a:gd name="connsiteY38" fmla="*/ 145257 h 338138"/>
              <a:gd name="connsiteX39" fmla="*/ 146051 w 338138"/>
              <a:gd name="connsiteY39" fmla="*/ 60325 h 338138"/>
              <a:gd name="connsiteX40" fmla="*/ 145257 w 338138"/>
              <a:gd name="connsiteY40" fmla="*/ 0 h 338138"/>
              <a:gd name="connsiteX41" fmla="*/ 290513 w 338138"/>
              <a:gd name="connsiteY41" fmla="*/ 145257 h 338138"/>
              <a:gd name="connsiteX42" fmla="*/ 269385 w 338138"/>
              <a:gd name="connsiteY42" fmla="*/ 221846 h 338138"/>
              <a:gd name="connsiteX43" fmla="*/ 254859 w 338138"/>
              <a:gd name="connsiteY43" fmla="*/ 221846 h 338138"/>
              <a:gd name="connsiteX44" fmla="*/ 239013 w 338138"/>
              <a:gd name="connsiteY44" fmla="*/ 206000 h 338138"/>
              <a:gd name="connsiteX45" fmla="*/ 256180 w 338138"/>
              <a:gd name="connsiteY45" fmla="*/ 145257 h 338138"/>
              <a:gd name="connsiteX46" fmla="*/ 145257 w 338138"/>
              <a:gd name="connsiteY46" fmla="*/ 34333 h 338138"/>
              <a:gd name="connsiteX47" fmla="*/ 34333 w 338138"/>
              <a:gd name="connsiteY47" fmla="*/ 145257 h 338138"/>
              <a:gd name="connsiteX48" fmla="*/ 145257 w 338138"/>
              <a:gd name="connsiteY48" fmla="*/ 256180 h 338138"/>
              <a:gd name="connsiteX49" fmla="*/ 206000 w 338138"/>
              <a:gd name="connsiteY49" fmla="*/ 239013 h 338138"/>
              <a:gd name="connsiteX50" fmla="*/ 221847 w 338138"/>
              <a:gd name="connsiteY50" fmla="*/ 254859 h 338138"/>
              <a:gd name="connsiteX51" fmla="*/ 221847 w 338138"/>
              <a:gd name="connsiteY51" fmla="*/ 269385 h 338138"/>
              <a:gd name="connsiteX52" fmla="*/ 145257 w 338138"/>
              <a:gd name="connsiteY52" fmla="*/ 290513 h 338138"/>
              <a:gd name="connsiteX53" fmla="*/ 0 w 338138"/>
              <a:gd name="connsiteY53" fmla="*/ 145257 h 338138"/>
              <a:gd name="connsiteX54" fmla="*/ 145257 w 338138"/>
              <a:gd name="connsiteY54" fmla="*/ 0 h 33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338138" h="338138">
                <a:moveTo>
                  <a:pt x="157638" y="144463"/>
                </a:moveTo>
                <a:cubicBezTo>
                  <a:pt x="160273" y="144463"/>
                  <a:pt x="162908" y="145790"/>
                  <a:pt x="165544" y="148443"/>
                </a:cubicBezTo>
                <a:cubicBezTo>
                  <a:pt x="165544" y="148443"/>
                  <a:pt x="165544" y="148443"/>
                  <a:pt x="249865" y="233341"/>
                </a:cubicBezTo>
                <a:cubicBezTo>
                  <a:pt x="249865" y="233341"/>
                  <a:pt x="249865" y="233341"/>
                  <a:pt x="280167" y="232015"/>
                </a:cubicBezTo>
                <a:cubicBezTo>
                  <a:pt x="282803" y="232015"/>
                  <a:pt x="285438" y="233341"/>
                  <a:pt x="286755" y="234668"/>
                </a:cubicBezTo>
                <a:cubicBezTo>
                  <a:pt x="286755" y="234668"/>
                  <a:pt x="286755" y="234668"/>
                  <a:pt x="335503" y="283750"/>
                </a:cubicBezTo>
                <a:cubicBezTo>
                  <a:pt x="338138" y="286403"/>
                  <a:pt x="338138" y="289056"/>
                  <a:pt x="338138" y="293036"/>
                </a:cubicBezTo>
                <a:cubicBezTo>
                  <a:pt x="336821" y="295689"/>
                  <a:pt x="334186" y="298342"/>
                  <a:pt x="330233" y="298342"/>
                </a:cubicBezTo>
                <a:cubicBezTo>
                  <a:pt x="330233" y="298342"/>
                  <a:pt x="330233" y="298342"/>
                  <a:pt x="311788" y="303648"/>
                </a:cubicBezTo>
                <a:cubicBezTo>
                  <a:pt x="307835" y="303648"/>
                  <a:pt x="305200" y="306301"/>
                  <a:pt x="303883" y="310281"/>
                </a:cubicBezTo>
                <a:cubicBezTo>
                  <a:pt x="303883" y="310281"/>
                  <a:pt x="303883" y="310281"/>
                  <a:pt x="299930" y="331505"/>
                </a:cubicBezTo>
                <a:cubicBezTo>
                  <a:pt x="298613" y="334158"/>
                  <a:pt x="295978" y="336812"/>
                  <a:pt x="293343" y="338138"/>
                </a:cubicBezTo>
                <a:cubicBezTo>
                  <a:pt x="292025" y="338138"/>
                  <a:pt x="292025" y="338138"/>
                  <a:pt x="290708" y="338138"/>
                </a:cubicBezTo>
                <a:cubicBezTo>
                  <a:pt x="288073" y="338138"/>
                  <a:pt x="285438" y="336812"/>
                  <a:pt x="284120" y="335485"/>
                </a:cubicBezTo>
                <a:cubicBezTo>
                  <a:pt x="284120" y="335485"/>
                  <a:pt x="284120" y="335485"/>
                  <a:pt x="235372" y="286403"/>
                </a:cubicBezTo>
                <a:cubicBezTo>
                  <a:pt x="232737" y="283750"/>
                  <a:pt x="232737" y="281097"/>
                  <a:pt x="232737" y="279770"/>
                </a:cubicBezTo>
                <a:cubicBezTo>
                  <a:pt x="232737" y="279770"/>
                  <a:pt x="232737" y="279770"/>
                  <a:pt x="234054" y="249260"/>
                </a:cubicBezTo>
                <a:cubicBezTo>
                  <a:pt x="234054" y="249260"/>
                  <a:pt x="234054" y="249260"/>
                  <a:pt x="149733" y="164361"/>
                </a:cubicBezTo>
                <a:cubicBezTo>
                  <a:pt x="144463" y="159055"/>
                  <a:pt x="144463" y="152422"/>
                  <a:pt x="149733" y="148443"/>
                </a:cubicBezTo>
                <a:cubicBezTo>
                  <a:pt x="151051" y="145790"/>
                  <a:pt x="155003" y="144463"/>
                  <a:pt x="157638" y="144463"/>
                </a:cubicBezTo>
                <a:close/>
                <a:moveTo>
                  <a:pt x="145922" y="120650"/>
                </a:moveTo>
                <a:cubicBezTo>
                  <a:pt x="157893" y="120650"/>
                  <a:pt x="167203" y="128373"/>
                  <a:pt x="169863" y="137383"/>
                </a:cubicBezTo>
                <a:cubicBezTo>
                  <a:pt x="167203" y="134809"/>
                  <a:pt x="161883" y="133522"/>
                  <a:pt x="157893" y="133522"/>
                </a:cubicBezTo>
                <a:cubicBezTo>
                  <a:pt x="151242" y="133522"/>
                  <a:pt x="145922" y="136096"/>
                  <a:pt x="141931" y="141245"/>
                </a:cubicBezTo>
                <a:cubicBezTo>
                  <a:pt x="133951" y="147680"/>
                  <a:pt x="132620" y="160552"/>
                  <a:pt x="137941" y="168275"/>
                </a:cubicBezTo>
                <a:cubicBezTo>
                  <a:pt x="128630" y="165701"/>
                  <a:pt x="120650" y="156691"/>
                  <a:pt x="120650" y="145106"/>
                </a:cubicBezTo>
                <a:cubicBezTo>
                  <a:pt x="120650" y="132234"/>
                  <a:pt x="132620" y="120650"/>
                  <a:pt x="145922" y="120650"/>
                </a:cubicBezTo>
                <a:close/>
                <a:moveTo>
                  <a:pt x="146051" y="60325"/>
                </a:moveTo>
                <a:cubicBezTo>
                  <a:pt x="192063" y="60325"/>
                  <a:pt x="230188" y="98810"/>
                  <a:pt x="230188" y="145257"/>
                </a:cubicBezTo>
                <a:cubicBezTo>
                  <a:pt x="230188" y="159854"/>
                  <a:pt x="226244" y="174452"/>
                  <a:pt x="219671" y="186395"/>
                </a:cubicBezTo>
                <a:lnTo>
                  <a:pt x="193378" y="161181"/>
                </a:lnTo>
                <a:cubicBezTo>
                  <a:pt x="196007" y="155873"/>
                  <a:pt x="196007" y="150565"/>
                  <a:pt x="196007" y="145257"/>
                </a:cubicBezTo>
                <a:cubicBezTo>
                  <a:pt x="196007" y="117388"/>
                  <a:pt x="173658" y="94828"/>
                  <a:pt x="146051" y="94828"/>
                </a:cubicBezTo>
                <a:cubicBezTo>
                  <a:pt x="118443" y="94828"/>
                  <a:pt x="96094" y="117388"/>
                  <a:pt x="96094" y="145257"/>
                </a:cubicBezTo>
                <a:cubicBezTo>
                  <a:pt x="96094" y="173125"/>
                  <a:pt x="118443" y="195685"/>
                  <a:pt x="146051" y="195685"/>
                </a:cubicBezTo>
                <a:cubicBezTo>
                  <a:pt x="151309" y="195685"/>
                  <a:pt x="156568" y="194358"/>
                  <a:pt x="161827" y="193031"/>
                </a:cubicBezTo>
                <a:cubicBezTo>
                  <a:pt x="161827" y="193031"/>
                  <a:pt x="161827" y="193031"/>
                  <a:pt x="188119" y="219572"/>
                </a:cubicBezTo>
                <a:cubicBezTo>
                  <a:pt x="174973" y="226207"/>
                  <a:pt x="161827" y="230188"/>
                  <a:pt x="146051" y="230188"/>
                </a:cubicBezTo>
                <a:cubicBezTo>
                  <a:pt x="100038" y="230188"/>
                  <a:pt x="61913" y="191703"/>
                  <a:pt x="61913" y="145257"/>
                </a:cubicBezTo>
                <a:cubicBezTo>
                  <a:pt x="61913" y="98810"/>
                  <a:pt x="100038" y="60325"/>
                  <a:pt x="146051" y="60325"/>
                </a:cubicBezTo>
                <a:close/>
                <a:moveTo>
                  <a:pt x="145257" y="0"/>
                </a:moveTo>
                <a:cubicBezTo>
                  <a:pt x="225808" y="0"/>
                  <a:pt x="290513" y="64705"/>
                  <a:pt x="290513" y="145257"/>
                </a:cubicBezTo>
                <a:cubicBezTo>
                  <a:pt x="290513" y="172987"/>
                  <a:pt x="282590" y="199398"/>
                  <a:pt x="269385" y="221846"/>
                </a:cubicBezTo>
                <a:cubicBezTo>
                  <a:pt x="269385" y="221846"/>
                  <a:pt x="269385" y="221846"/>
                  <a:pt x="254859" y="221846"/>
                </a:cubicBezTo>
                <a:cubicBezTo>
                  <a:pt x="254859" y="221846"/>
                  <a:pt x="254859" y="221846"/>
                  <a:pt x="239013" y="206000"/>
                </a:cubicBezTo>
                <a:cubicBezTo>
                  <a:pt x="249577" y="188833"/>
                  <a:pt x="256180" y="167705"/>
                  <a:pt x="256180" y="145257"/>
                </a:cubicBezTo>
                <a:cubicBezTo>
                  <a:pt x="256180" y="84513"/>
                  <a:pt x="207321" y="34333"/>
                  <a:pt x="145257" y="34333"/>
                </a:cubicBezTo>
                <a:cubicBezTo>
                  <a:pt x="84513" y="34333"/>
                  <a:pt x="34333" y="84513"/>
                  <a:pt x="34333" y="145257"/>
                </a:cubicBezTo>
                <a:cubicBezTo>
                  <a:pt x="34333" y="207321"/>
                  <a:pt x="84513" y="256180"/>
                  <a:pt x="145257" y="256180"/>
                </a:cubicBezTo>
                <a:cubicBezTo>
                  <a:pt x="167705" y="256180"/>
                  <a:pt x="188834" y="249577"/>
                  <a:pt x="206000" y="239013"/>
                </a:cubicBezTo>
                <a:cubicBezTo>
                  <a:pt x="206000" y="239013"/>
                  <a:pt x="206000" y="239013"/>
                  <a:pt x="221847" y="254859"/>
                </a:cubicBezTo>
                <a:cubicBezTo>
                  <a:pt x="221847" y="254859"/>
                  <a:pt x="221847" y="254859"/>
                  <a:pt x="221847" y="269385"/>
                </a:cubicBezTo>
                <a:cubicBezTo>
                  <a:pt x="199398" y="282590"/>
                  <a:pt x="172988" y="290513"/>
                  <a:pt x="145257" y="290513"/>
                </a:cubicBezTo>
                <a:cubicBezTo>
                  <a:pt x="64705" y="290513"/>
                  <a:pt x="0" y="225808"/>
                  <a:pt x="0" y="145257"/>
                </a:cubicBezTo>
                <a:cubicBezTo>
                  <a:pt x="0" y="64705"/>
                  <a:pt x="64705" y="0"/>
                  <a:pt x="1452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153" name="矩形: 圆角 10"/>
          <p:cNvSpPr/>
          <p:nvPr/>
        </p:nvSpPr>
        <p:spPr>
          <a:xfrm>
            <a:off x="10059887" y="5342211"/>
            <a:ext cx="435428" cy="435428"/>
          </a:xfrm>
          <a:prstGeom prst="roundRect">
            <a:avLst/>
          </a:prstGeom>
          <a:solidFill>
            <a:srgbClr val="21A3D0"/>
          </a:solidFill>
          <a:ln>
            <a:solidFill>
              <a:srgbClr val="21A3D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4" name="椭圆 11"/>
          <p:cNvSpPr/>
          <p:nvPr/>
        </p:nvSpPr>
        <p:spPr>
          <a:xfrm>
            <a:off x="10159900" y="5443350"/>
            <a:ext cx="235402" cy="233149"/>
          </a:xfrm>
          <a:custGeom>
            <a:avLst/>
            <a:gdLst>
              <a:gd name="connsiteX0" fmla="*/ 292147 w 331788"/>
              <a:gd name="connsiteY0" fmla="*/ 109538 h 328613"/>
              <a:gd name="connsiteX1" fmla="*/ 327025 w 331788"/>
              <a:gd name="connsiteY1" fmla="*/ 145621 h 328613"/>
              <a:gd name="connsiteX2" fmla="*/ 327025 w 331788"/>
              <a:gd name="connsiteY2" fmla="*/ 229385 h 328613"/>
              <a:gd name="connsiteX3" fmla="*/ 293438 w 331788"/>
              <a:gd name="connsiteY3" fmla="*/ 264179 h 328613"/>
              <a:gd name="connsiteX4" fmla="*/ 252101 w 331788"/>
              <a:gd name="connsiteY4" fmla="*/ 264179 h 328613"/>
              <a:gd name="connsiteX5" fmla="*/ 252101 w 331788"/>
              <a:gd name="connsiteY5" fmla="*/ 319593 h 328613"/>
              <a:gd name="connsiteX6" fmla="*/ 243059 w 331788"/>
              <a:gd name="connsiteY6" fmla="*/ 328613 h 328613"/>
              <a:gd name="connsiteX7" fmla="*/ 205596 w 331788"/>
              <a:gd name="connsiteY7" fmla="*/ 328613 h 328613"/>
              <a:gd name="connsiteX8" fmla="*/ 195262 w 331788"/>
              <a:gd name="connsiteY8" fmla="*/ 319593 h 328613"/>
              <a:gd name="connsiteX9" fmla="*/ 195262 w 331788"/>
              <a:gd name="connsiteY9" fmla="*/ 235829 h 328613"/>
              <a:gd name="connsiteX10" fmla="*/ 224973 w 331788"/>
              <a:gd name="connsiteY10" fmla="*/ 207478 h 328613"/>
              <a:gd name="connsiteX11" fmla="*/ 255976 w 331788"/>
              <a:gd name="connsiteY11" fmla="*/ 207478 h 328613"/>
              <a:gd name="connsiteX12" fmla="*/ 255976 w 331788"/>
              <a:gd name="connsiteY12" fmla="*/ 145621 h 328613"/>
              <a:gd name="connsiteX13" fmla="*/ 292147 w 331788"/>
              <a:gd name="connsiteY13" fmla="*/ 109538 h 328613"/>
              <a:gd name="connsiteX14" fmla="*/ 38473 w 331788"/>
              <a:gd name="connsiteY14" fmla="*/ 109538 h 328613"/>
              <a:gd name="connsiteX15" fmla="*/ 75079 w 331788"/>
              <a:gd name="connsiteY15" fmla="*/ 145621 h 328613"/>
              <a:gd name="connsiteX16" fmla="*/ 75079 w 331788"/>
              <a:gd name="connsiteY16" fmla="*/ 207478 h 328613"/>
              <a:gd name="connsiteX17" fmla="*/ 106456 w 331788"/>
              <a:gd name="connsiteY17" fmla="*/ 207478 h 328613"/>
              <a:gd name="connsiteX18" fmla="*/ 136525 w 331788"/>
              <a:gd name="connsiteY18" fmla="*/ 235829 h 328613"/>
              <a:gd name="connsiteX19" fmla="*/ 136525 w 331788"/>
              <a:gd name="connsiteY19" fmla="*/ 319593 h 328613"/>
              <a:gd name="connsiteX20" fmla="*/ 126066 w 331788"/>
              <a:gd name="connsiteY20" fmla="*/ 328613 h 328613"/>
              <a:gd name="connsiteX21" fmla="*/ 88153 w 331788"/>
              <a:gd name="connsiteY21" fmla="*/ 328613 h 328613"/>
              <a:gd name="connsiteX22" fmla="*/ 79001 w 331788"/>
              <a:gd name="connsiteY22" fmla="*/ 319593 h 328613"/>
              <a:gd name="connsiteX23" fmla="*/ 79001 w 331788"/>
              <a:gd name="connsiteY23" fmla="*/ 264179 h 328613"/>
              <a:gd name="connsiteX24" fmla="*/ 37166 w 331788"/>
              <a:gd name="connsiteY24" fmla="*/ 264179 h 328613"/>
              <a:gd name="connsiteX25" fmla="*/ 3175 w 331788"/>
              <a:gd name="connsiteY25" fmla="*/ 229385 h 328613"/>
              <a:gd name="connsiteX26" fmla="*/ 3175 w 331788"/>
              <a:gd name="connsiteY26" fmla="*/ 145621 h 328613"/>
              <a:gd name="connsiteX27" fmla="*/ 38473 w 331788"/>
              <a:gd name="connsiteY27" fmla="*/ 109538 h 328613"/>
              <a:gd name="connsiteX28" fmla="*/ 160734 w 331788"/>
              <a:gd name="connsiteY28" fmla="*/ 88900 h 328613"/>
              <a:gd name="connsiteX29" fmla="*/ 171053 w 331788"/>
              <a:gd name="connsiteY29" fmla="*/ 88900 h 328613"/>
              <a:gd name="connsiteX30" fmla="*/ 173633 w 331788"/>
              <a:gd name="connsiteY30" fmla="*/ 90195 h 328613"/>
              <a:gd name="connsiteX31" fmla="*/ 174923 w 331788"/>
              <a:gd name="connsiteY31" fmla="*/ 95375 h 328613"/>
              <a:gd name="connsiteX32" fmla="*/ 169763 w 331788"/>
              <a:gd name="connsiteY32" fmla="*/ 103146 h 328613"/>
              <a:gd name="connsiteX33" fmla="*/ 172343 w 331788"/>
              <a:gd name="connsiteY33" fmla="*/ 123867 h 328613"/>
              <a:gd name="connsiteX34" fmla="*/ 167184 w 331788"/>
              <a:gd name="connsiteY34" fmla="*/ 136818 h 328613"/>
              <a:gd name="connsiteX35" fmla="*/ 164604 w 331788"/>
              <a:gd name="connsiteY35" fmla="*/ 136818 h 328613"/>
              <a:gd name="connsiteX36" fmla="*/ 159444 w 331788"/>
              <a:gd name="connsiteY36" fmla="*/ 123867 h 328613"/>
              <a:gd name="connsiteX37" fmla="*/ 162024 w 331788"/>
              <a:gd name="connsiteY37" fmla="*/ 103146 h 328613"/>
              <a:gd name="connsiteX38" fmla="*/ 156865 w 331788"/>
              <a:gd name="connsiteY38" fmla="*/ 95375 h 328613"/>
              <a:gd name="connsiteX39" fmla="*/ 158155 w 331788"/>
              <a:gd name="connsiteY39" fmla="*/ 90195 h 328613"/>
              <a:gd name="connsiteX40" fmla="*/ 160734 w 331788"/>
              <a:gd name="connsiteY40" fmla="*/ 88900 h 328613"/>
              <a:gd name="connsiteX41" fmla="*/ 136182 w 331788"/>
              <a:gd name="connsiteY41" fmla="*/ 88900 h 328613"/>
              <a:gd name="connsiteX42" fmla="*/ 138766 w 331788"/>
              <a:gd name="connsiteY42" fmla="*/ 91502 h 328613"/>
              <a:gd name="connsiteX43" fmla="*/ 165893 w 331788"/>
              <a:gd name="connsiteY43" fmla="*/ 165652 h 328613"/>
              <a:gd name="connsiteX44" fmla="*/ 193021 w 331788"/>
              <a:gd name="connsiteY44" fmla="*/ 91502 h 328613"/>
              <a:gd name="connsiteX45" fmla="*/ 196897 w 331788"/>
              <a:gd name="connsiteY45" fmla="*/ 90201 h 328613"/>
              <a:gd name="connsiteX46" fmla="*/ 208523 w 331788"/>
              <a:gd name="connsiteY46" fmla="*/ 92802 h 328613"/>
              <a:gd name="connsiteX47" fmla="*/ 231775 w 331788"/>
              <a:gd name="connsiteY47" fmla="*/ 125325 h 328613"/>
              <a:gd name="connsiteX48" fmla="*/ 231775 w 331788"/>
              <a:gd name="connsiteY48" fmla="*/ 176059 h 328613"/>
              <a:gd name="connsiteX49" fmla="*/ 226608 w 331788"/>
              <a:gd name="connsiteY49" fmla="*/ 182563 h 328613"/>
              <a:gd name="connsiteX50" fmla="*/ 105179 w 331788"/>
              <a:gd name="connsiteY50" fmla="*/ 182563 h 328613"/>
              <a:gd name="connsiteX51" fmla="*/ 100012 w 331788"/>
              <a:gd name="connsiteY51" fmla="*/ 176059 h 328613"/>
              <a:gd name="connsiteX52" fmla="*/ 100012 w 331788"/>
              <a:gd name="connsiteY52" fmla="*/ 125325 h 328613"/>
              <a:gd name="connsiteX53" fmla="*/ 123264 w 331788"/>
              <a:gd name="connsiteY53" fmla="*/ 92802 h 328613"/>
              <a:gd name="connsiteX54" fmla="*/ 134890 w 331788"/>
              <a:gd name="connsiteY54" fmla="*/ 90201 h 328613"/>
              <a:gd name="connsiteX55" fmla="*/ 136182 w 331788"/>
              <a:gd name="connsiteY55" fmla="*/ 88900 h 328613"/>
              <a:gd name="connsiteX56" fmla="*/ 292100 w 331788"/>
              <a:gd name="connsiteY56" fmla="*/ 19050 h 328613"/>
              <a:gd name="connsiteX57" fmla="*/ 331788 w 331788"/>
              <a:gd name="connsiteY57" fmla="*/ 58738 h 328613"/>
              <a:gd name="connsiteX58" fmla="*/ 292100 w 331788"/>
              <a:gd name="connsiteY58" fmla="*/ 98426 h 328613"/>
              <a:gd name="connsiteX59" fmla="*/ 252412 w 331788"/>
              <a:gd name="connsiteY59" fmla="*/ 58738 h 328613"/>
              <a:gd name="connsiteX60" fmla="*/ 292100 w 331788"/>
              <a:gd name="connsiteY60" fmla="*/ 19050 h 328613"/>
              <a:gd name="connsiteX61" fmla="*/ 39688 w 331788"/>
              <a:gd name="connsiteY61" fmla="*/ 19050 h 328613"/>
              <a:gd name="connsiteX62" fmla="*/ 79376 w 331788"/>
              <a:gd name="connsiteY62" fmla="*/ 58738 h 328613"/>
              <a:gd name="connsiteX63" fmla="*/ 39688 w 331788"/>
              <a:gd name="connsiteY63" fmla="*/ 98426 h 328613"/>
              <a:gd name="connsiteX64" fmla="*/ 0 w 331788"/>
              <a:gd name="connsiteY64" fmla="*/ 58738 h 328613"/>
              <a:gd name="connsiteX65" fmla="*/ 39688 w 331788"/>
              <a:gd name="connsiteY65" fmla="*/ 19050 h 328613"/>
              <a:gd name="connsiteX66" fmla="*/ 165894 w 331788"/>
              <a:gd name="connsiteY66" fmla="*/ 0 h 328613"/>
              <a:gd name="connsiteX67" fmla="*/ 204788 w 331788"/>
              <a:gd name="connsiteY67" fmla="*/ 39688 h 328613"/>
              <a:gd name="connsiteX68" fmla="*/ 165894 w 331788"/>
              <a:gd name="connsiteY68" fmla="*/ 79376 h 328613"/>
              <a:gd name="connsiteX69" fmla="*/ 127000 w 331788"/>
              <a:gd name="connsiteY69" fmla="*/ 39688 h 328613"/>
              <a:gd name="connsiteX70" fmla="*/ 165894 w 331788"/>
              <a:gd name="connsiteY70" fmla="*/ 0 h 328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331788" h="328613">
                <a:moveTo>
                  <a:pt x="292147" y="109538"/>
                </a:moveTo>
                <a:cubicBezTo>
                  <a:pt x="311524" y="109538"/>
                  <a:pt x="327025" y="126291"/>
                  <a:pt x="327025" y="145621"/>
                </a:cubicBezTo>
                <a:cubicBezTo>
                  <a:pt x="327025" y="145621"/>
                  <a:pt x="327025" y="145621"/>
                  <a:pt x="327025" y="229385"/>
                </a:cubicBezTo>
                <a:cubicBezTo>
                  <a:pt x="327025" y="248715"/>
                  <a:pt x="311524" y="264179"/>
                  <a:pt x="293438" y="264179"/>
                </a:cubicBezTo>
                <a:cubicBezTo>
                  <a:pt x="293438" y="264179"/>
                  <a:pt x="293438" y="264179"/>
                  <a:pt x="252101" y="264179"/>
                </a:cubicBezTo>
                <a:cubicBezTo>
                  <a:pt x="252101" y="264179"/>
                  <a:pt x="252101" y="264179"/>
                  <a:pt x="252101" y="319593"/>
                </a:cubicBezTo>
                <a:cubicBezTo>
                  <a:pt x="252101" y="324747"/>
                  <a:pt x="248226" y="328613"/>
                  <a:pt x="243059" y="328613"/>
                </a:cubicBezTo>
                <a:cubicBezTo>
                  <a:pt x="243059" y="328613"/>
                  <a:pt x="243059" y="328613"/>
                  <a:pt x="205596" y="328613"/>
                </a:cubicBezTo>
                <a:cubicBezTo>
                  <a:pt x="199138" y="328613"/>
                  <a:pt x="195262" y="324747"/>
                  <a:pt x="195262" y="319593"/>
                </a:cubicBezTo>
                <a:cubicBezTo>
                  <a:pt x="195262" y="319593"/>
                  <a:pt x="195262" y="319593"/>
                  <a:pt x="195262" y="235829"/>
                </a:cubicBezTo>
                <a:cubicBezTo>
                  <a:pt x="195262" y="220364"/>
                  <a:pt x="208180" y="207478"/>
                  <a:pt x="224973" y="207478"/>
                </a:cubicBezTo>
                <a:cubicBezTo>
                  <a:pt x="224973" y="207478"/>
                  <a:pt x="224973" y="207478"/>
                  <a:pt x="255976" y="207478"/>
                </a:cubicBezTo>
                <a:cubicBezTo>
                  <a:pt x="255976" y="207478"/>
                  <a:pt x="255976" y="207478"/>
                  <a:pt x="255976" y="145621"/>
                </a:cubicBezTo>
                <a:cubicBezTo>
                  <a:pt x="255976" y="126291"/>
                  <a:pt x="271478" y="109538"/>
                  <a:pt x="292147" y="109538"/>
                </a:cubicBezTo>
                <a:close/>
                <a:moveTo>
                  <a:pt x="38473" y="109538"/>
                </a:moveTo>
                <a:cubicBezTo>
                  <a:pt x="59391" y="109538"/>
                  <a:pt x="75079" y="126291"/>
                  <a:pt x="75079" y="145621"/>
                </a:cubicBezTo>
                <a:cubicBezTo>
                  <a:pt x="75079" y="145621"/>
                  <a:pt x="75079" y="145621"/>
                  <a:pt x="75079" y="207478"/>
                </a:cubicBezTo>
                <a:cubicBezTo>
                  <a:pt x="75079" y="207478"/>
                  <a:pt x="75079" y="207478"/>
                  <a:pt x="106456" y="207478"/>
                </a:cubicBezTo>
                <a:cubicBezTo>
                  <a:pt x="123451" y="207478"/>
                  <a:pt x="136525" y="220364"/>
                  <a:pt x="136525" y="235829"/>
                </a:cubicBezTo>
                <a:cubicBezTo>
                  <a:pt x="136525" y="235829"/>
                  <a:pt x="136525" y="235829"/>
                  <a:pt x="136525" y="319593"/>
                </a:cubicBezTo>
                <a:cubicBezTo>
                  <a:pt x="136525" y="324747"/>
                  <a:pt x="132603" y="328613"/>
                  <a:pt x="126066" y="328613"/>
                </a:cubicBezTo>
                <a:cubicBezTo>
                  <a:pt x="126066" y="328613"/>
                  <a:pt x="126066" y="328613"/>
                  <a:pt x="88153" y="328613"/>
                </a:cubicBezTo>
                <a:cubicBezTo>
                  <a:pt x="82923" y="328613"/>
                  <a:pt x="79001" y="324747"/>
                  <a:pt x="79001" y="319593"/>
                </a:cubicBezTo>
                <a:cubicBezTo>
                  <a:pt x="79001" y="319593"/>
                  <a:pt x="79001" y="319593"/>
                  <a:pt x="79001" y="264179"/>
                </a:cubicBezTo>
                <a:cubicBezTo>
                  <a:pt x="79001" y="264179"/>
                  <a:pt x="79001" y="264179"/>
                  <a:pt x="37166" y="264179"/>
                </a:cubicBezTo>
                <a:cubicBezTo>
                  <a:pt x="18863" y="264179"/>
                  <a:pt x="3175" y="248715"/>
                  <a:pt x="3175" y="229385"/>
                </a:cubicBezTo>
                <a:cubicBezTo>
                  <a:pt x="3175" y="229385"/>
                  <a:pt x="3175" y="229385"/>
                  <a:pt x="3175" y="145621"/>
                </a:cubicBezTo>
                <a:cubicBezTo>
                  <a:pt x="3175" y="126291"/>
                  <a:pt x="18863" y="109538"/>
                  <a:pt x="38473" y="109538"/>
                </a:cubicBezTo>
                <a:close/>
                <a:moveTo>
                  <a:pt x="160734" y="88900"/>
                </a:moveTo>
                <a:cubicBezTo>
                  <a:pt x="160734" y="88900"/>
                  <a:pt x="160734" y="88900"/>
                  <a:pt x="171053" y="88900"/>
                </a:cubicBezTo>
                <a:cubicBezTo>
                  <a:pt x="172343" y="88900"/>
                  <a:pt x="173633" y="90195"/>
                  <a:pt x="173633" y="90195"/>
                </a:cubicBezTo>
                <a:cubicBezTo>
                  <a:pt x="174923" y="92785"/>
                  <a:pt x="176213" y="94080"/>
                  <a:pt x="174923" y="95375"/>
                </a:cubicBezTo>
                <a:cubicBezTo>
                  <a:pt x="174923" y="95375"/>
                  <a:pt x="174923" y="95375"/>
                  <a:pt x="169763" y="103146"/>
                </a:cubicBezTo>
                <a:cubicBezTo>
                  <a:pt x="169763" y="103146"/>
                  <a:pt x="169763" y="103146"/>
                  <a:pt x="172343" y="123867"/>
                </a:cubicBezTo>
                <a:cubicBezTo>
                  <a:pt x="172343" y="123867"/>
                  <a:pt x="172343" y="123867"/>
                  <a:pt x="167184" y="136818"/>
                </a:cubicBezTo>
                <a:cubicBezTo>
                  <a:pt x="167184" y="138113"/>
                  <a:pt x="164604" y="138113"/>
                  <a:pt x="164604" y="136818"/>
                </a:cubicBezTo>
                <a:cubicBezTo>
                  <a:pt x="164604" y="136818"/>
                  <a:pt x="164604" y="136818"/>
                  <a:pt x="159444" y="123867"/>
                </a:cubicBezTo>
                <a:cubicBezTo>
                  <a:pt x="159444" y="123867"/>
                  <a:pt x="159444" y="123867"/>
                  <a:pt x="162024" y="103146"/>
                </a:cubicBezTo>
                <a:cubicBezTo>
                  <a:pt x="162024" y="103146"/>
                  <a:pt x="162024" y="103146"/>
                  <a:pt x="156865" y="95375"/>
                </a:cubicBezTo>
                <a:cubicBezTo>
                  <a:pt x="155575" y="94080"/>
                  <a:pt x="156865" y="92785"/>
                  <a:pt x="158155" y="90195"/>
                </a:cubicBezTo>
                <a:cubicBezTo>
                  <a:pt x="158155" y="90195"/>
                  <a:pt x="159444" y="88900"/>
                  <a:pt x="160734" y="88900"/>
                </a:cubicBezTo>
                <a:close/>
                <a:moveTo>
                  <a:pt x="136182" y="88900"/>
                </a:moveTo>
                <a:cubicBezTo>
                  <a:pt x="137474" y="88900"/>
                  <a:pt x="138766" y="90201"/>
                  <a:pt x="138766" y="91502"/>
                </a:cubicBezTo>
                <a:cubicBezTo>
                  <a:pt x="138766" y="91502"/>
                  <a:pt x="138766" y="91502"/>
                  <a:pt x="165893" y="165652"/>
                </a:cubicBezTo>
                <a:cubicBezTo>
                  <a:pt x="165893" y="165652"/>
                  <a:pt x="165893" y="165652"/>
                  <a:pt x="193021" y="91502"/>
                </a:cubicBezTo>
                <a:cubicBezTo>
                  <a:pt x="193021" y="90201"/>
                  <a:pt x="195605" y="88900"/>
                  <a:pt x="196897" y="90201"/>
                </a:cubicBezTo>
                <a:cubicBezTo>
                  <a:pt x="196897" y="90201"/>
                  <a:pt x="196897" y="90201"/>
                  <a:pt x="208523" y="92802"/>
                </a:cubicBezTo>
                <a:cubicBezTo>
                  <a:pt x="222733" y="98006"/>
                  <a:pt x="231775" y="111015"/>
                  <a:pt x="231775" y="125325"/>
                </a:cubicBezTo>
                <a:cubicBezTo>
                  <a:pt x="231775" y="125325"/>
                  <a:pt x="231775" y="125325"/>
                  <a:pt x="231775" y="176059"/>
                </a:cubicBezTo>
                <a:cubicBezTo>
                  <a:pt x="231775" y="179961"/>
                  <a:pt x="229192" y="182563"/>
                  <a:pt x="226608" y="182563"/>
                </a:cubicBezTo>
                <a:cubicBezTo>
                  <a:pt x="226608" y="182563"/>
                  <a:pt x="226608" y="182563"/>
                  <a:pt x="105179" y="182563"/>
                </a:cubicBezTo>
                <a:cubicBezTo>
                  <a:pt x="102595" y="182563"/>
                  <a:pt x="100012" y="179961"/>
                  <a:pt x="100012" y="176059"/>
                </a:cubicBezTo>
                <a:cubicBezTo>
                  <a:pt x="100012" y="176059"/>
                  <a:pt x="100012" y="176059"/>
                  <a:pt x="100012" y="125325"/>
                </a:cubicBezTo>
                <a:cubicBezTo>
                  <a:pt x="100012" y="111015"/>
                  <a:pt x="109054" y="98006"/>
                  <a:pt x="123264" y="92802"/>
                </a:cubicBezTo>
                <a:cubicBezTo>
                  <a:pt x="123264" y="92802"/>
                  <a:pt x="123264" y="92802"/>
                  <a:pt x="134890" y="90201"/>
                </a:cubicBezTo>
                <a:cubicBezTo>
                  <a:pt x="134890" y="88900"/>
                  <a:pt x="134890" y="88900"/>
                  <a:pt x="136182" y="88900"/>
                </a:cubicBezTo>
                <a:close/>
                <a:moveTo>
                  <a:pt x="292100" y="19050"/>
                </a:moveTo>
                <a:cubicBezTo>
                  <a:pt x="314019" y="19050"/>
                  <a:pt x="331788" y="36819"/>
                  <a:pt x="331788" y="58738"/>
                </a:cubicBezTo>
                <a:cubicBezTo>
                  <a:pt x="331788" y="80657"/>
                  <a:pt x="314019" y="98426"/>
                  <a:pt x="292100" y="98426"/>
                </a:cubicBezTo>
                <a:cubicBezTo>
                  <a:pt x="270181" y="98426"/>
                  <a:pt x="252412" y="80657"/>
                  <a:pt x="252412" y="58738"/>
                </a:cubicBezTo>
                <a:cubicBezTo>
                  <a:pt x="252412" y="36819"/>
                  <a:pt x="270181" y="19050"/>
                  <a:pt x="292100" y="19050"/>
                </a:cubicBezTo>
                <a:close/>
                <a:moveTo>
                  <a:pt x="39688" y="19050"/>
                </a:moveTo>
                <a:cubicBezTo>
                  <a:pt x="61607" y="19050"/>
                  <a:pt x="79376" y="36819"/>
                  <a:pt x="79376" y="58738"/>
                </a:cubicBezTo>
                <a:cubicBezTo>
                  <a:pt x="79376" y="80657"/>
                  <a:pt x="61607" y="98426"/>
                  <a:pt x="39688" y="98426"/>
                </a:cubicBezTo>
                <a:cubicBezTo>
                  <a:pt x="17769" y="98426"/>
                  <a:pt x="0" y="80657"/>
                  <a:pt x="0" y="58738"/>
                </a:cubicBezTo>
                <a:cubicBezTo>
                  <a:pt x="0" y="36819"/>
                  <a:pt x="17769" y="19050"/>
                  <a:pt x="39688" y="19050"/>
                </a:cubicBezTo>
                <a:close/>
                <a:moveTo>
                  <a:pt x="165894" y="0"/>
                </a:moveTo>
                <a:cubicBezTo>
                  <a:pt x="187375" y="0"/>
                  <a:pt x="204788" y="17769"/>
                  <a:pt x="204788" y="39688"/>
                </a:cubicBezTo>
                <a:cubicBezTo>
                  <a:pt x="204788" y="61607"/>
                  <a:pt x="187375" y="79376"/>
                  <a:pt x="165894" y="79376"/>
                </a:cubicBezTo>
                <a:cubicBezTo>
                  <a:pt x="144413" y="79376"/>
                  <a:pt x="127000" y="61607"/>
                  <a:pt x="127000" y="39688"/>
                </a:cubicBezTo>
                <a:cubicBezTo>
                  <a:pt x="127000" y="17769"/>
                  <a:pt x="144413" y="0"/>
                  <a:pt x="16589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155" name="矩形: 圆角 13"/>
          <p:cNvSpPr/>
          <p:nvPr/>
        </p:nvSpPr>
        <p:spPr>
          <a:xfrm>
            <a:off x="10575870" y="5342211"/>
            <a:ext cx="435428" cy="435428"/>
          </a:xfrm>
          <a:prstGeom prst="roundRect">
            <a:avLst/>
          </a:prstGeom>
          <a:solidFill>
            <a:srgbClr val="21A3D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6" name="椭圆 14"/>
          <p:cNvSpPr/>
          <p:nvPr/>
        </p:nvSpPr>
        <p:spPr>
          <a:xfrm>
            <a:off x="10695031" y="5442224"/>
            <a:ext cx="197107" cy="235402"/>
          </a:xfrm>
          <a:custGeom>
            <a:avLst/>
            <a:gdLst>
              <a:gd name="connsiteX0" fmla="*/ 132196 w 277813"/>
              <a:gd name="connsiteY0" fmla="*/ 133350 h 331788"/>
              <a:gd name="connsiteX1" fmla="*/ 132196 w 277813"/>
              <a:gd name="connsiteY1" fmla="*/ 152673 h 331788"/>
              <a:gd name="connsiteX2" fmla="*/ 99724 w 277813"/>
              <a:gd name="connsiteY2" fmla="*/ 186167 h 331788"/>
              <a:gd name="connsiteX3" fmla="*/ 134793 w 277813"/>
              <a:gd name="connsiteY3" fmla="*/ 220949 h 331788"/>
              <a:gd name="connsiteX4" fmla="*/ 154276 w 277813"/>
              <a:gd name="connsiteY4" fmla="*/ 237696 h 331788"/>
              <a:gd name="connsiteX5" fmla="*/ 136092 w 277813"/>
              <a:gd name="connsiteY5" fmla="*/ 249290 h 331788"/>
              <a:gd name="connsiteX6" fmla="*/ 104920 w 277813"/>
              <a:gd name="connsiteY6" fmla="*/ 241561 h 331788"/>
              <a:gd name="connsiteX7" fmla="*/ 98425 w 277813"/>
              <a:gd name="connsiteY7" fmla="*/ 263460 h 331788"/>
              <a:gd name="connsiteX8" fmla="*/ 130897 w 277813"/>
              <a:gd name="connsiteY8" fmla="*/ 272478 h 331788"/>
              <a:gd name="connsiteX9" fmla="*/ 130897 w 277813"/>
              <a:gd name="connsiteY9" fmla="*/ 290513 h 331788"/>
              <a:gd name="connsiteX10" fmla="*/ 150380 w 277813"/>
              <a:gd name="connsiteY10" fmla="*/ 290513 h 331788"/>
              <a:gd name="connsiteX11" fmla="*/ 150380 w 277813"/>
              <a:gd name="connsiteY11" fmla="*/ 271190 h 331788"/>
              <a:gd name="connsiteX12" fmla="*/ 184150 w 277813"/>
              <a:gd name="connsiteY12" fmla="*/ 235120 h 331788"/>
              <a:gd name="connsiteX13" fmla="*/ 152978 w 277813"/>
              <a:gd name="connsiteY13" fmla="*/ 199049 h 331788"/>
              <a:gd name="connsiteX14" fmla="*/ 129598 w 277813"/>
              <a:gd name="connsiteY14" fmla="*/ 182303 h 331788"/>
              <a:gd name="connsiteX15" fmla="*/ 146483 w 277813"/>
              <a:gd name="connsiteY15" fmla="*/ 171997 h 331788"/>
              <a:gd name="connsiteX16" fmla="*/ 173759 w 277813"/>
              <a:gd name="connsiteY16" fmla="*/ 178438 h 331788"/>
              <a:gd name="connsiteX17" fmla="*/ 178955 w 277813"/>
              <a:gd name="connsiteY17" fmla="*/ 156538 h 331788"/>
              <a:gd name="connsiteX18" fmla="*/ 151679 w 277813"/>
              <a:gd name="connsiteY18" fmla="*/ 151385 h 331788"/>
              <a:gd name="connsiteX19" fmla="*/ 151679 w 277813"/>
              <a:gd name="connsiteY19" fmla="*/ 133350 h 331788"/>
              <a:gd name="connsiteX20" fmla="*/ 132196 w 277813"/>
              <a:gd name="connsiteY20" fmla="*/ 133350 h 331788"/>
              <a:gd name="connsiteX21" fmla="*/ 136310 w 277813"/>
              <a:gd name="connsiteY21" fmla="*/ 0 h 331788"/>
              <a:gd name="connsiteX22" fmla="*/ 167467 w 277813"/>
              <a:gd name="connsiteY22" fmla="*/ 3888 h 331788"/>
              <a:gd name="connsiteX23" fmla="*/ 158380 w 277813"/>
              <a:gd name="connsiteY23" fmla="*/ 25921 h 331788"/>
              <a:gd name="connsiteX24" fmla="*/ 184343 w 277813"/>
              <a:gd name="connsiteY24" fmla="*/ 6480 h 331788"/>
              <a:gd name="connsiteX25" fmla="*/ 214202 w 277813"/>
              <a:gd name="connsiteY25" fmla="*/ 9072 h 331788"/>
              <a:gd name="connsiteX26" fmla="*/ 188238 w 277813"/>
              <a:gd name="connsiteY26" fmla="*/ 62210 h 331788"/>
              <a:gd name="connsiteX27" fmla="*/ 215500 w 277813"/>
              <a:gd name="connsiteY27" fmla="*/ 62210 h 331788"/>
              <a:gd name="connsiteX28" fmla="*/ 215500 w 277813"/>
              <a:gd name="connsiteY28" fmla="*/ 81651 h 331788"/>
              <a:gd name="connsiteX29" fmla="*/ 183045 w 277813"/>
              <a:gd name="connsiteY29" fmla="*/ 81651 h 331788"/>
              <a:gd name="connsiteX30" fmla="*/ 277813 w 277813"/>
              <a:gd name="connsiteY30" fmla="*/ 243657 h 331788"/>
              <a:gd name="connsiteX31" fmla="*/ 138907 w 277813"/>
              <a:gd name="connsiteY31" fmla="*/ 331788 h 331788"/>
              <a:gd name="connsiteX32" fmla="*/ 0 w 277813"/>
              <a:gd name="connsiteY32" fmla="*/ 243657 h 331788"/>
              <a:gd name="connsiteX33" fmla="*/ 94768 w 277813"/>
              <a:gd name="connsiteY33" fmla="*/ 81651 h 331788"/>
              <a:gd name="connsiteX34" fmla="*/ 68804 w 277813"/>
              <a:gd name="connsiteY34" fmla="*/ 81651 h 331788"/>
              <a:gd name="connsiteX35" fmla="*/ 68804 w 277813"/>
              <a:gd name="connsiteY35" fmla="*/ 60914 h 331788"/>
              <a:gd name="connsiteX36" fmla="*/ 96066 w 277813"/>
              <a:gd name="connsiteY36" fmla="*/ 62210 h 331788"/>
              <a:gd name="connsiteX37" fmla="*/ 66208 w 277813"/>
              <a:gd name="connsiteY37" fmla="*/ 5184 h 331788"/>
              <a:gd name="connsiteX38" fmla="*/ 110347 w 277813"/>
              <a:gd name="connsiteY38" fmla="*/ 6480 h 331788"/>
              <a:gd name="connsiteX39" fmla="*/ 127223 w 277813"/>
              <a:gd name="connsiteY39" fmla="*/ 28513 h 331788"/>
              <a:gd name="connsiteX40" fmla="*/ 136310 w 277813"/>
              <a:gd name="connsiteY40" fmla="*/ 0 h 331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277813" h="331788">
                <a:moveTo>
                  <a:pt x="132196" y="133350"/>
                </a:moveTo>
                <a:cubicBezTo>
                  <a:pt x="132196" y="133350"/>
                  <a:pt x="132196" y="133350"/>
                  <a:pt x="132196" y="152673"/>
                </a:cubicBezTo>
                <a:cubicBezTo>
                  <a:pt x="111414" y="156538"/>
                  <a:pt x="99724" y="169420"/>
                  <a:pt x="99724" y="186167"/>
                </a:cubicBezTo>
                <a:cubicBezTo>
                  <a:pt x="99724" y="204202"/>
                  <a:pt x="114012" y="214508"/>
                  <a:pt x="134793" y="220949"/>
                </a:cubicBezTo>
                <a:cubicBezTo>
                  <a:pt x="149081" y="226102"/>
                  <a:pt x="154276" y="231255"/>
                  <a:pt x="154276" y="237696"/>
                </a:cubicBezTo>
                <a:cubicBezTo>
                  <a:pt x="154276" y="245425"/>
                  <a:pt x="147782" y="249290"/>
                  <a:pt x="136092" y="249290"/>
                </a:cubicBezTo>
                <a:cubicBezTo>
                  <a:pt x="124403" y="249290"/>
                  <a:pt x="112713" y="245425"/>
                  <a:pt x="104920" y="241561"/>
                </a:cubicBezTo>
                <a:cubicBezTo>
                  <a:pt x="104920" y="241561"/>
                  <a:pt x="104920" y="241561"/>
                  <a:pt x="98425" y="263460"/>
                </a:cubicBezTo>
                <a:cubicBezTo>
                  <a:pt x="106218" y="267325"/>
                  <a:pt x="117908" y="271190"/>
                  <a:pt x="130897" y="272478"/>
                </a:cubicBezTo>
                <a:cubicBezTo>
                  <a:pt x="130897" y="272478"/>
                  <a:pt x="130897" y="272478"/>
                  <a:pt x="130897" y="290513"/>
                </a:cubicBezTo>
                <a:cubicBezTo>
                  <a:pt x="130897" y="290513"/>
                  <a:pt x="130897" y="290513"/>
                  <a:pt x="150380" y="290513"/>
                </a:cubicBezTo>
                <a:cubicBezTo>
                  <a:pt x="150380" y="290513"/>
                  <a:pt x="150380" y="290513"/>
                  <a:pt x="150380" y="271190"/>
                </a:cubicBezTo>
                <a:cubicBezTo>
                  <a:pt x="172460" y="267325"/>
                  <a:pt x="184150" y="251866"/>
                  <a:pt x="184150" y="235120"/>
                </a:cubicBezTo>
                <a:cubicBezTo>
                  <a:pt x="184150" y="218373"/>
                  <a:pt x="175058" y="208067"/>
                  <a:pt x="152978" y="199049"/>
                </a:cubicBezTo>
                <a:cubicBezTo>
                  <a:pt x="136092" y="193897"/>
                  <a:pt x="129598" y="188744"/>
                  <a:pt x="129598" y="182303"/>
                </a:cubicBezTo>
                <a:cubicBezTo>
                  <a:pt x="129598" y="177150"/>
                  <a:pt x="133495" y="171997"/>
                  <a:pt x="146483" y="171997"/>
                </a:cubicBezTo>
                <a:cubicBezTo>
                  <a:pt x="159472" y="171997"/>
                  <a:pt x="168564" y="177150"/>
                  <a:pt x="173759" y="178438"/>
                </a:cubicBezTo>
                <a:cubicBezTo>
                  <a:pt x="173759" y="178438"/>
                  <a:pt x="173759" y="178438"/>
                  <a:pt x="178955" y="156538"/>
                </a:cubicBezTo>
                <a:cubicBezTo>
                  <a:pt x="172460" y="153962"/>
                  <a:pt x="164667" y="151385"/>
                  <a:pt x="151679" y="151385"/>
                </a:cubicBezTo>
                <a:cubicBezTo>
                  <a:pt x="151679" y="151385"/>
                  <a:pt x="151679" y="151385"/>
                  <a:pt x="151679" y="133350"/>
                </a:cubicBezTo>
                <a:cubicBezTo>
                  <a:pt x="151679" y="133350"/>
                  <a:pt x="151679" y="133350"/>
                  <a:pt x="132196" y="133350"/>
                </a:cubicBezTo>
                <a:close/>
                <a:moveTo>
                  <a:pt x="136310" y="0"/>
                </a:moveTo>
                <a:cubicBezTo>
                  <a:pt x="136310" y="0"/>
                  <a:pt x="136310" y="0"/>
                  <a:pt x="167467" y="3888"/>
                </a:cubicBezTo>
                <a:cubicBezTo>
                  <a:pt x="167467" y="3888"/>
                  <a:pt x="167467" y="3888"/>
                  <a:pt x="158380" y="25921"/>
                </a:cubicBezTo>
                <a:cubicBezTo>
                  <a:pt x="158380" y="25921"/>
                  <a:pt x="158380" y="25921"/>
                  <a:pt x="184343" y="6480"/>
                </a:cubicBezTo>
                <a:cubicBezTo>
                  <a:pt x="184343" y="6480"/>
                  <a:pt x="184343" y="6480"/>
                  <a:pt x="214202" y="9072"/>
                </a:cubicBezTo>
                <a:cubicBezTo>
                  <a:pt x="214202" y="9072"/>
                  <a:pt x="214202" y="9072"/>
                  <a:pt x="188238" y="62210"/>
                </a:cubicBezTo>
                <a:cubicBezTo>
                  <a:pt x="188238" y="62210"/>
                  <a:pt x="188238" y="62210"/>
                  <a:pt x="215500" y="62210"/>
                </a:cubicBezTo>
                <a:cubicBezTo>
                  <a:pt x="215500" y="62210"/>
                  <a:pt x="215500" y="62210"/>
                  <a:pt x="215500" y="81651"/>
                </a:cubicBezTo>
                <a:cubicBezTo>
                  <a:pt x="215500" y="81651"/>
                  <a:pt x="215500" y="81651"/>
                  <a:pt x="183045" y="81651"/>
                </a:cubicBezTo>
                <a:cubicBezTo>
                  <a:pt x="237569" y="114052"/>
                  <a:pt x="277813" y="198295"/>
                  <a:pt x="277813" y="243657"/>
                </a:cubicBezTo>
                <a:cubicBezTo>
                  <a:pt x="277813" y="299387"/>
                  <a:pt x="215500" y="331788"/>
                  <a:pt x="138907" y="331788"/>
                </a:cubicBezTo>
                <a:cubicBezTo>
                  <a:pt x="62313" y="331788"/>
                  <a:pt x="0" y="299387"/>
                  <a:pt x="0" y="243657"/>
                </a:cubicBezTo>
                <a:cubicBezTo>
                  <a:pt x="0" y="198295"/>
                  <a:pt x="40244" y="114052"/>
                  <a:pt x="94768" y="81651"/>
                </a:cubicBezTo>
                <a:cubicBezTo>
                  <a:pt x="94768" y="81651"/>
                  <a:pt x="94768" y="81651"/>
                  <a:pt x="68804" y="81651"/>
                </a:cubicBezTo>
                <a:cubicBezTo>
                  <a:pt x="68804" y="81651"/>
                  <a:pt x="68804" y="81651"/>
                  <a:pt x="68804" y="60914"/>
                </a:cubicBezTo>
                <a:cubicBezTo>
                  <a:pt x="68804" y="60914"/>
                  <a:pt x="68804" y="60914"/>
                  <a:pt x="96066" y="62210"/>
                </a:cubicBezTo>
                <a:cubicBezTo>
                  <a:pt x="96066" y="62210"/>
                  <a:pt x="96066" y="62210"/>
                  <a:pt x="66208" y="5184"/>
                </a:cubicBezTo>
                <a:cubicBezTo>
                  <a:pt x="66208" y="5184"/>
                  <a:pt x="66208" y="5184"/>
                  <a:pt x="110347" y="6480"/>
                </a:cubicBezTo>
                <a:cubicBezTo>
                  <a:pt x="110347" y="6480"/>
                  <a:pt x="110347" y="6480"/>
                  <a:pt x="127223" y="28513"/>
                </a:cubicBezTo>
                <a:cubicBezTo>
                  <a:pt x="127223" y="28513"/>
                  <a:pt x="127223" y="28513"/>
                  <a:pt x="13631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grpSp>
        <p:nvGrpSpPr>
          <p:cNvPr id="160" name="组合 159"/>
          <p:cNvGrpSpPr/>
          <p:nvPr/>
        </p:nvGrpSpPr>
        <p:grpSpPr>
          <a:xfrm>
            <a:off x="1438079" y="2723909"/>
            <a:ext cx="5025031" cy="1579759"/>
            <a:chOff x="5394700" y="1370847"/>
            <a:chExt cx="5025031" cy="1579759"/>
          </a:xfrm>
        </p:grpSpPr>
        <p:sp>
          <p:nvSpPr>
            <p:cNvPr id="161" name="TextBox 19"/>
            <p:cNvSpPr txBox="1"/>
            <p:nvPr/>
          </p:nvSpPr>
          <p:spPr>
            <a:xfrm>
              <a:off x="5394700" y="1370847"/>
              <a:ext cx="2444433" cy="39878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>
                <a:defRPr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EngraversGothic BT" panose="020B0507020203020204" pitchFamily="34" charset="0"/>
                </a:defRPr>
              </a:lvl1pPr>
            </a:lstStyle>
            <a:p>
              <a:r>
                <a:rPr lang="zh-CN" altLang="en-US" sz="2000" b="1" dirty="0">
                  <a:solidFill>
                    <a:schemeClr val="tx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修补工具</a:t>
              </a:r>
            </a:p>
          </p:txBody>
        </p:sp>
        <p:sp>
          <p:nvSpPr>
            <p:cNvPr id="162" name="文本框 161"/>
            <p:cNvSpPr txBox="1"/>
            <p:nvPr/>
          </p:nvSpPr>
          <p:spPr>
            <a:xfrm>
              <a:off x="5394701" y="1782206"/>
              <a:ext cx="5025030" cy="116840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5000"/>
                </a:lnSpc>
              </a:pPr>
              <a:r>
                <a:rPr lang="en-US" altLang="zh-CN" sz="1200">
                  <a:solidFill>
                    <a:schemeClr val="tx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      </a:t>
              </a:r>
              <a:r>
                <a:rPr lang="en-US" altLang="zh-CN" sz="1400">
                  <a:solidFill>
                    <a:schemeClr val="tx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在拍摄的宝贝图片中，由于现场环境的影响常常会出现宝贝出现严重瑕疵的情况，此时可以使用修补工具来进行修复。使用修补工具时 ，使用鼠标将需要修补的地方创建选区，再向选区周围效果较好的部分拖拉。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0" y="260350"/>
            <a:ext cx="680085" cy="431800"/>
            <a:chOff x="0" y="410"/>
            <a:chExt cx="1071" cy="680"/>
          </a:xfrm>
        </p:grpSpPr>
        <p:sp>
          <p:nvSpPr>
            <p:cNvPr id="17" name="Rectangle 3      (向天歌演示原创作品：www.TopPPT.cn)"/>
            <p:cNvSpPr/>
            <p:nvPr/>
          </p:nvSpPr>
          <p:spPr>
            <a:xfrm>
              <a:off x="0" y="410"/>
              <a:ext cx="642" cy="680"/>
            </a:xfrm>
            <a:prstGeom prst="rect">
              <a:avLst/>
            </a:prstGeom>
            <a:solidFill>
              <a:srgbClr val="21A3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Microsoft YaHei" panose="020B0503020204020204" pitchFamily="34" charset="-122"/>
              </a:endParaRPr>
            </a:p>
          </p:txBody>
        </p:sp>
        <p:sp>
          <p:nvSpPr>
            <p:cNvPr id="18" name="Rectangle 4      (向天歌演示原创作品：www.TopPPT.cn)"/>
            <p:cNvSpPr/>
            <p:nvPr/>
          </p:nvSpPr>
          <p:spPr>
            <a:xfrm>
              <a:off x="755" y="410"/>
              <a:ext cx="113" cy="680"/>
            </a:xfrm>
            <a:prstGeom prst="rect">
              <a:avLst/>
            </a:prstGeom>
            <a:solidFill>
              <a:srgbClr val="21A3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Microsoft YaHei" panose="020B0503020204020204" pitchFamily="34" charset="-122"/>
              </a:endParaRPr>
            </a:p>
          </p:txBody>
        </p:sp>
        <p:sp>
          <p:nvSpPr>
            <p:cNvPr id="19" name="Rectangle 5      (向天歌演示原创作品：www.TopPPT.cn)"/>
            <p:cNvSpPr/>
            <p:nvPr/>
          </p:nvSpPr>
          <p:spPr>
            <a:xfrm>
              <a:off x="971" y="731"/>
              <a:ext cx="100" cy="353"/>
            </a:xfrm>
            <a:prstGeom prst="rect">
              <a:avLst/>
            </a:prstGeom>
            <a:solidFill>
              <a:srgbClr val="21A3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Microsoft YaHei" panose="020B0503020204020204" pitchFamily="34" charset="-122"/>
              </a:endParaRPr>
            </a:p>
          </p:txBody>
        </p:sp>
      </p:grpSp>
      <p:sp>
        <p:nvSpPr>
          <p:cNvPr id="20" name="TextBox 6      (向天歌演示原创作品：www.TopPPT.cn)"/>
          <p:cNvSpPr txBox="1"/>
          <p:nvPr/>
        </p:nvSpPr>
        <p:spPr>
          <a:xfrm>
            <a:off x="680085" y="375920"/>
            <a:ext cx="24815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Photoshop</a:t>
            </a:r>
            <a:r>
              <a:rPr lang="zh-CN" altLang="en-US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基础认知</a:t>
            </a:r>
          </a:p>
        </p:txBody>
      </p:sp>
      <p:sp>
        <p:nvSpPr>
          <p:cNvPr id="2" name="椭圆 1"/>
          <p:cNvSpPr/>
          <p:nvPr/>
        </p:nvSpPr>
        <p:spPr>
          <a:xfrm rot="16741233">
            <a:off x="5758815" y="2870835"/>
            <a:ext cx="105410" cy="10541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 descr="C:\Users\Administrator\Desktop\余乐\美工教材\PPT\第一章\图片13.png图片1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638290" y="3226435"/>
            <a:ext cx="1379855" cy="989330"/>
          </a:xfrm>
          <a:prstGeom prst="rect">
            <a:avLst/>
          </a:prstGeom>
        </p:spPr>
      </p:pic>
      <p:pic>
        <p:nvPicPr>
          <p:cNvPr id="6" name="图片 5" descr="C:\Users\Administrator\Desktop\余乐\美工教材\PPT\第一章\图片14.png图片1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9159875" y="3226435"/>
            <a:ext cx="1407795" cy="993140"/>
          </a:xfrm>
          <a:prstGeom prst="rect">
            <a:avLst/>
          </a:prstGeom>
        </p:spPr>
      </p:pic>
      <p:sp>
        <p:nvSpPr>
          <p:cNvPr id="7" name="右箭头 6"/>
          <p:cNvSpPr/>
          <p:nvPr/>
        </p:nvSpPr>
        <p:spPr>
          <a:xfrm>
            <a:off x="8332470" y="3579495"/>
            <a:ext cx="503555" cy="287655"/>
          </a:xfrm>
          <a:prstGeom prst="rightArrow">
            <a:avLst/>
          </a:prstGeom>
          <a:solidFill>
            <a:srgbClr val="21A3D0"/>
          </a:solidFill>
          <a:ln>
            <a:solidFill>
              <a:srgbClr val="21A3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500"/>
                            </p:stCondLst>
                            <p:childTnLst>
                              <p:par>
                                <p:cTn id="9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145" grpId="0" bldLvl="0" animBg="1"/>
      <p:bldP spid="146" grpId="0" bldLvl="0" animBg="1"/>
      <p:bldP spid="147" grpId="0" bldLvl="0" animBg="1"/>
      <p:bldP spid="148" grpId="0" bldLvl="0" animBg="1"/>
      <p:bldP spid="149" grpId="0" bldLvl="0" animBg="1"/>
      <p:bldP spid="150" grpId="0" bldLvl="0" animBg="1"/>
      <p:bldP spid="151" grpId="0" bldLvl="0" animBg="1"/>
      <p:bldP spid="152" grpId="0" bldLvl="0" animBg="1"/>
      <p:bldP spid="153" grpId="0" bldLvl="0" animBg="1"/>
      <p:bldP spid="154" grpId="0" bldLvl="0" animBg="1"/>
      <p:bldP spid="155" grpId="0" bldLvl="0" animBg="1"/>
      <p:bldP spid="156" grpId="0" bldLvl="0" animBg="1"/>
      <p:bldP spid="20" grpId="0"/>
      <p:bldP spid="7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7" name="组合 156"/>
          <p:cNvGrpSpPr/>
          <p:nvPr/>
        </p:nvGrpSpPr>
        <p:grpSpPr>
          <a:xfrm>
            <a:off x="8511938" y="5342211"/>
            <a:ext cx="435428" cy="435428"/>
            <a:chOff x="8533674" y="5262836"/>
            <a:chExt cx="435428" cy="435428"/>
          </a:xfrm>
          <a:solidFill>
            <a:srgbClr val="00AAB3"/>
          </a:solidFill>
        </p:grpSpPr>
        <p:sp>
          <p:nvSpPr>
            <p:cNvPr id="158" name="矩形: 圆角 28"/>
            <p:cNvSpPr/>
            <p:nvPr/>
          </p:nvSpPr>
          <p:spPr>
            <a:xfrm>
              <a:off x="8533674" y="5262836"/>
              <a:ext cx="435428" cy="435428"/>
            </a:xfrm>
            <a:prstGeom prst="roundRect">
              <a:avLst/>
            </a:prstGeom>
            <a:solidFill>
              <a:srgbClr val="21A3D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159" name="椭圆 17"/>
            <p:cNvSpPr/>
            <p:nvPr/>
          </p:nvSpPr>
          <p:spPr>
            <a:xfrm>
              <a:off x="8641423" y="5362849"/>
              <a:ext cx="219929" cy="235402"/>
            </a:xfrm>
            <a:custGeom>
              <a:avLst/>
              <a:gdLst>
                <a:gd name="connsiteX0" fmla="*/ 270013 w 315913"/>
                <a:gd name="connsiteY0" fmla="*/ 244475 h 338138"/>
                <a:gd name="connsiteX1" fmla="*/ 315913 w 315913"/>
                <a:gd name="connsiteY1" fmla="*/ 290647 h 338138"/>
                <a:gd name="connsiteX2" fmla="*/ 315913 w 315913"/>
                <a:gd name="connsiteY2" fmla="*/ 331542 h 338138"/>
                <a:gd name="connsiteX3" fmla="*/ 313290 w 315913"/>
                <a:gd name="connsiteY3" fmla="*/ 335500 h 338138"/>
                <a:gd name="connsiteX4" fmla="*/ 309356 w 315913"/>
                <a:gd name="connsiteY4" fmla="*/ 338138 h 338138"/>
                <a:gd name="connsiteX5" fmla="*/ 231982 w 315913"/>
                <a:gd name="connsiteY5" fmla="*/ 338138 h 338138"/>
                <a:gd name="connsiteX6" fmla="*/ 225425 w 315913"/>
                <a:gd name="connsiteY6" fmla="*/ 331542 h 338138"/>
                <a:gd name="connsiteX7" fmla="*/ 225425 w 315913"/>
                <a:gd name="connsiteY7" fmla="*/ 290647 h 338138"/>
                <a:gd name="connsiteX8" fmla="*/ 270013 w 315913"/>
                <a:gd name="connsiteY8" fmla="*/ 244475 h 338138"/>
                <a:gd name="connsiteX9" fmla="*/ 157956 w 315913"/>
                <a:gd name="connsiteY9" fmla="*/ 244475 h 338138"/>
                <a:gd name="connsiteX10" fmla="*/ 203200 w 315913"/>
                <a:gd name="connsiteY10" fmla="*/ 290647 h 338138"/>
                <a:gd name="connsiteX11" fmla="*/ 203200 w 315913"/>
                <a:gd name="connsiteY11" fmla="*/ 331542 h 338138"/>
                <a:gd name="connsiteX12" fmla="*/ 201869 w 315913"/>
                <a:gd name="connsiteY12" fmla="*/ 335500 h 338138"/>
                <a:gd name="connsiteX13" fmla="*/ 196546 w 315913"/>
                <a:gd name="connsiteY13" fmla="*/ 338138 h 338138"/>
                <a:gd name="connsiteX14" fmla="*/ 119365 w 315913"/>
                <a:gd name="connsiteY14" fmla="*/ 338138 h 338138"/>
                <a:gd name="connsiteX15" fmla="*/ 112712 w 315913"/>
                <a:gd name="connsiteY15" fmla="*/ 331542 h 338138"/>
                <a:gd name="connsiteX16" fmla="*/ 112712 w 315913"/>
                <a:gd name="connsiteY16" fmla="*/ 290647 h 338138"/>
                <a:gd name="connsiteX17" fmla="*/ 157956 w 315913"/>
                <a:gd name="connsiteY17" fmla="*/ 244475 h 338138"/>
                <a:gd name="connsiteX18" fmla="*/ 45900 w 315913"/>
                <a:gd name="connsiteY18" fmla="*/ 244475 h 338138"/>
                <a:gd name="connsiteX19" fmla="*/ 90488 w 315913"/>
                <a:gd name="connsiteY19" fmla="*/ 290647 h 338138"/>
                <a:gd name="connsiteX20" fmla="*/ 90488 w 315913"/>
                <a:gd name="connsiteY20" fmla="*/ 331542 h 338138"/>
                <a:gd name="connsiteX21" fmla="*/ 89176 w 315913"/>
                <a:gd name="connsiteY21" fmla="*/ 335500 h 338138"/>
                <a:gd name="connsiteX22" fmla="*/ 83931 w 315913"/>
                <a:gd name="connsiteY22" fmla="*/ 338138 h 338138"/>
                <a:gd name="connsiteX23" fmla="*/ 6557 w 315913"/>
                <a:gd name="connsiteY23" fmla="*/ 338138 h 338138"/>
                <a:gd name="connsiteX24" fmla="*/ 0 w 315913"/>
                <a:gd name="connsiteY24" fmla="*/ 331542 h 338138"/>
                <a:gd name="connsiteX25" fmla="*/ 0 w 315913"/>
                <a:gd name="connsiteY25" fmla="*/ 290647 h 338138"/>
                <a:gd name="connsiteX26" fmla="*/ 45900 w 315913"/>
                <a:gd name="connsiteY26" fmla="*/ 244475 h 338138"/>
                <a:gd name="connsiteX27" fmla="*/ 271463 w 315913"/>
                <a:gd name="connsiteY27" fmla="*/ 180975 h 338138"/>
                <a:gd name="connsiteX28" fmla="*/ 301625 w 315913"/>
                <a:gd name="connsiteY28" fmla="*/ 211138 h 338138"/>
                <a:gd name="connsiteX29" fmla="*/ 271463 w 315913"/>
                <a:gd name="connsiteY29" fmla="*/ 241300 h 338138"/>
                <a:gd name="connsiteX30" fmla="*/ 241300 w 315913"/>
                <a:gd name="connsiteY30" fmla="*/ 211138 h 338138"/>
                <a:gd name="connsiteX31" fmla="*/ 271463 w 315913"/>
                <a:gd name="connsiteY31" fmla="*/ 180975 h 338138"/>
                <a:gd name="connsiteX32" fmla="*/ 159420 w 315913"/>
                <a:gd name="connsiteY32" fmla="*/ 180975 h 338138"/>
                <a:gd name="connsiteX33" fmla="*/ 188912 w 315913"/>
                <a:gd name="connsiteY33" fmla="*/ 211138 h 338138"/>
                <a:gd name="connsiteX34" fmla="*/ 159420 w 315913"/>
                <a:gd name="connsiteY34" fmla="*/ 241300 h 338138"/>
                <a:gd name="connsiteX35" fmla="*/ 128587 w 315913"/>
                <a:gd name="connsiteY35" fmla="*/ 211138 h 338138"/>
                <a:gd name="connsiteX36" fmla="*/ 159420 w 315913"/>
                <a:gd name="connsiteY36" fmla="*/ 180975 h 338138"/>
                <a:gd name="connsiteX37" fmla="*/ 46038 w 315913"/>
                <a:gd name="connsiteY37" fmla="*/ 180975 h 338138"/>
                <a:gd name="connsiteX38" fmla="*/ 76201 w 315913"/>
                <a:gd name="connsiteY38" fmla="*/ 211138 h 338138"/>
                <a:gd name="connsiteX39" fmla="*/ 46038 w 315913"/>
                <a:gd name="connsiteY39" fmla="*/ 241301 h 338138"/>
                <a:gd name="connsiteX40" fmla="*/ 15875 w 315913"/>
                <a:gd name="connsiteY40" fmla="*/ 211138 h 338138"/>
                <a:gd name="connsiteX41" fmla="*/ 46038 w 315913"/>
                <a:gd name="connsiteY41" fmla="*/ 180975 h 338138"/>
                <a:gd name="connsiteX42" fmla="*/ 270005 w 315913"/>
                <a:gd name="connsiteY42" fmla="*/ 77788 h 338138"/>
                <a:gd name="connsiteX43" fmla="*/ 238125 w 315913"/>
                <a:gd name="connsiteY43" fmla="*/ 109792 h 338138"/>
                <a:gd name="connsiteX44" fmla="*/ 238125 w 315913"/>
                <a:gd name="connsiteY44" fmla="*/ 144463 h 338138"/>
                <a:gd name="connsiteX45" fmla="*/ 303213 w 315913"/>
                <a:gd name="connsiteY45" fmla="*/ 144463 h 338138"/>
                <a:gd name="connsiteX46" fmla="*/ 303213 w 315913"/>
                <a:gd name="connsiteY46" fmla="*/ 109792 h 338138"/>
                <a:gd name="connsiteX47" fmla="*/ 270005 w 315913"/>
                <a:gd name="connsiteY47" fmla="*/ 77788 h 338138"/>
                <a:gd name="connsiteX48" fmla="*/ 270013 w 315913"/>
                <a:gd name="connsiteY48" fmla="*/ 65088 h 338138"/>
                <a:gd name="connsiteX49" fmla="*/ 315913 w 315913"/>
                <a:gd name="connsiteY49" fmla="*/ 109941 h 338138"/>
                <a:gd name="connsiteX50" fmla="*/ 315913 w 315913"/>
                <a:gd name="connsiteY50" fmla="*/ 150836 h 338138"/>
                <a:gd name="connsiteX51" fmla="*/ 313290 w 315913"/>
                <a:gd name="connsiteY51" fmla="*/ 156113 h 338138"/>
                <a:gd name="connsiteX52" fmla="*/ 309356 w 315913"/>
                <a:gd name="connsiteY52" fmla="*/ 158751 h 338138"/>
                <a:gd name="connsiteX53" fmla="*/ 231982 w 315913"/>
                <a:gd name="connsiteY53" fmla="*/ 158751 h 338138"/>
                <a:gd name="connsiteX54" fmla="*/ 225425 w 315913"/>
                <a:gd name="connsiteY54" fmla="*/ 150836 h 338138"/>
                <a:gd name="connsiteX55" fmla="*/ 225425 w 315913"/>
                <a:gd name="connsiteY55" fmla="*/ 109941 h 338138"/>
                <a:gd name="connsiteX56" fmla="*/ 270013 w 315913"/>
                <a:gd name="connsiteY56" fmla="*/ 65088 h 338138"/>
                <a:gd name="connsiteX57" fmla="*/ 157956 w 315913"/>
                <a:gd name="connsiteY57" fmla="*/ 65088 h 338138"/>
                <a:gd name="connsiteX58" fmla="*/ 203200 w 315913"/>
                <a:gd name="connsiteY58" fmla="*/ 109941 h 338138"/>
                <a:gd name="connsiteX59" fmla="*/ 203200 w 315913"/>
                <a:gd name="connsiteY59" fmla="*/ 150836 h 338138"/>
                <a:gd name="connsiteX60" fmla="*/ 201869 w 315913"/>
                <a:gd name="connsiteY60" fmla="*/ 156113 h 338138"/>
                <a:gd name="connsiteX61" fmla="*/ 196546 w 315913"/>
                <a:gd name="connsiteY61" fmla="*/ 158751 h 338138"/>
                <a:gd name="connsiteX62" fmla="*/ 119365 w 315913"/>
                <a:gd name="connsiteY62" fmla="*/ 158751 h 338138"/>
                <a:gd name="connsiteX63" fmla="*/ 112712 w 315913"/>
                <a:gd name="connsiteY63" fmla="*/ 150836 h 338138"/>
                <a:gd name="connsiteX64" fmla="*/ 112712 w 315913"/>
                <a:gd name="connsiteY64" fmla="*/ 109941 h 338138"/>
                <a:gd name="connsiteX65" fmla="*/ 157956 w 315913"/>
                <a:gd name="connsiteY65" fmla="*/ 65088 h 338138"/>
                <a:gd name="connsiteX66" fmla="*/ 45900 w 315913"/>
                <a:gd name="connsiteY66" fmla="*/ 65088 h 338138"/>
                <a:gd name="connsiteX67" fmla="*/ 90488 w 315913"/>
                <a:gd name="connsiteY67" fmla="*/ 109941 h 338138"/>
                <a:gd name="connsiteX68" fmla="*/ 90488 w 315913"/>
                <a:gd name="connsiteY68" fmla="*/ 150836 h 338138"/>
                <a:gd name="connsiteX69" fmla="*/ 89176 w 315913"/>
                <a:gd name="connsiteY69" fmla="*/ 156113 h 338138"/>
                <a:gd name="connsiteX70" fmla="*/ 83931 w 315913"/>
                <a:gd name="connsiteY70" fmla="*/ 158751 h 338138"/>
                <a:gd name="connsiteX71" fmla="*/ 6557 w 315913"/>
                <a:gd name="connsiteY71" fmla="*/ 158751 h 338138"/>
                <a:gd name="connsiteX72" fmla="*/ 0 w 315913"/>
                <a:gd name="connsiteY72" fmla="*/ 150836 h 338138"/>
                <a:gd name="connsiteX73" fmla="*/ 0 w 315913"/>
                <a:gd name="connsiteY73" fmla="*/ 109941 h 338138"/>
                <a:gd name="connsiteX74" fmla="*/ 45900 w 315913"/>
                <a:gd name="connsiteY74" fmla="*/ 65088 h 338138"/>
                <a:gd name="connsiteX75" fmla="*/ 270669 w 315913"/>
                <a:gd name="connsiteY75" fmla="*/ 14288 h 338138"/>
                <a:gd name="connsiteX76" fmla="*/ 254000 w 315913"/>
                <a:gd name="connsiteY76" fmla="*/ 30957 h 338138"/>
                <a:gd name="connsiteX77" fmla="*/ 270669 w 315913"/>
                <a:gd name="connsiteY77" fmla="*/ 47626 h 338138"/>
                <a:gd name="connsiteX78" fmla="*/ 287338 w 315913"/>
                <a:gd name="connsiteY78" fmla="*/ 30957 h 338138"/>
                <a:gd name="connsiteX79" fmla="*/ 270669 w 315913"/>
                <a:gd name="connsiteY79" fmla="*/ 14288 h 338138"/>
                <a:gd name="connsiteX80" fmla="*/ 271463 w 315913"/>
                <a:gd name="connsiteY80" fmla="*/ 0 h 338138"/>
                <a:gd name="connsiteX81" fmla="*/ 301625 w 315913"/>
                <a:gd name="connsiteY81" fmla="*/ 30957 h 338138"/>
                <a:gd name="connsiteX82" fmla="*/ 271463 w 315913"/>
                <a:gd name="connsiteY82" fmla="*/ 61913 h 338138"/>
                <a:gd name="connsiteX83" fmla="*/ 241300 w 315913"/>
                <a:gd name="connsiteY83" fmla="*/ 30957 h 338138"/>
                <a:gd name="connsiteX84" fmla="*/ 271463 w 315913"/>
                <a:gd name="connsiteY84" fmla="*/ 0 h 338138"/>
                <a:gd name="connsiteX85" fmla="*/ 159420 w 315913"/>
                <a:gd name="connsiteY85" fmla="*/ 0 h 338138"/>
                <a:gd name="connsiteX86" fmla="*/ 188912 w 315913"/>
                <a:gd name="connsiteY86" fmla="*/ 30957 h 338138"/>
                <a:gd name="connsiteX87" fmla="*/ 159420 w 315913"/>
                <a:gd name="connsiteY87" fmla="*/ 61913 h 338138"/>
                <a:gd name="connsiteX88" fmla="*/ 128587 w 315913"/>
                <a:gd name="connsiteY88" fmla="*/ 30957 h 338138"/>
                <a:gd name="connsiteX89" fmla="*/ 159420 w 315913"/>
                <a:gd name="connsiteY89" fmla="*/ 0 h 338138"/>
                <a:gd name="connsiteX90" fmla="*/ 46037 w 315913"/>
                <a:gd name="connsiteY90" fmla="*/ 0 h 338138"/>
                <a:gd name="connsiteX91" fmla="*/ 76200 w 315913"/>
                <a:gd name="connsiteY91" fmla="*/ 30957 h 338138"/>
                <a:gd name="connsiteX92" fmla="*/ 46037 w 315913"/>
                <a:gd name="connsiteY92" fmla="*/ 61913 h 338138"/>
                <a:gd name="connsiteX93" fmla="*/ 15875 w 315913"/>
                <a:gd name="connsiteY93" fmla="*/ 30957 h 338138"/>
                <a:gd name="connsiteX94" fmla="*/ 46037 w 315913"/>
                <a:gd name="connsiteY94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315913" h="338138">
                  <a:moveTo>
                    <a:pt x="270013" y="244475"/>
                  </a:moveTo>
                  <a:cubicBezTo>
                    <a:pt x="294930" y="244475"/>
                    <a:pt x="315913" y="265582"/>
                    <a:pt x="315913" y="290647"/>
                  </a:cubicBezTo>
                  <a:cubicBezTo>
                    <a:pt x="315913" y="290647"/>
                    <a:pt x="315913" y="290647"/>
                    <a:pt x="315913" y="331542"/>
                  </a:cubicBezTo>
                  <a:cubicBezTo>
                    <a:pt x="315913" y="332861"/>
                    <a:pt x="314602" y="335500"/>
                    <a:pt x="313290" y="335500"/>
                  </a:cubicBezTo>
                  <a:cubicBezTo>
                    <a:pt x="313290" y="336819"/>
                    <a:pt x="310667" y="338138"/>
                    <a:pt x="309356" y="338138"/>
                  </a:cubicBezTo>
                  <a:cubicBezTo>
                    <a:pt x="309356" y="338138"/>
                    <a:pt x="309356" y="338138"/>
                    <a:pt x="231982" y="338138"/>
                  </a:cubicBezTo>
                  <a:cubicBezTo>
                    <a:pt x="228048" y="338138"/>
                    <a:pt x="225425" y="335500"/>
                    <a:pt x="225425" y="331542"/>
                  </a:cubicBezTo>
                  <a:cubicBezTo>
                    <a:pt x="225425" y="331542"/>
                    <a:pt x="225425" y="331542"/>
                    <a:pt x="225425" y="290647"/>
                  </a:cubicBezTo>
                  <a:cubicBezTo>
                    <a:pt x="225425" y="265582"/>
                    <a:pt x="246408" y="244475"/>
                    <a:pt x="270013" y="244475"/>
                  </a:cubicBezTo>
                  <a:close/>
                  <a:moveTo>
                    <a:pt x="157956" y="244475"/>
                  </a:moveTo>
                  <a:cubicBezTo>
                    <a:pt x="183239" y="244475"/>
                    <a:pt x="203200" y="265582"/>
                    <a:pt x="203200" y="290647"/>
                  </a:cubicBezTo>
                  <a:cubicBezTo>
                    <a:pt x="203200" y="290647"/>
                    <a:pt x="203200" y="290647"/>
                    <a:pt x="203200" y="331542"/>
                  </a:cubicBezTo>
                  <a:cubicBezTo>
                    <a:pt x="203200" y="332861"/>
                    <a:pt x="203200" y="335500"/>
                    <a:pt x="201869" y="335500"/>
                  </a:cubicBezTo>
                  <a:cubicBezTo>
                    <a:pt x="200538" y="336819"/>
                    <a:pt x="199208" y="338138"/>
                    <a:pt x="196546" y="338138"/>
                  </a:cubicBezTo>
                  <a:cubicBezTo>
                    <a:pt x="196546" y="338138"/>
                    <a:pt x="196546" y="338138"/>
                    <a:pt x="119365" y="338138"/>
                  </a:cubicBezTo>
                  <a:cubicBezTo>
                    <a:pt x="115373" y="338138"/>
                    <a:pt x="112712" y="335500"/>
                    <a:pt x="112712" y="331542"/>
                  </a:cubicBezTo>
                  <a:cubicBezTo>
                    <a:pt x="112712" y="331542"/>
                    <a:pt x="112712" y="331542"/>
                    <a:pt x="112712" y="290647"/>
                  </a:cubicBezTo>
                  <a:cubicBezTo>
                    <a:pt x="112712" y="265582"/>
                    <a:pt x="132672" y="244475"/>
                    <a:pt x="157956" y="244475"/>
                  </a:cubicBezTo>
                  <a:close/>
                  <a:moveTo>
                    <a:pt x="45900" y="244475"/>
                  </a:moveTo>
                  <a:cubicBezTo>
                    <a:pt x="69505" y="244475"/>
                    <a:pt x="90488" y="265582"/>
                    <a:pt x="90488" y="290647"/>
                  </a:cubicBezTo>
                  <a:cubicBezTo>
                    <a:pt x="90488" y="290647"/>
                    <a:pt x="90488" y="290647"/>
                    <a:pt x="90488" y="331542"/>
                  </a:cubicBezTo>
                  <a:cubicBezTo>
                    <a:pt x="90488" y="332861"/>
                    <a:pt x="90488" y="335500"/>
                    <a:pt x="89176" y="335500"/>
                  </a:cubicBezTo>
                  <a:cubicBezTo>
                    <a:pt x="87865" y="336819"/>
                    <a:pt x="85242" y="338138"/>
                    <a:pt x="83931" y="338138"/>
                  </a:cubicBezTo>
                  <a:cubicBezTo>
                    <a:pt x="83931" y="338138"/>
                    <a:pt x="83931" y="338138"/>
                    <a:pt x="6557" y="338138"/>
                  </a:cubicBezTo>
                  <a:cubicBezTo>
                    <a:pt x="3934" y="338138"/>
                    <a:pt x="0" y="335500"/>
                    <a:pt x="0" y="331542"/>
                  </a:cubicBezTo>
                  <a:cubicBezTo>
                    <a:pt x="0" y="331542"/>
                    <a:pt x="0" y="331542"/>
                    <a:pt x="0" y="290647"/>
                  </a:cubicBezTo>
                  <a:cubicBezTo>
                    <a:pt x="0" y="265582"/>
                    <a:pt x="20983" y="244475"/>
                    <a:pt x="45900" y="244475"/>
                  </a:cubicBezTo>
                  <a:close/>
                  <a:moveTo>
                    <a:pt x="271463" y="180975"/>
                  </a:moveTo>
                  <a:cubicBezTo>
                    <a:pt x="287200" y="180975"/>
                    <a:pt x="301625" y="194089"/>
                    <a:pt x="301625" y="211138"/>
                  </a:cubicBezTo>
                  <a:cubicBezTo>
                    <a:pt x="301625" y="228186"/>
                    <a:pt x="287200" y="241300"/>
                    <a:pt x="271463" y="241300"/>
                  </a:cubicBezTo>
                  <a:cubicBezTo>
                    <a:pt x="254414" y="241300"/>
                    <a:pt x="241300" y="228186"/>
                    <a:pt x="241300" y="211138"/>
                  </a:cubicBezTo>
                  <a:cubicBezTo>
                    <a:pt x="241300" y="194089"/>
                    <a:pt x="254414" y="180975"/>
                    <a:pt x="271463" y="180975"/>
                  </a:cubicBezTo>
                  <a:close/>
                  <a:moveTo>
                    <a:pt x="159420" y="180975"/>
                  </a:moveTo>
                  <a:cubicBezTo>
                    <a:pt x="175506" y="180975"/>
                    <a:pt x="188912" y="194089"/>
                    <a:pt x="188912" y="211138"/>
                  </a:cubicBezTo>
                  <a:cubicBezTo>
                    <a:pt x="188912" y="228186"/>
                    <a:pt x="175506" y="241300"/>
                    <a:pt x="159420" y="241300"/>
                  </a:cubicBezTo>
                  <a:cubicBezTo>
                    <a:pt x="141992" y="241300"/>
                    <a:pt x="128587" y="228186"/>
                    <a:pt x="128587" y="211138"/>
                  </a:cubicBezTo>
                  <a:cubicBezTo>
                    <a:pt x="128587" y="194089"/>
                    <a:pt x="141992" y="180975"/>
                    <a:pt x="159420" y="180975"/>
                  </a:cubicBezTo>
                  <a:close/>
                  <a:moveTo>
                    <a:pt x="46038" y="180975"/>
                  </a:moveTo>
                  <a:cubicBezTo>
                    <a:pt x="62697" y="180975"/>
                    <a:pt x="76201" y="194479"/>
                    <a:pt x="76201" y="211138"/>
                  </a:cubicBezTo>
                  <a:cubicBezTo>
                    <a:pt x="76201" y="227797"/>
                    <a:pt x="62697" y="241301"/>
                    <a:pt x="46038" y="241301"/>
                  </a:cubicBezTo>
                  <a:cubicBezTo>
                    <a:pt x="29379" y="241301"/>
                    <a:pt x="15875" y="227797"/>
                    <a:pt x="15875" y="211138"/>
                  </a:cubicBezTo>
                  <a:cubicBezTo>
                    <a:pt x="15875" y="194479"/>
                    <a:pt x="29379" y="180975"/>
                    <a:pt x="46038" y="180975"/>
                  </a:cubicBezTo>
                  <a:close/>
                  <a:moveTo>
                    <a:pt x="270005" y="77788"/>
                  </a:moveTo>
                  <a:cubicBezTo>
                    <a:pt x="252736" y="77788"/>
                    <a:pt x="238125" y="92457"/>
                    <a:pt x="238125" y="109792"/>
                  </a:cubicBezTo>
                  <a:cubicBezTo>
                    <a:pt x="238125" y="109792"/>
                    <a:pt x="238125" y="109792"/>
                    <a:pt x="238125" y="144463"/>
                  </a:cubicBezTo>
                  <a:cubicBezTo>
                    <a:pt x="238125" y="144463"/>
                    <a:pt x="238125" y="144463"/>
                    <a:pt x="303213" y="144463"/>
                  </a:cubicBezTo>
                  <a:lnTo>
                    <a:pt x="303213" y="109792"/>
                  </a:lnTo>
                  <a:cubicBezTo>
                    <a:pt x="303213" y="92457"/>
                    <a:pt x="288602" y="77788"/>
                    <a:pt x="270005" y="77788"/>
                  </a:cubicBezTo>
                  <a:close/>
                  <a:moveTo>
                    <a:pt x="270013" y="65088"/>
                  </a:moveTo>
                  <a:cubicBezTo>
                    <a:pt x="294930" y="65088"/>
                    <a:pt x="315913" y="84876"/>
                    <a:pt x="315913" y="109941"/>
                  </a:cubicBezTo>
                  <a:cubicBezTo>
                    <a:pt x="315913" y="109941"/>
                    <a:pt x="315913" y="109941"/>
                    <a:pt x="315913" y="150836"/>
                  </a:cubicBezTo>
                  <a:cubicBezTo>
                    <a:pt x="315913" y="153474"/>
                    <a:pt x="314602" y="154794"/>
                    <a:pt x="313290" y="156113"/>
                  </a:cubicBezTo>
                  <a:cubicBezTo>
                    <a:pt x="313290" y="157432"/>
                    <a:pt x="310667" y="158751"/>
                    <a:pt x="309356" y="158751"/>
                  </a:cubicBezTo>
                  <a:cubicBezTo>
                    <a:pt x="309356" y="158751"/>
                    <a:pt x="309356" y="158751"/>
                    <a:pt x="231982" y="158751"/>
                  </a:cubicBezTo>
                  <a:cubicBezTo>
                    <a:pt x="228048" y="158751"/>
                    <a:pt x="225425" y="154794"/>
                    <a:pt x="225425" y="150836"/>
                  </a:cubicBezTo>
                  <a:cubicBezTo>
                    <a:pt x="225425" y="150836"/>
                    <a:pt x="225425" y="150836"/>
                    <a:pt x="225425" y="109941"/>
                  </a:cubicBezTo>
                  <a:cubicBezTo>
                    <a:pt x="225425" y="84876"/>
                    <a:pt x="246408" y="65088"/>
                    <a:pt x="270013" y="65088"/>
                  </a:cubicBezTo>
                  <a:close/>
                  <a:moveTo>
                    <a:pt x="157956" y="65088"/>
                  </a:moveTo>
                  <a:cubicBezTo>
                    <a:pt x="183239" y="65088"/>
                    <a:pt x="203200" y="84876"/>
                    <a:pt x="203200" y="109941"/>
                  </a:cubicBezTo>
                  <a:cubicBezTo>
                    <a:pt x="203200" y="109941"/>
                    <a:pt x="203200" y="109941"/>
                    <a:pt x="203200" y="150836"/>
                  </a:cubicBezTo>
                  <a:cubicBezTo>
                    <a:pt x="203200" y="153474"/>
                    <a:pt x="203200" y="154794"/>
                    <a:pt x="201869" y="156113"/>
                  </a:cubicBezTo>
                  <a:cubicBezTo>
                    <a:pt x="200538" y="157432"/>
                    <a:pt x="199208" y="158751"/>
                    <a:pt x="196546" y="158751"/>
                  </a:cubicBezTo>
                  <a:cubicBezTo>
                    <a:pt x="196546" y="158751"/>
                    <a:pt x="196546" y="158751"/>
                    <a:pt x="119365" y="158751"/>
                  </a:cubicBezTo>
                  <a:cubicBezTo>
                    <a:pt x="115373" y="158751"/>
                    <a:pt x="112712" y="154794"/>
                    <a:pt x="112712" y="150836"/>
                  </a:cubicBezTo>
                  <a:cubicBezTo>
                    <a:pt x="112712" y="150836"/>
                    <a:pt x="112712" y="150836"/>
                    <a:pt x="112712" y="109941"/>
                  </a:cubicBezTo>
                  <a:cubicBezTo>
                    <a:pt x="112712" y="84876"/>
                    <a:pt x="132672" y="65088"/>
                    <a:pt x="157956" y="65088"/>
                  </a:cubicBezTo>
                  <a:close/>
                  <a:moveTo>
                    <a:pt x="45900" y="65088"/>
                  </a:moveTo>
                  <a:cubicBezTo>
                    <a:pt x="69505" y="65088"/>
                    <a:pt x="90488" y="84876"/>
                    <a:pt x="90488" y="109941"/>
                  </a:cubicBezTo>
                  <a:cubicBezTo>
                    <a:pt x="90488" y="109941"/>
                    <a:pt x="90488" y="109941"/>
                    <a:pt x="90488" y="150836"/>
                  </a:cubicBezTo>
                  <a:cubicBezTo>
                    <a:pt x="90488" y="153474"/>
                    <a:pt x="90488" y="154794"/>
                    <a:pt x="89176" y="156113"/>
                  </a:cubicBezTo>
                  <a:cubicBezTo>
                    <a:pt x="87865" y="157432"/>
                    <a:pt x="85242" y="158751"/>
                    <a:pt x="83931" y="158751"/>
                  </a:cubicBezTo>
                  <a:cubicBezTo>
                    <a:pt x="83931" y="158751"/>
                    <a:pt x="83931" y="158751"/>
                    <a:pt x="6557" y="158751"/>
                  </a:cubicBezTo>
                  <a:cubicBezTo>
                    <a:pt x="3934" y="158751"/>
                    <a:pt x="0" y="154794"/>
                    <a:pt x="0" y="150836"/>
                  </a:cubicBezTo>
                  <a:cubicBezTo>
                    <a:pt x="0" y="150836"/>
                    <a:pt x="0" y="150836"/>
                    <a:pt x="0" y="109941"/>
                  </a:cubicBezTo>
                  <a:cubicBezTo>
                    <a:pt x="0" y="84876"/>
                    <a:pt x="20983" y="65088"/>
                    <a:pt x="45900" y="65088"/>
                  </a:cubicBezTo>
                  <a:close/>
                  <a:moveTo>
                    <a:pt x="270669" y="14288"/>
                  </a:moveTo>
                  <a:cubicBezTo>
                    <a:pt x="261463" y="14288"/>
                    <a:pt x="254000" y="21751"/>
                    <a:pt x="254000" y="30957"/>
                  </a:cubicBezTo>
                  <a:cubicBezTo>
                    <a:pt x="254000" y="40163"/>
                    <a:pt x="261463" y="47626"/>
                    <a:pt x="270669" y="47626"/>
                  </a:cubicBezTo>
                  <a:cubicBezTo>
                    <a:pt x="279875" y="47626"/>
                    <a:pt x="287338" y="40163"/>
                    <a:pt x="287338" y="30957"/>
                  </a:cubicBezTo>
                  <a:cubicBezTo>
                    <a:pt x="287338" y="21751"/>
                    <a:pt x="279875" y="14288"/>
                    <a:pt x="270669" y="14288"/>
                  </a:cubicBezTo>
                  <a:close/>
                  <a:moveTo>
                    <a:pt x="271463" y="0"/>
                  </a:moveTo>
                  <a:cubicBezTo>
                    <a:pt x="287200" y="0"/>
                    <a:pt x="301625" y="13459"/>
                    <a:pt x="301625" y="30957"/>
                  </a:cubicBezTo>
                  <a:cubicBezTo>
                    <a:pt x="301625" y="48454"/>
                    <a:pt x="287200" y="61913"/>
                    <a:pt x="271463" y="61913"/>
                  </a:cubicBezTo>
                  <a:cubicBezTo>
                    <a:pt x="254414" y="61913"/>
                    <a:pt x="241300" y="48454"/>
                    <a:pt x="241300" y="30957"/>
                  </a:cubicBezTo>
                  <a:cubicBezTo>
                    <a:pt x="241300" y="13459"/>
                    <a:pt x="254414" y="0"/>
                    <a:pt x="271463" y="0"/>
                  </a:cubicBezTo>
                  <a:close/>
                  <a:moveTo>
                    <a:pt x="159420" y="0"/>
                  </a:moveTo>
                  <a:cubicBezTo>
                    <a:pt x="175506" y="0"/>
                    <a:pt x="188912" y="13459"/>
                    <a:pt x="188912" y="30957"/>
                  </a:cubicBezTo>
                  <a:cubicBezTo>
                    <a:pt x="188912" y="48454"/>
                    <a:pt x="175506" y="61913"/>
                    <a:pt x="159420" y="61913"/>
                  </a:cubicBezTo>
                  <a:cubicBezTo>
                    <a:pt x="141992" y="61913"/>
                    <a:pt x="128587" y="48454"/>
                    <a:pt x="128587" y="30957"/>
                  </a:cubicBezTo>
                  <a:cubicBezTo>
                    <a:pt x="128587" y="13459"/>
                    <a:pt x="141992" y="0"/>
                    <a:pt x="159420" y="0"/>
                  </a:cubicBezTo>
                  <a:close/>
                  <a:moveTo>
                    <a:pt x="46037" y="0"/>
                  </a:moveTo>
                  <a:cubicBezTo>
                    <a:pt x="63086" y="0"/>
                    <a:pt x="76200" y="13459"/>
                    <a:pt x="76200" y="30957"/>
                  </a:cubicBezTo>
                  <a:cubicBezTo>
                    <a:pt x="76200" y="48454"/>
                    <a:pt x="63086" y="61913"/>
                    <a:pt x="46037" y="61913"/>
                  </a:cubicBezTo>
                  <a:cubicBezTo>
                    <a:pt x="28989" y="61913"/>
                    <a:pt x="15875" y="48454"/>
                    <a:pt x="15875" y="30957"/>
                  </a:cubicBezTo>
                  <a:cubicBezTo>
                    <a:pt x="15875" y="13459"/>
                    <a:pt x="28989" y="0"/>
                    <a:pt x="4603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sp>
        <p:nvSpPr>
          <p:cNvPr id="3" name="矩形 2"/>
          <p:cNvSpPr/>
          <p:nvPr/>
        </p:nvSpPr>
        <p:spPr>
          <a:xfrm>
            <a:off x="906952" y="2016852"/>
            <a:ext cx="10080625" cy="3056164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rgbClr val="DDDDDD">
              <a:shade val="50000"/>
            </a:srgbClr>
          </a:lnRef>
          <a:fillRef idx="1">
            <a:srgbClr val="DDDDDD"/>
          </a:fillRef>
          <a:effectRef idx="0">
            <a:srgbClr val="DDDDDD"/>
          </a:effectRef>
          <a:fontRef idx="minor">
            <a:sysClr val="window" lastClr="FFFFFF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" name="椭圆 1"/>
          <p:cNvSpPr/>
          <p:nvPr/>
        </p:nvSpPr>
        <p:spPr>
          <a:xfrm rot="16741234">
            <a:off x="583716" y="2694728"/>
            <a:ext cx="105246" cy="10524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5" name="椭圆 144"/>
          <p:cNvSpPr/>
          <p:nvPr/>
        </p:nvSpPr>
        <p:spPr>
          <a:xfrm rot="16741234" flipH="1">
            <a:off x="11427791" y="5957207"/>
            <a:ext cx="97129" cy="97129"/>
          </a:xfrm>
          <a:prstGeom prst="ellipse">
            <a:avLst/>
          </a:prstGeom>
          <a:solidFill>
            <a:srgbClr val="F7F7F7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6" name="椭圆 145"/>
          <p:cNvSpPr/>
          <p:nvPr/>
        </p:nvSpPr>
        <p:spPr>
          <a:xfrm rot="16741234" flipH="1">
            <a:off x="11338226" y="4920731"/>
            <a:ext cx="105246" cy="10524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7" name="椭圆 146"/>
          <p:cNvSpPr/>
          <p:nvPr/>
        </p:nvSpPr>
        <p:spPr>
          <a:xfrm rot="16741234" flipH="1">
            <a:off x="11242952" y="5528640"/>
            <a:ext cx="105246" cy="10524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8" name="矩形 147"/>
          <p:cNvSpPr/>
          <p:nvPr/>
        </p:nvSpPr>
        <p:spPr>
          <a:xfrm>
            <a:off x="1055542" y="2143852"/>
            <a:ext cx="10080625" cy="305616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49" name="矩形: 圆角 3"/>
          <p:cNvSpPr/>
          <p:nvPr/>
        </p:nvSpPr>
        <p:spPr>
          <a:xfrm>
            <a:off x="9027921" y="5342211"/>
            <a:ext cx="435428" cy="435428"/>
          </a:xfrm>
          <a:prstGeom prst="roundRect">
            <a:avLst/>
          </a:prstGeom>
          <a:solidFill>
            <a:srgbClr val="21A3D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0" name="椭圆 4"/>
          <p:cNvSpPr/>
          <p:nvPr/>
        </p:nvSpPr>
        <p:spPr>
          <a:xfrm>
            <a:off x="9127934" y="5442224"/>
            <a:ext cx="235402" cy="235401"/>
          </a:xfrm>
          <a:custGeom>
            <a:avLst/>
            <a:gdLst>
              <a:gd name="connsiteX0" fmla="*/ 199497 w 331788"/>
              <a:gd name="connsiteY0" fmla="*/ 265112 h 331787"/>
              <a:gd name="connsiteX1" fmla="*/ 209798 w 331788"/>
              <a:gd name="connsiteY1" fmla="*/ 279217 h 331787"/>
              <a:gd name="connsiteX2" fmla="*/ 238126 w 331788"/>
              <a:gd name="connsiteY2" fmla="*/ 315118 h 331787"/>
              <a:gd name="connsiteX3" fmla="*/ 166018 w 331788"/>
              <a:gd name="connsiteY3" fmla="*/ 331787 h 331787"/>
              <a:gd name="connsiteX4" fmla="*/ 122238 w 331788"/>
              <a:gd name="connsiteY4" fmla="*/ 325376 h 331787"/>
              <a:gd name="connsiteX5" fmla="*/ 199497 w 331788"/>
              <a:gd name="connsiteY5" fmla="*/ 265112 h 331787"/>
              <a:gd name="connsiteX6" fmla="*/ 190500 w 331788"/>
              <a:gd name="connsiteY6" fmla="*/ 228600 h 331787"/>
              <a:gd name="connsiteX7" fmla="*/ 201490 w 331788"/>
              <a:gd name="connsiteY7" fmla="*/ 228600 h 331787"/>
              <a:gd name="connsiteX8" fmla="*/ 206375 w 331788"/>
              <a:gd name="connsiteY8" fmla="*/ 236394 h 331787"/>
              <a:gd name="connsiteX9" fmla="*/ 200269 w 331788"/>
              <a:gd name="connsiteY9" fmla="*/ 242888 h 331787"/>
              <a:gd name="connsiteX10" fmla="*/ 190500 w 331788"/>
              <a:gd name="connsiteY10" fmla="*/ 228600 h 331787"/>
              <a:gd name="connsiteX11" fmla="*/ 146452 w 331788"/>
              <a:gd name="connsiteY11" fmla="*/ 228600 h 331787"/>
              <a:gd name="connsiteX12" fmla="*/ 164590 w 331788"/>
              <a:gd name="connsiteY12" fmla="*/ 229897 h 331787"/>
              <a:gd name="connsiteX13" fmla="*/ 165885 w 331788"/>
              <a:gd name="connsiteY13" fmla="*/ 229897 h 331787"/>
              <a:gd name="connsiteX14" fmla="*/ 173659 w 331788"/>
              <a:gd name="connsiteY14" fmla="*/ 229897 h 331787"/>
              <a:gd name="connsiteX15" fmla="*/ 190501 w 331788"/>
              <a:gd name="connsiteY15" fmla="*/ 253240 h 331787"/>
              <a:gd name="connsiteX16" fmla="*/ 103699 w 331788"/>
              <a:gd name="connsiteY16" fmla="*/ 320675 h 331787"/>
              <a:gd name="connsiteX17" fmla="*/ 77788 w 331788"/>
              <a:gd name="connsiteY17" fmla="*/ 306410 h 331787"/>
              <a:gd name="connsiteX18" fmla="*/ 112768 w 331788"/>
              <a:gd name="connsiteY18" fmla="*/ 244162 h 331787"/>
              <a:gd name="connsiteX19" fmla="*/ 121837 w 331788"/>
              <a:gd name="connsiteY19" fmla="*/ 245459 h 331787"/>
              <a:gd name="connsiteX20" fmla="*/ 146452 w 331788"/>
              <a:gd name="connsiteY20" fmla="*/ 228600 h 331787"/>
              <a:gd name="connsiteX21" fmla="*/ 323851 w 331788"/>
              <a:gd name="connsiteY21" fmla="*/ 217487 h 331787"/>
              <a:gd name="connsiteX22" fmla="*/ 249631 w 331788"/>
              <a:gd name="connsiteY22" fmla="*/ 307975 h 331787"/>
              <a:gd name="connsiteX23" fmla="*/ 207963 w 331788"/>
              <a:gd name="connsiteY23" fmla="*/ 253682 h 331787"/>
              <a:gd name="connsiteX24" fmla="*/ 218380 w 331788"/>
              <a:gd name="connsiteY24" fmla="*/ 243341 h 331787"/>
              <a:gd name="connsiteX25" fmla="*/ 227495 w 331788"/>
              <a:gd name="connsiteY25" fmla="*/ 244634 h 331787"/>
              <a:gd name="connsiteX26" fmla="*/ 253537 w 331788"/>
              <a:gd name="connsiteY26" fmla="*/ 225243 h 331787"/>
              <a:gd name="connsiteX27" fmla="*/ 323851 w 331788"/>
              <a:gd name="connsiteY27" fmla="*/ 217487 h 331787"/>
              <a:gd name="connsiteX28" fmla="*/ 3175 w 331788"/>
              <a:gd name="connsiteY28" fmla="*/ 196850 h 331787"/>
              <a:gd name="connsiteX29" fmla="*/ 93642 w 331788"/>
              <a:gd name="connsiteY29" fmla="*/ 222902 h 331787"/>
              <a:gd name="connsiteX30" fmla="*/ 100013 w 331788"/>
              <a:gd name="connsiteY30" fmla="*/ 235927 h 331787"/>
              <a:gd name="connsiteX31" fmla="*/ 65610 w 331788"/>
              <a:gd name="connsiteY31" fmla="*/ 298450 h 331787"/>
              <a:gd name="connsiteX32" fmla="*/ 3175 w 331788"/>
              <a:gd name="connsiteY32" fmla="*/ 196850 h 331787"/>
              <a:gd name="connsiteX33" fmla="*/ 146517 w 331788"/>
              <a:gd name="connsiteY33" fmla="*/ 192087 h 331787"/>
              <a:gd name="connsiteX34" fmla="*/ 163513 w 331788"/>
              <a:gd name="connsiteY34" fmla="*/ 215900 h 331787"/>
              <a:gd name="connsiteX35" fmla="*/ 147825 w 331788"/>
              <a:gd name="connsiteY35" fmla="*/ 214577 h 331787"/>
              <a:gd name="connsiteX36" fmla="*/ 141288 w 331788"/>
              <a:gd name="connsiteY36" fmla="*/ 200025 h 331787"/>
              <a:gd name="connsiteX37" fmla="*/ 146517 w 331788"/>
              <a:gd name="connsiteY37" fmla="*/ 192087 h 331787"/>
              <a:gd name="connsiteX38" fmla="*/ 277877 w 331788"/>
              <a:gd name="connsiteY38" fmla="*/ 160337 h 331787"/>
              <a:gd name="connsiteX39" fmla="*/ 314326 w 331788"/>
              <a:gd name="connsiteY39" fmla="*/ 204624 h 331787"/>
              <a:gd name="connsiteX40" fmla="*/ 253143 w 331788"/>
              <a:gd name="connsiteY40" fmla="*/ 211137 h 331787"/>
              <a:gd name="connsiteX41" fmla="*/ 249238 w 331788"/>
              <a:gd name="connsiteY41" fmla="*/ 203322 h 331787"/>
              <a:gd name="connsiteX42" fmla="*/ 277877 w 331788"/>
              <a:gd name="connsiteY42" fmla="*/ 160337 h 331787"/>
              <a:gd name="connsiteX43" fmla="*/ 290513 w 331788"/>
              <a:gd name="connsiteY43" fmla="*/ 153987 h 331787"/>
              <a:gd name="connsiteX44" fmla="*/ 331788 w 331788"/>
              <a:gd name="connsiteY44" fmla="*/ 167061 h 331787"/>
              <a:gd name="connsiteX45" fmla="*/ 329125 w 331788"/>
              <a:gd name="connsiteY45" fmla="*/ 198437 h 331787"/>
              <a:gd name="connsiteX46" fmla="*/ 290513 w 331788"/>
              <a:gd name="connsiteY46" fmla="*/ 153987 h 331787"/>
              <a:gd name="connsiteX47" fmla="*/ 113341 w 331788"/>
              <a:gd name="connsiteY47" fmla="*/ 139700 h 331787"/>
              <a:gd name="connsiteX48" fmla="*/ 130085 w 331788"/>
              <a:gd name="connsiteY48" fmla="*/ 169324 h 331787"/>
              <a:gd name="connsiteX49" fmla="*/ 136525 w 331788"/>
              <a:gd name="connsiteY49" fmla="*/ 178340 h 331787"/>
              <a:gd name="connsiteX50" fmla="*/ 128797 w 331788"/>
              <a:gd name="connsiteY50" fmla="*/ 191219 h 331787"/>
              <a:gd name="connsiteX51" fmla="*/ 121069 w 331788"/>
              <a:gd name="connsiteY51" fmla="*/ 189932 h 331787"/>
              <a:gd name="connsiteX52" fmla="*/ 95310 w 331788"/>
              <a:gd name="connsiteY52" fmla="*/ 207963 h 331787"/>
              <a:gd name="connsiteX53" fmla="*/ 1288 w 331788"/>
              <a:gd name="connsiteY53" fmla="*/ 179628 h 331787"/>
              <a:gd name="connsiteX54" fmla="*/ 0 w 331788"/>
              <a:gd name="connsiteY54" fmla="*/ 165460 h 331787"/>
              <a:gd name="connsiteX55" fmla="*/ 1288 w 331788"/>
              <a:gd name="connsiteY55" fmla="*/ 151292 h 331787"/>
              <a:gd name="connsiteX56" fmla="*/ 113341 w 331788"/>
              <a:gd name="connsiteY56" fmla="*/ 139700 h 331787"/>
              <a:gd name="connsiteX57" fmla="*/ 186315 w 331788"/>
              <a:gd name="connsiteY57" fmla="*/ 138112 h 331787"/>
              <a:gd name="connsiteX58" fmla="*/ 268288 w 331788"/>
              <a:gd name="connsiteY58" fmla="*/ 149780 h 331787"/>
              <a:gd name="connsiteX59" fmla="*/ 238829 w 331788"/>
              <a:gd name="connsiteY59" fmla="*/ 193860 h 331787"/>
              <a:gd name="connsiteX60" fmla="*/ 227301 w 331788"/>
              <a:gd name="connsiteY60" fmla="*/ 191267 h 331787"/>
              <a:gd name="connsiteX61" fmla="*/ 200404 w 331788"/>
              <a:gd name="connsiteY61" fmla="*/ 214604 h 331787"/>
              <a:gd name="connsiteX62" fmla="*/ 179911 w 331788"/>
              <a:gd name="connsiteY62" fmla="*/ 215900 h 331787"/>
              <a:gd name="connsiteX63" fmla="*/ 155575 w 331788"/>
              <a:gd name="connsiteY63" fmla="*/ 179599 h 331787"/>
              <a:gd name="connsiteX64" fmla="*/ 173507 w 331788"/>
              <a:gd name="connsiteY64" fmla="*/ 154966 h 331787"/>
              <a:gd name="connsiteX65" fmla="*/ 186315 w 331788"/>
              <a:gd name="connsiteY65" fmla="*/ 138112 h 331787"/>
              <a:gd name="connsiteX66" fmla="*/ 168276 w 331788"/>
              <a:gd name="connsiteY66" fmla="*/ 138112 h 331787"/>
              <a:gd name="connsiteX67" fmla="*/ 161661 w 331788"/>
              <a:gd name="connsiteY67" fmla="*/ 145566 h 331787"/>
              <a:gd name="connsiteX68" fmla="*/ 145786 w 331788"/>
              <a:gd name="connsiteY68" fmla="*/ 166687 h 331787"/>
              <a:gd name="connsiteX69" fmla="*/ 141817 w 331788"/>
              <a:gd name="connsiteY69" fmla="*/ 161718 h 331787"/>
              <a:gd name="connsiteX70" fmla="*/ 128588 w 331788"/>
              <a:gd name="connsiteY70" fmla="*/ 139354 h 331787"/>
              <a:gd name="connsiteX71" fmla="*/ 168276 w 331788"/>
              <a:gd name="connsiteY71" fmla="*/ 138112 h 331787"/>
              <a:gd name="connsiteX72" fmla="*/ 220028 w 331788"/>
              <a:gd name="connsiteY72" fmla="*/ 103187 h 331787"/>
              <a:gd name="connsiteX73" fmla="*/ 232728 w 331788"/>
              <a:gd name="connsiteY73" fmla="*/ 105784 h 331787"/>
              <a:gd name="connsiteX74" fmla="*/ 237808 w 331788"/>
              <a:gd name="connsiteY74" fmla="*/ 105784 h 331787"/>
              <a:gd name="connsiteX75" fmla="*/ 246698 w 331788"/>
              <a:gd name="connsiteY75" fmla="*/ 118773 h 331787"/>
              <a:gd name="connsiteX76" fmla="*/ 255588 w 331788"/>
              <a:gd name="connsiteY76" fmla="*/ 131762 h 331787"/>
              <a:gd name="connsiteX77" fmla="*/ 198438 w 331788"/>
              <a:gd name="connsiteY77" fmla="*/ 125267 h 331787"/>
              <a:gd name="connsiteX78" fmla="*/ 220028 w 331788"/>
              <a:gd name="connsiteY78" fmla="*/ 103187 h 331787"/>
              <a:gd name="connsiteX79" fmla="*/ 317236 w 331788"/>
              <a:gd name="connsiteY79" fmla="*/ 98425 h 331787"/>
              <a:gd name="connsiteX80" fmla="*/ 331788 w 331788"/>
              <a:gd name="connsiteY80" fmla="*/ 152400 h 331787"/>
              <a:gd name="connsiteX81" fmla="*/ 292100 w 331788"/>
              <a:gd name="connsiteY81" fmla="*/ 140552 h 331787"/>
              <a:gd name="connsiteX82" fmla="*/ 317236 w 331788"/>
              <a:gd name="connsiteY82" fmla="*/ 98425 h 331787"/>
              <a:gd name="connsiteX83" fmla="*/ 286068 w 331788"/>
              <a:gd name="connsiteY83" fmla="*/ 52387 h 331787"/>
              <a:gd name="connsiteX84" fmla="*/ 309563 w 331788"/>
              <a:gd name="connsiteY84" fmla="*/ 84748 h 331787"/>
              <a:gd name="connsiteX85" fmla="*/ 278236 w 331788"/>
              <a:gd name="connsiteY85" fmla="*/ 136525 h 331787"/>
              <a:gd name="connsiteX86" fmla="*/ 276931 w 331788"/>
              <a:gd name="connsiteY86" fmla="*/ 136525 h 331787"/>
              <a:gd name="connsiteX87" fmla="*/ 258657 w 331788"/>
              <a:gd name="connsiteY87" fmla="*/ 110636 h 331787"/>
              <a:gd name="connsiteX88" fmla="*/ 250825 w 331788"/>
              <a:gd name="connsiteY88" fmla="*/ 98986 h 331787"/>
              <a:gd name="connsiteX89" fmla="*/ 259962 w 331788"/>
              <a:gd name="connsiteY89" fmla="*/ 78275 h 331787"/>
              <a:gd name="connsiteX90" fmla="*/ 258657 w 331788"/>
              <a:gd name="connsiteY90" fmla="*/ 70509 h 331787"/>
              <a:gd name="connsiteX91" fmla="*/ 286068 w 331788"/>
              <a:gd name="connsiteY91" fmla="*/ 52387 h 331787"/>
              <a:gd name="connsiteX92" fmla="*/ 73025 w 331788"/>
              <a:gd name="connsiteY92" fmla="*/ 28575 h 331787"/>
              <a:gd name="connsiteX93" fmla="*/ 107950 w 331788"/>
              <a:gd name="connsiteY93" fmla="*/ 126377 h 331787"/>
              <a:gd name="connsiteX94" fmla="*/ 3175 w 331788"/>
              <a:gd name="connsiteY94" fmla="*/ 138113 h 331787"/>
              <a:gd name="connsiteX95" fmla="*/ 73025 w 331788"/>
              <a:gd name="connsiteY95" fmla="*/ 28575 h 331787"/>
              <a:gd name="connsiteX96" fmla="*/ 203200 w 331788"/>
              <a:gd name="connsiteY96" fmla="*/ 4762 h 331787"/>
              <a:gd name="connsiteX97" fmla="*/ 274638 w 331788"/>
              <a:gd name="connsiteY97" fmla="*/ 41817 h 331787"/>
              <a:gd name="connsiteX98" fmla="*/ 251258 w 331788"/>
              <a:gd name="connsiteY98" fmla="*/ 57150 h 331787"/>
              <a:gd name="connsiteX99" fmla="*/ 233074 w 331788"/>
              <a:gd name="connsiteY99" fmla="*/ 50761 h 331787"/>
              <a:gd name="connsiteX100" fmla="*/ 225281 w 331788"/>
              <a:gd name="connsiteY100" fmla="*/ 52039 h 331787"/>
              <a:gd name="connsiteX101" fmla="*/ 203200 w 331788"/>
              <a:gd name="connsiteY101" fmla="*/ 4762 h 331787"/>
              <a:gd name="connsiteX102" fmla="*/ 165260 w 331788"/>
              <a:gd name="connsiteY102" fmla="*/ 0 h 331787"/>
              <a:gd name="connsiteX103" fmla="*/ 185786 w 331788"/>
              <a:gd name="connsiteY103" fmla="*/ 1290 h 331787"/>
              <a:gd name="connsiteX104" fmla="*/ 212725 w 331788"/>
              <a:gd name="connsiteY104" fmla="*/ 59333 h 331787"/>
              <a:gd name="connsiteX105" fmla="*/ 205028 w 331788"/>
              <a:gd name="connsiteY105" fmla="*/ 77390 h 331787"/>
              <a:gd name="connsiteX106" fmla="*/ 208876 w 331788"/>
              <a:gd name="connsiteY106" fmla="*/ 91579 h 331787"/>
              <a:gd name="connsiteX107" fmla="*/ 179371 w 331788"/>
              <a:gd name="connsiteY107" fmla="*/ 122535 h 331787"/>
              <a:gd name="connsiteX108" fmla="*/ 176806 w 331788"/>
              <a:gd name="connsiteY108" fmla="*/ 122535 h 331787"/>
              <a:gd name="connsiteX109" fmla="*/ 122927 w 331788"/>
              <a:gd name="connsiteY109" fmla="*/ 123825 h 331787"/>
              <a:gd name="connsiteX110" fmla="*/ 85725 w 331788"/>
              <a:gd name="connsiteY110" fmla="*/ 20637 h 331787"/>
              <a:gd name="connsiteX111" fmla="*/ 165260 w 331788"/>
              <a:gd name="connsiteY111" fmla="*/ 0 h 331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</a:cxnLst>
            <a:rect l="l" t="t" r="r" b="b"/>
            <a:pathLst>
              <a:path w="331788" h="331787">
                <a:moveTo>
                  <a:pt x="199497" y="265112"/>
                </a:moveTo>
                <a:cubicBezTo>
                  <a:pt x="203360" y="270241"/>
                  <a:pt x="205935" y="274088"/>
                  <a:pt x="209798" y="279217"/>
                </a:cubicBezTo>
                <a:cubicBezTo>
                  <a:pt x="222674" y="295885"/>
                  <a:pt x="231688" y="307425"/>
                  <a:pt x="238126" y="315118"/>
                </a:cubicBezTo>
                <a:cubicBezTo>
                  <a:pt x="216236" y="325376"/>
                  <a:pt x="191771" y="331787"/>
                  <a:pt x="166018" y="331787"/>
                </a:cubicBezTo>
                <a:cubicBezTo>
                  <a:pt x="150566" y="331787"/>
                  <a:pt x="136402" y="329223"/>
                  <a:pt x="122238" y="325376"/>
                </a:cubicBezTo>
                <a:cubicBezTo>
                  <a:pt x="141553" y="312554"/>
                  <a:pt x="169881" y="293321"/>
                  <a:pt x="199497" y="265112"/>
                </a:cubicBezTo>
                <a:close/>
                <a:moveTo>
                  <a:pt x="190500" y="228600"/>
                </a:moveTo>
                <a:cubicBezTo>
                  <a:pt x="194163" y="228600"/>
                  <a:pt x="197827" y="228600"/>
                  <a:pt x="201490" y="228600"/>
                </a:cubicBezTo>
                <a:cubicBezTo>
                  <a:pt x="202712" y="231198"/>
                  <a:pt x="203933" y="233796"/>
                  <a:pt x="206375" y="236394"/>
                </a:cubicBezTo>
                <a:cubicBezTo>
                  <a:pt x="203933" y="237693"/>
                  <a:pt x="201490" y="240290"/>
                  <a:pt x="200269" y="242888"/>
                </a:cubicBezTo>
                <a:cubicBezTo>
                  <a:pt x="196606" y="237693"/>
                  <a:pt x="194163" y="233796"/>
                  <a:pt x="190500" y="228600"/>
                </a:cubicBezTo>
                <a:close/>
                <a:moveTo>
                  <a:pt x="146452" y="228600"/>
                </a:moveTo>
                <a:cubicBezTo>
                  <a:pt x="152930" y="228600"/>
                  <a:pt x="159408" y="229897"/>
                  <a:pt x="164590" y="229897"/>
                </a:cubicBezTo>
                <a:cubicBezTo>
                  <a:pt x="164590" y="229897"/>
                  <a:pt x="164590" y="229897"/>
                  <a:pt x="165885" y="229897"/>
                </a:cubicBezTo>
                <a:cubicBezTo>
                  <a:pt x="168477" y="229897"/>
                  <a:pt x="171068" y="229897"/>
                  <a:pt x="173659" y="229897"/>
                </a:cubicBezTo>
                <a:cubicBezTo>
                  <a:pt x="178841" y="237678"/>
                  <a:pt x="185319" y="245459"/>
                  <a:pt x="190501" y="253240"/>
                </a:cubicBezTo>
                <a:cubicBezTo>
                  <a:pt x="156817" y="286958"/>
                  <a:pt x="123132" y="309004"/>
                  <a:pt x="103699" y="320675"/>
                </a:cubicBezTo>
                <a:cubicBezTo>
                  <a:pt x="94630" y="316785"/>
                  <a:pt x="85561" y="311597"/>
                  <a:pt x="77788" y="306410"/>
                </a:cubicBezTo>
                <a:cubicBezTo>
                  <a:pt x="84266" y="293442"/>
                  <a:pt x="97221" y="271396"/>
                  <a:pt x="112768" y="244162"/>
                </a:cubicBezTo>
                <a:cubicBezTo>
                  <a:pt x="115359" y="245459"/>
                  <a:pt x="117950" y="245459"/>
                  <a:pt x="121837" y="245459"/>
                </a:cubicBezTo>
                <a:cubicBezTo>
                  <a:pt x="132201" y="245459"/>
                  <a:pt x="142566" y="238975"/>
                  <a:pt x="146452" y="228600"/>
                </a:cubicBezTo>
                <a:close/>
                <a:moveTo>
                  <a:pt x="323851" y="217487"/>
                </a:moveTo>
                <a:cubicBezTo>
                  <a:pt x="310830" y="256268"/>
                  <a:pt x="284788" y="287292"/>
                  <a:pt x="249631" y="307975"/>
                </a:cubicBezTo>
                <a:cubicBezTo>
                  <a:pt x="240516" y="295048"/>
                  <a:pt x="224890" y="275658"/>
                  <a:pt x="207963" y="253682"/>
                </a:cubicBezTo>
                <a:cubicBezTo>
                  <a:pt x="211869" y="249804"/>
                  <a:pt x="214474" y="247219"/>
                  <a:pt x="218380" y="243341"/>
                </a:cubicBezTo>
                <a:cubicBezTo>
                  <a:pt x="220984" y="244634"/>
                  <a:pt x="223588" y="244634"/>
                  <a:pt x="227495" y="244634"/>
                </a:cubicBezTo>
                <a:cubicBezTo>
                  <a:pt x="239214" y="244634"/>
                  <a:pt x="250933" y="236878"/>
                  <a:pt x="253537" y="225243"/>
                </a:cubicBezTo>
                <a:cubicBezTo>
                  <a:pt x="280881" y="222658"/>
                  <a:pt x="304319" y="220073"/>
                  <a:pt x="323851" y="217487"/>
                </a:cubicBezTo>
                <a:close/>
                <a:moveTo>
                  <a:pt x="3175" y="196850"/>
                </a:moveTo>
                <a:cubicBezTo>
                  <a:pt x="23562" y="204666"/>
                  <a:pt x="55417" y="215086"/>
                  <a:pt x="93642" y="222902"/>
                </a:cubicBezTo>
                <a:cubicBezTo>
                  <a:pt x="94916" y="228112"/>
                  <a:pt x="96190" y="232019"/>
                  <a:pt x="100013" y="235927"/>
                </a:cubicBezTo>
                <a:cubicBezTo>
                  <a:pt x="84723" y="261978"/>
                  <a:pt x="71981" y="284122"/>
                  <a:pt x="65610" y="298450"/>
                </a:cubicBezTo>
                <a:cubicBezTo>
                  <a:pt x="33755" y="273702"/>
                  <a:pt x="10820" y="237230"/>
                  <a:pt x="3175" y="196850"/>
                </a:cubicBezTo>
                <a:close/>
                <a:moveTo>
                  <a:pt x="146517" y="192087"/>
                </a:moveTo>
                <a:cubicBezTo>
                  <a:pt x="151747" y="200025"/>
                  <a:pt x="156976" y="207963"/>
                  <a:pt x="163513" y="215900"/>
                </a:cubicBezTo>
                <a:cubicBezTo>
                  <a:pt x="158284" y="215900"/>
                  <a:pt x="153054" y="214577"/>
                  <a:pt x="147825" y="214577"/>
                </a:cubicBezTo>
                <a:cubicBezTo>
                  <a:pt x="147825" y="209286"/>
                  <a:pt x="145210" y="203994"/>
                  <a:pt x="141288" y="200025"/>
                </a:cubicBezTo>
                <a:cubicBezTo>
                  <a:pt x="142595" y="197379"/>
                  <a:pt x="145210" y="194733"/>
                  <a:pt x="146517" y="192087"/>
                </a:cubicBezTo>
                <a:close/>
                <a:moveTo>
                  <a:pt x="277877" y="160337"/>
                </a:moveTo>
                <a:cubicBezTo>
                  <a:pt x="290894" y="175968"/>
                  <a:pt x="302610" y="190296"/>
                  <a:pt x="314326" y="204624"/>
                </a:cubicBezTo>
                <a:cubicBezTo>
                  <a:pt x="297403" y="205927"/>
                  <a:pt x="276575" y="208532"/>
                  <a:pt x="253143" y="211137"/>
                </a:cubicBezTo>
                <a:cubicBezTo>
                  <a:pt x="251842" y="207230"/>
                  <a:pt x="251842" y="204624"/>
                  <a:pt x="249238" y="203322"/>
                </a:cubicBezTo>
                <a:cubicBezTo>
                  <a:pt x="259652" y="188994"/>
                  <a:pt x="270066" y="174665"/>
                  <a:pt x="277877" y="160337"/>
                </a:cubicBezTo>
                <a:close/>
                <a:moveTo>
                  <a:pt x="290513" y="153987"/>
                </a:moveTo>
                <a:cubicBezTo>
                  <a:pt x="306490" y="159216"/>
                  <a:pt x="321136" y="163139"/>
                  <a:pt x="331788" y="167061"/>
                </a:cubicBezTo>
                <a:cubicBezTo>
                  <a:pt x="331788" y="178827"/>
                  <a:pt x="330457" y="187978"/>
                  <a:pt x="329125" y="198437"/>
                </a:cubicBezTo>
                <a:cubicBezTo>
                  <a:pt x="317142" y="185364"/>
                  <a:pt x="303828" y="170983"/>
                  <a:pt x="290513" y="153987"/>
                </a:cubicBezTo>
                <a:close/>
                <a:moveTo>
                  <a:pt x="113341" y="139700"/>
                </a:moveTo>
                <a:cubicBezTo>
                  <a:pt x="118493" y="150004"/>
                  <a:pt x="124933" y="160307"/>
                  <a:pt x="130085" y="169324"/>
                </a:cubicBezTo>
                <a:cubicBezTo>
                  <a:pt x="132661" y="171900"/>
                  <a:pt x="135237" y="175764"/>
                  <a:pt x="136525" y="178340"/>
                </a:cubicBezTo>
                <a:cubicBezTo>
                  <a:pt x="133949" y="183492"/>
                  <a:pt x="131373" y="187356"/>
                  <a:pt x="128797" y="191219"/>
                </a:cubicBezTo>
                <a:cubicBezTo>
                  <a:pt x="126221" y="189932"/>
                  <a:pt x="123645" y="189932"/>
                  <a:pt x="121069" y="189932"/>
                </a:cubicBezTo>
                <a:cubicBezTo>
                  <a:pt x="109478" y="189932"/>
                  <a:pt x="99174" y="197659"/>
                  <a:pt x="95310" y="207963"/>
                </a:cubicBezTo>
                <a:cubicBezTo>
                  <a:pt x="52807" y="200235"/>
                  <a:pt x="19320" y="187356"/>
                  <a:pt x="1288" y="179628"/>
                </a:cubicBezTo>
                <a:cubicBezTo>
                  <a:pt x="0" y="174476"/>
                  <a:pt x="0" y="170612"/>
                  <a:pt x="0" y="165460"/>
                </a:cubicBezTo>
                <a:cubicBezTo>
                  <a:pt x="0" y="160307"/>
                  <a:pt x="0" y="156444"/>
                  <a:pt x="1288" y="151292"/>
                </a:cubicBezTo>
                <a:cubicBezTo>
                  <a:pt x="23183" y="147428"/>
                  <a:pt x="64399" y="142276"/>
                  <a:pt x="113341" y="139700"/>
                </a:cubicBezTo>
                <a:close/>
                <a:moveTo>
                  <a:pt x="186315" y="138112"/>
                </a:moveTo>
                <a:cubicBezTo>
                  <a:pt x="215774" y="139408"/>
                  <a:pt x="243952" y="143298"/>
                  <a:pt x="268288" y="149780"/>
                </a:cubicBezTo>
                <a:cubicBezTo>
                  <a:pt x="259322" y="164042"/>
                  <a:pt x="249076" y="179599"/>
                  <a:pt x="238829" y="193860"/>
                </a:cubicBezTo>
                <a:cubicBezTo>
                  <a:pt x="234986" y="192564"/>
                  <a:pt x="231144" y="191267"/>
                  <a:pt x="227301" y="191267"/>
                </a:cubicBezTo>
                <a:cubicBezTo>
                  <a:pt x="213212" y="191267"/>
                  <a:pt x="201685" y="201639"/>
                  <a:pt x="200404" y="214604"/>
                </a:cubicBezTo>
                <a:cubicBezTo>
                  <a:pt x="194000" y="214604"/>
                  <a:pt x="186315" y="214604"/>
                  <a:pt x="179911" y="215900"/>
                </a:cubicBezTo>
                <a:cubicBezTo>
                  <a:pt x="170945" y="202936"/>
                  <a:pt x="163260" y="191267"/>
                  <a:pt x="155575" y="179599"/>
                </a:cubicBezTo>
                <a:cubicBezTo>
                  <a:pt x="160698" y="171820"/>
                  <a:pt x="167102" y="162745"/>
                  <a:pt x="173507" y="154966"/>
                </a:cubicBezTo>
                <a:cubicBezTo>
                  <a:pt x="177349" y="148483"/>
                  <a:pt x="182472" y="143298"/>
                  <a:pt x="186315" y="138112"/>
                </a:cubicBezTo>
                <a:close/>
                <a:moveTo>
                  <a:pt x="168276" y="138112"/>
                </a:moveTo>
                <a:cubicBezTo>
                  <a:pt x="165630" y="140597"/>
                  <a:pt x="164307" y="143081"/>
                  <a:pt x="161661" y="145566"/>
                </a:cubicBezTo>
                <a:cubicBezTo>
                  <a:pt x="156370" y="153020"/>
                  <a:pt x="151078" y="159232"/>
                  <a:pt x="145786" y="166687"/>
                </a:cubicBezTo>
                <a:cubicBezTo>
                  <a:pt x="144463" y="165445"/>
                  <a:pt x="143140" y="162960"/>
                  <a:pt x="141817" y="161718"/>
                </a:cubicBezTo>
                <a:cubicBezTo>
                  <a:pt x="137849" y="154263"/>
                  <a:pt x="132557" y="146808"/>
                  <a:pt x="128588" y="139354"/>
                </a:cubicBezTo>
                <a:cubicBezTo>
                  <a:pt x="141817" y="139354"/>
                  <a:pt x="155047" y="138112"/>
                  <a:pt x="168276" y="138112"/>
                </a:cubicBezTo>
                <a:close/>
                <a:moveTo>
                  <a:pt x="220028" y="103187"/>
                </a:moveTo>
                <a:cubicBezTo>
                  <a:pt x="223838" y="104486"/>
                  <a:pt x="227648" y="105784"/>
                  <a:pt x="232728" y="105784"/>
                </a:cubicBezTo>
                <a:cubicBezTo>
                  <a:pt x="233998" y="105784"/>
                  <a:pt x="236538" y="105784"/>
                  <a:pt x="237808" y="105784"/>
                </a:cubicBezTo>
                <a:cubicBezTo>
                  <a:pt x="241618" y="109681"/>
                  <a:pt x="244158" y="114877"/>
                  <a:pt x="246698" y="118773"/>
                </a:cubicBezTo>
                <a:cubicBezTo>
                  <a:pt x="249238" y="122670"/>
                  <a:pt x="253048" y="127865"/>
                  <a:pt x="255588" y="131762"/>
                </a:cubicBezTo>
                <a:cubicBezTo>
                  <a:pt x="237808" y="129164"/>
                  <a:pt x="218758" y="126566"/>
                  <a:pt x="198438" y="125267"/>
                </a:cubicBezTo>
                <a:cubicBezTo>
                  <a:pt x="206058" y="117474"/>
                  <a:pt x="213678" y="109681"/>
                  <a:pt x="220028" y="103187"/>
                </a:cubicBezTo>
                <a:close/>
                <a:moveTo>
                  <a:pt x="317236" y="98425"/>
                </a:moveTo>
                <a:cubicBezTo>
                  <a:pt x="325173" y="115539"/>
                  <a:pt x="329142" y="133969"/>
                  <a:pt x="331788" y="152400"/>
                </a:cubicBezTo>
                <a:cubicBezTo>
                  <a:pt x="319882" y="148450"/>
                  <a:pt x="306652" y="144501"/>
                  <a:pt x="292100" y="140552"/>
                </a:cubicBezTo>
                <a:cubicBezTo>
                  <a:pt x="301361" y="124754"/>
                  <a:pt x="310621" y="111589"/>
                  <a:pt x="317236" y="98425"/>
                </a:cubicBezTo>
                <a:close/>
                <a:moveTo>
                  <a:pt x="286068" y="52387"/>
                </a:moveTo>
                <a:cubicBezTo>
                  <a:pt x="295205" y="61448"/>
                  <a:pt x="303037" y="71803"/>
                  <a:pt x="309563" y="84748"/>
                </a:cubicBezTo>
                <a:cubicBezTo>
                  <a:pt x="301731" y="98986"/>
                  <a:pt x="289984" y="117108"/>
                  <a:pt x="278236" y="136525"/>
                </a:cubicBezTo>
                <a:cubicBezTo>
                  <a:pt x="278236" y="136525"/>
                  <a:pt x="276931" y="136525"/>
                  <a:pt x="276931" y="136525"/>
                </a:cubicBezTo>
                <a:cubicBezTo>
                  <a:pt x="270404" y="127464"/>
                  <a:pt x="265183" y="119697"/>
                  <a:pt x="258657" y="110636"/>
                </a:cubicBezTo>
                <a:cubicBezTo>
                  <a:pt x="256046" y="106753"/>
                  <a:pt x="253436" y="102870"/>
                  <a:pt x="250825" y="98986"/>
                </a:cubicBezTo>
                <a:cubicBezTo>
                  <a:pt x="256046" y="93809"/>
                  <a:pt x="259962" y="86042"/>
                  <a:pt x="259962" y="78275"/>
                </a:cubicBezTo>
                <a:cubicBezTo>
                  <a:pt x="259962" y="75687"/>
                  <a:pt x="259962" y="73098"/>
                  <a:pt x="258657" y="70509"/>
                </a:cubicBezTo>
                <a:cubicBezTo>
                  <a:pt x="269099" y="62742"/>
                  <a:pt x="278236" y="57564"/>
                  <a:pt x="286068" y="52387"/>
                </a:cubicBezTo>
                <a:close/>
                <a:moveTo>
                  <a:pt x="73025" y="28575"/>
                </a:moveTo>
                <a:cubicBezTo>
                  <a:pt x="79493" y="54655"/>
                  <a:pt x="92428" y="92472"/>
                  <a:pt x="107950" y="126377"/>
                </a:cubicBezTo>
                <a:cubicBezTo>
                  <a:pt x="63970" y="128985"/>
                  <a:pt x="25165" y="134201"/>
                  <a:pt x="3175" y="138113"/>
                </a:cubicBezTo>
                <a:cubicBezTo>
                  <a:pt x="10936" y="92472"/>
                  <a:pt x="36806" y="53351"/>
                  <a:pt x="73025" y="28575"/>
                </a:cubicBezTo>
                <a:close/>
                <a:moveTo>
                  <a:pt x="203200" y="4762"/>
                </a:moveTo>
                <a:cubicBezTo>
                  <a:pt x="230476" y="11151"/>
                  <a:pt x="255155" y="23928"/>
                  <a:pt x="274638" y="41817"/>
                </a:cubicBezTo>
                <a:cubicBezTo>
                  <a:pt x="268144" y="45650"/>
                  <a:pt x="260350" y="52039"/>
                  <a:pt x="251258" y="57150"/>
                </a:cubicBezTo>
                <a:cubicBezTo>
                  <a:pt x="246063" y="53316"/>
                  <a:pt x="239568" y="50761"/>
                  <a:pt x="233074" y="50761"/>
                </a:cubicBezTo>
                <a:cubicBezTo>
                  <a:pt x="230476" y="50761"/>
                  <a:pt x="227879" y="50761"/>
                  <a:pt x="225281" y="52039"/>
                </a:cubicBezTo>
                <a:cubicBezTo>
                  <a:pt x="216189" y="34150"/>
                  <a:pt x="208395" y="17539"/>
                  <a:pt x="203200" y="4762"/>
                </a:cubicBezTo>
                <a:close/>
                <a:moveTo>
                  <a:pt x="165260" y="0"/>
                </a:moveTo>
                <a:cubicBezTo>
                  <a:pt x="172957" y="0"/>
                  <a:pt x="179371" y="0"/>
                  <a:pt x="185786" y="1290"/>
                </a:cubicBezTo>
                <a:cubicBezTo>
                  <a:pt x="192200" y="15478"/>
                  <a:pt x="199897" y="36115"/>
                  <a:pt x="212725" y="59333"/>
                </a:cubicBezTo>
                <a:cubicBezTo>
                  <a:pt x="207594" y="63202"/>
                  <a:pt x="205028" y="69651"/>
                  <a:pt x="205028" y="77390"/>
                </a:cubicBezTo>
                <a:cubicBezTo>
                  <a:pt x="205028" y="82550"/>
                  <a:pt x="206311" y="87709"/>
                  <a:pt x="208876" y="91579"/>
                </a:cubicBezTo>
                <a:cubicBezTo>
                  <a:pt x="198614" y="100608"/>
                  <a:pt x="188351" y="110926"/>
                  <a:pt x="179371" y="122535"/>
                </a:cubicBezTo>
                <a:cubicBezTo>
                  <a:pt x="178089" y="122535"/>
                  <a:pt x="178089" y="122535"/>
                  <a:pt x="176806" y="122535"/>
                </a:cubicBezTo>
                <a:cubicBezTo>
                  <a:pt x="158846" y="122535"/>
                  <a:pt x="139604" y="123825"/>
                  <a:pt x="122927" y="123825"/>
                </a:cubicBezTo>
                <a:cubicBezTo>
                  <a:pt x="104967" y="87709"/>
                  <a:pt x="92139" y="45144"/>
                  <a:pt x="85725" y="20637"/>
                </a:cubicBezTo>
                <a:cubicBezTo>
                  <a:pt x="108816" y="7739"/>
                  <a:pt x="135755" y="0"/>
                  <a:pt x="16526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151" name="矩形: 圆角 7"/>
          <p:cNvSpPr/>
          <p:nvPr/>
        </p:nvSpPr>
        <p:spPr>
          <a:xfrm>
            <a:off x="9543904" y="5342211"/>
            <a:ext cx="435428" cy="435428"/>
          </a:xfrm>
          <a:prstGeom prst="roundRect">
            <a:avLst/>
          </a:prstGeom>
          <a:solidFill>
            <a:srgbClr val="21A3D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2" name="椭圆 8"/>
          <p:cNvSpPr/>
          <p:nvPr/>
        </p:nvSpPr>
        <p:spPr>
          <a:xfrm>
            <a:off x="9643917" y="5442224"/>
            <a:ext cx="235402" cy="235402"/>
          </a:xfrm>
          <a:custGeom>
            <a:avLst/>
            <a:gdLst>
              <a:gd name="connsiteX0" fmla="*/ 157638 w 338138"/>
              <a:gd name="connsiteY0" fmla="*/ 144463 h 338138"/>
              <a:gd name="connsiteX1" fmla="*/ 165544 w 338138"/>
              <a:gd name="connsiteY1" fmla="*/ 148443 h 338138"/>
              <a:gd name="connsiteX2" fmla="*/ 249865 w 338138"/>
              <a:gd name="connsiteY2" fmla="*/ 233341 h 338138"/>
              <a:gd name="connsiteX3" fmla="*/ 280167 w 338138"/>
              <a:gd name="connsiteY3" fmla="*/ 232015 h 338138"/>
              <a:gd name="connsiteX4" fmla="*/ 286755 w 338138"/>
              <a:gd name="connsiteY4" fmla="*/ 234668 h 338138"/>
              <a:gd name="connsiteX5" fmla="*/ 335503 w 338138"/>
              <a:gd name="connsiteY5" fmla="*/ 283750 h 338138"/>
              <a:gd name="connsiteX6" fmla="*/ 338138 w 338138"/>
              <a:gd name="connsiteY6" fmla="*/ 293036 h 338138"/>
              <a:gd name="connsiteX7" fmla="*/ 330233 w 338138"/>
              <a:gd name="connsiteY7" fmla="*/ 298342 h 338138"/>
              <a:gd name="connsiteX8" fmla="*/ 311788 w 338138"/>
              <a:gd name="connsiteY8" fmla="*/ 303648 h 338138"/>
              <a:gd name="connsiteX9" fmla="*/ 303883 w 338138"/>
              <a:gd name="connsiteY9" fmla="*/ 310281 h 338138"/>
              <a:gd name="connsiteX10" fmla="*/ 299930 w 338138"/>
              <a:gd name="connsiteY10" fmla="*/ 331505 h 338138"/>
              <a:gd name="connsiteX11" fmla="*/ 293343 w 338138"/>
              <a:gd name="connsiteY11" fmla="*/ 338138 h 338138"/>
              <a:gd name="connsiteX12" fmla="*/ 290708 w 338138"/>
              <a:gd name="connsiteY12" fmla="*/ 338138 h 338138"/>
              <a:gd name="connsiteX13" fmla="*/ 284120 w 338138"/>
              <a:gd name="connsiteY13" fmla="*/ 335485 h 338138"/>
              <a:gd name="connsiteX14" fmla="*/ 235372 w 338138"/>
              <a:gd name="connsiteY14" fmla="*/ 286403 h 338138"/>
              <a:gd name="connsiteX15" fmla="*/ 232737 w 338138"/>
              <a:gd name="connsiteY15" fmla="*/ 279770 h 338138"/>
              <a:gd name="connsiteX16" fmla="*/ 234054 w 338138"/>
              <a:gd name="connsiteY16" fmla="*/ 249260 h 338138"/>
              <a:gd name="connsiteX17" fmla="*/ 149733 w 338138"/>
              <a:gd name="connsiteY17" fmla="*/ 164361 h 338138"/>
              <a:gd name="connsiteX18" fmla="*/ 149733 w 338138"/>
              <a:gd name="connsiteY18" fmla="*/ 148443 h 338138"/>
              <a:gd name="connsiteX19" fmla="*/ 157638 w 338138"/>
              <a:gd name="connsiteY19" fmla="*/ 144463 h 338138"/>
              <a:gd name="connsiteX20" fmla="*/ 145922 w 338138"/>
              <a:gd name="connsiteY20" fmla="*/ 120650 h 338138"/>
              <a:gd name="connsiteX21" fmla="*/ 169863 w 338138"/>
              <a:gd name="connsiteY21" fmla="*/ 137383 h 338138"/>
              <a:gd name="connsiteX22" fmla="*/ 157893 w 338138"/>
              <a:gd name="connsiteY22" fmla="*/ 133522 h 338138"/>
              <a:gd name="connsiteX23" fmla="*/ 141931 w 338138"/>
              <a:gd name="connsiteY23" fmla="*/ 141245 h 338138"/>
              <a:gd name="connsiteX24" fmla="*/ 137941 w 338138"/>
              <a:gd name="connsiteY24" fmla="*/ 168275 h 338138"/>
              <a:gd name="connsiteX25" fmla="*/ 120650 w 338138"/>
              <a:gd name="connsiteY25" fmla="*/ 145106 h 338138"/>
              <a:gd name="connsiteX26" fmla="*/ 145922 w 338138"/>
              <a:gd name="connsiteY26" fmla="*/ 120650 h 338138"/>
              <a:gd name="connsiteX27" fmla="*/ 146051 w 338138"/>
              <a:gd name="connsiteY27" fmla="*/ 60325 h 338138"/>
              <a:gd name="connsiteX28" fmla="*/ 230188 w 338138"/>
              <a:gd name="connsiteY28" fmla="*/ 145257 h 338138"/>
              <a:gd name="connsiteX29" fmla="*/ 219671 w 338138"/>
              <a:gd name="connsiteY29" fmla="*/ 186395 h 338138"/>
              <a:gd name="connsiteX30" fmla="*/ 193378 w 338138"/>
              <a:gd name="connsiteY30" fmla="*/ 161181 h 338138"/>
              <a:gd name="connsiteX31" fmla="*/ 196007 w 338138"/>
              <a:gd name="connsiteY31" fmla="*/ 145257 h 338138"/>
              <a:gd name="connsiteX32" fmla="*/ 146051 w 338138"/>
              <a:gd name="connsiteY32" fmla="*/ 94828 h 338138"/>
              <a:gd name="connsiteX33" fmla="*/ 96094 w 338138"/>
              <a:gd name="connsiteY33" fmla="*/ 145257 h 338138"/>
              <a:gd name="connsiteX34" fmla="*/ 146051 w 338138"/>
              <a:gd name="connsiteY34" fmla="*/ 195685 h 338138"/>
              <a:gd name="connsiteX35" fmla="*/ 161827 w 338138"/>
              <a:gd name="connsiteY35" fmla="*/ 193031 h 338138"/>
              <a:gd name="connsiteX36" fmla="*/ 188119 w 338138"/>
              <a:gd name="connsiteY36" fmla="*/ 219572 h 338138"/>
              <a:gd name="connsiteX37" fmla="*/ 146051 w 338138"/>
              <a:gd name="connsiteY37" fmla="*/ 230188 h 338138"/>
              <a:gd name="connsiteX38" fmla="*/ 61913 w 338138"/>
              <a:gd name="connsiteY38" fmla="*/ 145257 h 338138"/>
              <a:gd name="connsiteX39" fmla="*/ 146051 w 338138"/>
              <a:gd name="connsiteY39" fmla="*/ 60325 h 338138"/>
              <a:gd name="connsiteX40" fmla="*/ 145257 w 338138"/>
              <a:gd name="connsiteY40" fmla="*/ 0 h 338138"/>
              <a:gd name="connsiteX41" fmla="*/ 290513 w 338138"/>
              <a:gd name="connsiteY41" fmla="*/ 145257 h 338138"/>
              <a:gd name="connsiteX42" fmla="*/ 269385 w 338138"/>
              <a:gd name="connsiteY42" fmla="*/ 221846 h 338138"/>
              <a:gd name="connsiteX43" fmla="*/ 254859 w 338138"/>
              <a:gd name="connsiteY43" fmla="*/ 221846 h 338138"/>
              <a:gd name="connsiteX44" fmla="*/ 239013 w 338138"/>
              <a:gd name="connsiteY44" fmla="*/ 206000 h 338138"/>
              <a:gd name="connsiteX45" fmla="*/ 256180 w 338138"/>
              <a:gd name="connsiteY45" fmla="*/ 145257 h 338138"/>
              <a:gd name="connsiteX46" fmla="*/ 145257 w 338138"/>
              <a:gd name="connsiteY46" fmla="*/ 34333 h 338138"/>
              <a:gd name="connsiteX47" fmla="*/ 34333 w 338138"/>
              <a:gd name="connsiteY47" fmla="*/ 145257 h 338138"/>
              <a:gd name="connsiteX48" fmla="*/ 145257 w 338138"/>
              <a:gd name="connsiteY48" fmla="*/ 256180 h 338138"/>
              <a:gd name="connsiteX49" fmla="*/ 206000 w 338138"/>
              <a:gd name="connsiteY49" fmla="*/ 239013 h 338138"/>
              <a:gd name="connsiteX50" fmla="*/ 221847 w 338138"/>
              <a:gd name="connsiteY50" fmla="*/ 254859 h 338138"/>
              <a:gd name="connsiteX51" fmla="*/ 221847 w 338138"/>
              <a:gd name="connsiteY51" fmla="*/ 269385 h 338138"/>
              <a:gd name="connsiteX52" fmla="*/ 145257 w 338138"/>
              <a:gd name="connsiteY52" fmla="*/ 290513 h 338138"/>
              <a:gd name="connsiteX53" fmla="*/ 0 w 338138"/>
              <a:gd name="connsiteY53" fmla="*/ 145257 h 338138"/>
              <a:gd name="connsiteX54" fmla="*/ 145257 w 338138"/>
              <a:gd name="connsiteY54" fmla="*/ 0 h 33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338138" h="338138">
                <a:moveTo>
                  <a:pt x="157638" y="144463"/>
                </a:moveTo>
                <a:cubicBezTo>
                  <a:pt x="160273" y="144463"/>
                  <a:pt x="162908" y="145790"/>
                  <a:pt x="165544" y="148443"/>
                </a:cubicBezTo>
                <a:cubicBezTo>
                  <a:pt x="165544" y="148443"/>
                  <a:pt x="165544" y="148443"/>
                  <a:pt x="249865" y="233341"/>
                </a:cubicBezTo>
                <a:cubicBezTo>
                  <a:pt x="249865" y="233341"/>
                  <a:pt x="249865" y="233341"/>
                  <a:pt x="280167" y="232015"/>
                </a:cubicBezTo>
                <a:cubicBezTo>
                  <a:pt x="282803" y="232015"/>
                  <a:pt x="285438" y="233341"/>
                  <a:pt x="286755" y="234668"/>
                </a:cubicBezTo>
                <a:cubicBezTo>
                  <a:pt x="286755" y="234668"/>
                  <a:pt x="286755" y="234668"/>
                  <a:pt x="335503" y="283750"/>
                </a:cubicBezTo>
                <a:cubicBezTo>
                  <a:pt x="338138" y="286403"/>
                  <a:pt x="338138" y="289056"/>
                  <a:pt x="338138" y="293036"/>
                </a:cubicBezTo>
                <a:cubicBezTo>
                  <a:pt x="336821" y="295689"/>
                  <a:pt x="334186" y="298342"/>
                  <a:pt x="330233" y="298342"/>
                </a:cubicBezTo>
                <a:cubicBezTo>
                  <a:pt x="330233" y="298342"/>
                  <a:pt x="330233" y="298342"/>
                  <a:pt x="311788" y="303648"/>
                </a:cubicBezTo>
                <a:cubicBezTo>
                  <a:pt x="307835" y="303648"/>
                  <a:pt x="305200" y="306301"/>
                  <a:pt x="303883" y="310281"/>
                </a:cubicBezTo>
                <a:cubicBezTo>
                  <a:pt x="303883" y="310281"/>
                  <a:pt x="303883" y="310281"/>
                  <a:pt x="299930" y="331505"/>
                </a:cubicBezTo>
                <a:cubicBezTo>
                  <a:pt x="298613" y="334158"/>
                  <a:pt x="295978" y="336812"/>
                  <a:pt x="293343" y="338138"/>
                </a:cubicBezTo>
                <a:cubicBezTo>
                  <a:pt x="292025" y="338138"/>
                  <a:pt x="292025" y="338138"/>
                  <a:pt x="290708" y="338138"/>
                </a:cubicBezTo>
                <a:cubicBezTo>
                  <a:pt x="288073" y="338138"/>
                  <a:pt x="285438" y="336812"/>
                  <a:pt x="284120" y="335485"/>
                </a:cubicBezTo>
                <a:cubicBezTo>
                  <a:pt x="284120" y="335485"/>
                  <a:pt x="284120" y="335485"/>
                  <a:pt x="235372" y="286403"/>
                </a:cubicBezTo>
                <a:cubicBezTo>
                  <a:pt x="232737" y="283750"/>
                  <a:pt x="232737" y="281097"/>
                  <a:pt x="232737" y="279770"/>
                </a:cubicBezTo>
                <a:cubicBezTo>
                  <a:pt x="232737" y="279770"/>
                  <a:pt x="232737" y="279770"/>
                  <a:pt x="234054" y="249260"/>
                </a:cubicBezTo>
                <a:cubicBezTo>
                  <a:pt x="234054" y="249260"/>
                  <a:pt x="234054" y="249260"/>
                  <a:pt x="149733" y="164361"/>
                </a:cubicBezTo>
                <a:cubicBezTo>
                  <a:pt x="144463" y="159055"/>
                  <a:pt x="144463" y="152422"/>
                  <a:pt x="149733" y="148443"/>
                </a:cubicBezTo>
                <a:cubicBezTo>
                  <a:pt x="151051" y="145790"/>
                  <a:pt x="155003" y="144463"/>
                  <a:pt x="157638" y="144463"/>
                </a:cubicBezTo>
                <a:close/>
                <a:moveTo>
                  <a:pt x="145922" y="120650"/>
                </a:moveTo>
                <a:cubicBezTo>
                  <a:pt x="157893" y="120650"/>
                  <a:pt x="167203" y="128373"/>
                  <a:pt x="169863" y="137383"/>
                </a:cubicBezTo>
                <a:cubicBezTo>
                  <a:pt x="167203" y="134809"/>
                  <a:pt x="161883" y="133522"/>
                  <a:pt x="157893" y="133522"/>
                </a:cubicBezTo>
                <a:cubicBezTo>
                  <a:pt x="151242" y="133522"/>
                  <a:pt x="145922" y="136096"/>
                  <a:pt x="141931" y="141245"/>
                </a:cubicBezTo>
                <a:cubicBezTo>
                  <a:pt x="133951" y="147680"/>
                  <a:pt x="132620" y="160552"/>
                  <a:pt x="137941" y="168275"/>
                </a:cubicBezTo>
                <a:cubicBezTo>
                  <a:pt x="128630" y="165701"/>
                  <a:pt x="120650" y="156691"/>
                  <a:pt x="120650" y="145106"/>
                </a:cubicBezTo>
                <a:cubicBezTo>
                  <a:pt x="120650" y="132234"/>
                  <a:pt x="132620" y="120650"/>
                  <a:pt x="145922" y="120650"/>
                </a:cubicBezTo>
                <a:close/>
                <a:moveTo>
                  <a:pt x="146051" y="60325"/>
                </a:moveTo>
                <a:cubicBezTo>
                  <a:pt x="192063" y="60325"/>
                  <a:pt x="230188" y="98810"/>
                  <a:pt x="230188" y="145257"/>
                </a:cubicBezTo>
                <a:cubicBezTo>
                  <a:pt x="230188" y="159854"/>
                  <a:pt x="226244" y="174452"/>
                  <a:pt x="219671" y="186395"/>
                </a:cubicBezTo>
                <a:lnTo>
                  <a:pt x="193378" y="161181"/>
                </a:lnTo>
                <a:cubicBezTo>
                  <a:pt x="196007" y="155873"/>
                  <a:pt x="196007" y="150565"/>
                  <a:pt x="196007" y="145257"/>
                </a:cubicBezTo>
                <a:cubicBezTo>
                  <a:pt x="196007" y="117388"/>
                  <a:pt x="173658" y="94828"/>
                  <a:pt x="146051" y="94828"/>
                </a:cubicBezTo>
                <a:cubicBezTo>
                  <a:pt x="118443" y="94828"/>
                  <a:pt x="96094" y="117388"/>
                  <a:pt x="96094" y="145257"/>
                </a:cubicBezTo>
                <a:cubicBezTo>
                  <a:pt x="96094" y="173125"/>
                  <a:pt x="118443" y="195685"/>
                  <a:pt x="146051" y="195685"/>
                </a:cubicBezTo>
                <a:cubicBezTo>
                  <a:pt x="151309" y="195685"/>
                  <a:pt x="156568" y="194358"/>
                  <a:pt x="161827" y="193031"/>
                </a:cubicBezTo>
                <a:cubicBezTo>
                  <a:pt x="161827" y="193031"/>
                  <a:pt x="161827" y="193031"/>
                  <a:pt x="188119" y="219572"/>
                </a:cubicBezTo>
                <a:cubicBezTo>
                  <a:pt x="174973" y="226207"/>
                  <a:pt x="161827" y="230188"/>
                  <a:pt x="146051" y="230188"/>
                </a:cubicBezTo>
                <a:cubicBezTo>
                  <a:pt x="100038" y="230188"/>
                  <a:pt x="61913" y="191703"/>
                  <a:pt x="61913" y="145257"/>
                </a:cubicBezTo>
                <a:cubicBezTo>
                  <a:pt x="61913" y="98810"/>
                  <a:pt x="100038" y="60325"/>
                  <a:pt x="146051" y="60325"/>
                </a:cubicBezTo>
                <a:close/>
                <a:moveTo>
                  <a:pt x="145257" y="0"/>
                </a:moveTo>
                <a:cubicBezTo>
                  <a:pt x="225808" y="0"/>
                  <a:pt x="290513" y="64705"/>
                  <a:pt x="290513" y="145257"/>
                </a:cubicBezTo>
                <a:cubicBezTo>
                  <a:pt x="290513" y="172987"/>
                  <a:pt x="282590" y="199398"/>
                  <a:pt x="269385" y="221846"/>
                </a:cubicBezTo>
                <a:cubicBezTo>
                  <a:pt x="269385" y="221846"/>
                  <a:pt x="269385" y="221846"/>
                  <a:pt x="254859" y="221846"/>
                </a:cubicBezTo>
                <a:cubicBezTo>
                  <a:pt x="254859" y="221846"/>
                  <a:pt x="254859" y="221846"/>
                  <a:pt x="239013" y="206000"/>
                </a:cubicBezTo>
                <a:cubicBezTo>
                  <a:pt x="249577" y="188833"/>
                  <a:pt x="256180" y="167705"/>
                  <a:pt x="256180" y="145257"/>
                </a:cubicBezTo>
                <a:cubicBezTo>
                  <a:pt x="256180" y="84513"/>
                  <a:pt x="207321" y="34333"/>
                  <a:pt x="145257" y="34333"/>
                </a:cubicBezTo>
                <a:cubicBezTo>
                  <a:pt x="84513" y="34333"/>
                  <a:pt x="34333" y="84513"/>
                  <a:pt x="34333" y="145257"/>
                </a:cubicBezTo>
                <a:cubicBezTo>
                  <a:pt x="34333" y="207321"/>
                  <a:pt x="84513" y="256180"/>
                  <a:pt x="145257" y="256180"/>
                </a:cubicBezTo>
                <a:cubicBezTo>
                  <a:pt x="167705" y="256180"/>
                  <a:pt x="188834" y="249577"/>
                  <a:pt x="206000" y="239013"/>
                </a:cubicBezTo>
                <a:cubicBezTo>
                  <a:pt x="206000" y="239013"/>
                  <a:pt x="206000" y="239013"/>
                  <a:pt x="221847" y="254859"/>
                </a:cubicBezTo>
                <a:cubicBezTo>
                  <a:pt x="221847" y="254859"/>
                  <a:pt x="221847" y="254859"/>
                  <a:pt x="221847" y="269385"/>
                </a:cubicBezTo>
                <a:cubicBezTo>
                  <a:pt x="199398" y="282590"/>
                  <a:pt x="172988" y="290513"/>
                  <a:pt x="145257" y="290513"/>
                </a:cubicBezTo>
                <a:cubicBezTo>
                  <a:pt x="64705" y="290513"/>
                  <a:pt x="0" y="225808"/>
                  <a:pt x="0" y="145257"/>
                </a:cubicBezTo>
                <a:cubicBezTo>
                  <a:pt x="0" y="64705"/>
                  <a:pt x="64705" y="0"/>
                  <a:pt x="1452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153" name="矩形: 圆角 10"/>
          <p:cNvSpPr/>
          <p:nvPr/>
        </p:nvSpPr>
        <p:spPr>
          <a:xfrm>
            <a:off x="10059887" y="5342211"/>
            <a:ext cx="435428" cy="435428"/>
          </a:xfrm>
          <a:prstGeom prst="roundRect">
            <a:avLst/>
          </a:prstGeom>
          <a:solidFill>
            <a:srgbClr val="21A3D0"/>
          </a:solidFill>
          <a:ln>
            <a:solidFill>
              <a:srgbClr val="21A3D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4" name="椭圆 11"/>
          <p:cNvSpPr/>
          <p:nvPr/>
        </p:nvSpPr>
        <p:spPr>
          <a:xfrm>
            <a:off x="10159900" y="5443350"/>
            <a:ext cx="235402" cy="233149"/>
          </a:xfrm>
          <a:custGeom>
            <a:avLst/>
            <a:gdLst>
              <a:gd name="connsiteX0" fmla="*/ 292147 w 331788"/>
              <a:gd name="connsiteY0" fmla="*/ 109538 h 328613"/>
              <a:gd name="connsiteX1" fmla="*/ 327025 w 331788"/>
              <a:gd name="connsiteY1" fmla="*/ 145621 h 328613"/>
              <a:gd name="connsiteX2" fmla="*/ 327025 w 331788"/>
              <a:gd name="connsiteY2" fmla="*/ 229385 h 328613"/>
              <a:gd name="connsiteX3" fmla="*/ 293438 w 331788"/>
              <a:gd name="connsiteY3" fmla="*/ 264179 h 328613"/>
              <a:gd name="connsiteX4" fmla="*/ 252101 w 331788"/>
              <a:gd name="connsiteY4" fmla="*/ 264179 h 328613"/>
              <a:gd name="connsiteX5" fmla="*/ 252101 w 331788"/>
              <a:gd name="connsiteY5" fmla="*/ 319593 h 328613"/>
              <a:gd name="connsiteX6" fmla="*/ 243059 w 331788"/>
              <a:gd name="connsiteY6" fmla="*/ 328613 h 328613"/>
              <a:gd name="connsiteX7" fmla="*/ 205596 w 331788"/>
              <a:gd name="connsiteY7" fmla="*/ 328613 h 328613"/>
              <a:gd name="connsiteX8" fmla="*/ 195262 w 331788"/>
              <a:gd name="connsiteY8" fmla="*/ 319593 h 328613"/>
              <a:gd name="connsiteX9" fmla="*/ 195262 w 331788"/>
              <a:gd name="connsiteY9" fmla="*/ 235829 h 328613"/>
              <a:gd name="connsiteX10" fmla="*/ 224973 w 331788"/>
              <a:gd name="connsiteY10" fmla="*/ 207478 h 328613"/>
              <a:gd name="connsiteX11" fmla="*/ 255976 w 331788"/>
              <a:gd name="connsiteY11" fmla="*/ 207478 h 328613"/>
              <a:gd name="connsiteX12" fmla="*/ 255976 w 331788"/>
              <a:gd name="connsiteY12" fmla="*/ 145621 h 328613"/>
              <a:gd name="connsiteX13" fmla="*/ 292147 w 331788"/>
              <a:gd name="connsiteY13" fmla="*/ 109538 h 328613"/>
              <a:gd name="connsiteX14" fmla="*/ 38473 w 331788"/>
              <a:gd name="connsiteY14" fmla="*/ 109538 h 328613"/>
              <a:gd name="connsiteX15" fmla="*/ 75079 w 331788"/>
              <a:gd name="connsiteY15" fmla="*/ 145621 h 328613"/>
              <a:gd name="connsiteX16" fmla="*/ 75079 w 331788"/>
              <a:gd name="connsiteY16" fmla="*/ 207478 h 328613"/>
              <a:gd name="connsiteX17" fmla="*/ 106456 w 331788"/>
              <a:gd name="connsiteY17" fmla="*/ 207478 h 328613"/>
              <a:gd name="connsiteX18" fmla="*/ 136525 w 331788"/>
              <a:gd name="connsiteY18" fmla="*/ 235829 h 328613"/>
              <a:gd name="connsiteX19" fmla="*/ 136525 w 331788"/>
              <a:gd name="connsiteY19" fmla="*/ 319593 h 328613"/>
              <a:gd name="connsiteX20" fmla="*/ 126066 w 331788"/>
              <a:gd name="connsiteY20" fmla="*/ 328613 h 328613"/>
              <a:gd name="connsiteX21" fmla="*/ 88153 w 331788"/>
              <a:gd name="connsiteY21" fmla="*/ 328613 h 328613"/>
              <a:gd name="connsiteX22" fmla="*/ 79001 w 331788"/>
              <a:gd name="connsiteY22" fmla="*/ 319593 h 328613"/>
              <a:gd name="connsiteX23" fmla="*/ 79001 w 331788"/>
              <a:gd name="connsiteY23" fmla="*/ 264179 h 328613"/>
              <a:gd name="connsiteX24" fmla="*/ 37166 w 331788"/>
              <a:gd name="connsiteY24" fmla="*/ 264179 h 328613"/>
              <a:gd name="connsiteX25" fmla="*/ 3175 w 331788"/>
              <a:gd name="connsiteY25" fmla="*/ 229385 h 328613"/>
              <a:gd name="connsiteX26" fmla="*/ 3175 w 331788"/>
              <a:gd name="connsiteY26" fmla="*/ 145621 h 328613"/>
              <a:gd name="connsiteX27" fmla="*/ 38473 w 331788"/>
              <a:gd name="connsiteY27" fmla="*/ 109538 h 328613"/>
              <a:gd name="connsiteX28" fmla="*/ 160734 w 331788"/>
              <a:gd name="connsiteY28" fmla="*/ 88900 h 328613"/>
              <a:gd name="connsiteX29" fmla="*/ 171053 w 331788"/>
              <a:gd name="connsiteY29" fmla="*/ 88900 h 328613"/>
              <a:gd name="connsiteX30" fmla="*/ 173633 w 331788"/>
              <a:gd name="connsiteY30" fmla="*/ 90195 h 328613"/>
              <a:gd name="connsiteX31" fmla="*/ 174923 w 331788"/>
              <a:gd name="connsiteY31" fmla="*/ 95375 h 328613"/>
              <a:gd name="connsiteX32" fmla="*/ 169763 w 331788"/>
              <a:gd name="connsiteY32" fmla="*/ 103146 h 328613"/>
              <a:gd name="connsiteX33" fmla="*/ 172343 w 331788"/>
              <a:gd name="connsiteY33" fmla="*/ 123867 h 328613"/>
              <a:gd name="connsiteX34" fmla="*/ 167184 w 331788"/>
              <a:gd name="connsiteY34" fmla="*/ 136818 h 328613"/>
              <a:gd name="connsiteX35" fmla="*/ 164604 w 331788"/>
              <a:gd name="connsiteY35" fmla="*/ 136818 h 328613"/>
              <a:gd name="connsiteX36" fmla="*/ 159444 w 331788"/>
              <a:gd name="connsiteY36" fmla="*/ 123867 h 328613"/>
              <a:gd name="connsiteX37" fmla="*/ 162024 w 331788"/>
              <a:gd name="connsiteY37" fmla="*/ 103146 h 328613"/>
              <a:gd name="connsiteX38" fmla="*/ 156865 w 331788"/>
              <a:gd name="connsiteY38" fmla="*/ 95375 h 328613"/>
              <a:gd name="connsiteX39" fmla="*/ 158155 w 331788"/>
              <a:gd name="connsiteY39" fmla="*/ 90195 h 328613"/>
              <a:gd name="connsiteX40" fmla="*/ 160734 w 331788"/>
              <a:gd name="connsiteY40" fmla="*/ 88900 h 328613"/>
              <a:gd name="connsiteX41" fmla="*/ 136182 w 331788"/>
              <a:gd name="connsiteY41" fmla="*/ 88900 h 328613"/>
              <a:gd name="connsiteX42" fmla="*/ 138766 w 331788"/>
              <a:gd name="connsiteY42" fmla="*/ 91502 h 328613"/>
              <a:gd name="connsiteX43" fmla="*/ 165893 w 331788"/>
              <a:gd name="connsiteY43" fmla="*/ 165652 h 328613"/>
              <a:gd name="connsiteX44" fmla="*/ 193021 w 331788"/>
              <a:gd name="connsiteY44" fmla="*/ 91502 h 328613"/>
              <a:gd name="connsiteX45" fmla="*/ 196897 w 331788"/>
              <a:gd name="connsiteY45" fmla="*/ 90201 h 328613"/>
              <a:gd name="connsiteX46" fmla="*/ 208523 w 331788"/>
              <a:gd name="connsiteY46" fmla="*/ 92802 h 328613"/>
              <a:gd name="connsiteX47" fmla="*/ 231775 w 331788"/>
              <a:gd name="connsiteY47" fmla="*/ 125325 h 328613"/>
              <a:gd name="connsiteX48" fmla="*/ 231775 w 331788"/>
              <a:gd name="connsiteY48" fmla="*/ 176059 h 328613"/>
              <a:gd name="connsiteX49" fmla="*/ 226608 w 331788"/>
              <a:gd name="connsiteY49" fmla="*/ 182563 h 328613"/>
              <a:gd name="connsiteX50" fmla="*/ 105179 w 331788"/>
              <a:gd name="connsiteY50" fmla="*/ 182563 h 328613"/>
              <a:gd name="connsiteX51" fmla="*/ 100012 w 331788"/>
              <a:gd name="connsiteY51" fmla="*/ 176059 h 328613"/>
              <a:gd name="connsiteX52" fmla="*/ 100012 w 331788"/>
              <a:gd name="connsiteY52" fmla="*/ 125325 h 328613"/>
              <a:gd name="connsiteX53" fmla="*/ 123264 w 331788"/>
              <a:gd name="connsiteY53" fmla="*/ 92802 h 328613"/>
              <a:gd name="connsiteX54" fmla="*/ 134890 w 331788"/>
              <a:gd name="connsiteY54" fmla="*/ 90201 h 328613"/>
              <a:gd name="connsiteX55" fmla="*/ 136182 w 331788"/>
              <a:gd name="connsiteY55" fmla="*/ 88900 h 328613"/>
              <a:gd name="connsiteX56" fmla="*/ 292100 w 331788"/>
              <a:gd name="connsiteY56" fmla="*/ 19050 h 328613"/>
              <a:gd name="connsiteX57" fmla="*/ 331788 w 331788"/>
              <a:gd name="connsiteY57" fmla="*/ 58738 h 328613"/>
              <a:gd name="connsiteX58" fmla="*/ 292100 w 331788"/>
              <a:gd name="connsiteY58" fmla="*/ 98426 h 328613"/>
              <a:gd name="connsiteX59" fmla="*/ 252412 w 331788"/>
              <a:gd name="connsiteY59" fmla="*/ 58738 h 328613"/>
              <a:gd name="connsiteX60" fmla="*/ 292100 w 331788"/>
              <a:gd name="connsiteY60" fmla="*/ 19050 h 328613"/>
              <a:gd name="connsiteX61" fmla="*/ 39688 w 331788"/>
              <a:gd name="connsiteY61" fmla="*/ 19050 h 328613"/>
              <a:gd name="connsiteX62" fmla="*/ 79376 w 331788"/>
              <a:gd name="connsiteY62" fmla="*/ 58738 h 328613"/>
              <a:gd name="connsiteX63" fmla="*/ 39688 w 331788"/>
              <a:gd name="connsiteY63" fmla="*/ 98426 h 328613"/>
              <a:gd name="connsiteX64" fmla="*/ 0 w 331788"/>
              <a:gd name="connsiteY64" fmla="*/ 58738 h 328613"/>
              <a:gd name="connsiteX65" fmla="*/ 39688 w 331788"/>
              <a:gd name="connsiteY65" fmla="*/ 19050 h 328613"/>
              <a:gd name="connsiteX66" fmla="*/ 165894 w 331788"/>
              <a:gd name="connsiteY66" fmla="*/ 0 h 328613"/>
              <a:gd name="connsiteX67" fmla="*/ 204788 w 331788"/>
              <a:gd name="connsiteY67" fmla="*/ 39688 h 328613"/>
              <a:gd name="connsiteX68" fmla="*/ 165894 w 331788"/>
              <a:gd name="connsiteY68" fmla="*/ 79376 h 328613"/>
              <a:gd name="connsiteX69" fmla="*/ 127000 w 331788"/>
              <a:gd name="connsiteY69" fmla="*/ 39688 h 328613"/>
              <a:gd name="connsiteX70" fmla="*/ 165894 w 331788"/>
              <a:gd name="connsiteY70" fmla="*/ 0 h 328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331788" h="328613">
                <a:moveTo>
                  <a:pt x="292147" y="109538"/>
                </a:moveTo>
                <a:cubicBezTo>
                  <a:pt x="311524" y="109538"/>
                  <a:pt x="327025" y="126291"/>
                  <a:pt x="327025" y="145621"/>
                </a:cubicBezTo>
                <a:cubicBezTo>
                  <a:pt x="327025" y="145621"/>
                  <a:pt x="327025" y="145621"/>
                  <a:pt x="327025" y="229385"/>
                </a:cubicBezTo>
                <a:cubicBezTo>
                  <a:pt x="327025" y="248715"/>
                  <a:pt x="311524" y="264179"/>
                  <a:pt x="293438" y="264179"/>
                </a:cubicBezTo>
                <a:cubicBezTo>
                  <a:pt x="293438" y="264179"/>
                  <a:pt x="293438" y="264179"/>
                  <a:pt x="252101" y="264179"/>
                </a:cubicBezTo>
                <a:cubicBezTo>
                  <a:pt x="252101" y="264179"/>
                  <a:pt x="252101" y="264179"/>
                  <a:pt x="252101" y="319593"/>
                </a:cubicBezTo>
                <a:cubicBezTo>
                  <a:pt x="252101" y="324747"/>
                  <a:pt x="248226" y="328613"/>
                  <a:pt x="243059" y="328613"/>
                </a:cubicBezTo>
                <a:cubicBezTo>
                  <a:pt x="243059" y="328613"/>
                  <a:pt x="243059" y="328613"/>
                  <a:pt x="205596" y="328613"/>
                </a:cubicBezTo>
                <a:cubicBezTo>
                  <a:pt x="199138" y="328613"/>
                  <a:pt x="195262" y="324747"/>
                  <a:pt x="195262" y="319593"/>
                </a:cubicBezTo>
                <a:cubicBezTo>
                  <a:pt x="195262" y="319593"/>
                  <a:pt x="195262" y="319593"/>
                  <a:pt x="195262" y="235829"/>
                </a:cubicBezTo>
                <a:cubicBezTo>
                  <a:pt x="195262" y="220364"/>
                  <a:pt x="208180" y="207478"/>
                  <a:pt x="224973" y="207478"/>
                </a:cubicBezTo>
                <a:cubicBezTo>
                  <a:pt x="224973" y="207478"/>
                  <a:pt x="224973" y="207478"/>
                  <a:pt x="255976" y="207478"/>
                </a:cubicBezTo>
                <a:cubicBezTo>
                  <a:pt x="255976" y="207478"/>
                  <a:pt x="255976" y="207478"/>
                  <a:pt x="255976" y="145621"/>
                </a:cubicBezTo>
                <a:cubicBezTo>
                  <a:pt x="255976" y="126291"/>
                  <a:pt x="271478" y="109538"/>
                  <a:pt x="292147" y="109538"/>
                </a:cubicBezTo>
                <a:close/>
                <a:moveTo>
                  <a:pt x="38473" y="109538"/>
                </a:moveTo>
                <a:cubicBezTo>
                  <a:pt x="59391" y="109538"/>
                  <a:pt x="75079" y="126291"/>
                  <a:pt x="75079" y="145621"/>
                </a:cubicBezTo>
                <a:cubicBezTo>
                  <a:pt x="75079" y="145621"/>
                  <a:pt x="75079" y="145621"/>
                  <a:pt x="75079" y="207478"/>
                </a:cubicBezTo>
                <a:cubicBezTo>
                  <a:pt x="75079" y="207478"/>
                  <a:pt x="75079" y="207478"/>
                  <a:pt x="106456" y="207478"/>
                </a:cubicBezTo>
                <a:cubicBezTo>
                  <a:pt x="123451" y="207478"/>
                  <a:pt x="136525" y="220364"/>
                  <a:pt x="136525" y="235829"/>
                </a:cubicBezTo>
                <a:cubicBezTo>
                  <a:pt x="136525" y="235829"/>
                  <a:pt x="136525" y="235829"/>
                  <a:pt x="136525" y="319593"/>
                </a:cubicBezTo>
                <a:cubicBezTo>
                  <a:pt x="136525" y="324747"/>
                  <a:pt x="132603" y="328613"/>
                  <a:pt x="126066" y="328613"/>
                </a:cubicBezTo>
                <a:cubicBezTo>
                  <a:pt x="126066" y="328613"/>
                  <a:pt x="126066" y="328613"/>
                  <a:pt x="88153" y="328613"/>
                </a:cubicBezTo>
                <a:cubicBezTo>
                  <a:pt x="82923" y="328613"/>
                  <a:pt x="79001" y="324747"/>
                  <a:pt x="79001" y="319593"/>
                </a:cubicBezTo>
                <a:cubicBezTo>
                  <a:pt x="79001" y="319593"/>
                  <a:pt x="79001" y="319593"/>
                  <a:pt x="79001" y="264179"/>
                </a:cubicBezTo>
                <a:cubicBezTo>
                  <a:pt x="79001" y="264179"/>
                  <a:pt x="79001" y="264179"/>
                  <a:pt x="37166" y="264179"/>
                </a:cubicBezTo>
                <a:cubicBezTo>
                  <a:pt x="18863" y="264179"/>
                  <a:pt x="3175" y="248715"/>
                  <a:pt x="3175" y="229385"/>
                </a:cubicBezTo>
                <a:cubicBezTo>
                  <a:pt x="3175" y="229385"/>
                  <a:pt x="3175" y="229385"/>
                  <a:pt x="3175" y="145621"/>
                </a:cubicBezTo>
                <a:cubicBezTo>
                  <a:pt x="3175" y="126291"/>
                  <a:pt x="18863" y="109538"/>
                  <a:pt x="38473" y="109538"/>
                </a:cubicBezTo>
                <a:close/>
                <a:moveTo>
                  <a:pt x="160734" y="88900"/>
                </a:moveTo>
                <a:cubicBezTo>
                  <a:pt x="160734" y="88900"/>
                  <a:pt x="160734" y="88900"/>
                  <a:pt x="171053" y="88900"/>
                </a:cubicBezTo>
                <a:cubicBezTo>
                  <a:pt x="172343" y="88900"/>
                  <a:pt x="173633" y="90195"/>
                  <a:pt x="173633" y="90195"/>
                </a:cubicBezTo>
                <a:cubicBezTo>
                  <a:pt x="174923" y="92785"/>
                  <a:pt x="176213" y="94080"/>
                  <a:pt x="174923" y="95375"/>
                </a:cubicBezTo>
                <a:cubicBezTo>
                  <a:pt x="174923" y="95375"/>
                  <a:pt x="174923" y="95375"/>
                  <a:pt x="169763" y="103146"/>
                </a:cubicBezTo>
                <a:cubicBezTo>
                  <a:pt x="169763" y="103146"/>
                  <a:pt x="169763" y="103146"/>
                  <a:pt x="172343" y="123867"/>
                </a:cubicBezTo>
                <a:cubicBezTo>
                  <a:pt x="172343" y="123867"/>
                  <a:pt x="172343" y="123867"/>
                  <a:pt x="167184" y="136818"/>
                </a:cubicBezTo>
                <a:cubicBezTo>
                  <a:pt x="167184" y="138113"/>
                  <a:pt x="164604" y="138113"/>
                  <a:pt x="164604" y="136818"/>
                </a:cubicBezTo>
                <a:cubicBezTo>
                  <a:pt x="164604" y="136818"/>
                  <a:pt x="164604" y="136818"/>
                  <a:pt x="159444" y="123867"/>
                </a:cubicBezTo>
                <a:cubicBezTo>
                  <a:pt x="159444" y="123867"/>
                  <a:pt x="159444" y="123867"/>
                  <a:pt x="162024" y="103146"/>
                </a:cubicBezTo>
                <a:cubicBezTo>
                  <a:pt x="162024" y="103146"/>
                  <a:pt x="162024" y="103146"/>
                  <a:pt x="156865" y="95375"/>
                </a:cubicBezTo>
                <a:cubicBezTo>
                  <a:pt x="155575" y="94080"/>
                  <a:pt x="156865" y="92785"/>
                  <a:pt x="158155" y="90195"/>
                </a:cubicBezTo>
                <a:cubicBezTo>
                  <a:pt x="158155" y="90195"/>
                  <a:pt x="159444" y="88900"/>
                  <a:pt x="160734" y="88900"/>
                </a:cubicBezTo>
                <a:close/>
                <a:moveTo>
                  <a:pt x="136182" y="88900"/>
                </a:moveTo>
                <a:cubicBezTo>
                  <a:pt x="137474" y="88900"/>
                  <a:pt x="138766" y="90201"/>
                  <a:pt x="138766" y="91502"/>
                </a:cubicBezTo>
                <a:cubicBezTo>
                  <a:pt x="138766" y="91502"/>
                  <a:pt x="138766" y="91502"/>
                  <a:pt x="165893" y="165652"/>
                </a:cubicBezTo>
                <a:cubicBezTo>
                  <a:pt x="165893" y="165652"/>
                  <a:pt x="165893" y="165652"/>
                  <a:pt x="193021" y="91502"/>
                </a:cubicBezTo>
                <a:cubicBezTo>
                  <a:pt x="193021" y="90201"/>
                  <a:pt x="195605" y="88900"/>
                  <a:pt x="196897" y="90201"/>
                </a:cubicBezTo>
                <a:cubicBezTo>
                  <a:pt x="196897" y="90201"/>
                  <a:pt x="196897" y="90201"/>
                  <a:pt x="208523" y="92802"/>
                </a:cubicBezTo>
                <a:cubicBezTo>
                  <a:pt x="222733" y="98006"/>
                  <a:pt x="231775" y="111015"/>
                  <a:pt x="231775" y="125325"/>
                </a:cubicBezTo>
                <a:cubicBezTo>
                  <a:pt x="231775" y="125325"/>
                  <a:pt x="231775" y="125325"/>
                  <a:pt x="231775" y="176059"/>
                </a:cubicBezTo>
                <a:cubicBezTo>
                  <a:pt x="231775" y="179961"/>
                  <a:pt x="229192" y="182563"/>
                  <a:pt x="226608" y="182563"/>
                </a:cubicBezTo>
                <a:cubicBezTo>
                  <a:pt x="226608" y="182563"/>
                  <a:pt x="226608" y="182563"/>
                  <a:pt x="105179" y="182563"/>
                </a:cubicBezTo>
                <a:cubicBezTo>
                  <a:pt x="102595" y="182563"/>
                  <a:pt x="100012" y="179961"/>
                  <a:pt x="100012" y="176059"/>
                </a:cubicBezTo>
                <a:cubicBezTo>
                  <a:pt x="100012" y="176059"/>
                  <a:pt x="100012" y="176059"/>
                  <a:pt x="100012" y="125325"/>
                </a:cubicBezTo>
                <a:cubicBezTo>
                  <a:pt x="100012" y="111015"/>
                  <a:pt x="109054" y="98006"/>
                  <a:pt x="123264" y="92802"/>
                </a:cubicBezTo>
                <a:cubicBezTo>
                  <a:pt x="123264" y="92802"/>
                  <a:pt x="123264" y="92802"/>
                  <a:pt x="134890" y="90201"/>
                </a:cubicBezTo>
                <a:cubicBezTo>
                  <a:pt x="134890" y="88900"/>
                  <a:pt x="134890" y="88900"/>
                  <a:pt x="136182" y="88900"/>
                </a:cubicBezTo>
                <a:close/>
                <a:moveTo>
                  <a:pt x="292100" y="19050"/>
                </a:moveTo>
                <a:cubicBezTo>
                  <a:pt x="314019" y="19050"/>
                  <a:pt x="331788" y="36819"/>
                  <a:pt x="331788" y="58738"/>
                </a:cubicBezTo>
                <a:cubicBezTo>
                  <a:pt x="331788" y="80657"/>
                  <a:pt x="314019" y="98426"/>
                  <a:pt x="292100" y="98426"/>
                </a:cubicBezTo>
                <a:cubicBezTo>
                  <a:pt x="270181" y="98426"/>
                  <a:pt x="252412" y="80657"/>
                  <a:pt x="252412" y="58738"/>
                </a:cubicBezTo>
                <a:cubicBezTo>
                  <a:pt x="252412" y="36819"/>
                  <a:pt x="270181" y="19050"/>
                  <a:pt x="292100" y="19050"/>
                </a:cubicBezTo>
                <a:close/>
                <a:moveTo>
                  <a:pt x="39688" y="19050"/>
                </a:moveTo>
                <a:cubicBezTo>
                  <a:pt x="61607" y="19050"/>
                  <a:pt x="79376" y="36819"/>
                  <a:pt x="79376" y="58738"/>
                </a:cubicBezTo>
                <a:cubicBezTo>
                  <a:pt x="79376" y="80657"/>
                  <a:pt x="61607" y="98426"/>
                  <a:pt x="39688" y="98426"/>
                </a:cubicBezTo>
                <a:cubicBezTo>
                  <a:pt x="17769" y="98426"/>
                  <a:pt x="0" y="80657"/>
                  <a:pt x="0" y="58738"/>
                </a:cubicBezTo>
                <a:cubicBezTo>
                  <a:pt x="0" y="36819"/>
                  <a:pt x="17769" y="19050"/>
                  <a:pt x="39688" y="19050"/>
                </a:cubicBezTo>
                <a:close/>
                <a:moveTo>
                  <a:pt x="165894" y="0"/>
                </a:moveTo>
                <a:cubicBezTo>
                  <a:pt x="187375" y="0"/>
                  <a:pt x="204788" y="17769"/>
                  <a:pt x="204788" y="39688"/>
                </a:cubicBezTo>
                <a:cubicBezTo>
                  <a:pt x="204788" y="61607"/>
                  <a:pt x="187375" y="79376"/>
                  <a:pt x="165894" y="79376"/>
                </a:cubicBezTo>
                <a:cubicBezTo>
                  <a:pt x="144413" y="79376"/>
                  <a:pt x="127000" y="61607"/>
                  <a:pt x="127000" y="39688"/>
                </a:cubicBezTo>
                <a:cubicBezTo>
                  <a:pt x="127000" y="17769"/>
                  <a:pt x="144413" y="0"/>
                  <a:pt x="16589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155" name="矩形: 圆角 13"/>
          <p:cNvSpPr/>
          <p:nvPr/>
        </p:nvSpPr>
        <p:spPr>
          <a:xfrm>
            <a:off x="10575870" y="5342211"/>
            <a:ext cx="435428" cy="435428"/>
          </a:xfrm>
          <a:prstGeom prst="roundRect">
            <a:avLst/>
          </a:prstGeom>
          <a:solidFill>
            <a:srgbClr val="21A3D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6" name="椭圆 14"/>
          <p:cNvSpPr/>
          <p:nvPr/>
        </p:nvSpPr>
        <p:spPr>
          <a:xfrm>
            <a:off x="10695031" y="5442224"/>
            <a:ext cx="197107" cy="235402"/>
          </a:xfrm>
          <a:custGeom>
            <a:avLst/>
            <a:gdLst>
              <a:gd name="connsiteX0" fmla="*/ 132196 w 277813"/>
              <a:gd name="connsiteY0" fmla="*/ 133350 h 331788"/>
              <a:gd name="connsiteX1" fmla="*/ 132196 w 277813"/>
              <a:gd name="connsiteY1" fmla="*/ 152673 h 331788"/>
              <a:gd name="connsiteX2" fmla="*/ 99724 w 277813"/>
              <a:gd name="connsiteY2" fmla="*/ 186167 h 331788"/>
              <a:gd name="connsiteX3" fmla="*/ 134793 w 277813"/>
              <a:gd name="connsiteY3" fmla="*/ 220949 h 331788"/>
              <a:gd name="connsiteX4" fmla="*/ 154276 w 277813"/>
              <a:gd name="connsiteY4" fmla="*/ 237696 h 331788"/>
              <a:gd name="connsiteX5" fmla="*/ 136092 w 277813"/>
              <a:gd name="connsiteY5" fmla="*/ 249290 h 331788"/>
              <a:gd name="connsiteX6" fmla="*/ 104920 w 277813"/>
              <a:gd name="connsiteY6" fmla="*/ 241561 h 331788"/>
              <a:gd name="connsiteX7" fmla="*/ 98425 w 277813"/>
              <a:gd name="connsiteY7" fmla="*/ 263460 h 331788"/>
              <a:gd name="connsiteX8" fmla="*/ 130897 w 277813"/>
              <a:gd name="connsiteY8" fmla="*/ 272478 h 331788"/>
              <a:gd name="connsiteX9" fmla="*/ 130897 w 277813"/>
              <a:gd name="connsiteY9" fmla="*/ 290513 h 331788"/>
              <a:gd name="connsiteX10" fmla="*/ 150380 w 277813"/>
              <a:gd name="connsiteY10" fmla="*/ 290513 h 331788"/>
              <a:gd name="connsiteX11" fmla="*/ 150380 w 277813"/>
              <a:gd name="connsiteY11" fmla="*/ 271190 h 331788"/>
              <a:gd name="connsiteX12" fmla="*/ 184150 w 277813"/>
              <a:gd name="connsiteY12" fmla="*/ 235120 h 331788"/>
              <a:gd name="connsiteX13" fmla="*/ 152978 w 277813"/>
              <a:gd name="connsiteY13" fmla="*/ 199049 h 331788"/>
              <a:gd name="connsiteX14" fmla="*/ 129598 w 277813"/>
              <a:gd name="connsiteY14" fmla="*/ 182303 h 331788"/>
              <a:gd name="connsiteX15" fmla="*/ 146483 w 277813"/>
              <a:gd name="connsiteY15" fmla="*/ 171997 h 331788"/>
              <a:gd name="connsiteX16" fmla="*/ 173759 w 277813"/>
              <a:gd name="connsiteY16" fmla="*/ 178438 h 331788"/>
              <a:gd name="connsiteX17" fmla="*/ 178955 w 277813"/>
              <a:gd name="connsiteY17" fmla="*/ 156538 h 331788"/>
              <a:gd name="connsiteX18" fmla="*/ 151679 w 277813"/>
              <a:gd name="connsiteY18" fmla="*/ 151385 h 331788"/>
              <a:gd name="connsiteX19" fmla="*/ 151679 w 277813"/>
              <a:gd name="connsiteY19" fmla="*/ 133350 h 331788"/>
              <a:gd name="connsiteX20" fmla="*/ 132196 w 277813"/>
              <a:gd name="connsiteY20" fmla="*/ 133350 h 331788"/>
              <a:gd name="connsiteX21" fmla="*/ 136310 w 277813"/>
              <a:gd name="connsiteY21" fmla="*/ 0 h 331788"/>
              <a:gd name="connsiteX22" fmla="*/ 167467 w 277813"/>
              <a:gd name="connsiteY22" fmla="*/ 3888 h 331788"/>
              <a:gd name="connsiteX23" fmla="*/ 158380 w 277813"/>
              <a:gd name="connsiteY23" fmla="*/ 25921 h 331788"/>
              <a:gd name="connsiteX24" fmla="*/ 184343 w 277813"/>
              <a:gd name="connsiteY24" fmla="*/ 6480 h 331788"/>
              <a:gd name="connsiteX25" fmla="*/ 214202 w 277813"/>
              <a:gd name="connsiteY25" fmla="*/ 9072 h 331788"/>
              <a:gd name="connsiteX26" fmla="*/ 188238 w 277813"/>
              <a:gd name="connsiteY26" fmla="*/ 62210 h 331788"/>
              <a:gd name="connsiteX27" fmla="*/ 215500 w 277813"/>
              <a:gd name="connsiteY27" fmla="*/ 62210 h 331788"/>
              <a:gd name="connsiteX28" fmla="*/ 215500 w 277813"/>
              <a:gd name="connsiteY28" fmla="*/ 81651 h 331788"/>
              <a:gd name="connsiteX29" fmla="*/ 183045 w 277813"/>
              <a:gd name="connsiteY29" fmla="*/ 81651 h 331788"/>
              <a:gd name="connsiteX30" fmla="*/ 277813 w 277813"/>
              <a:gd name="connsiteY30" fmla="*/ 243657 h 331788"/>
              <a:gd name="connsiteX31" fmla="*/ 138907 w 277813"/>
              <a:gd name="connsiteY31" fmla="*/ 331788 h 331788"/>
              <a:gd name="connsiteX32" fmla="*/ 0 w 277813"/>
              <a:gd name="connsiteY32" fmla="*/ 243657 h 331788"/>
              <a:gd name="connsiteX33" fmla="*/ 94768 w 277813"/>
              <a:gd name="connsiteY33" fmla="*/ 81651 h 331788"/>
              <a:gd name="connsiteX34" fmla="*/ 68804 w 277813"/>
              <a:gd name="connsiteY34" fmla="*/ 81651 h 331788"/>
              <a:gd name="connsiteX35" fmla="*/ 68804 w 277813"/>
              <a:gd name="connsiteY35" fmla="*/ 60914 h 331788"/>
              <a:gd name="connsiteX36" fmla="*/ 96066 w 277813"/>
              <a:gd name="connsiteY36" fmla="*/ 62210 h 331788"/>
              <a:gd name="connsiteX37" fmla="*/ 66208 w 277813"/>
              <a:gd name="connsiteY37" fmla="*/ 5184 h 331788"/>
              <a:gd name="connsiteX38" fmla="*/ 110347 w 277813"/>
              <a:gd name="connsiteY38" fmla="*/ 6480 h 331788"/>
              <a:gd name="connsiteX39" fmla="*/ 127223 w 277813"/>
              <a:gd name="connsiteY39" fmla="*/ 28513 h 331788"/>
              <a:gd name="connsiteX40" fmla="*/ 136310 w 277813"/>
              <a:gd name="connsiteY40" fmla="*/ 0 h 331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277813" h="331788">
                <a:moveTo>
                  <a:pt x="132196" y="133350"/>
                </a:moveTo>
                <a:cubicBezTo>
                  <a:pt x="132196" y="133350"/>
                  <a:pt x="132196" y="133350"/>
                  <a:pt x="132196" y="152673"/>
                </a:cubicBezTo>
                <a:cubicBezTo>
                  <a:pt x="111414" y="156538"/>
                  <a:pt x="99724" y="169420"/>
                  <a:pt x="99724" y="186167"/>
                </a:cubicBezTo>
                <a:cubicBezTo>
                  <a:pt x="99724" y="204202"/>
                  <a:pt x="114012" y="214508"/>
                  <a:pt x="134793" y="220949"/>
                </a:cubicBezTo>
                <a:cubicBezTo>
                  <a:pt x="149081" y="226102"/>
                  <a:pt x="154276" y="231255"/>
                  <a:pt x="154276" y="237696"/>
                </a:cubicBezTo>
                <a:cubicBezTo>
                  <a:pt x="154276" y="245425"/>
                  <a:pt x="147782" y="249290"/>
                  <a:pt x="136092" y="249290"/>
                </a:cubicBezTo>
                <a:cubicBezTo>
                  <a:pt x="124403" y="249290"/>
                  <a:pt x="112713" y="245425"/>
                  <a:pt x="104920" y="241561"/>
                </a:cubicBezTo>
                <a:cubicBezTo>
                  <a:pt x="104920" y="241561"/>
                  <a:pt x="104920" y="241561"/>
                  <a:pt x="98425" y="263460"/>
                </a:cubicBezTo>
                <a:cubicBezTo>
                  <a:pt x="106218" y="267325"/>
                  <a:pt x="117908" y="271190"/>
                  <a:pt x="130897" y="272478"/>
                </a:cubicBezTo>
                <a:cubicBezTo>
                  <a:pt x="130897" y="272478"/>
                  <a:pt x="130897" y="272478"/>
                  <a:pt x="130897" y="290513"/>
                </a:cubicBezTo>
                <a:cubicBezTo>
                  <a:pt x="130897" y="290513"/>
                  <a:pt x="130897" y="290513"/>
                  <a:pt x="150380" y="290513"/>
                </a:cubicBezTo>
                <a:cubicBezTo>
                  <a:pt x="150380" y="290513"/>
                  <a:pt x="150380" y="290513"/>
                  <a:pt x="150380" y="271190"/>
                </a:cubicBezTo>
                <a:cubicBezTo>
                  <a:pt x="172460" y="267325"/>
                  <a:pt x="184150" y="251866"/>
                  <a:pt x="184150" y="235120"/>
                </a:cubicBezTo>
                <a:cubicBezTo>
                  <a:pt x="184150" y="218373"/>
                  <a:pt x="175058" y="208067"/>
                  <a:pt x="152978" y="199049"/>
                </a:cubicBezTo>
                <a:cubicBezTo>
                  <a:pt x="136092" y="193897"/>
                  <a:pt x="129598" y="188744"/>
                  <a:pt x="129598" y="182303"/>
                </a:cubicBezTo>
                <a:cubicBezTo>
                  <a:pt x="129598" y="177150"/>
                  <a:pt x="133495" y="171997"/>
                  <a:pt x="146483" y="171997"/>
                </a:cubicBezTo>
                <a:cubicBezTo>
                  <a:pt x="159472" y="171997"/>
                  <a:pt x="168564" y="177150"/>
                  <a:pt x="173759" y="178438"/>
                </a:cubicBezTo>
                <a:cubicBezTo>
                  <a:pt x="173759" y="178438"/>
                  <a:pt x="173759" y="178438"/>
                  <a:pt x="178955" y="156538"/>
                </a:cubicBezTo>
                <a:cubicBezTo>
                  <a:pt x="172460" y="153962"/>
                  <a:pt x="164667" y="151385"/>
                  <a:pt x="151679" y="151385"/>
                </a:cubicBezTo>
                <a:cubicBezTo>
                  <a:pt x="151679" y="151385"/>
                  <a:pt x="151679" y="151385"/>
                  <a:pt x="151679" y="133350"/>
                </a:cubicBezTo>
                <a:cubicBezTo>
                  <a:pt x="151679" y="133350"/>
                  <a:pt x="151679" y="133350"/>
                  <a:pt x="132196" y="133350"/>
                </a:cubicBezTo>
                <a:close/>
                <a:moveTo>
                  <a:pt x="136310" y="0"/>
                </a:moveTo>
                <a:cubicBezTo>
                  <a:pt x="136310" y="0"/>
                  <a:pt x="136310" y="0"/>
                  <a:pt x="167467" y="3888"/>
                </a:cubicBezTo>
                <a:cubicBezTo>
                  <a:pt x="167467" y="3888"/>
                  <a:pt x="167467" y="3888"/>
                  <a:pt x="158380" y="25921"/>
                </a:cubicBezTo>
                <a:cubicBezTo>
                  <a:pt x="158380" y="25921"/>
                  <a:pt x="158380" y="25921"/>
                  <a:pt x="184343" y="6480"/>
                </a:cubicBezTo>
                <a:cubicBezTo>
                  <a:pt x="184343" y="6480"/>
                  <a:pt x="184343" y="6480"/>
                  <a:pt x="214202" y="9072"/>
                </a:cubicBezTo>
                <a:cubicBezTo>
                  <a:pt x="214202" y="9072"/>
                  <a:pt x="214202" y="9072"/>
                  <a:pt x="188238" y="62210"/>
                </a:cubicBezTo>
                <a:cubicBezTo>
                  <a:pt x="188238" y="62210"/>
                  <a:pt x="188238" y="62210"/>
                  <a:pt x="215500" y="62210"/>
                </a:cubicBezTo>
                <a:cubicBezTo>
                  <a:pt x="215500" y="62210"/>
                  <a:pt x="215500" y="62210"/>
                  <a:pt x="215500" y="81651"/>
                </a:cubicBezTo>
                <a:cubicBezTo>
                  <a:pt x="215500" y="81651"/>
                  <a:pt x="215500" y="81651"/>
                  <a:pt x="183045" y="81651"/>
                </a:cubicBezTo>
                <a:cubicBezTo>
                  <a:pt x="237569" y="114052"/>
                  <a:pt x="277813" y="198295"/>
                  <a:pt x="277813" y="243657"/>
                </a:cubicBezTo>
                <a:cubicBezTo>
                  <a:pt x="277813" y="299387"/>
                  <a:pt x="215500" y="331788"/>
                  <a:pt x="138907" y="331788"/>
                </a:cubicBezTo>
                <a:cubicBezTo>
                  <a:pt x="62313" y="331788"/>
                  <a:pt x="0" y="299387"/>
                  <a:pt x="0" y="243657"/>
                </a:cubicBezTo>
                <a:cubicBezTo>
                  <a:pt x="0" y="198295"/>
                  <a:pt x="40244" y="114052"/>
                  <a:pt x="94768" y="81651"/>
                </a:cubicBezTo>
                <a:cubicBezTo>
                  <a:pt x="94768" y="81651"/>
                  <a:pt x="94768" y="81651"/>
                  <a:pt x="68804" y="81651"/>
                </a:cubicBezTo>
                <a:cubicBezTo>
                  <a:pt x="68804" y="81651"/>
                  <a:pt x="68804" y="81651"/>
                  <a:pt x="68804" y="60914"/>
                </a:cubicBezTo>
                <a:cubicBezTo>
                  <a:pt x="68804" y="60914"/>
                  <a:pt x="68804" y="60914"/>
                  <a:pt x="96066" y="62210"/>
                </a:cubicBezTo>
                <a:cubicBezTo>
                  <a:pt x="96066" y="62210"/>
                  <a:pt x="96066" y="62210"/>
                  <a:pt x="66208" y="5184"/>
                </a:cubicBezTo>
                <a:cubicBezTo>
                  <a:pt x="66208" y="5184"/>
                  <a:pt x="66208" y="5184"/>
                  <a:pt x="110347" y="6480"/>
                </a:cubicBezTo>
                <a:cubicBezTo>
                  <a:pt x="110347" y="6480"/>
                  <a:pt x="110347" y="6480"/>
                  <a:pt x="127223" y="28513"/>
                </a:cubicBezTo>
                <a:cubicBezTo>
                  <a:pt x="127223" y="28513"/>
                  <a:pt x="127223" y="28513"/>
                  <a:pt x="13631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grpSp>
        <p:nvGrpSpPr>
          <p:cNvPr id="160" name="组合 159"/>
          <p:cNvGrpSpPr/>
          <p:nvPr/>
        </p:nvGrpSpPr>
        <p:grpSpPr>
          <a:xfrm>
            <a:off x="5550974" y="2891549"/>
            <a:ext cx="5025031" cy="1310519"/>
            <a:chOff x="5394700" y="1370847"/>
            <a:chExt cx="5025031" cy="1310519"/>
          </a:xfrm>
        </p:grpSpPr>
        <p:sp>
          <p:nvSpPr>
            <p:cNvPr id="161" name="TextBox 19"/>
            <p:cNvSpPr txBox="1"/>
            <p:nvPr/>
          </p:nvSpPr>
          <p:spPr>
            <a:xfrm>
              <a:off x="5394700" y="1370847"/>
              <a:ext cx="2444433" cy="39878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>
                <a:defRPr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EngraversGothic BT" panose="020B0507020203020204" pitchFamily="34" charset="0"/>
                </a:defRPr>
              </a:lvl1pPr>
            </a:lstStyle>
            <a:p>
              <a:r>
                <a:rPr lang="zh-CN" altLang="en-US" sz="2000" b="1" dirty="0">
                  <a:solidFill>
                    <a:schemeClr val="tx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模糊工具</a:t>
              </a:r>
            </a:p>
          </p:txBody>
        </p:sp>
        <p:sp>
          <p:nvSpPr>
            <p:cNvPr id="162" name="文本框 161"/>
            <p:cNvSpPr txBox="1"/>
            <p:nvPr/>
          </p:nvSpPr>
          <p:spPr>
            <a:xfrm>
              <a:off x="5394701" y="1782206"/>
              <a:ext cx="5025030" cy="89916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5000"/>
                </a:lnSpc>
              </a:pPr>
              <a:r>
                <a:rPr lang="en-US" altLang="zh-CN" sz="1200">
                  <a:solidFill>
                    <a:schemeClr val="tx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     </a:t>
              </a:r>
              <a:r>
                <a:rPr lang="en-US" altLang="zh-CN" sz="1400">
                  <a:solidFill>
                    <a:schemeClr val="tx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  如果拍摄的宝贝图片背景或者其它物体抢了宝贝本身的风头，可以使用模糊工具对其进行调节。使用模糊工具时，对需要模糊的地方进行涂抹，涂抹过的区域会被进行柔化处理。</a:t>
              </a:r>
              <a:r>
                <a:rPr lang="en-US" altLang="zh-CN" sz="1200">
                  <a:solidFill>
                    <a:schemeClr val="tx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                           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0" y="260350"/>
            <a:ext cx="680085" cy="431800"/>
            <a:chOff x="0" y="410"/>
            <a:chExt cx="1071" cy="680"/>
          </a:xfrm>
        </p:grpSpPr>
        <p:sp>
          <p:nvSpPr>
            <p:cNvPr id="17" name="Rectangle 3      (向天歌演示原创作品：www.TopPPT.cn)"/>
            <p:cNvSpPr/>
            <p:nvPr/>
          </p:nvSpPr>
          <p:spPr>
            <a:xfrm>
              <a:off x="0" y="410"/>
              <a:ext cx="642" cy="680"/>
            </a:xfrm>
            <a:prstGeom prst="rect">
              <a:avLst/>
            </a:prstGeom>
            <a:solidFill>
              <a:srgbClr val="21A3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Microsoft YaHei" panose="020B0503020204020204" pitchFamily="34" charset="-122"/>
              </a:endParaRPr>
            </a:p>
          </p:txBody>
        </p:sp>
        <p:sp>
          <p:nvSpPr>
            <p:cNvPr id="18" name="Rectangle 4      (向天歌演示原创作品：www.TopPPT.cn)"/>
            <p:cNvSpPr/>
            <p:nvPr/>
          </p:nvSpPr>
          <p:spPr>
            <a:xfrm>
              <a:off x="755" y="410"/>
              <a:ext cx="113" cy="680"/>
            </a:xfrm>
            <a:prstGeom prst="rect">
              <a:avLst/>
            </a:prstGeom>
            <a:solidFill>
              <a:srgbClr val="21A3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Microsoft YaHei" panose="020B0503020204020204" pitchFamily="34" charset="-122"/>
              </a:endParaRPr>
            </a:p>
          </p:txBody>
        </p:sp>
        <p:sp>
          <p:nvSpPr>
            <p:cNvPr id="19" name="Rectangle 5      (向天歌演示原创作品：www.TopPPT.cn)"/>
            <p:cNvSpPr/>
            <p:nvPr/>
          </p:nvSpPr>
          <p:spPr>
            <a:xfrm>
              <a:off x="971" y="731"/>
              <a:ext cx="100" cy="353"/>
            </a:xfrm>
            <a:prstGeom prst="rect">
              <a:avLst/>
            </a:prstGeom>
            <a:solidFill>
              <a:srgbClr val="21A3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Microsoft YaHei" panose="020B0503020204020204" pitchFamily="34" charset="-122"/>
              </a:endParaRPr>
            </a:p>
          </p:txBody>
        </p:sp>
      </p:grpSp>
      <p:sp>
        <p:nvSpPr>
          <p:cNvPr id="20" name="TextBox 6      (向天歌演示原创作品：www.TopPPT.cn)"/>
          <p:cNvSpPr txBox="1"/>
          <p:nvPr/>
        </p:nvSpPr>
        <p:spPr>
          <a:xfrm>
            <a:off x="680085" y="375920"/>
            <a:ext cx="24815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Photoshop</a:t>
            </a:r>
            <a:r>
              <a:rPr lang="zh-CN" altLang="en-US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基础认知</a:t>
            </a:r>
          </a:p>
        </p:txBody>
      </p:sp>
      <p:pic>
        <p:nvPicPr>
          <p:cNvPr id="4" name="图片 3" descr="C:\Users\Administrator\Desktop\余乐\美工教材\PPT\第一章\图片15.png图片1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381760" y="3071495"/>
            <a:ext cx="1379855" cy="947420"/>
          </a:xfrm>
          <a:prstGeom prst="rect">
            <a:avLst/>
          </a:prstGeom>
        </p:spPr>
      </p:pic>
      <p:pic>
        <p:nvPicPr>
          <p:cNvPr id="6" name="图片 5" descr="C:\Users\Administrator\Desktop\余乐\美工教材\PPT\第一章\图片16.png图片1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912553" y="3066415"/>
            <a:ext cx="1407795" cy="961390"/>
          </a:xfrm>
          <a:prstGeom prst="rect">
            <a:avLst/>
          </a:prstGeom>
        </p:spPr>
      </p:pic>
      <p:sp>
        <p:nvSpPr>
          <p:cNvPr id="7" name="右箭头 6"/>
          <p:cNvSpPr/>
          <p:nvPr/>
        </p:nvSpPr>
        <p:spPr>
          <a:xfrm>
            <a:off x="3072130" y="3429000"/>
            <a:ext cx="503555" cy="287655"/>
          </a:xfrm>
          <a:prstGeom prst="rightArrow">
            <a:avLst/>
          </a:prstGeom>
          <a:solidFill>
            <a:srgbClr val="21A3D0"/>
          </a:solidFill>
          <a:ln>
            <a:solidFill>
              <a:srgbClr val="21A3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500"/>
                            </p:stCondLst>
                            <p:childTnLst>
                              <p:par>
                                <p:cTn id="1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2" grpId="0" bldLvl="0" animBg="1"/>
      <p:bldP spid="145" grpId="0" bldLvl="0" animBg="1"/>
      <p:bldP spid="146" grpId="0" bldLvl="0" animBg="1"/>
      <p:bldP spid="147" grpId="0" bldLvl="0" animBg="1"/>
      <p:bldP spid="148" grpId="0" bldLvl="0" animBg="1"/>
      <p:bldP spid="149" grpId="0" bldLvl="0" animBg="1"/>
      <p:bldP spid="150" grpId="0" bldLvl="0" animBg="1"/>
      <p:bldP spid="151" grpId="0" bldLvl="0" animBg="1"/>
      <p:bldP spid="152" grpId="0" bldLvl="0" animBg="1"/>
      <p:bldP spid="153" grpId="0" bldLvl="0" animBg="1"/>
      <p:bldP spid="154" grpId="0" bldLvl="0" animBg="1"/>
      <p:bldP spid="155" grpId="0" bldLvl="0" animBg="1"/>
      <p:bldP spid="156" grpId="0" bldLvl="0" animBg="1"/>
      <p:bldP spid="20" grpId="0"/>
      <p:bldP spid="7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-16510" y="0"/>
            <a:ext cx="12192000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 descr="C:\Users\Administrator\Desktop\余乐\美工教材\PPT\timg (3).jpgtimg (3)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259773" y="2178029"/>
            <a:ext cx="2132965" cy="2133600"/>
          </a:xfrm>
          <a:prstGeom prst="rect">
            <a:avLst/>
          </a:prstGeom>
        </p:spPr>
      </p:pic>
      <p:sp>
        <p:nvSpPr>
          <p:cNvPr id="9" name="标题 1"/>
          <p:cNvSpPr txBox="1"/>
          <p:nvPr/>
        </p:nvSpPr>
        <p:spPr>
          <a:xfrm>
            <a:off x="8623231" y="6021891"/>
            <a:ext cx="4256675" cy="5449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 dirty="0">
                <a:solidFill>
                  <a:srgbClr val="21A3D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syrel" panose="02000603050000020003" pitchFamily="2" charset="0"/>
                <a:ea typeface="FZCuYuan-M03S" panose="02010601030101010101" pitchFamily="2" charset="-122"/>
              </a:rPr>
              <a:t>go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5206430" y="2051842"/>
            <a:ext cx="501710" cy="509918"/>
            <a:chOff x="6985958" y="2986007"/>
            <a:chExt cx="552474" cy="561513"/>
          </a:xfrm>
        </p:grpSpPr>
        <p:sp>
          <p:nvSpPr>
            <p:cNvPr id="15" name="矩形 14"/>
            <p:cNvSpPr/>
            <p:nvPr/>
          </p:nvSpPr>
          <p:spPr>
            <a:xfrm>
              <a:off x="6985958" y="2986007"/>
              <a:ext cx="500692" cy="50069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7037740" y="3046827"/>
              <a:ext cx="500692" cy="500693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" name="等腰三角形 2"/>
          <p:cNvSpPr/>
          <p:nvPr/>
        </p:nvSpPr>
        <p:spPr>
          <a:xfrm rot="5400000">
            <a:off x="11592151" y="6048439"/>
            <a:ext cx="384357" cy="331342"/>
          </a:xfrm>
          <a:prstGeom prst="triangle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A3D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856605" y="2952750"/>
            <a:ext cx="493712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四</a:t>
            </a:r>
            <a:r>
              <a:rPr lang="en-US" altLang="zh-CN" sz="3200" b="1"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.</a:t>
            </a:r>
            <a:r>
              <a:rPr lang="zh-CN" altLang="en-US" sz="3200" b="1"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绘制工具的应用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37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10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900" decel="100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100" accel="100000" fill="hold">
                                              <p:stCondLst>
                                                <p:cond delay="90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2" presetID="9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dissolve">
                                          <p:cBhvr>
                                            <p:cTn id="14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6" presetID="56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18" dur="5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19" dur="5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20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21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3299"/>
                                </p:stCondLst>
                                <p:childTnLst>
                                  <p:par>
                                    <p:cTn id="23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5" dur="75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4299"/>
                                </p:stCondLst>
                                <p:childTnLst>
                                  <p:par>
                                    <p:cTn id="27" presetID="2" presetClass="entr" presetSubtype="8" fill="hold" grpId="0" nodeType="after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29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30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9" grpId="0"/>
          <p:bldP spid="3" grpId="0" bldLvl="0" animBg="1"/>
          <p:bldP spid="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37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10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900" decel="100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100" accel="100000" fill="hold">
                                              <p:stCondLst>
                                                <p:cond delay="90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2" presetID="9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dissolve">
                                          <p:cBhvr>
                                            <p:cTn id="14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6" presetID="56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18" dur="5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19" dur="5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20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21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3299"/>
                                </p:stCondLst>
                                <p:childTnLst>
                                  <p:par>
                                    <p:cTn id="23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5" dur="75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4299"/>
                                </p:stCondLst>
                                <p:childTnLst>
                                  <p:par>
                                    <p:cTn id="27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9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0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9" grpId="0"/>
          <p:bldP spid="3" grpId="0" bldLvl="0" animBg="1"/>
          <p:bldP spid="2" grpId="0"/>
        </p:bldLst>
      </p:timing>
    </mc:Fallback>
  </mc:AlternateContent>
</p:sld>
</file>

<file path=ppt/theme/theme1.xml><?xml version="1.0" encoding="utf-8"?>
<a:theme xmlns:a="http://schemas.openxmlformats.org/drawingml/2006/main" name="新浪微博：@注龙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FFFFFF"/>
    </a:dk2>
    <a:lt2>
      <a:srgbClr val="FFFFFF"/>
    </a:lt2>
    <a:accent1>
      <a:srgbClr val="0F7EB3"/>
    </a:accent1>
    <a:accent2>
      <a:srgbClr val="2BB4F9"/>
    </a:accent2>
    <a:accent3>
      <a:srgbClr val="0F7EB3"/>
    </a:accent3>
    <a:accent4>
      <a:srgbClr val="2BB4F9"/>
    </a:accent4>
    <a:accent5>
      <a:srgbClr val="0F7EB3"/>
    </a:accent5>
    <a:accent6>
      <a:srgbClr val="2BB4F9"/>
    </a:accent6>
    <a:hlink>
      <a:srgbClr val="0F7EB3"/>
    </a:hlink>
    <a:folHlink>
      <a:srgbClr val="314463"/>
    </a:folHlink>
  </a:clrScheme>
</a:themeOverride>
</file>

<file path=ppt/theme/themeOverride2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FFFFFF"/>
    </a:dk2>
    <a:lt2>
      <a:srgbClr val="FFFFFF"/>
    </a:lt2>
    <a:accent1>
      <a:srgbClr val="0F7EB3"/>
    </a:accent1>
    <a:accent2>
      <a:srgbClr val="2BB4F9"/>
    </a:accent2>
    <a:accent3>
      <a:srgbClr val="0F7EB3"/>
    </a:accent3>
    <a:accent4>
      <a:srgbClr val="2BB4F9"/>
    </a:accent4>
    <a:accent5>
      <a:srgbClr val="0F7EB3"/>
    </a:accent5>
    <a:accent6>
      <a:srgbClr val="2BB4F9"/>
    </a:accent6>
    <a:hlink>
      <a:srgbClr val="0F7EB3"/>
    </a:hlink>
    <a:folHlink>
      <a:srgbClr val="314463"/>
    </a:folHlink>
  </a:clrScheme>
</a:themeOverride>
</file>

<file path=ppt/theme/themeOverride3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FFFFFF"/>
    </a:dk2>
    <a:lt2>
      <a:srgbClr val="FFFFFF"/>
    </a:lt2>
    <a:accent1>
      <a:srgbClr val="0F7EB3"/>
    </a:accent1>
    <a:accent2>
      <a:srgbClr val="2BB4F9"/>
    </a:accent2>
    <a:accent3>
      <a:srgbClr val="0F7EB3"/>
    </a:accent3>
    <a:accent4>
      <a:srgbClr val="2BB4F9"/>
    </a:accent4>
    <a:accent5>
      <a:srgbClr val="0F7EB3"/>
    </a:accent5>
    <a:accent6>
      <a:srgbClr val="2BB4F9"/>
    </a:accent6>
    <a:hlink>
      <a:srgbClr val="0F7EB3"/>
    </a:hlink>
    <a:folHlink>
      <a:srgbClr val="314463"/>
    </a:folHlink>
  </a:clrScheme>
</a:themeOverride>
</file>

<file path=ppt/theme/themeOverride4.xml><?xml version="1.0" encoding="utf-8"?>
<a:themeOverride xmlns:a="http://schemas.openxmlformats.org/drawingml/2006/main">
  <a:clrScheme name="自定义-红色-1">
    <a:dk1>
      <a:srgbClr val="000000"/>
    </a:dk1>
    <a:lt1>
      <a:srgbClr val="FFFFFF"/>
    </a:lt1>
    <a:dk2>
      <a:srgbClr val="778495"/>
    </a:dk2>
    <a:lt2>
      <a:srgbClr val="F0F0F0"/>
    </a:lt2>
    <a:accent1>
      <a:srgbClr val="42456C"/>
    </a:accent1>
    <a:accent2>
      <a:srgbClr val="F35748"/>
    </a:accent2>
    <a:accent3>
      <a:srgbClr val="8497B0"/>
    </a:accent3>
    <a:accent4>
      <a:srgbClr val="F89A91"/>
    </a:accent4>
    <a:accent5>
      <a:srgbClr val="8285B3"/>
    </a:accent5>
    <a:accent6>
      <a:srgbClr val="445469"/>
    </a:accent6>
    <a:hlink>
      <a:srgbClr val="42456C"/>
    </a:hlink>
    <a:folHlink>
      <a:srgbClr val="BFBFBF"/>
    </a:folHlink>
  </a:clrScheme>
</a:themeOverride>
</file>

<file path=ppt/theme/themeOverride5.xml><?xml version="1.0" encoding="utf-8"?>
<a:themeOverride xmlns:a="http://schemas.openxmlformats.org/drawingml/2006/main">
  <a:clrScheme name="自定义-红色-1">
    <a:dk1>
      <a:srgbClr val="000000"/>
    </a:dk1>
    <a:lt1>
      <a:srgbClr val="FFFFFF"/>
    </a:lt1>
    <a:dk2>
      <a:srgbClr val="778495"/>
    </a:dk2>
    <a:lt2>
      <a:srgbClr val="F0F0F0"/>
    </a:lt2>
    <a:accent1>
      <a:srgbClr val="42456C"/>
    </a:accent1>
    <a:accent2>
      <a:srgbClr val="F35748"/>
    </a:accent2>
    <a:accent3>
      <a:srgbClr val="8497B0"/>
    </a:accent3>
    <a:accent4>
      <a:srgbClr val="F89A91"/>
    </a:accent4>
    <a:accent5>
      <a:srgbClr val="8285B3"/>
    </a:accent5>
    <a:accent6>
      <a:srgbClr val="445469"/>
    </a:accent6>
    <a:hlink>
      <a:srgbClr val="42456C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618</Words>
  <Application>Microsoft Office PowerPoint</Application>
  <PresentationFormat>宽屏</PresentationFormat>
  <Paragraphs>71</Paragraphs>
  <Slides>17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8" baseType="lpstr">
      <vt:lpstr>Desyrel</vt:lpstr>
      <vt:lpstr>FZCuYuan-M03S</vt:lpstr>
      <vt:lpstr>宋体</vt:lpstr>
      <vt:lpstr>宋体</vt:lpstr>
      <vt:lpstr>微软雅黑</vt:lpstr>
      <vt:lpstr>文鼎霹靂體</vt:lpstr>
      <vt:lpstr>Agency FB</vt:lpstr>
      <vt:lpstr>Arial</vt:lpstr>
      <vt:lpstr>Calibri</vt:lpstr>
      <vt:lpstr>Wingdings</vt:lpstr>
      <vt:lpstr>新浪微博：@注龙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Peter-冯</dc:creator>
  <cp:lastModifiedBy>微软用户</cp:lastModifiedBy>
  <cp:revision>139</cp:revision>
  <dcterms:created xsi:type="dcterms:W3CDTF">2013-10-08T09:05:00Z</dcterms:created>
  <dcterms:modified xsi:type="dcterms:W3CDTF">2018-07-30T06:39:35Z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2052-10.1.0.7401</vt:lpwstr>
  </property>
</Properties>
</file>