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30">
  <p:sldMasterIdLst>
    <p:sldMasterId id="2147483648" r:id="rId1"/>
  </p:sldMasterIdLst>
  <p:notesMasterIdLst>
    <p:notesMasterId r:id="rId4"/>
  </p:notesMasterIdLst>
  <p:handoutMasterIdLst>
    <p:handoutMasterId r:id="rId17"/>
  </p:handoutMasterIdLst>
  <p:sldIdLst>
    <p:sldId id="256" r:id="rId3"/>
    <p:sldId id="274" r:id="rId5"/>
    <p:sldId id="259" r:id="rId6"/>
    <p:sldId id="298" r:id="rId7"/>
    <p:sldId id="332" r:id="rId8"/>
    <p:sldId id="336" r:id="rId9"/>
    <p:sldId id="354" r:id="rId10"/>
    <p:sldId id="353" r:id="rId11"/>
    <p:sldId id="357" r:id="rId12"/>
    <p:sldId id="355" r:id="rId13"/>
    <p:sldId id="356" r:id="rId14"/>
    <p:sldId id="361" r:id="rId15"/>
    <p:sldId id="305"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375E"/>
    <a:srgbClr val="21A3D0"/>
    <a:srgbClr val="FFFFFF"/>
    <a:srgbClr val="36B1D2"/>
    <a:srgbClr val="34AACA"/>
    <a:srgbClr val="2B2E30"/>
    <a:srgbClr val="3CA0FE"/>
    <a:srgbClr val="E8E8E6"/>
    <a:srgbClr val="C354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84" autoAdjust="0"/>
    <p:restoredTop sz="82028" autoAdjust="0"/>
  </p:normalViewPr>
  <p:slideViewPr>
    <p:cSldViewPr>
      <p:cViewPr varScale="1">
        <p:scale>
          <a:sx n="95" d="100"/>
          <a:sy n="95" d="100"/>
        </p:scale>
        <p:origin x="3198" y="90"/>
      </p:cViewPr>
      <p:guideLst>
        <p:guide orient="horz" pos="2206"/>
        <p:guide pos="3840"/>
      </p:guideLst>
    </p:cSldViewPr>
  </p:slideViewPr>
  <p:notesTextViewPr>
    <p:cViewPr>
      <p:scale>
        <a:sx n="100" d="100"/>
        <a:sy n="100" d="100"/>
      </p:scale>
      <p:origin x="0" y="0"/>
    </p:cViewPr>
  </p:notesTextViewPr>
  <p:sorterViewPr>
    <p:cViewPr>
      <p:scale>
        <a:sx n="125" d="100"/>
        <a:sy n="125" d="100"/>
      </p:scale>
      <p:origin x="0" y="-60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handoutMaster" Target="handoutMasters/handoutMaster1.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AD4021-094B-4A66-ABF6-CA18480DCFD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DFD9B9-D9FA-471C-AAB0-04E85B0A77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更多免费教程和模板请访问：</a:t>
            </a:r>
            <a:r>
              <a:rPr lang="en-US" altLang="zh-CN" smtClean="0"/>
              <a:t>www.quppt.com</a:t>
            </a:r>
            <a:endParaRPr lang="zh-CN" altLang="en-US" dirty="0"/>
          </a:p>
        </p:txBody>
      </p:sp>
      <p:sp>
        <p:nvSpPr>
          <p:cNvPr id="4" name="灯片编号占位符 3"/>
          <p:cNvSpPr>
            <a:spLocks noGrp="1"/>
          </p:cNvSpPr>
          <p:nvPr>
            <p:ph type="sldNum" sz="quarter" idx="10"/>
          </p:nvPr>
        </p:nvSpPr>
        <p:spPr/>
        <p:txBody>
          <a:bodyPr/>
          <a:lstStyle/>
          <a:p>
            <a:fld id="{91DFD9B9-D9FA-471C-AAB0-04E85B0A779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B64210-75E8-40FE-A7DC-4324CF0A43B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更多免费教程和模板请访问：</a:t>
            </a:r>
            <a:r>
              <a:rPr lang="en-US" altLang="zh-CN" smtClean="0"/>
              <a:t>www.quppt.com</a:t>
            </a:r>
            <a:endParaRPr lang="zh-CN" altLang="en-US"/>
          </a:p>
        </p:txBody>
      </p:sp>
      <p:sp>
        <p:nvSpPr>
          <p:cNvPr id="4" name="灯片编号占位符 3"/>
          <p:cNvSpPr>
            <a:spLocks noGrp="1"/>
          </p:cNvSpPr>
          <p:nvPr>
            <p:ph type="sldNum" sz="quarter" idx="10"/>
          </p:nvPr>
        </p:nvSpPr>
        <p:spPr/>
        <p:txBody>
          <a:bodyPr/>
          <a:lstStyle/>
          <a:p>
            <a:fld id="{91DFD9B9-D9FA-471C-AAB0-04E85B0A779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86F67-E76E-48F2-A4A5-386009A10BB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a:ln>
            <a:solidFill>
              <a:srgbClr val="000000">
                <a:alpha val="100000"/>
              </a:srgbClr>
            </a:solidFill>
            <a:miter lim="800000"/>
          </a:ln>
        </p:spPr>
      </p:sp>
      <p:sp>
        <p:nvSpPr>
          <p:cNvPr id="52227"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52228"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fld id="{9A0DB2DC-4C9A-4742-B13C-FB6460FD3503}" type="slidenum">
              <a:rPr lang="en-US" altLang="zh-CN" sz="1200" dirty="0">
                <a:latin typeface="Calibri" panose="020F0502020204030204" charset="0"/>
              </a:rPr>
            </a:fld>
            <a:endParaRPr lang="en-US" altLang="zh-CN" sz="1200" dirty="0">
              <a:latin typeface="Calibri" panose="020F050202020403020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chemeClr val="bg1">
            <a:lumMod val="95000"/>
          </a:schemeClr>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dirty="0">
              <a:ln>
                <a:noFill/>
              </a:ln>
              <a:solidFill>
                <a:schemeClr val="tx1">
                  <a:tint val="75000"/>
                </a:schemeClr>
              </a:solidFill>
              <a:effectLst/>
              <a:uLnTx/>
              <a:uFillTx/>
              <a:latin typeface="华文细黑" panose="02010600040101010101" pitchFamily="2" charset="-122"/>
              <a:ea typeface="+mn-ea"/>
              <a:cs typeface="+mn-cs"/>
            </a:endParaRPr>
          </a:p>
        </p:txBody>
      </p:sp>
      <p:sp>
        <p:nvSpPr>
          <p:cNvPr id="3" name="页脚占位符 2"/>
          <p:cNvSpPr>
            <a:spLocks noGrp="1"/>
          </p:cNvSpPr>
          <p:nvPr>
            <p:ph type="ftr" sz="quarter" idx="11"/>
          </p:nvPr>
        </p:nvSpPr>
        <p:spPr/>
        <p:txBody>
          <a:body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华文细黑" panose="02010600040101010101" pitchFamily="2" charset="-122"/>
              <a:ea typeface="+mn-ea"/>
              <a:cs typeface="+mn-cs"/>
            </a:endParaRPr>
          </a:p>
        </p:txBody>
      </p:sp>
      <p:sp>
        <p:nvSpPr>
          <p:cNvPr id="4" name="灯片编号占位符 3"/>
          <p:cNvSpPr>
            <a:spLocks noGrp="1"/>
          </p:cNvSpPr>
          <p:nvPr>
            <p:ph type="sldNum" sz="quarter" idx="12"/>
          </p:nvPr>
        </p:nvSpPr>
        <p:spPr/>
        <p:txBody>
          <a:bodyPr/>
          <a:lstStyle/>
          <a:p>
            <a:pPr marL="0" marR="0" lvl="0" indent="0" algn="r" defTabSz="685165" rtl="0" eaLnBrk="1" fontAlgn="auto" latinLnBrk="0" hangingPunct="1">
              <a:lnSpc>
                <a:spcPct val="100000"/>
              </a:lnSpc>
              <a:spcBef>
                <a:spcPts val="0"/>
              </a:spcBef>
              <a:spcAft>
                <a:spcPts val="0"/>
              </a:spcAft>
              <a:buClrTx/>
              <a:buSzTx/>
              <a:buFontTx/>
              <a:buNone/>
              <a:defRPr/>
            </a:pPr>
            <a:fld id="{B82E237B-6F24-4E07-B6C8-C3C6082166BC}" type="slidenum">
              <a:rPr kumimoji="0" lang="zh-CN" altLang="en-US" sz="900" b="0" i="0" u="none" strike="noStrike" kern="1200" cap="none" spc="0" normalizeH="0" baseline="0" noProof="0">
                <a:ln>
                  <a:noFill/>
                </a:ln>
                <a:solidFill>
                  <a:schemeClr val="tx1">
                    <a:tint val="75000"/>
                  </a:schemeClr>
                </a:solidFill>
                <a:effectLst/>
                <a:uLnTx/>
                <a:uFillTx/>
                <a:latin typeface="华文细黑" panose="02010600040101010101" pitchFamily="2" charset="-122"/>
                <a:ea typeface="+mn-ea"/>
                <a:cs typeface="+mn-cs"/>
              </a:rPr>
            </a:fld>
            <a:endParaRPr kumimoji="0" lang="zh-CN" altLang="en-US" sz="900" b="0" i="0" u="none" strike="noStrike" kern="1200" cap="none" spc="0" normalizeH="0" baseline="0" noProof="0" dirty="0">
              <a:ln>
                <a:noFill/>
              </a:ln>
              <a:solidFill>
                <a:schemeClr val="tx1">
                  <a:tint val="75000"/>
                </a:schemeClr>
              </a:solidFill>
              <a:effectLst/>
              <a:uLnTx/>
              <a:uFillTx/>
              <a:latin typeface="华文细黑" panose="02010600040101010101" pitchFamily="2" charset="-122"/>
              <a:ea typeface="+mn-ea"/>
              <a:cs typeface="+mn-cs"/>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ea typeface="微软雅黑" panose="020B0503020204020204" pitchFamily="34" charset="-122"/>
              </a:defRPr>
            </a:lvl1pPr>
          </a:lstStyle>
          <a:p>
            <a:fld id="{530820CF-B880-4189-942D-D702A7CBA730}" type="datetimeFigureOut">
              <a:rPr lang="zh-CN" altLang="en-US" smtClean="0"/>
            </a:fld>
            <a:endParaRPr lang="zh-CN" altLang="en-US" dirty="0"/>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ea typeface="微软雅黑" panose="020B0503020204020204" pitchFamily="34" charset="-122"/>
              </a:defRPr>
            </a:lvl1pPr>
          </a:lstStyle>
          <a:p>
            <a:fld id="{0C913308-F349-4B6D-A68A-DD1791B4A57B}"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微软雅黑" panose="020B0503020204020204" pitchFamily="34"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jpe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37      (向天歌演示原创作品：www.TopPPT.cn)"/>
          <p:cNvSpPr/>
          <p:nvPr/>
        </p:nvSpPr>
        <p:spPr>
          <a:xfrm rot="19177476">
            <a:off x="8159149" y="312652"/>
            <a:ext cx="5683751" cy="5347153"/>
          </a:xfrm>
          <a:custGeom>
            <a:avLst/>
            <a:gdLst>
              <a:gd name="connsiteX0" fmla="*/ 699354 w 5683751"/>
              <a:gd name="connsiteY0" fmla="*/ 2660654 h 5347153"/>
              <a:gd name="connsiteX1" fmla="*/ 699354 w 5683751"/>
              <a:gd name="connsiteY1" fmla="*/ 4647799 h 5347153"/>
              <a:gd name="connsiteX2" fmla="*/ 2720656 w 5683751"/>
              <a:gd name="connsiteY2" fmla="*/ 4654875 h 5347153"/>
              <a:gd name="connsiteX3" fmla="*/ 2131993 w 5683751"/>
              <a:gd name="connsiteY3" fmla="*/ 5347153 h 5347153"/>
              <a:gd name="connsiteX4" fmla="*/ 0 w 5683751"/>
              <a:gd name="connsiteY4" fmla="*/ 5347153 h 5347153"/>
              <a:gd name="connsiteX5" fmla="*/ 0 w 5683751"/>
              <a:gd name="connsiteY5" fmla="*/ 2660489 h 5347153"/>
              <a:gd name="connsiteX6" fmla="*/ 2808800 w 5683751"/>
              <a:gd name="connsiteY6" fmla="*/ 0 h 5347153"/>
              <a:gd name="connsiteX7" fmla="*/ 2832652 w 5683751"/>
              <a:gd name="connsiteY7" fmla="*/ 699354 h 5347153"/>
              <a:gd name="connsiteX8" fmla="*/ 699354 w 5683751"/>
              <a:gd name="connsiteY8" fmla="*/ 699354 h 5347153"/>
              <a:gd name="connsiteX9" fmla="*/ 699354 w 5683751"/>
              <a:gd name="connsiteY9" fmla="*/ 2481295 h 5347153"/>
              <a:gd name="connsiteX10" fmla="*/ 0 w 5683751"/>
              <a:gd name="connsiteY10" fmla="*/ 2481130 h 5347153"/>
              <a:gd name="connsiteX11" fmla="*/ 0 w 5683751"/>
              <a:gd name="connsiteY11" fmla="*/ 0 h 5347153"/>
              <a:gd name="connsiteX12" fmla="*/ 4307551 w 5683751"/>
              <a:gd name="connsiteY12" fmla="*/ 0 h 5347153"/>
              <a:gd name="connsiteX13" fmla="*/ 5683751 w 5683751"/>
              <a:gd name="connsiteY13" fmla="*/ 1170220 h 5347153"/>
              <a:gd name="connsiteX14" fmla="*/ 5080222 w 5683751"/>
              <a:gd name="connsiteY14" fmla="*/ 1879981 h 5347153"/>
              <a:gd name="connsiteX15" fmla="*/ 5080546 w 5683751"/>
              <a:gd name="connsiteY15" fmla="*/ 1701265 h 5347153"/>
              <a:gd name="connsiteX16" fmla="*/ 5081521 w 5683751"/>
              <a:gd name="connsiteY16" fmla="*/ 699354 h 5347153"/>
              <a:gd name="connsiteX17" fmla="*/ 3041115 w 5683751"/>
              <a:gd name="connsiteY17" fmla="*/ 699354 h 5347153"/>
              <a:gd name="connsiteX18" fmla="*/ 3017264 w 5683751"/>
              <a:gd name="connsiteY18" fmla="*/ 0 h 534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3751" h="5347153">
                <a:moveTo>
                  <a:pt x="699354" y="2660654"/>
                </a:moveTo>
                <a:lnTo>
                  <a:pt x="699354" y="4647799"/>
                </a:lnTo>
                <a:lnTo>
                  <a:pt x="2720656" y="4654875"/>
                </a:lnTo>
                <a:lnTo>
                  <a:pt x="2131993" y="5347153"/>
                </a:lnTo>
                <a:lnTo>
                  <a:pt x="0" y="5347153"/>
                </a:lnTo>
                <a:lnTo>
                  <a:pt x="0" y="2660489"/>
                </a:lnTo>
                <a:close/>
                <a:moveTo>
                  <a:pt x="2808800" y="0"/>
                </a:moveTo>
                <a:lnTo>
                  <a:pt x="2832652" y="699354"/>
                </a:lnTo>
                <a:lnTo>
                  <a:pt x="699354" y="699354"/>
                </a:lnTo>
                <a:lnTo>
                  <a:pt x="699354" y="2481295"/>
                </a:lnTo>
                <a:lnTo>
                  <a:pt x="0" y="2481130"/>
                </a:lnTo>
                <a:lnTo>
                  <a:pt x="0" y="0"/>
                </a:lnTo>
                <a:close/>
                <a:moveTo>
                  <a:pt x="4307551" y="0"/>
                </a:moveTo>
                <a:lnTo>
                  <a:pt x="5683751" y="1170220"/>
                </a:lnTo>
                <a:lnTo>
                  <a:pt x="5080222" y="1879981"/>
                </a:lnTo>
                <a:lnTo>
                  <a:pt x="5080546" y="1701265"/>
                </a:lnTo>
                <a:cubicBezTo>
                  <a:pt x="5081157" y="1364859"/>
                  <a:pt x="5081625" y="1029670"/>
                  <a:pt x="5081521" y="699354"/>
                </a:cubicBezTo>
                <a:lnTo>
                  <a:pt x="3041115" y="699354"/>
                </a:lnTo>
                <a:lnTo>
                  <a:pt x="3017264" y="0"/>
                </a:lnTo>
                <a:close/>
              </a:path>
            </a:pathLst>
          </a:cu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ea typeface="微软雅黑" panose="020B0503020204020204" pitchFamily="34" charset="-122"/>
            </a:endParaRPr>
          </a:p>
        </p:txBody>
      </p:sp>
      <p:sp>
        <p:nvSpPr>
          <p:cNvPr id="39" name="Freeform 38      (向天歌演示原创作品：www.TopPPT.cn)"/>
          <p:cNvSpPr/>
          <p:nvPr/>
        </p:nvSpPr>
        <p:spPr>
          <a:xfrm rot="19177476">
            <a:off x="10459552" y="1317797"/>
            <a:ext cx="3464896" cy="4074783"/>
          </a:xfrm>
          <a:custGeom>
            <a:avLst/>
            <a:gdLst>
              <a:gd name="connsiteX0" fmla="*/ 699354 w 3464896"/>
              <a:gd name="connsiteY0" fmla="*/ 2076448 h 4074783"/>
              <a:gd name="connsiteX1" fmla="*/ 699354 w 3464896"/>
              <a:gd name="connsiteY1" fmla="*/ 3252330 h 4074783"/>
              <a:gd name="connsiteX2" fmla="*/ 0 w 3464896"/>
              <a:gd name="connsiteY2" fmla="*/ 4074783 h 4074783"/>
              <a:gd name="connsiteX3" fmla="*/ 0 w 3464896"/>
              <a:gd name="connsiteY3" fmla="*/ 2076283 h 4074783"/>
              <a:gd name="connsiteX4" fmla="*/ 1684570 w 3464896"/>
              <a:gd name="connsiteY4" fmla="*/ 0 h 4074783"/>
              <a:gd name="connsiteX5" fmla="*/ 1708421 w 3464896"/>
              <a:gd name="connsiteY5" fmla="*/ 699355 h 4074783"/>
              <a:gd name="connsiteX6" fmla="*/ 699354 w 3464896"/>
              <a:gd name="connsiteY6" fmla="*/ 699354 h 4074783"/>
              <a:gd name="connsiteX7" fmla="*/ 699354 w 3464896"/>
              <a:gd name="connsiteY7" fmla="*/ 1859921 h 4074783"/>
              <a:gd name="connsiteX8" fmla="*/ 0 w 3464896"/>
              <a:gd name="connsiteY8" fmla="*/ 1859755 h 4074783"/>
              <a:gd name="connsiteX9" fmla="*/ 0 w 3464896"/>
              <a:gd name="connsiteY9" fmla="*/ 0 h 4074783"/>
              <a:gd name="connsiteX10" fmla="*/ 3464896 w 3464896"/>
              <a:gd name="connsiteY10" fmla="*/ 1 h 4074783"/>
              <a:gd name="connsiteX11" fmla="*/ 2870217 w 3464896"/>
              <a:gd name="connsiteY11" fmla="*/ 699354 h 4074783"/>
              <a:gd name="connsiteX12" fmla="*/ 1916884 w 3464896"/>
              <a:gd name="connsiteY12" fmla="*/ 699354 h 4074783"/>
              <a:gd name="connsiteX13" fmla="*/ 1893033 w 3464896"/>
              <a:gd name="connsiteY13" fmla="*/ 1 h 40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4896" h="4074783">
                <a:moveTo>
                  <a:pt x="699354" y="2076448"/>
                </a:moveTo>
                <a:lnTo>
                  <a:pt x="699354" y="3252330"/>
                </a:lnTo>
                <a:lnTo>
                  <a:pt x="0" y="4074783"/>
                </a:lnTo>
                <a:lnTo>
                  <a:pt x="0" y="2076283"/>
                </a:lnTo>
                <a:close/>
                <a:moveTo>
                  <a:pt x="1684570" y="0"/>
                </a:moveTo>
                <a:lnTo>
                  <a:pt x="1708421" y="699355"/>
                </a:lnTo>
                <a:lnTo>
                  <a:pt x="699354" y="699354"/>
                </a:lnTo>
                <a:lnTo>
                  <a:pt x="699354" y="1859921"/>
                </a:lnTo>
                <a:lnTo>
                  <a:pt x="0" y="1859755"/>
                </a:lnTo>
                <a:lnTo>
                  <a:pt x="0" y="0"/>
                </a:lnTo>
                <a:close/>
                <a:moveTo>
                  <a:pt x="3464896" y="1"/>
                </a:moveTo>
                <a:lnTo>
                  <a:pt x="2870217" y="699354"/>
                </a:lnTo>
                <a:lnTo>
                  <a:pt x="1916884" y="699354"/>
                </a:lnTo>
                <a:lnTo>
                  <a:pt x="1893033" y="1"/>
                </a:lnTo>
                <a:close/>
              </a:path>
            </a:pathLst>
          </a:cu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ea typeface="微软雅黑" panose="020B0503020204020204" pitchFamily="34" charset="-122"/>
            </a:endParaRPr>
          </a:p>
        </p:txBody>
      </p:sp>
      <p:grpSp>
        <p:nvGrpSpPr>
          <p:cNvPr id="4" name="Group 3      (向天歌演示原创作品：www.TopPPT.cn)"/>
          <p:cNvGrpSpPr/>
          <p:nvPr/>
        </p:nvGrpSpPr>
        <p:grpSpPr>
          <a:xfrm>
            <a:off x="824230" y="3316605"/>
            <a:ext cx="1400175" cy="121285"/>
            <a:chOff x="1622500" y="4356850"/>
            <a:chExt cx="1748306" cy="121200"/>
          </a:xfrm>
        </p:grpSpPr>
        <p:cxnSp>
          <p:nvCxnSpPr>
            <p:cNvPr id="24" name="Straight Connector 23      (向天歌演示原创作品：www.TopPPT.cn)"/>
            <p:cNvCxnSpPr/>
            <p:nvPr/>
          </p:nvCxnSpPr>
          <p:spPr>
            <a:xfrm flipH="1">
              <a:off x="1622500" y="4420894"/>
              <a:ext cx="1656184" cy="0"/>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8" name="Oval 27      (向天歌演示原创作品：www.TopPPT.cn)"/>
            <p:cNvSpPr/>
            <p:nvPr/>
          </p:nvSpPr>
          <p:spPr>
            <a:xfrm>
              <a:off x="3249606" y="4356850"/>
              <a:ext cx="121200"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5" name="Group 4      (向天歌演示原创作品：www.TopPPT.cn)"/>
          <p:cNvGrpSpPr/>
          <p:nvPr/>
        </p:nvGrpSpPr>
        <p:grpSpPr>
          <a:xfrm>
            <a:off x="5952490" y="3323590"/>
            <a:ext cx="1620520" cy="121285"/>
            <a:chOff x="4050658" y="4356850"/>
            <a:chExt cx="1869506" cy="121200"/>
          </a:xfrm>
        </p:grpSpPr>
        <p:cxnSp>
          <p:nvCxnSpPr>
            <p:cNvPr id="25" name="Straight Connector 24      (向天歌演示原创作品：www.TopPPT.cn)"/>
            <p:cNvCxnSpPr/>
            <p:nvPr/>
          </p:nvCxnSpPr>
          <p:spPr>
            <a:xfrm flipV="1">
              <a:off x="4171858" y="4414006"/>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0" name="Oval 29      (向天歌演示原创作品：www.TopPPT.cn)"/>
            <p:cNvSpPr/>
            <p:nvPr/>
          </p:nvSpPr>
          <p:spPr>
            <a:xfrm>
              <a:off x="4050658" y="4356850"/>
              <a:ext cx="121200"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45" name="Rectangle 44      (向天歌演示原创作品：www.TopPPT.cn)"/>
          <p:cNvSpPr/>
          <p:nvPr/>
        </p:nvSpPr>
        <p:spPr>
          <a:xfrm>
            <a:off x="202930" y="213047"/>
            <a:ext cx="2549358" cy="467756"/>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10" name="Group 9      (向天歌演示原创作品：www.TopPPT.cn)"/>
          <p:cNvGrpSpPr/>
          <p:nvPr/>
        </p:nvGrpSpPr>
        <p:grpSpPr>
          <a:xfrm>
            <a:off x="2956903" y="4225101"/>
            <a:ext cx="418098" cy="402345"/>
            <a:chOff x="2670518" y="4898862"/>
            <a:chExt cx="418098" cy="402345"/>
          </a:xfrm>
        </p:grpSpPr>
        <p:sp>
          <p:nvSpPr>
            <p:cNvPr id="33" name="Rectangle 32      (向天歌演示原创作品：www.TopPPT.cn)"/>
            <p:cNvSpPr/>
            <p:nvPr/>
          </p:nvSpPr>
          <p:spPr>
            <a:xfrm flipV="1">
              <a:off x="2670518" y="4898862"/>
              <a:ext cx="418098" cy="4023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9" name="组合 8"/>
            <p:cNvGrpSpPr/>
            <p:nvPr/>
          </p:nvGrpSpPr>
          <p:grpSpPr>
            <a:xfrm>
              <a:off x="2801992" y="4974946"/>
              <a:ext cx="155149" cy="250176"/>
              <a:chOff x="6967538" y="6365875"/>
              <a:chExt cx="127000" cy="204787"/>
            </a:xfrm>
            <a:solidFill>
              <a:schemeClr val="bg1"/>
            </a:solidFill>
          </p:grpSpPr>
          <p:sp>
            <p:nvSpPr>
              <p:cNvPr id="31" name="Freeform 626      (向天歌演示原创作品：www.TopPPT.cn)"/>
              <p:cNvSpPr/>
              <p:nvPr/>
            </p:nvSpPr>
            <p:spPr bwMode="auto">
              <a:xfrm>
                <a:off x="6967538" y="6423025"/>
                <a:ext cx="127000" cy="147637"/>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627      (向天歌演示原创作品：www.TopPPT.cn)"/>
              <p:cNvSpPr/>
              <p:nvPr/>
            </p:nvSpPr>
            <p:spPr bwMode="auto">
              <a:xfrm>
                <a:off x="7000875" y="6365875"/>
                <a:ext cx="61912" cy="134937"/>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2" name="Group 11      (向天歌演示原创作品：www.TopPPT.cn)"/>
          <p:cNvGrpSpPr/>
          <p:nvPr/>
        </p:nvGrpSpPr>
        <p:grpSpPr>
          <a:xfrm>
            <a:off x="3466465" y="4225290"/>
            <a:ext cx="2144395" cy="402590"/>
            <a:chOff x="3087555" y="4898862"/>
            <a:chExt cx="1778000" cy="402345"/>
          </a:xfrm>
        </p:grpSpPr>
        <p:sp>
          <p:nvSpPr>
            <p:cNvPr id="34" name="Rectangle 33      (向天歌演示原创作品：www.TopPPT.cn)"/>
            <p:cNvSpPr/>
            <p:nvPr/>
          </p:nvSpPr>
          <p:spPr>
            <a:xfrm flipV="1">
              <a:off x="3147050" y="4898862"/>
              <a:ext cx="1620152" cy="4023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6" name="TextBox 35      (向天歌演示原创作品：www.TopPPT.cn)"/>
            <p:cNvSpPr txBox="1"/>
            <p:nvPr/>
          </p:nvSpPr>
          <p:spPr>
            <a:xfrm>
              <a:off x="3087555" y="4947111"/>
              <a:ext cx="1778000" cy="306518"/>
            </a:xfrm>
            <a:prstGeom prst="rect">
              <a:avLst/>
            </a:prstGeom>
            <a:noFill/>
          </p:spPr>
          <p:txBody>
            <a:bodyPr wrap="square" rtlCol="0">
              <a:spAutoFit/>
            </a:bodyPr>
            <a:lstStyle/>
            <a:p>
              <a:r>
                <a:rPr lang="zh-CN" altLang="en-US" sz="1400" b="1" dirty="0" smtClean="0">
                  <a:solidFill>
                    <a:schemeClr val="bg1"/>
                  </a:solidFill>
                  <a:latin typeface="微软雅黑" panose="020B0503020204020204" pitchFamily="34" charset="-122"/>
                  <a:ea typeface="微软雅黑" panose="020B0503020204020204" pitchFamily="34" charset="-122"/>
                  <a:cs typeface="文鼎霹靂體" panose="02010609010101010101" pitchFamily="49" charset="-120"/>
                </a:rPr>
                <a:t>Dreamweaver-based</a:t>
              </a:r>
              <a:endParaRPr lang="zh-CN" altLang="en-US" sz="1400" b="1" dirty="0">
                <a:solidFill>
                  <a:schemeClr val="bg1"/>
                </a:solidFill>
                <a:latin typeface="微软雅黑" panose="020B0503020204020204" pitchFamily="34" charset="-122"/>
                <a:ea typeface="微软雅黑" panose="020B0503020204020204" pitchFamily="34" charset="-122"/>
                <a:cs typeface="文鼎霹靂體" panose="02010609010101010101" pitchFamily="49" charset="-120"/>
              </a:endParaRPr>
            </a:p>
          </p:txBody>
        </p:sp>
      </p:grpSp>
      <p:sp>
        <p:nvSpPr>
          <p:cNvPr id="6" name="文本框 5"/>
          <p:cNvSpPr txBox="1"/>
          <p:nvPr/>
        </p:nvSpPr>
        <p:spPr>
          <a:xfrm>
            <a:off x="2126615" y="3173095"/>
            <a:ext cx="3825875" cy="398780"/>
          </a:xfrm>
          <a:prstGeom prst="rect">
            <a:avLst/>
          </a:prstGeom>
          <a:noFill/>
        </p:spPr>
        <p:txBody>
          <a:bodyPr wrap="square">
            <a:spAutoFit/>
          </a:bodyPr>
          <a:lstStyle/>
          <a:p>
            <a:pPr marR="0" algn="ctr" defTabSz="685165" eaLnBrk="1" fontAlgn="auto" hangingPunct="1">
              <a:spcBef>
                <a:spcPts val="0"/>
              </a:spcBef>
              <a:spcAft>
                <a:spcPts val="0"/>
              </a:spcAft>
              <a:buClrTx/>
              <a:buSzTx/>
              <a:buFontTx/>
              <a:buNone/>
              <a:defRPr/>
            </a:pPr>
            <a:r>
              <a:rPr kumimoji="0" lang="zh-CN" altLang="en-US" sz="2000" kern="1200" cap="none" spc="0" normalizeH="0" baseline="0" noProof="0" dirty="0">
                <a:solidFill>
                  <a:srgbClr val="2B2E3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第一部分</a:t>
            </a:r>
            <a:r>
              <a:rPr kumimoji="0" sz="2000" kern="1200" cap="none" spc="0" normalizeH="0" baseline="0" noProof="0" dirty="0">
                <a:solidFill>
                  <a:srgbClr val="2B2E3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 Dreamweaver 的认知</a:t>
            </a:r>
            <a:endParaRPr kumimoji="0" sz="2000" kern="1200" cap="none" spc="0" normalizeH="0" baseline="0" noProof="0" dirty="0">
              <a:solidFill>
                <a:srgbClr val="2B2E3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文本框 10"/>
          <p:cNvSpPr txBox="1">
            <a:spLocks noChangeArrowheads="1"/>
          </p:cNvSpPr>
          <p:nvPr/>
        </p:nvSpPr>
        <p:spPr bwMode="auto">
          <a:xfrm>
            <a:off x="1392555" y="1755140"/>
            <a:ext cx="562483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marL="0" marR="0" lvl="0" indent="0" algn="l" defTabSz="685165"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smtClean="0">
                <a:ln>
                  <a:noFill/>
                </a:ln>
                <a:solidFill>
                  <a:srgbClr val="2B2E30"/>
                </a:solidFill>
                <a:effectLst>
                  <a:outerShdw blurRad="38100" dist="38100" dir="2700000" algn="tl">
                    <a:srgbClr val="000000">
                      <a:alpha val="43137"/>
                    </a:srgbClr>
                  </a:outerShdw>
                </a:effectLst>
                <a:uLnTx/>
                <a:uFillTx/>
                <a:latin typeface="微软雅黑" panose="020B0503020204020204" pitchFamily="34" charset="-122"/>
                <a:cs typeface="+mn-cs"/>
              </a:rPr>
              <a:t>《</a:t>
            </a:r>
            <a:r>
              <a:rPr kumimoji="0" sz="3200" b="1" i="0" u="none" strike="noStrike" kern="1200" cap="none" spc="0" normalizeH="0" baseline="0" noProof="0" dirty="0" smtClean="0">
                <a:ln>
                  <a:noFill/>
                </a:ln>
                <a:solidFill>
                  <a:srgbClr val="2B2E30"/>
                </a:solidFill>
                <a:effectLst>
                  <a:outerShdw blurRad="38100" dist="38100" dir="2700000" algn="tl">
                    <a:srgbClr val="000000">
                      <a:alpha val="43137"/>
                    </a:srgbClr>
                  </a:outerShdw>
                </a:effectLst>
                <a:uLnTx/>
                <a:uFillTx/>
                <a:latin typeface="微软雅黑" panose="020B0503020204020204" pitchFamily="34" charset="-122"/>
                <a:cs typeface="+mn-cs"/>
              </a:rPr>
              <a:t>美工-基础设计技能</a:t>
            </a:r>
            <a:r>
              <a:rPr kumimoji="0" lang="zh-CN" altLang="en-US" sz="3200" b="1" i="0" u="none" strike="noStrike" kern="1200" cap="none" spc="0" normalizeH="0" baseline="0" noProof="0" dirty="0" smtClean="0">
                <a:ln>
                  <a:noFill/>
                </a:ln>
                <a:solidFill>
                  <a:srgbClr val="2B2E30"/>
                </a:solidFill>
                <a:effectLst>
                  <a:outerShdw blurRad="38100" dist="38100" dir="2700000" algn="tl">
                    <a:srgbClr val="000000">
                      <a:alpha val="43137"/>
                    </a:srgbClr>
                  </a:outerShdw>
                </a:effectLst>
                <a:uLnTx/>
                <a:uFillTx/>
                <a:latin typeface="微软雅黑" panose="020B0503020204020204" pitchFamily="34" charset="-122"/>
                <a:cs typeface="+mn-cs"/>
              </a:rPr>
              <a:t>》</a:t>
            </a:r>
            <a:endParaRPr kumimoji="0" lang="zh-CN" altLang="en-US" sz="3200" b="1" i="0" u="none" strike="noStrike" kern="1200" cap="none" spc="0" normalizeH="0" baseline="0" noProof="0" dirty="0" smtClean="0">
              <a:ln>
                <a:noFill/>
              </a:ln>
              <a:solidFill>
                <a:srgbClr val="2B2E30"/>
              </a:solidFill>
              <a:effectLst>
                <a:outerShdw blurRad="38100" dist="38100" dir="2700000" algn="tl">
                  <a:srgbClr val="000000">
                    <a:alpha val="43137"/>
                  </a:srgbClr>
                </a:outerShdw>
              </a:effectLst>
              <a:uLnTx/>
              <a:uFillTx/>
              <a:latin typeface="微软雅黑" panose="020B0503020204020204" pitchFamily="34" charset="-122"/>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p:tgtEl>
                                          <p:spTgt spid="45"/>
                                        </p:tgtEl>
                                        <p:attrNameLst>
                                          <p:attrName>ppt_x</p:attrName>
                                        </p:attrNameLst>
                                      </p:cBhvr>
                                      <p:tavLst>
                                        <p:tav tm="0">
                                          <p:val>
                                            <p:strVal val="#ppt_x-#ppt_w*1.125000"/>
                                          </p:val>
                                        </p:tav>
                                        <p:tav tm="100000">
                                          <p:val>
                                            <p:strVal val="#ppt_x"/>
                                          </p:val>
                                        </p:tav>
                                      </p:tavLst>
                                    </p:anim>
                                    <p:animEffect transition="in" filter="wipe(right)">
                                      <p:cBhvr>
                                        <p:cTn id="8" dur="500"/>
                                        <p:tgtEl>
                                          <p:spTgt spid="45"/>
                                        </p:tgtEl>
                                      </p:cBhvr>
                                    </p:animEffect>
                                  </p:childTnLst>
                                </p:cTn>
                              </p:par>
                              <p:par>
                                <p:cTn id="9" presetID="12" presetClass="entr" presetSubtype="2"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p:tgtEl>
                                          <p:spTgt spid="38"/>
                                        </p:tgtEl>
                                        <p:attrNameLst>
                                          <p:attrName>ppt_x</p:attrName>
                                        </p:attrNameLst>
                                      </p:cBhvr>
                                      <p:tavLst>
                                        <p:tav tm="0">
                                          <p:val>
                                            <p:strVal val="#ppt_x+#ppt_w*1.125000"/>
                                          </p:val>
                                        </p:tav>
                                        <p:tav tm="100000">
                                          <p:val>
                                            <p:strVal val="#ppt_x"/>
                                          </p:val>
                                        </p:tav>
                                      </p:tavLst>
                                    </p:anim>
                                    <p:animEffect transition="in" filter="wipe(left)">
                                      <p:cBhvr>
                                        <p:cTn id="12" dur="500"/>
                                        <p:tgtEl>
                                          <p:spTgt spid="38"/>
                                        </p:tgtEl>
                                      </p:cBhvr>
                                    </p:animEffect>
                                  </p:childTnLst>
                                </p:cTn>
                              </p:par>
                              <p:par>
                                <p:cTn id="13" presetID="12" presetClass="entr" presetSubtype="2"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p:tgtEl>
                                          <p:spTgt spid="39"/>
                                        </p:tgtEl>
                                        <p:attrNameLst>
                                          <p:attrName>ppt_x</p:attrName>
                                        </p:attrNameLst>
                                      </p:cBhvr>
                                      <p:tavLst>
                                        <p:tav tm="0">
                                          <p:val>
                                            <p:strVal val="#ppt_x+#ppt_w*1.125000"/>
                                          </p:val>
                                        </p:tav>
                                        <p:tav tm="100000">
                                          <p:val>
                                            <p:strVal val="#ppt_x"/>
                                          </p:val>
                                        </p:tav>
                                      </p:tavLst>
                                    </p:anim>
                                    <p:animEffect transition="in" filter="wipe(left)">
                                      <p:cBhvr>
                                        <p:cTn id="16" dur="500"/>
                                        <p:tgtEl>
                                          <p:spTgt spid="39"/>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600"/>
                                        <p:tgtEl>
                                          <p:spTgt spid="6"/>
                                        </p:tgtEl>
                                      </p:cBhvr>
                                    </p:animEffect>
                                  </p:childTnLst>
                                </p:cTn>
                              </p:par>
                              <p:par>
                                <p:cTn id="21" presetID="35" presetClass="path" presetSubtype="0" decel="100000" fill="hold" grpId="1" nodeType="withEffect">
                                  <p:stCondLst>
                                    <p:cond delay="0"/>
                                  </p:stCondLst>
                                  <p:childTnLst>
                                    <p:animMotion origin="layout" path="M -0.05552 0.00023 L -3.51034E-6 0.00023 " pathEditMode="relative" rAng="0" ptsTypes="AA">
                                      <p:cBhvr>
                                        <p:cTn id="22" dur="800" fill="hold"/>
                                        <p:tgtEl>
                                          <p:spTgt spid="6"/>
                                        </p:tgtEl>
                                        <p:attrNameLst>
                                          <p:attrName>ppt_x</p:attrName>
                                          <p:attrName>ppt_y</p:attrName>
                                        </p:attrNameLst>
                                      </p:cBhvr>
                                      <p:rCtr x="2800" y="0"/>
                                    </p:animMotion>
                                  </p:childTnLst>
                                </p:cTn>
                              </p:par>
                              <p:par>
                                <p:cTn id="23" presetID="56" presetClass="entr" presetSubtype="0" fill="hold" grpId="0" nodeType="withEffect">
                                  <p:stCondLst>
                                    <p:cond delay="0"/>
                                  </p:stCondLst>
                                  <p:iterate type="lt">
                                    <p:tmPct val="15000"/>
                                  </p:iterate>
                                  <p:childTnLst>
                                    <p:set>
                                      <p:cBhvr>
                                        <p:cTn id="24" dur="1" fill="hold">
                                          <p:stCondLst>
                                            <p:cond delay="0"/>
                                          </p:stCondLst>
                                        </p:cTn>
                                        <p:tgtEl>
                                          <p:spTgt spid="11"/>
                                        </p:tgtEl>
                                        <p:attrNameLst>
                                          <p:attrName>style.visibility</p:attrName>
                                        </p:attrNameLst>
                                      </p:cBhvr>
                                      <p:to>
                                        <p:strVal val="visible"/>
                                      </p:to>
                                    </p:set>
                                    <p:anim by="(-#ppt_w*2)" calcmode="lin" valueType="num">
                                      <p:cBhvr rctx="PPT">
                                        <p:cTn id="25" dur="500" autoRev="1" fill="hold">
                                          <p:stCondLst>
                                            <p:cond delay="0"/>
                                          </p:stCondLst>
                                        </p:cTn>
                                        <p:tgtEl>
                                          <p:spTgt spid="11"/>
                                        </p:tgtEl>
                                        <p:attrNameLst>
                                          <p:attrName>ppt_w</p:attrName>
                                        </p:attrNameLst>
                                      </p:cBhvr>
                                    </p:anim>
                                    <p:anim by="(#ppt_w*0.50)" calcmode="lin" valueType="num">
                                      <p:cBhvr>
                                        <p:cTn id="26" dur="500" decel="50000" autoRev="1" fill="hold">
                                          <p:stCondLst>
                                            <p:cond delay="0"/>
                                          </p:stCondLst>
                                        </p:cTn>
                                        <p:tgtEl>
                                          <p:spTgt spid="11"/>
                                        </p:tgtEl>
                                        <p:attrNameLst>
                                          <p:attrName>ppt_x</p:attrName>
                                        </p:attrNameLst>
                                      </p:cBhvr>
                                    </p:anim>
                                    <p:anim from="(-#ppt_h/2)" to="(#ppt_y)" calcmode="lin" valueType="num">
                                      <p:cBhvr>
                                        <p:cTn id="27" dur="1000" fill="hold">
                                          <p:stCondLst>
                                            <p:cond delay="0"/>
                                          </p:stCondLst>
                                        </p:cTn>
                                        <p:tgtEl>
                                          <p:spTgt spid="11"/>
                                        </p:tgtEl>
                                        <p:attrNameLst>
                                          <p:attrName>ppt_y</p:attrName>
                                        </p:attrNameLst>
                                      </p:cBhvr>
                                    </p:anim>
                                    <p:animRot by="21600000">
                                      <p:cBhvr>
                                        <p:cTn id="28" dur="1000" fill="hold">
                                          <p:stCondLst>
                                            <p:cond delay="0"/>
                                          </p:stCondLst>
                                        </p:cTn>
                                        <p:tgtEl>
                                          <p:spTgt spid="11"/>
                                        </p:tgtEl>
                                        <p:attrNameLst>
                                          <p:attrName>r</p:attrName>
                                        </p:attrNameLst>
                                      </p:cBhvr>
                                    </p:animRo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childTnLst>
                                </p:cTn>
                              </p:par>
                              <p:par>
                                <p:cTn id="38" presetID="0" presetClass="path" presetSubtype="0" accel="50000" decel="50000" fill="hold" nodeType="withEffect">
                                  <p:stCondLst>
                                    <p:cond delay="0"/>
                                  </p:stCondLst>
                                  <p:childTnLst>
                                    <p:animMotion origin="layout" path="M -0.035469 0.000000 L 0.000000 0.000000 " pathEditMode="relative" ptsTypes="">
                                      <p:cBhvr>
                                        <p:cTn id="39" dur="2000" fill="hold"/>
                                        <p:tgtEl>
                                          <p:spTgt spid="1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5" grpId="0" animBg="1"/>
      <p:bldP spid="6" grpId="0"/>
      <p:bldP spid="6" grpId="1"/>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91040" y="1560315"/>
            <a:ext cx="9429749" cy="4643967"/>
            <a:chOff x="1358950" y="1173758"/>
            <a:chExt cx="7072312" cy="3482975"/>
          </a:xfrm>
        </p:grpSpPr>
        <p:sp>
          <p:nvSpPr>
            <p:cNvPr id="3" name="Freeform 5"/>
            <p:cNvSpPr/>
            <p:nvPr/>
          </p:nvSpPr>
          <p:spPr bwMode="auto">
            <a:xfrm>
              <a:off x="1358950" y="1173758"/>
              <a:ext cx="7072312" cy="3482975"/>
            </a:xfrm>
            <a:custGeom>
              <a:avLst/>
              <a:gdLst>
                <a:gd name="T0" fmla="*/ 97 w 9549"/>
                <a:gd name="T1" fmla="*/ 0 h 4700"/>
                <a:gd name="T2" fmla="*/ 9452 w 9549"/>
                <a:gd name="T3" fmla="*/ 0 h 4700"/>
                <a:gd name="T4" fmla="*/ 9549 w 9549"/>
                <a:gd name="T5" fmla="*/ 97 h 4700"/>
                <a:gd name="T6" fmla="*/ 9549 w 9549"/>
                <a:gd name="T7" fmla="*/ 4603 h 4700"/>
                <a:gd name="T8" fmla="*/ 9452 w 9549"/>
                <a:gd name="T9" fmla="*/ 4700 h 4700"/>
                <a:gd name="T10" fmla="*/ 97 w 9549"/>
                <a:gd name="T11" fmla="*/ 4700 h 4700"/>
                <a:gd name="T12" fmla="*/ 0 w 9549"/>
                <a:gd name="T13" fmla="*/ 4603 h 4700"/>
                <a:gd name="T14" fmla="*/ 0 w 9549"/>
                <a:gd name="T15" fmla="*/ 97 h 4700"/>
                <a:gd name="T16" fmla="*/ 97 w 9549"/>
                <a:gd name="T17" fmla="*/ 0 h 4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49" h="4700">
                  <a:moveTo>
                    <a:pt x="97" y="0"/>
                  </a:moveTo>
                  <a:lnTo>
                    <a:pt x="9452" y="0"/>
                  </a:lnTo>
                  <a:cubicBezTo>
                    <a:pt x="9505" y="0"/>
                    <a:pt x="9549" y="43"/>
                    <a:pt x="9549" y="97"/>
                  </a:cubicBezTo>
                  <a:lnTo>
                    <a:pt x="9549" y="4603"/>
                  </a:lnTo>
                  <a:cubicBezTo>
                    <a:pt x="9549" y="4656"/>
                    <a:pt x="9505" y="4700"/>
                    <a:pt x="9452" y="4700"/>
                  </a:cubicBezTo>
                  <a:lnTo>
                    <a:pt x="97" y="4700"/>
                  </a:lnTo>
                  <a:cubicBezTo>
                    <a:pt x="44" y="4700"/>
                    <a:pt x="0" y="4656"/>
                    <a:pt x="0" y="4603"/>
                  </a:cubicBezTo>
                  <a:lnTo>
                    <a:pt x="0" y="97"/>
                  </a:lnTo>
                  <a:cubicBezTo>
                    <a:pt x="0" y="43"/>
                    <a:pt x="44" y="0"/>
                    <a:pt x="97" y="0"/>
                  </a:cubicBezTo>
                  <a:close/>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Freeform 8"/>
            <p:cNvSpPr/>
            <p:nvPr/>
          </p:nvSpPr>
          <p:spPr bwMode="auto">
            <a:xfrm>
              <a:off x="7851825" y="4077295"/>
              <a:ext cx="579437" cy="579438"/>
            </a:xfrm>
            <a:custGeom>
              <a:avLst/>
              <a:gdLst>
                <a:gd name="T0" fmla="*/ 782 w 782"/>
                <a:gd name="T1" fmla="*/ 0 h 782"/>
                <a:gd name="T2" fmla="*/ 782 w 782"/>
                <a:gd name="T3" fmla="*/ 685 h 782"/>
                <a:gd name="T4" fmla="*/ 685 w 782"/>
                <a:gd name="T5" fmla="*/ 782 h 782"/>
                <a:gd name="T6" fmla="*/ 0 w 782"/>
                <a:gd name="T7" fmla="*/ 782 h 782"/>
                <a:gd name="T8" fmla="*/ 782 w 782"/>
                <a:gd name="T9" fmla="*/ 0 h 782"/>
              </a:gdLst>
              <a:ahLst/>
              <a:cxnLst>
                <a:cxn ang="0">
                  <a:pos x="T0" y="T1"/>
                </a:cxn>
                <a:cxn ang="0">
                  <a:pos x="T2" y="T3"/>
                </a:cxn>
                <a:cxn ang="0">
                  <a:pos x="T4" y="T5"/>
                </a:cxn>
                <a:cxn ang="0">
                  <a:pos x="T6" y="T7"/>
                </a:cxn>
                <a:cxn ang="0">
                  <a:pos x="T8" y="T9"/>
                </a:cxn>
              </a:cxnLst>
              <a:rect l="0" t="0" r="r" b="b"/>
              <a:pathLst>
                <a:path w="782" h="782">
                  <a:moveTo>
                    <a:pt x="782" y="0"/>
                  </a:moveTo>
                  <a:lnTo>
                    <a:pt x="782" y="685"/>
                  </a:lnTo>
                  <a:cubicBezTo>
                    <a:pt x="782" y="738"/>
                    <a:pt x="738" y="782"/>
                    <a:pt x="685" y="782"/>
                  </a:cubicBezTo>
                  <a:lnTo>
                    <a:pt x="0" y="782"/>
                  </a:lnTo>
                  <a:lnTo>
                    <a:pt x="782" y="0"/>
                  </a:lnTo>
                  <a:close/>
                </a:path>
              </a:pathLst>
            </a:custGeom>
            <a:solidFill>
              <a:srgbClr val="21A3D0"/>
            </a:solidFill>
            <a:ln>
              <a:noFill/>
            </a:ln>
          </p:spPr>
          <p:txBody>
            <a:bodyPr vert="horz" wrap="square" lIns="121920" tIns="60960" rIns="121920" bIns="60960" numCol="1" anchor="t" anchorCtr="0" compatLnSpc="1"/>
            <a:lstStyle/>
            <a:p>
              <a:endParaRPr lang="zh-CN" altLang="en-US" sz="2400">
                <a:solidFill>
                  <a:srgbClr val="FEAE01"/>
                </a:solidFill>
                <a:latin typeface="微软雅黑" panose="020B0503020204020204" pitchFamily="34" charset="-122"/>
                <a:ea typeface="微软雅黑" panose="020B0503020204020204" pitchFamily="34" charset="-122"/>
              </a:endParaRPr>
            </a:p>
          </p:txBody>
        </p:sp>
      </p:grpSp>
      <p:sp>
        <p:nvSpPr>
          <p:cNvPr id="5" name="Freeform 6"/>
          <p:cNvSpPr/>
          <p:nvPr/>
        </p:nvSpPr>
        <p:spPr bwMode="auto">
          <a:xfrm>
            <a:off x="1359806" y="1291498"/>
            <a:ext cx="3230033" cy="258233"/>
          </a:xfrm>
          <a:custGeom>
            <a:avLst/>
            <a:gdLst>
              <a:gd name="T0" fmla="*/ 249 w 3270"/>
              <a:gd name="T1" fmla="*/ 261 h 261"/>
              <a:gd name="T2" fmla="*/ 3270 w 3270"/>
              <a:gd name="T3" fmla="*/ 261 h 261"/>
              <a:gd name="T4" fmla="*/ 3022 w 3270"/>
              <a:gd name="T5" fmla="*/ 0 h 261"/>
              <a:gd name="T6" fmla="*/ 0 w 3270"/>
              <a:gd name="T7" fmla="*/ 0 h 261"/>
              <a:gd name="T8" fmla="*/ 249 w 3270"/>
              <a:gd name="T9" fmla="*/ 261 h 261"/>
            </a:gdLst>
            <a:ahLst/>
            <a:cxnLst>
              <a:cxn ang="0">
                <a:pos x="T0" y="T1"/>
              </a:cxn>
              <a:cxn ang="0">
                <a:pos x="T2" y="T3"/>
              </a:cxn>
              <a:cxn ang="0">
                <a:pos x="T4" y="T5"/>
              </a:cxn>
              <a:cxn ang="0">
                <a:pos x="T6" y="T7"/>
              </a:cxn>
              <a:cxn ang="0">
                <a:pos x="T8" y="T9"/>
              </a:cxn>
            </a:cxnLst>
            <a:rect l="0" t="0" r="r" b="b"/>
            <a:pathLst>
              <a:path w="3270" h="261">
                <a:moveTo>
                  <a:pt x="249" y="261"/>
                </a:moveTo>
                <a:lnTo>
                  <a:pt x="3270" y="261"/>
                </a:lnTo>
                <a:lnTo>
                  <a:pt x="3022" y="0"/>
                </a:lnTo>
                <a:lnTo>
                  <a:pt x="0" y="0"/>
                </a:lnTo>
                <a:lnTo>
                  <a:pt x="249" y="261"/>
                </a:lnTo>
                <a:close/>
              </a:path>
            </a:pathLst>
          </a:custGeom>
          <a:solidFill>
            <a:srgbClr val="1E62D2"/>
          </a:solidFill>
          <a:ln>
            <a:noFill/>
          </a:ln>
        </p:spPr>
        <p:txBody>
          <a:bodyPr vert="horz" wrap="square" lIns="121920" tIns="60960" rIns="121920" bIns="60960" numCol="1" anchor="t" anchorCtr="0" compatLnSpc="1"/>
          <a:lstStyle/>
          <a:p>
            <a:endParaRPr lang="zh-CN" altLang="en-US" sz="2400">
              <a:solidFill>
                <a:srgbClr val="FEAE01"/>
              </a:solidFill>
              <a:latin typeface="微软雅黑" panose="020B0503020204020204" pitchFamily="34" charset="-122"/>
              <a:ea typeface="微软雅黑" panose="020B0503020204020204" pitchFamily="34" charset="-122"/>
            </a:endParaRPr>
          </a:p>
        </p:txBody>
      </p:sp>
      <p:sp>
        <p:nvSpPr>
          <p:cNvPr id="6" name="Freeform 7"/>
          <p:cNvSpPr/>
          <p:nvPr/>
        </p:nvSpPr>
        <p:spPr bwMode="auto">
          <a:xfrm>
            <a:off x="1359806" y="1291498"/>
            <a:ext cx="2984500" cy="2072217"/>
          </a:xfrm>
          <a:custGeom>
            <a:avLst/>
            <a:gdLst>
              <a:gd name="T0" fmla="*/ 3022 w 3022"/>
              <a:gd name="T1" fmla="*/ 0 h 2098"/>
              <a:gd name="T2" fmla="*/ 0 w 3022"/>
              <a:gd name="T3" fmla="*/ 0 h 2098"/>
              <a:gd name="T4" fmla="*/ 0 w 3022"/>
              <a:gd name="T5" fmla="*/ 2098 h 2098"/>
              <a:gd name="T6" fmla="*/ 2165 w 3022"/>
              <a:gd name="T7" fmla="*/ 2098 h 2098"/>
              <a:gd name="T8" fmla="*/ 3022 w 3022"/>
              <a:gd name="T9" fmla="*/ 0 h 2098"/>
            </a:gdLst>
            <a:ahLst/>
            <a:cxnLst>
              <a:cxn ang="0">
                <a:pos x="T0" y="T1"/>
              </a:cxn>
              <a:cxn ang="0">
                <a:pos x="T2" y="T3"/>
              </a:cxn>
              <a:cxn ang="0">
                <a:pos x="T4" y="T5"/>
              </a:cxn>
              <a:cxn ang="0">
                <a:pos x="T6" y="T7"/>
              </a:cxn>
              <a:cxn ang="0">
                <a:pos x="T8" y="T9"/>
              </a:cxn>
            </a:cxnLst>
            <a:rect l="0" t="0" r="r" b="b"/>
            <a:pathLst>
              <a:path w="3022" h="2098">
                <a:moveTo>
                  <a:pt x="3022" y="0"/>
                </a:moveTo>
                <a:lnTo>
                  <a:pt x="0" y="0"/>
                </a:lnTo>
                <a:lnTo>
                  <a:pt x="0" y="2098"/>
                </a:lnTo>
                <a:lnTo>
                  <a:pt x="2165" y="2098"/>
                </a:lnTo>
                <a:lnTo>
                  <a:pt x="3022" y="0"/>
                </a:lnTo>
                <a:close/>
              </a:path>
            </a:pathLst>
          </a:custGeom>
          <a:solidFill>
            <a:srgbClr val="21A3D0"/>
          </a:solidFill>
          <a:ln>
            <a:noFill/>
          </a:ln>
        </p:spPr>
        <p:txBody>
          <a:bodyPr vert="horz" wrap="square" lIns="121920" tIns="60960" rIns="121920" bIns="60960" numCol="1" anchor="t" anchorCtr="0" compatLnSpc="1"/>
          <a:lstStyle/>
          <a:p>
            <a:endParaRPr lang="zh-CN" altLang="en-US" sz="2400">
              <a:solidFill>
                <a:srgbClr val="FEAE01"/>
              </a:solidFill>
              <a:latin typeface="微软雅黑" panose="020B0503020204020204" pitchFamily="34" charset="-122"/>
              <a:ea typeface="微软雅黑" panose="020B0503020204020204" pitchFamily="34" charset="-122"/>
            </a:endParaRPr>
          </a:p>
        </p:txBody>
      </p:sp>
      <p:sp>
        <p:nvSpPr>
          <p:cNvPr id="7" name="Freeform 9"/>
          <p:cNvSpPr>
            <a:spLocks noEditPoints="1"/>
          </p:cNvSpPr>
          <p:nvPr/>
        </p:nvSpPr>
        <p:spPr bwMode="auto">
          <a:xfrm>
            <a:off x="10550373" y="5865615"/>
            <a:ext cx="264583" cy="264584"/>
          </a:xfrm>
          <a:custGeom>
            <a:avLst/>
            <a:gdLst>
              <a:gd name="T0" fmla="*/ 146 w 268"/>
              <a:gd name="T1" fmla="*/ 226 h 268"/>
              <a:gd name="T2" fmla="*/ 125 w 268"/>
              <a:gd name="T3" fmla="*/ 209 h 268"/>
              <a:gd name="T4" fmla="*/ 177 w 268"/>
              <a:gd name="T5" fmla="*/ 148 h 268"/>
              <a:gd name="T6" fmla="*/ 43 w 268"/>
              <a:gd name="T7" fmla="*/ 148 h 268"/>
              <a:gd name="T8" fmla="*/ 43 w 268"/>
              <a:gd name="T9" fmla="*/ 120 h 268"/>
              <a:gd name="T10" fmla="*/ 177 w 268"/>
              <a:gd name="T11" fmla="*/ 120 h 268"/>
              <a:gd name="T12" fmla="*/ 125 w 268"/>
              <a:gd name="T13" fmla="*/ 60 h 268"/>
              <a:gd name="T14" fmla="*/ 146 w 268"/>
              <a:gd name="T15" fmla="*/ 42 h 268"/>
              <a:gd name="T16" fmla="*/ 224 w 268"/>
              <a:gd name="T17" fmla="*/ 134 h 268"/>
              <a:gd name="T18" fmla="*/ 146 w 268"/>
              <a:gd name="T19" fmla="*/ 226 h 268"/>
              <a:gd name="T20" fmla="*/ 134 w 268"/>
              <a:gd name="T21" fmla="*/ 0 h 268"/>
              <a:gd name="T22" fmla="*/ 268 w 268"/>
              <a:gd name="T23" fmla="*/ 134 h 268"/>
              <a:gd name="T24" fmla="*/ 134 w 268"/>
              <a:gd name="T25" fmla="*/ 268 h 268"/>
              <a:gd name="T26" fmla="*/ 0 w 268"/>
              <a:gd name="T27" fmla="*/ 134 h 268"/>
              <a:gd name="T28" fmla="*/ 134 w 268"/>
              <a:gd name="T29" fmla="*/ 0 h 268"/>
              <a:gd name="T30" fmla="*/ 134 w 268"/>
              <a:gd name="T31" fmla="*/ 17 h 268"/>
              <a:gd name="T32" fmla="*/ 250 w 268"/>
              <a:gd name="T33" fmla="*/ 134 h 268"/>
              <a:gd name="T34" fmla="*/ 134 w 268"/>
              <a:gd name="T35" fmla="*/ 251 h 268"/>
              <a:gd name="T36" fmla="*/ 17 w 268"/>
              <a:gd name="T37" fmla="*/ 134 h 268"/>
              <a:gd name="T38" fmla="*/ 134 w 268"/>
              <a:gd name="T39" fmla="*/ 1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8" h="268">
                <a:moveTo>
                  <a:pt x="146" y="226"/>
                </a:moveTo>
                <a:lnTo>
                  <a:pt x="125" y="209"/>
                </a:lnTo>
                <a:lnTo>
                  <a:pt x="177" y="148"/>
                </a:lnTo>
                <a:lnTo>
                  <a:pt x="43" y="148"/>
                </a:lnTo>
                <a:lnTo>
                  <a:pt x="43" y="120"/>
                </a:lnTo>
                <a:lnTo>
                  <a:pt x="177" y="120"/>
                </a:lnTo>
                <a:lnTo>
                  <a:pt x="125" y="60"/>
                </a:lnTo>
                <a:lnTo>
                  <a:pt x="146" y="42"/>
                </a:lnTo>
                <a:lnTo>
                  <a:pt x="224" y="134"/>
                </a:lnTo>
                <a:lnTo>
                  <a:pt x="146" y="226"/>
                </a:lnTo>
                <a:close/>
                <a:moveTo>
                  <a:pt x="134" y="0"/>
                </a:moveTo>
                <a:cubicBezTo>
                  <a:pt x="208" y="0"/>
                  <a:pt x="268" y="60"/>
                  <a:pt x="268" y="134"/>
                </a:cubicBezTo>
                <a:cubicBezTo>
                  <a:pt x="268" y="208"/>
                  <a:pt x="208" y="268"/>
                  <a:pt x="134" y="268"/>
                </a:cubicBezTo>
                <a:cubicBezTo>
                  <a:pt x="60" y="268"/>
                  <a:pt x="0" y="208"/>
                  <a:pt x="0" y="134"/>
                </a:cubicBezTo>
                <a:cubicBezTo>
                  <a:pt x="0" y="60"/>
                  <a:pt x="60" y="0"/>
                  <a:pt x="134" y="0"/>
                </a:cubicBezTo>
                <a:close/>
                <a:moveTo>
                  <a:pt x="134" y="17"/>
                </a:moveTo>
                <a:cubicBezTo>
                  <a:pt x="198" y="17"/>
                  <a:pt x="250" y="70"/>
                  <a:pt x="250" y="134"/>
                </a:cubicBezTo>
                <a:cubicBezTo>
                  <a:pt x="250" y="199"/>
                  <a:pt x="198" y="251"/>
                  <a:pt x="134" y="251"/>
                </a:cubicBezTo>
                <a:cubicBezTo>
                  <a:pt x="69" y="251"/>
                  <a:pt x="17" y="199"/>
                  <a:pt x="17" y="134"/>
                </a:cubicBezTo>
                <a:cubicBezTo>
                  <a:pt x="17" y="70"/>
                  <a:pt x="69" y="17"/>
                  <a:pt x="134"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FEAE01"/>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2172974" y="1511894"/>
            <a:ext cx="931724" cy="1732915"/>
          </a:xfrm>
          <a:prstGeom prst="rect">
            <a:avLst/>
          </a:prstGeom>
          <a:noFill/>
        </p:spPr>
        <p:txBody>
          <a:bodyPr wrap="square" rtlCol="0">
            <a:spAutoFit/>
          </a:bodyPr>
          <a:lstStyle/>
          <a:p>
            <a:r>
              <a:rPr lang="en-US" altLang="zh-CN" sz="10665" b="1" dirty="0">
                <a:solidFill>
                  <a:srgbClr val="F8F8F8"/>
                </a:solidFill>
                <a:latin typeface="微软雅黑" panose="020B0503020204020204" pitchFamily="34" charset="-122"/>
                <a:ea typeface="微软雅黑" panose="020B0503020204020204" pitchFamily="34" charset="-122"/>
              </a:rPr>
              <a:t>3</a:t>
            </a:r>
            <a:endParaRPr lang="en-US" altLang="zh-CN" sz="10665" b="1" dirty="0">
              <a:solidFill>
                <a:srgbClr val="F8F8F8"/>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4189260" y="2045374"/>
            <a:ext cx="5385129" cy="748030"/>
          </a:xfrm>
          <a:prstGeom prst="rect">
            <a:avLst/>
          </a:prstGeom>
          <a:noFill/>
        </p:spPr>
        <p:txBody>
          <a:bodyPr wrap="square" rtlCol="0">
            <a:spAutoFit/>
          </a:bodyPr>
          <a:lstStyle/>
          <a:p>
            <a:r>
              <a:rPr lang="zh-CN" altLang="en-US" sz="4265" b="1" dirty="0">
                <a:solidFill>
                  <a:srgbClr val="2B2A30"/>
                </a:solidFill>
                <a:latin typeface="微软雅黑" panose="020B0503020204020204" pitchFamily="34" charset="-122"/>
                <a:ea typeface="微软雅黑" panose="020B0503020204020204" pitchFamily="34" charset="-122"/>
              </a:rPr>
              <a:t>欢迎屏幕</a:t>
            </a:r>
            <a:endParaRPr lang="zh-CN" altLang="en-US" sz="4265" b="1" dirty="0">
              <a:solidFill>
                <a:srgbClr val="2B2A30"/>
              </a:solidFill>
              <a:latin typeface="微软雅黑" panose="020B0503020204020204" pitchFamily="34" charset="-122"/>
              <a:ea typeface="微软雅黑" panose="020B0503020204020204" pitchFamily="34" charset="-122"/>
            </a:endParaRPr>
          </a:p>
        </p:txBody>
      </p:sp>
      <p:sp>
        <p:nvSpPr>
          <p:cNvPr id="10" name="Rectangle 13"/>
          <p:cNvSpPr>
            <a:spLocks noChangeArrowheads="1"/>
          </p:cNvSpPr>
          <p:nvPr/>
        </p:nvSpPr>
        <p:spPr bwMode="auto">
          <a:xfrm>
            <a:off x="1480529" y="2465716"/>
            <a:ext cx="746125" cy="47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buFontTx/>
              <a:buNone/>
            </a:pPr>
            <a:r>
              <a:rPr lang="zh-CN" altLang="zh-CN" sz="3065" dirty="0" smtClean="0">
                <a:solidFill>
                  <a:srgbClr val="FFFFFF"/>
                </a:solidFill>
                <a:latin typeface="微软雅黑" panose="020B0503020204020204" pitchFamily="34" charset="-122"/>
                <a:ea typeface="微软雅黑" panose="020B0503020204020204" pitchFamily="34" charset="-122"/>
              </a:rPr>
              <a:t>Part</a:t>
            </a:r>
            <a:endParaRPr lang="zh-CN" altLang="zh-CN" sz="2400" dirty="0" smtClean="0">
              <a:solidFill>
                <a:srgbClr val="FEAE01"/>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3603401" y="3244969"/>
            <a:ext cx="7090600" cy="1706880"/>
          </a:xfrm>
          <a:prstGeom prst="rect">
            <a:avLst/>
          </a:prstGeom>
          <a:noFill/>
        </p:spPr>
        <p:txBody>
          <a:bodyPr wrap="square" rtlCol="0">
            <a:spAutoFit/>
          </a:bodyPr>
          <a:lstStyle/>
          <a:p>
            <a:pPr>
              <a:lnSpc>
                <a:spcPct val="150000"/>
              </a:lnSpc>
            </a:pPr>
            <a:r>
              <a:rPr sz="1400" dirty="0">
                <a:solidFill>
                  <a:srgbClr val="2B2A30"/>
                </a:solidFill>
                <a:latin typeface="微软雅黑" panose="020B0503020204020204" pitchFamily="34" charset="-122"/>
                <a:ea typeface="微软雅黑" panose="020B0503020204020204" pitchFamily="34" charset="-122"/>
              </a:rPr>
              <a:t>【多屏幕】Dreamweaver 中的多屏预览功能支持当前编辑页面在不同屏幕分辨率的设备上的显示效果预览。若要打开【多屏预览】面板，执行菜单栏中的【文件】→【多屏预览】命令即可。</a:t>
            </a:r>
            <a:endParaRPr sz="1400" dirty="0">
              <a:solidFill>
                <a:srgbClr val="2B2A30"/>
              </a:solidFill>
              <a:latin typeface="微软雅黑" panose="020B0503020204020204" pitchFamily="34" charset="-122"/>
              <a:ea typeface="微软雅黑" panose="020B0503020204020204" pitchFamily="34" charset="-122"/>
            </a:endParaRPr>
          </a:p>
          <a:p>
            <a:pPr>
              <a:lnSpc>
                <a:spcPct val="150000"/>
              </a:lnSpc>
            </a:pPr>
            <a:r>
              <a:rPr sz="1400" dirty="0">
                <a:solidFill>
                  <a:srgbClr val="2B2A30"/>
                </a:solidFill>
                <a:latin typeface="微软雅黑" panose="020B0503020204020204" pitchFamily="34" charset="-122"/>
                <a:ea typeface="微软雅黑" panose="020B0503020204020204" pitchFamily="34" charset="-122"/>
              </a:rPr>
              <a:t>【在浏览器中预览 /调试】单击此按钮或按快捷键【F12】，可在浏览器中预览或调试文档。从弹出式菜单中选择一个浏览器。</a:t>
            </a:r>
            <a:endParaRPr sz="1400" dirty="0">
              <a:solidFill>
                <a:srgbClr val="2B2A30"/>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0" y="260350"/>
            <a:ext cx="680085" cy="431800"/>
            <a:chOff x="0" y="410"/>
            <a:chExt cx="1071" cy="680"/>
          </a:xfrm>
        </p:grpSpPr>
        <p:sp>
          <p:nvSpPr>
            <p:cNvPr id="20"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1"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3"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4" name="TextBox 6      (向天歌演示原创作品：www.TopPPT.cn)"/>
          <p:cNvSpPr txBox="1"/>
          <p:nvPr/>
        </p:nvSpPr>
        <p:spPr>
          <a:xfrm>
            <a:off x="680085" y="375920"/>
            <a:ext cx="2481580" cy="368300"/>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美工-基础设计技能</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750" advClick="0" advTm="8000">
        <p14:gallery dir="l"/>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1000"/>
                                        <p:tgtEl>
                                          <p:spTgt spid="19"/>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additive="base">
                                        <p:cTn id="10" dur="500"/>
                                        <p:tgtEl>
                                          <p:spTgt spid="24"/>
                                        </p:tgtEl>
                                        <p:attrNameLst>
                                          <p:attrName>ppt_x</p:attrName>
                                        </p:attrNameLst>
                                      </p:cBhvr>
                                      <p:tavLst>
                                        <p:tav tm="0">
                                          <p:val>
                                            <p:strVal val="#ppt_x-#ppt_w*1.125000"/>
                                          </p:val>
                                        </p:tav>
                                        <p:tav tm="100000">
                                          <p:val>
                                            <p:strVal val="#ppt_x"/>
                                          </p:val>
                                        </p:tav>
                                      </p:tavLst>
                                    </p:anim>
                                    <p:animEffect transition="in" filter="wipe(right)">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500"/>
                                        <p:tgtEl>
                                          <p:spTgt spid="6"/>
                                        </p:tgtEl>
                                      </p:cBhvr>
                                    </p:animEffect>
                                  </p:childTnLst>
                                </p:cTn>
                              </p:par>
                            </p:childTnLst>
                          </p:cTn>
                        </p:par>
                        <p:par>
                          <p:cTn id="25" fill="hold">
                            <p:stCondLst>
                              <p:cond delay="1500"/>
                            </p:stCondLst>
                            <p:childTnLst>
                              <p:par>
                                <p:cTn id="26" presetID="31"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 calcmode="lin" valueType="num">
                                      <p:cBhvr>
                                        <p:cTn id="30" dur="500" fill="hold"/>
                                        <p:tgtEl>
                                          <p:spTgt spid="8"/>
                                        </p:tgtEl>
                                        <p:attrNameLst>
                                          <p:attrName>style.rotation</p:attrName>
                                        </p:attrNameLst>
                                      </p:cBhvr>
                                      <p:tavLst>
                                        <p:tav tm="0">
                                          <p:val>
                                            <p:fltVal val="90"/>
                                          </p:val>
                                        </p:tav>
                                        <p:tav tm="100000">
                                          <p:val>
                                            <p:fltVal val="0"/>
                                          </p:val>
                                        </p:tav>
                                      </p:tavLst>
                                    </p:anim>
                                    <p:animEffect transition="in" filter="fade">
                                      <p:cBhvr>
                                        <p:cTn id="31" dur="500"/>
                                        <p:tgtEl>
                                          <p:spTgt spid="8"/>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 calcmode="lin" valueType="num">
                                      <p:cBhvr>
                                        <p:cTn id="36" dur="500" fill="hold"/>
                                        <p:tgtEl>
                                          <p:spTgt spid="10"/>
                                        </p:tgtEl>
                                        <p:attrNameLst>
                                          <p:attrName>style.rotation</p:attrName>
                                        </p:attrNameLst>
                                      </p:cBhvr>
                                      <p:tavLst>
                                        <p:tav tm="0">
                                          <p:val>
                                            <p:fltVal val="90"/>
                                          </p:val>
                                        </p:tav>
                                        <p:tav tm="100000">
                                          <p:val>
                                            <p:fltVal val="0"/>
                                          </p:val>
                                        </p:tav>
                                      </p:tavLst>
                                    </p:anim>
                                    <p:animEffect transition="in" filter="fade">
                                      <p:cBhvr>
                                        <p:cTn id="37" dur="500"/>
                                        <p:tgtEl>
                                          <p:spTgt spid="10"/>
                                        </p:tgtEl>
                                      </p:cBhvr>
                                    </p:animEffect>
                                  </p:childTnLst>
                                </p:cTn>
                              </p:par>
                            </p:childTnLst>
                          </p:cTn>
                        </p:par>
                        <p:par>
                          <p:cTn id="38" fill="hold">
                            <p:stCondLst>
                              <p:cond delay="2000"/>
                            </p:stCondLst>
                            <p:childTnLst>
                              <p:par>
                                <p:cTn id="39" presetID="22" presetClass="entr" presetSubtype="8"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childTnLst>
                          </p:cTn>
                        </p:par>
                        <p:par>
                          <p:cTn id="42" fill="hold">
                            <p:stCondLst>
                              <p:cond delay="2500"/>
                            </p:stCondLst>
                            <p:childTnLst>
                              <p:par>
                                <p:cTn id="43" presetID="31" presetClass="entr" presetSubtype="0"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 calcmode="lin" valueType="num">
                                      <p:cBhvr>
                                        <p:cTn id="47" dur="500" fill="hold"/>
                                        <p:tgtEl>
                                          <p:spTgt spid="11"/>
                                        </p:tgtEl>
                                        <p:attrNameLst>
                                          <p:attrName>style.rotation</p:attrName>
                                        </p:attrNameLst>
                                      </p:cBhvr>
                                      <p:tavLst>
                                        <p:tav tm="0">
                                          <p:val>
                                            <p:fltVal val="90"/>
                                          </p:val>
                                        </p:tav>
                                        <p:tav tm="100000">
                                          <p:val>
                                            <p:fltVal val="0"/>
                                          </p:val>
                                        </p:tav>
                                      </p:tavLst>
                                    </p:anim>
                                    <p:animEffect transition="in" filter="fade">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8" grpId="0"/>
      <p:bldP spid="9" grpId="0"/>
      <p:bldP spid="10" grpId="0"/>
      <p:bldP spid="11"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91040" y="1560315"/>
            <a:ext cx="9429749" cy="4643967"/>
            <a:chOff x="1358950" y="1173758"/>
            <a:chExt cx="7072312" cy="3482975"/>
          </a:xfrm>
        </p:grpSpPr>
        <p:sp>
          <p:nvSpPr>
            <p:cNvPr id="3" name="Freeform 5"/>
            <p:cNvSpPr/>
            <p:nvPr/>
          </p:nvSpPr>
          <p:spPr bwMode="auto">
            <a:xfrm>
              <a:off x="1358950" y="1173758"/>
              <a:ext cx="7072312" cy="3482975"/>
            </a:xfrm>
            <a:custGeom>
              <a:avLst/>
              <a:gdLst>
                <a:gd name="T0" fmla="*/ 97 w 9549"/>
                <a:gd name="T1" fmla="*/ 0 h 4700"/>
                <a:gd name="T2" fmla="*/ 9452 w 9549"/>
                <a:gd name="T3" fmla="*/ 0 h 4700"/>
                <a:gd name="T4" fmla="*/ 9549 w 9549"/>
                <a:gd name="T5" fmla="*/ 97 h 4700"/>
                <a:gd name="T6" fmla="*/ 9549 w 9549"/>
                <a:gd name="T7" fmla="*/ 4603 h 4700"/>
                <a:gd name="T8" fmla="*/ 9452 w 9549"/>
                <a:gd name="T9" fmla="*/ 4700 h 4700"/>
                <a:gd name="T10" fmla="*/ 97 w 9549"/>
                <a:gd name="T11" fmla="*/ 4700 h 4700"/>
                <a:gd name="T12" fmla="*/ 0 w 9549"/>
                <a:gd name="T13" fmla="*/ 4603 h 4700"/>
                <a:gd name="T14" fmla="*/ 0 w 9549"/>
                <a:gd name="T15" fmla="*/ 97 h 4700"/>
                <a:gd name="T16" fmla="*/ 97 w 9549"/>
                <a:gd name="T17" fmla="*/ 0 h 4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49" h="4700">
                  <a:moveTo>
                    <a:pt x="97" y="0"/>
                  </a:moveTo>
                  <a:lnTo>
                    <a:pt x="9452" y="0"/>
                  </a:lnTo>
                  <a:cubicBezTo>
                    <a:pt x="9505" y="0"/>
                    <a:pt x="9549" y="43"/>
                    <a:pt x="9549" y="97"/>
                  </a:cubicBezTo>
                  <a:lnTo>
                    <a:pt x="9549" y="4603"/>
                  </a:lnTo>
                  <a:cubicBezTo>
                    <a:pt x="9549" y="4656"/>
                    <a:pt x="9505" y="4700"/>
                    <a:pt x="9452" y="4700"/>
                  </a:cubicBezTo>
                  <a:lnTo>
                    <a:pt x="97" y="4700"/>
                  </a:lnTo>
                  <a:cubicBezTo>
                    <a:pt x="44" y="4700"/>
                    <a:pt x="0" y="4656"/>
                    <a:pt x="0" y="4603"/>
                  </a:cubicBezTo>
                  <a:lnTo>
                    <a:pt x="0" y="97"/>
                  </a:lnTo>
                  <a:cubicBezTo>
                    <a:pt x="0" y="43"/>
                    <a:pt x="44" y="0"/>
                    <a:pt x="97" y="0"/>
                  </a:cubicBezTo>
                  <a:close/>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Freeform 8"/>
            <p:cNvSpPr/>
            <p:nvPr/>
          </p:nvSpPr>
          <p:spPr bwMode="auto">
            <a:xfrm>
              <a:off x="7851825" y="4077295"/>
              <a:ext cx="579437" cy="579438"/>
            </a:xfrm>
            <a:custGeom>
              <a:avLst/>
              <a:gdLst>
                <a:gd name="T0" fmla="*/ 782 w 782"/>
                <a:gd name="T1" fmla="*/ 0 h 782"/>
                <a:gd name="T2" fmla="*/ 782 w 782"/>
                <a:gd name="T3" fmla="*/ 685 h 782"/>
                <a:gd name="T4" fmla="*/ 685 w 782"/>
                <a:gd name="T5" fmla="*/ 782 h 782"/>
                <a:gd name="T6" fmla="*/ 0 w 782"/>
                <a:gd name="T7" fmla="*/ 782 h 782"/>
                <a:gd name="T8" fmla="*/ 782 w 782"/>
                <a:gd name="T9" fmla="*/ 0 h 782"/>
              </a:gdLst>
              <a:ahLst/>
              <a:cxnLst>
                <a:cxn ang="0">
                  <a:pos x="T0" y="T1"/>
                </a:cxn>
                <a:cxn ang="0">
                  <a:pos x="T2" y="T3"/>
                </a:cxn>
                <a:cxn ang="0">
                  <a:pos x="T4" y="T5"/>
                </a:cxn>
                <a:cxn ang="0">
                  <a:pos x="T6" y="T7"/>
                </a:cxn>
                <a:cxn ang="0">
                  <a:pos x="T8" y="T9"/>
                </a:cxn>
              </a:cxnLst>
              <a:rect l="0" t="0" r="r" b="b"/>
              <a:pathLst>
                <a:path w="782" h="782">
                  <a:moveTo>
                    <a:pt x="782" y="0"/>
                  </a:moveTo>
                  <a:lnTo>
                    <a:pt x="782" y="685"/>
                  </a:lnTo>
                  <a:cubicBezTo>
                    <a:pt x="782" y="738"/>
                    <a:pt x="738" y="782"/>
                    <a:pt x="685" y="782"/>
                  </a:cubicBezTo>
                  <a:lnTo>
                    <a:pt x="0" y="782"/>
                  </a:lnTo>
                  <a:lnTo>
                    <a:pt x="782" y="0"/>
                  </a:lnTo>
                  <a:close/>
                </a:path>
              </a:pathLst>
            </a:custGeom>
            <a:solidFill>
              <a:srgbClr val="21A3D0"/>
            </a:solidFill>
            <a:ln>
              <a:noFill/>
            </a:ln>
          </p:spPr>
          <p:txBody>
            <a:bodyPr vert="horz" wrap="square" lIns="121920" tIns="60960" rIns="121920" bIns="60960" numCol="1" anchor="t" anchorCtr="0" compatLnSpc="1"/>
            <a:lstStyle/>
            <a:p>
              <a:endParaRPr lang="zh-CN" altLang="en-US" sz="2400">
                <a:solidFill>
                  <a:srgbClr val="FEAE01"/>
                </a:solidFill>
                <a:latin typeface="微软雅黑" panose="020B0503020204020204" pitchFamily="34" charset="-122"/>
                <a:ea typeface="微软雅黑" panose="020B0503020204020204" pitchFamily="34" charset="-122"/>
              </a:endParaRPr>
            </a:p>
          </p:txBody>
        </p:sp>
      </p:grpSp>
      <p:sp>
        <p:nvSpPr>
          <p:cNvPr id="5" name="Freeform 6"/>
          <p:cNvSpPr/>
          <p:nvPr/>
        </p:nvSpPr>
        <p:spPr bwMode="auto">
          <a:xfrm>
            <a:off x="1359806" y="1291498"/>
            <a:ext cx="3230033" cy="258233"/>
          </a:xfrm>
          <a:custGeom>
            <a:avLst/>
            <a:gdLst>
              <a:gd name="T0" fmla="*/ 249 w 3270"/>
              <a:gd name="T1" fmla="*/ 261 h 261"/>
              <a:gd name="T2" fmla="*/ 3270 w 3270"/>
              <a:gd name="T3" fmla="*/ 261 h 261"/>
              <a:gd name="T4" fmla="*/ 3022 w 3270"/>
              <a:gd name="T5" fmla="*/ 0 h 261"/>
              <a:gd name="T6" fmla="*/ 0 w 3270"/>
              <a:gd name="T7" fmla="*/ 0 h 261"/>
              <a:gd name="T8" fmla="*/ 249 w 3270"/>
              <a:gd name="T9" fmla="*/ 261 h 261"/>
            </a:gdLst>
            <a:ahLst/>
            <a:cxnLst>
              <a:cxn ang="0">
                <a:pos x="T0" y="T1"/>
              </a:cxn>
              <a:cxn ang="0">
                <a:pos x="T2" y="T3"/>
              </a:cxn>
              <a:cxn ang="0">
                <a:pos x="T4" y="T5"/>
              </a:cxn>
              <a:cxn ang="0">
                <a:pos x="T6" y="T7"/>
              </a:cxn>
              <a:cxn ang="0">
                <a:pos x="T8" y="T9"/>
              </a:cxn>
            </a:cxnLst>
            <a:rect l="0" t="0" r="r" b="b"/>
            <a:pathLst>
              <a:path w="3270" h="261">
                <a:moveTo>
                  <a:pt x="249" y="261"/>
                </a:moveTo>
                <a:lnTo>
                  <a:pt x="3270" y="261"/>
                </a:lnTo>
                <a:lnTo>
                  <a:pt x="3022" y="0"/>
                </a:lnTo>
                <a:lnTo>
                  <a:pt x="0" y="0"/>
                </a:lnTo>
                <a:lnTo>
                  <a:pt x="249" y="261"/>
                </a:lnTo>
                <a:close/>
              </a:path>
            </a:pathLst>
          </a:custGeom>
          <a:solidFill>
            <a:srgbClr val="1E62D2"/>
          </a:solidFill>
          <a:ln>
            <a:noFill/>
          </a:ln>
        </p:spPr>
        <p:txBody>
          <a:bodyPr vert="horz" wrap="square" lIns="121920" tIns="60960" rIns="121920" bIns="60960" numCol="1" anchor="t" anchorCtr="0" compatLnSpc="1"/>
          <a:lstStyle/>
          <a:p>
            <a:endParaRPr lang="zh-CN" altLang="en-US" sz="2400">
              <a:solidFill>
                <a:srgbClr val="FEAE01"/>
              </a:solidFill>
              <a:latin typeface="微软雅黑" panose="020B0503020204020204" pitchFamily="34" charset="-122"/>
              <a:ea typeface="微软雅黑" panose="020B0503020204020204" pitchFamily="34" charset="-122"/>
            </a:endParaRPr>
          </a:p>
        </p:txBody>
      </p:sp>
      <p:sp>
        <p:nvSpPr>
          <p:cNvPr id="6" name="Freeform 7"/>
          <p:cNvSpPr/>
          <p:nvPr/>
        </p:nvSpPr>
        <p:spPr bwMode="auto">
          <a:xfrm>
            <a:off x="1359806" y="1291498"/>
            <a:ext cx="2984500" cy="2072217"/>
          </a:xfrm>
          <a:custGeom>
            <a:avLst/>
            <a:gdLst>
              <a:gd name="T0" fmla="*/ 3022 w 3022"/>
              <a:gd name="T1" fmla="*/ 0 h 2098"/>
              <a:gd name="T2" fmla="*/ 0 w 3022"/>
              <a:gd name="T3" fmla="*/ 0 h 2098"/>
              <a:gd name="T4" fmla="*/ 0 w 3022"/>
              <a:gd name="T5" fmla="*/ 2098 h 2098"/>
              <a:gd name="T6" fmla="*/ 2165 w 3022"/>
              <a:gd name="T7" fmla="*/ 2098 h 2098"/>
              <a:gd name="T8" fmla="*/ 3022 w 3022"/>
              <a:gd name="T9" fmla="*/ 0 h 2098"/>
            </a:gdLst>
            <a:ahLst/>
            <a:cxnLst>
              <a:cxn ang="0">
                <a:pos x="T0" y="T1"/>
              </a:cxn>
              <a:cxn ang="0">
                <a:pos x="T2" y="T3"/>
              </a:cxn>
              <a:cxn ang="0">
                <a:pos x="T4" y="T5"/>
              </a:cxn>
              <a:cxn ang="0">
                <a:pos x="T6" y="T7"/>
              </a:cxn>
              <a:cxn ang="0">
                <a:pos x="T8" y="T9"/>
              </a:cxn>
            </a:cxnLst>
            <a:rect l="0" t="0" r="r" b="b"/>
            <a:pathLst>
              <a:path w="3022" h="2098">
                <a:moveTo>
                  <a:pt x="3022" y="0"/>
                </a:moveTo>
                <a:lnTo>
                  <a:pt x="0" y="0"/>
                </a:lnTo>
                <a:lnTo>
                  <a:pt x="0" y="2098"/>
                </a:lnTo>
                <a:lnTo>
                  <a:pt x="2165" y="2098"/>
                </a:lnTo>
                <a:lnTo>
                  <a:pt x="3022" y="0"/>
                </a:lnTo>
                <a:close/>
              </a:path>
            </a:pathLst>
          </a:custGeom>
          <a:solidFill>
            <a:srgbClr val="21A3D0"/>
          </a:solidFill>
          <a:ln>
            <a:noFill/>
          </a:ln>
        </p:spPr>
        <p:txBody>
          <a:bodyPr vert="horz" wrap="square" lIns="121920" tIns="60960" rIns="121920" bIns="60960" numCol="1" anchor="t" anchorCtr="0" compatLnSpc="1"/>
          <a:lstStyle/>
          <a:p>
            <a:endParaRPr lang="zh-CN" altLang="en-US" sz="2400">
              <a:solidFill>
                <a:srgbClr val="FEAE01"/>
              </a:solidFill>
              <a:latin typeface="微软雅黑" panose="020B0503020204020204" pitchFamily="34" charset="-122"/>
              <a:ea typeface="微软雅黑" panose="020B0503020204020204" pitchFamily="34" charset="-122"/>
            </a:endParaRPr>
          </a:p>
        </p:txBody>
      </p:sp>
      <p:sp>
        <p:nvSpPr>
          <p:cNvPr id="7" name="Freeform 9"/>
          <p:cNvSpPr>
            <a:spLocks noEditPoints="1"/>
          </p:cNvSpPr>
          <p:nvPr/>
        </p:nvSpPr>
        <p:spPr bwMode="auto">
          <a:xfrm>
            <a:off x="10550373" y="5865615"/>
            <a:ext cx="264583" cy="264584"/>
          </a:xfrm>
          <a:custGeom>
            <a:avLst/>
            <a:gdLst>
              <a:gd name="T0" fmla="*/ 146 w 268"/>
              <a:gd name="T1" fmla="*/ 226 h 268"/>
              <a:gd name="T2" fmla="*/ 125 w 268"/>
              <a:gd name="T3" fmla="*/ 209 h 268"/>
              <a:gd name="T4" fmla="*/ 177 w 268"/>
              <a:gd name="T5" fmla="*/ 148 h 268"/>
              <a:gd name="T6" fmla="*/ 43 w 268"/>
              <a:gd name="T7" fmla="*/ 148 h 268"/>
              <a:gd name="T8" fmla="*/ 43 w 268"/>
              <a:gd name="T9" fmla="*/ 120 h 268"/>
              <a:gd name="T10" fmla="*/ 177 w 268"/>
              <a:gd name="T11" fmla="*/ 120 h 268"/>
              <a:gd name="T12" fmla="*/ 125 w 268"/>
              <a:gd name="T13" fmla="*/ 60 h 268"/>
              <a:gd name="T14" fmla="*/ 146 w 268"/>
              <a:gd name="T15" fmla="*/ 42 h 268"/>
              <a:gd name="T16" fmla="*/ 224 w 268"/>
              <a:gd name="T17" fmla="*/ 134 h 268"/>
              <a:gd name="T18" fmla="*/ 146 w 268"/>
              <a:gd name="T19" fmla="*/ 226 h 268"/>
              <a:gd name="T20" fmla="*/ 134 w 268"/>
              <a:gd name="T21" fmla="*/ 0 h 268"/>
              <a:gd name="T22" fmla="*/ 268 w 268"/>
              <a:gd name="T23" fmla="*/ 134 h 268"/>
              <a:gd name="T24" fmla="*/ 134 w 268"/>
              <a:gd name="T25" fmla="*/ 268 h 268"/>
              <a:gd name="T26" fmla="*/ 0 w 268"/>
              <a:gd name="T27" fmla="*/ 134 h 268"/>
              <a:gd name="T28" fmla="*/ 134 w 268"/>
              <a:gd name="T29" fmla="*/ 0 h 268"/>
              <a:gd name="T30" fmla="*/ 134 w 268"/>
              <a:gd name="T31" fmla="*/ 17 h 268"/>
              <a:gd name="T32" fmla="*/ 250 w 268"/>
              <a:gd name="T33" fmla="*/ 134 h 268"/>
              <a:gd name="T34" fmla="*/ 134 w 268"/>
              <a:gd name="T35" fmla="*/ 251 h 268"/>
              <a:gd name="T36" fmla="*/ 17 w 268"/>
              <a:gd name="T37" fmla="*/ 134 h 268"/>
              <a:gd name="T38" fmla="*/ 134 w 268"/>
              <a:gd name="T39" fmla="*/ 1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8" h="268">
                <a:moveTo>
                  <a:pt x="146" y="226"/>
                </a:moveTo>
                <a:lnTo>
                  <a:pt x="125" y="209"/>
                </a:lnTo>
                <a:lnTo>
                  <a:pt x="177" y="148"/>
                </a:lnTo>
                <a:lnTo>
                  <a:pt x="43" y="148"/>
                </a:lnTo>
                <a:lnTo>
                  <a:pt x="43" y="120"/>
                </a:lnTo>
                <a:lnTo>
                  <a:pt x="177" y="120"/>
                </a:lnTo>
                <a:lnTo>
                  <a:pt x="125" y="60"/>
                </a:lnTo>
                <a:lnTo>
                  <a:pt x="146" y="42"/>
                </a:lnTo>
                <a:lnTo>
                  <a:pt x="224" y="134"/>
                </a:lnTo>
                <a:lnTo>
                  <a:pt x="146" y="226"/>
                </a:lnTo>
                <a:close/>
                <a:moveTo>
                  <a:pt x="134" y="0"/>
                </a:moveTo>
                <a:cubicBezTo>
                  <a:pt x="208" y="0"/>
                  <a:pt x="268" y="60"/>
                  <a:pt x="268" y="134"/>
                </a:cubicBezTo>
                <a:cubicBezTo>
                  <a:pt x="268" y="208"/>
                  <a:pt x="208" y="268"/>
                  <a:pt x="134" y="268"/>
                </a:cubicBezTo>
                <a:cubicBezTo>
                  <a:pt x="60" y="268"/>
                  <a:pt x="0" y="208"/>
                  <a:pt x="0" y="134"/>
                </a:cubicBezTo>
                <a:cubicBezTo>
                  <a:pt x="0" y="60"/>
                  <a:pt x="60" y="0"/>
                  <a:pt x="134" y="0"/>
                </a:cubicBezTo>
                <a:close/>
                <a:moveTo>
                  <a:pt x="134" y="17"/>
                </a:moveTo>
                <a:cubicBezTo>
                  <a:pt x="198" y="17"/>
                  <a:pt x="250" y="70"/>
                  <a:pt x="250" y="134"/>
                </a:cubicBezTo>
                <a:cubicBezTo>
                  <a:pt x="250" y="199"/>
                  <a:pt x="198" y="251"/>
                  <a:pt x="134" y="251"/>
                </a:cubicBezTo>
                <a:cubicBezTo>
                  <a:pt x="69" y="251"/>
                  <a:pt x="17" y="199"/>
                  <a:pt x="17" y="134"/>
                </a:cubicBezTo>
                <a:cubicBezTo>
                  <a:pt x="17" y="70"/>
                  <a:pt x="69" y="17"/>
                  <a:pt x="134"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FEAE01"/>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2172974" y="1511894"/>
            <a:ext cx="931724" cy="1732915"/>
          </a:xfrm>
          <a:prstGeom prst="rect">
            <a:avLst/>
          </a:prstGeom>
          <a:noFill/>
        </p:spPr>
        <p:txBody>
          <a:bodyPr wrap="square" rtlCol="0">
            <a:spAutoFit/>
          </a:bodyPr>
          <a:lstStyle/>
          <a:p>
            <a:r>
              <a:rPr lang="en-US" altLang="zh-CN" sz="10665" b="1" dirty="0">
                <a:solidFill>
                  <a:srgbClr val="F8F8F8"/>
                </a:solidFill>
                <a:latin typeface="微软雅黑" panose="020B0503020204020204" pitchFamily="34" charset="-122"/>
                <a:ea typeface="微软雅黑" panose="020B0503020204020204" pitchFamily="34" charset="-122"/>
              </a:rPr>
              <a:t>4</a:t>
            </a:r>
            <a:endParaRPr lang="en-US" altLang="zh-CN" sz="10665" b="1" dirty="0">
              <a:solidFill>
                <a:srgbClr val="F8F8F8"/>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4189260" y="2045374"/>
            <a:ext cx="5385129" cy="748030"/>
          </a:xfrm>
          <a:prstGeom prst="rect">
            <a:avLst/>
          </a:prstGeom>
          <a:noFill/>
        </p:spPr>
        <p:txBody>
          <a:bodyPr wrap="square" rtlCol="0">
            <a:spAutoFit/>
          </a:bodyPr>
          <a:lstStyle/>
          <a:p>
            <a:r>
              <a:rPr lang="zh-CN" altLang="en-US" sz="4265" b="1" dirty="0">
                <a:solidFill>
                  <a:srgbClr val="2B2A30"/>
                </a:solidFill>
                <a:latin typeface="微软雅黑" panose="020B0503020204020204" pitchFamily="34" charset="-122"/>
                <a:ea typeface="微软雅黑" panose="020B0503020204020204" pitchFamily="34" charset="-122"/>
              </a:rPr>
              <a:t>浮动面板</a:t>
            </a:r>
            <a:endParaRPr lang="zh-CN" altLang="en-US" sz="4265" b="1" dirty="0">
              <a:solidFill>
                <a:srgbClr val="2B2A30"/>
              </a:solidFill>
              <a:latin typeface="微软雅黑" panose="020B0503020204020204" pitchFamily="34" charset="-122"/>
              <a:ea typeface="微软雅黑" panose="020B0503020204020204" pitchFamily="34" charset="-122"/>
            </a:endParaRPr>
          </a:p>
        </p:txBody>
      </p:sp>
      <p:sp>
        <p:nvSpPr>
          <p:cNvPr id="10" name="Rectangle 13"/>
          <p:cNvSpPr>
            <a:spLocks noChangeArrowheads="1"/>
          </p:cNvSpPr>
          <p:nvPr/>
        </p:nvSpPr>
        <p:spPr bwMode="auto">
          <a:xfrm>
            <a:off x="1480529" y="2465716"/>
            <a:ext cx="746125" cy="47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buFontTx/>
              <a:buNone/>
            </a:pPr>
            <a:r>
              <a:rPr lang="zh-CN" altLang="zh-CN" sz="3065" dirty="0" smtClean="0">
                <a:solidFill>
                  <a:srgbClr val="FFFFFF"/>
                </a:solidFill>
                <a:latin typeface="微软雅黑" panose="020B0503020204020204" pitchFamily="34" charset="-122"/>
                <a:ea typeface="微软雅黑" panose="020B0503020204020204" pitchFamily="34" charset="-122"/>
              </a:rPr>
              <a:t>Part</a:t>
            </a:r>
            <a:endParaRPr lang="zh-CN" altLang="zh-CN" sz="2400" dirty="0" smtClean="0">
              <a:solidFill>
                <a:srgbClr val="FEAE01"/>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3603401" y="3244969"/>
            <a:ext cx="7090600" cy="1383665"/>
          </a:xfrm>
          <a:prstGeom prst="rect">
            <a:avLst/>
          </a:prstGeom>
          <a:noFill/>
        </p:spPr>
        <p:txBody>
          <a:bodyPr wrap="square" rtlCol="0">
            <a:spAutoFit/>
          </a:bodyPr>
          <a:lstStyle/>
          <a:p>
            <a:pPr>
              <a:lnSpc>
                <a:spcPct val="150000"/>
              </a:lnSpc>
            </a:pPr>
            <a:r>
              <a:rPr sz="1400" dirty="0">
                <a:solidFill>
                  <a:srgbClr val="2B2A30"/>
                </a:solidFill>
                <a:latin typeface="微软雅黑" panose="020B0503020204020204" pitchFamily="34" charset="-122"/>
                <a:ea typeface="微软雅黑" panose="020B0503020204020204" pitchFamily="34" charset="-122"/>
              </a:rPr>
              <a:t>在 Dreamwaver 中，它的工具栏全是浮动工具栏，可以将工具栏缩小，也可以关闭。在</a:t>
            </a:r>
            <a:endParaRPr sz="1400" dirty="0">
              <a:solidFill>
                <a:srgbClr val="2B2A30"/>
              </a:solidFill>
              <a:latin typeface="微软雅黑" panose="020B0503020204020204" pitchFamily="34" charset="-122"/>
              <a:ea typeface="微软雅黑" panose="020B0503020204020204" pitchFamily="34" charset="-122"/>
            </a:endParaRPr>
          </a:p>
          <a:p>
            <a:pPr>
              <a:lnSpc>
                <a:spcPct val="150000"/>
              </a:lnSpc>
            </a:pPr>
            <a:r>
              <a:rPr sz="1400" dirty="0">
                <a:solidFill>
                  <a:srgbClr val="2B2A30"/>
                </a:solidFill>
                <a:latin typeface="微软雅黑" panose="020B0503020204020204" pitchFamily="34" charset="-122"/>
                <a:ea typeface="微软雅黑" panose="020B0503020204020204" pitchFamily="34" charset="-122"/>
              </a:rPr>
              <a:t>专业术语里面，他们叫“浮动面板”，利用浮动面板来控制对页面的编写，而不是利用烦琐的对话框。通过在浮动面板中进行属性设置，这样就直接可以在文档中看到结果，避免了中间过程，提高了工作效率。</a:t>
            </a:r>
            <a:endParaRPr sz="1400" dirty="0">
              <a:solidFill>
                <a:srgbClr val="2B2A30"/>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0" y="260350"/>
            <a:ext cx="680085" cy="431800"/>
            <a:chOff x="0" y="410"/>
            <a:chExt cx="1071" cy="680"/>
          </a:xfrm>
        </p:grpSpPr>
        <p:sp>
          <p:nvSpPr>
            <p:cNvPr id="20"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1"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3"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4" name="TextBox 6      (向天歌演示原创作品：www.TopPPT.cn)"/>
          <p:cNvSpPr txBox="1"/>
          <p:nvPr/>
        </p:nvSpPr>
        <p:spPr>
          <a:xfrm>
            <a:off x="680085" y="375920"/>
            <a:ext cx="2481580" cy="368300"/>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美工-基础设计技能</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750" advClick="0" advTm="8000">
        <p14:gallery dir="l"/>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1000"/>
                                        <p:tgtEl>
                                          <p:spTgt spid="19"/>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additive="base">
                                        <p:cTn id="10" dur="500"/>
                                        <p:tgtEl>
                                          <p:spTgt spid="24"/>
                                        </p:tgtEl>
                                        <p:attrNameLst>
                                          <p:attrName>ppt_x</p:attrName>
                                        </p:attrNameLst>
                                      </p:cBhvr>
                                      <p:tavLst>
                                        <p:tav tm="0">
                                          <p:val>
                                            <p:strVal val="#ppt_x-#ppt_w*1.125000"/>
                                          </p:val>
                                        </p:tav>
                                        <p:tav tm="100000">
                                          <p:val>
                                            <p:strVal val="#ppt_x"/>
                                          </p:val>
                                        </p:tav>
                                      </p:tavLst>
                                    </p:anim>
                                    <p:animEffect transition="in" filter="wipe(right)">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500"/>
                                        <p:tgtEl>
                                          <p:spTgt spid="6"/>
                                        </p:tgtEl>
                                      </p:cBhvr>
                                    </p:animEffect>
                                  </p:childTnLst>
                                </p:cTn>
                              </p:par>
                            </p:childTnLst>
                          </p:cTn>
                        </p:par>
                        <p:par>
                          <p:cTn id="25" fill="hold">
                            <p:stCondLst>
                              <p:cond delay="1500"/>
                            </p:stCondLst>
                            <p:childTnLst>
                              <p:par>
                                <p:cTn id="26" presetID="31"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 calcmode="lin" valueType="num">
                                      <p:cBhvr>
                                        <p:cTn id="30" dur="500" fill="hold"/>
                                        <p:tgtEl>
                                          <p:spTgt spid="8"/>
                                        </p:tgtEl>
                                        <p:attrNameLst>
                                          <p:attrName>style.rotation</p:attrName>
                                        </p:attrNameLst>
                                      </p:cBhvr>
                                      <p:tavLst>
                                        <p:tav tm="0">
                                          <p:val>
                                            <p:fltVal val="90"/>
                                          </p:val>
                                        </p:tav>
                                        <p:tav tm="100000">
                                          <p:val>
                                            <p:fltVal val="0"/>
                                          </p:val>
                                        </p:tav>
                                      </p:tavLst>
                                    </p:anim>
                                    <p:animEffect transition="in" filter="fade">
                                      <p:cBhvr>
                                        <p:cTn id="31" dur="500"/>
                                        <p:tgtEl>
                                          <p:spTgt spid="8"/>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 calcmode="lin" valueType="num">
                                      <p:cBhvr>
                                        <p:cTn id="36" dur="500" fill="hold"/>
                                        <p:tgtEl>
                                          <p:spTgt spid="10"/>
                                        </p:tgtEl>
                                        <p:attrNameLst>
                                          <p:attrName>style.rotation</p:attrName>
                                        </p:attrNameLst>
                                      </p:cBhvr>
                                      <p:tavLst>
                                        <p:tav tm="0">
                                          <p:val>
                                            <p:fltVal val="90"/>
                                          </p:val>
                                        </p:tav>
                                        <p:tav tm="100000">
                                          <p:val>
                                            <p:fltVal val="0"/>
                                          </p:val>
                                        </p:tav>
                                      </p:tavLst>
                                    </p:anim>
                                    <p:animEffect transition="in" filter="fade">
                                      <p:cBhvr>
                                        <p:cTn id="37" dur="500"/>
                                        <p:tgtEl>
                                          <p:spTgt spid="10"/>
                                        </p:tgtEl>
                                      </p:cBhvr>
                                    </p:animEffect>
                                  </p:childTnLst>
                                </p:cTn>
                              </p:par>
                            </p:childTnLst>
                          </p:cTn>
                        </p:par>
                        <p:par>
                          <p:cTn id="38" fill="hold">
                            <p:stCondLst>
                              <p:cond delay="2000"/>
                            </p:stCondLst>
                            <p:childTnLst>
                              <p:par>
                                <p:cTn id="39" presetID="22" presetClass="entr" presetSubtype="8"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childTnLst>
                          </p:cTn>
                        </p:par>
                        <p:par>
                          <p:cTn id="42" fill="hold">
                            <p:stCondLst>
                              <p:cond delay="2500"/>
                            </p:stCondLst>
                            <p:childTnLst>
                              <p:par>
                                <p:cTn id="43" presetID="31" presetClass="entr" presetSubtype="0"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 calcmode="lin" valueType="num">
                                      <p:cBhvr>
                                        <p:cTn id="47" dur="500" fill="hold"/>
                                        <p:tgtEl>
                                          <p:spTgt spid="11"/>
                                        </p:tgtEl>
                                        <p:attrNameLst>
                                          <p:attrName>style.rotation</p:attrName>
                                        </p:attrNameLst>
                                      </p:cBhvr>
                                      <p:tavLst>
                                        <p:tav tm="0">
                                          <p:val>
                                            <p:fltVal val="90"/>
                                          </p:val>
                                        </p:tav>
                                        <p:tav tm="100000">
                                          <p:val>
                                            <p:fltVal val="0"/>
                                          </p:val>
                                        </p:tav>
                                      </p:tavLst>
                                    </p:anim>
                                    <p:animEffect transition="in" filter="fade">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8" grpId="0"/>
      <p:bldP spid="9" grpId="0"/>
      <p:bldP spid="10" grpId="0"/>
      <p:bldP spid="11"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775786" y="4416042"/>
            <a:ext cx="2370017" cy="2099745"/>
            <a:chOff x="1221767" y="2192338"/>
            <a:chExt cx="2370017" cy="2099745"/>
          </a:xfrm>
        </p:grpSpPr>
        <p:sp>
          <p:nvSpPr>
            <p:cNvPr id="19" name="矩形 18"/>
            <p:cNvSpPr/>
            <p:nvPr/>
          </p:nvSpPr>
          <p:spPr>
            <a:xfrm>
              <a:off x="1684244" y="2192338"/>
              <a:ext cx="1907540" cy="368300"/>
            </a:xfrm>
            <a:prstGeom prst="rect">
              <a:avLst/>
            </a:prstGeom>
          </p:spPr>
          <p:txBody>
            <a:bodyPr wrap="none">
              <a:spAutoFit/>
            </a:bodyPr>
            <a:lstStyle/>
            <a:p>
              <a:pPr algn="r"/>
              <a:r>
                <a:rPr lang="en-US" altLang="zh-CN" b="1" dirty="0">
                  <a:solidFill>
                    <a:schemeClr val="bg2">
                      <a:lumMod val="25000"/>
                    </a:schemeClr>
                  </a:solidFill>
                  <a:latin typeface="+mn-ea"/>
                </a:rPr>
                <a:t>2、【文件】面板</a:t>
              </a:r>
              <a:endParaRPr lang="en-US" altLang="zh-CN" b="1" dirty="0">
                <a:solidFill>
                  <a:schemeClr val="bg2">
                    <a:lumMod val="25000"/>
                  </a:schemeClr>
                </a:solidFill>
                <a:latin typeface="+mn-ea"/>
              </a:endParaRPr>
            </a:p>
          </p:txBody>
        </p:sp>
        <p:sp>
          <p:nvSpPr>
            <p:cNvPr id="20" name="矩形 19"/>
            <p:cNvSpPr/>
            <p:nvPr/>
          </p:nvSpPr>
          <p:spPr>
            <a:xfrm>
              <a:off x="1221767" y="2523608"/>
              <a:ext cx="2370017" cy="1768475"/>
            </a:xfrm>
            <a:prstGeom prst="rect">
              <a:avLst/>
            </a:prstGeom>
          </p:spPr>
          <p:txBody>
            <a:bodyPr wrap="square">
              <a:spAutoFit/>
            </a:bodyPr>
            <a:lstStyle/>
            <a:p>
              <a:pPr algn="l">
                <a:lnSpc>
                  <a:spcPct val="130000"/>
                </a:lnSpc>
              </a:pPr>
              <a:r>
                <a:rPr lang="zh-CN" altLang="en-US" sz="1400" dirty="0">
                  <a:solidFill>
                    <a:schemeClr val="tx1"/>
                  </a:solidFill>
                  <a:latin typeface="+mn-ea"/>
                </a:rPr>
                <a:t>【文件】面板会定期与服务器交互，以更新其内容。当用户尝试在【文件】面板中执行某项操作，而该面板正在运行这些自动更新时，系统就会显示一条错误消息。</a:t>
              </a:r>
              <a:endParaRPr lang="zh-CN" altLang="en-US" sz="1400" dirty="0">
                <a:solidFill>
                  <a:schemeClr val="tx1"/>
                </a:solidFill>
                <a:latin typeface="+mn-ea"/>
              </a:endParaRPr>
            </a:p>
          </p:txBody>
        </p:sp>
      </p:grpSp>
      <p:grpSp>
        <p:nvGrpSpPr>
          <p:cNvPr id="21" name="组合 20"/>
          <p:cNvGrpSpPr/>
          <p:nvPr/>
        </p:nvGrpSpPr>
        <p:grpSpPr>
          <a:xfrm>
            <a:off x="8912861" y="4415790"/>
            <a:ext cx="2893059" cy="1541023"/>
            <a:chOff x="2943705" y="5073134"/>
            <a:chExt cx="2532910" cy="1540663"/>
          </a:xfrm>
        </p:grpSpPr>
        <p:sp>
          <p:nvSpPr>
            <p:cNvPr id="22" name="矩形 21"/>
            <p:cNvSpPr/>
            <p:nvPr/>
          </p:nvSpPr>
          <p:spPr>
            <a:xfrm>
              <a:off x="2943705" y="5073134"/>
              <a:ext cx="2354580" cy="368214"/>
            </a:xfrm>
            <a:prstGeom prst="rect">
              <a:avLst/>
            </a:prstGeom>
          </p:spPr>
          <p:txBody>
            <a:bodyPr wrap="square">
              <a:spAutoFit/>
            </a:bodyPr>
            <a:lstStyle/>
            <a:p>
              <a:pPr algn="l"/>
              <a:r>
                <a:rPr lang="en-US" altLang="zh-CN" b="1" dirty="0">
                  <a:solidFill>
                    <a:schemeClr val="bg2">
                      <a:lumMod val="25000"/>
                    </a:schemeClr>
                  </a:solidFill>
                  <a:latin typeface="+mn-ea"/>
                </a:rPr>
                <a:t>3、【CSS 样式】面板</a:t>
              </a:r>
              <a:endParaRPr lang="en-US" altLang="zh-CN" b="1" dirty="0">
                <a:solidFill>
                  <a:schemeClr val="bg2">
                    <a:lumMod val="25000"/>
                  </a:schemeClr>
                </a:solidFill>
                <a:latin typeface="+mn-ea"/>
              </a:endParaRPr>
            </a:p>
          </p:txBody>
        </p:sp>
        <p:sp>
          <p:nvSpPr>
            <p:cNvPr id="23" name="矩形 22"/>
            <p:cNvSpPr/>
            <p:nvPr/>
          </p:nvSpPr>
          <p:spPr>
            <a:xfrm>
              <a:off x="3106598" y="5404404"/>
              <a:ext cx="2370017" cy="1209393"/>
            </a:xfrm>
            <a:prstGeom prst="rect">
              <a:avLst/>
            </a:prstGeom>
          </p:spPr>
          <p:txBody>
            <a:bodyPr wrap="square">
              <a:spAutoFit/>
            </a:bodyPr>
            <a:lstStyle/>
            <a:p>
              <a:pPr>
                <a:lnSpc>
                  <a:spcPct val="130000"/>
                </a:lnSpc>
              </a:pPr>
              <a:r>
                <a:rPr lang="zh-CN" altLang="en-US" sz="1400" dirty="0">
                  <a:solidFill>
                    <a:schemeClr val="tx1"/>
                  </a:solidFill>
                  <a:latin typeface="+mn-ea"/>
                </a:rPr>
                <a:t>在【全部】模式下，【CSS 样式】面板显示两个窗格，</a:t>
              </a:r>
              <a:endParaRPr lang="zh-CN" altLang="en-US" sz="1400" dirty="0">
                <a:solidFill>
                  <a:schemeClr val="tx1"/>
                </a:solidFill>
                <a:latin typeface="+mn-ea"/>
              </a:endParaRPr>
            </a:p>
            <a:p>
              <a:pPr>
                <a:lnSpc>
                  <a:spcPct val="130000"/>
                </a:lnSpc>
              </a:pPr>
              <a:r>
                <a:rPr lang="zh-CN" altLang="en-US" sz="1400" dirty="0">
                  <a:solidFill>
                    <a:schemeClr val="tx1"/>
                  </a:solidFill>
                  <a:latin typeface="+mn-ea"/>
                </a:rPr>
                <a:t>分别是【所有规则】窗格（顶部）和【属性】窗格（底部）。</a:t>
              </a:r>
              <a:endParaRPr lang="zh-CN" altLang="en-US" sz="1400" dirty="0">
                <a:solidFill>
                  <a:schemeClr val="tx1"/>
                </a:solidFill>
                <a:latin typeface="+mn-ea"/>
              </a:endParaRPr>
            </a:p>
          </p:txBody>
        </p:sp>
      </p:grpSp>
      <p:grpSp>
        <p:nvGrpSpPr>
          <p:cNvPr id="28" name="组合 27"/>
          <p:cNvGrpSpPr/>
          <p:nvPr/>
        </p:nvGrpSpPr>
        <p:grpSpPr>
          <a:xfrm>
            <a:off x="4424045" y="1661160"/>
            <a:ext cx="4488814" cy="1068705"/>
            <a:chOff x="4536294" y="1526495"/>
            <a:chExt cx="3559682" cy="1068318"/>
          </a:xfrm>
        </p:grpSpPr>
        <p:sp>
          <p:nvSpPr>
            <p:cNvPr id="26" name="矩形 25"/>
            <p:cNvSpPr/>
            <p:nvPr/>
          </p:nvSpPr>
          <p:spPr>
            <a:xfrm>
              <a:off x="5086962" y="1526495"/>
              <a:ext cx="1897380" cy="368167"/>
            </a:xfrm>
            <a:prstGeom prst="rect">
              <a:avLst/>
            </a:prstGeom>
          </p:spPr>
          <p:txBody>
            <a:bodyPr wrap="square">
              <a:spAutoFit/>
            </a:bodyPr>
            <a:lstStyle/>
            <a:p>
              <a:pPr algn="ctr"/>
              <a:r>
                <a:rPr lang="en-US" altLang="zh-CN" b="1" dirty="0">
                  <a:solidFill>
                    <a:schemeClr val="bg2">
                      <a:lumMod val="25000"/>
                    </a:schemeClr>
                  </a:solidFill>
                  <a:latin typeface="+mn-ea"/>
                </a:rPr>
                <a:t>1、【插入】面板</a:t>
              </a:r>
              <a:endParaRPr lang="en-US" altLang="zh-CN" b="1" dirty="0">
                <a:solidFill>
                  <a:schemeClr val="bg2">
                    <a:lumMod val="25000"/>
                  </a:schemeClr>
                </a:solidFill>
                <a:latin typeface="+mn-ea"/>
              </a:endParaRPr>
            </a:p>
          </p:txBody>
        </p:sp>
        <p:sp>
          <p:nvSpPr>
            <p:cNvPr id="27" name="矩形 26"/>
            <p:cNvSpPr/>
            <p:nvPr/>
          </p:nvSpPr>
          <p:spPr>
            <a:xfrm>
              <a:off x="4536294" y="1857845"/>
              <a:ext cx="3559682" cy="736968"/>
            </a:xfrm>
            <a:prstGeom prst="rect">
              <a:avLst/>
            </a:prstGeom>
          </p:spPr>
          <p:txBody>
            <a:bodyPr wrap="square">
              <a:spAutoFit/>
            </a:bodyPr>
            <a:lstStyle/>
            <a:p>
              <a:pPr algn="ctr">
                <a:lnSpc>
                  <a:spcPct val="150000"/>
                </a:lnSpc>
              </a:pPr>
              <a:r>
                <a:rPr lang="zh-CN" altLang="en-US" sz="1400" dirty="0">
                  <a:solidFill>
                    <a:schemeClr val="tx1"/>
                  </a:solidFill>
                  <a:latin typeface="+mn-ea"/>
                </a:rPr>
                <a:t>①【常用】插入栏：超链接、表格、图像、水平线</a:t>
              </a:r>
              <a:r>
                <a:rPr lang="en-US" altLang="zh-CN" sz="1400" dirty="0">
                  <a:solidFill>
                    <a:schemeClr val="tx1"/>
                  </a:solidFill>
                  <a:latin typeface="+mn-ea"/>
                </a:rPr>
                <a:t>...</a:t>
              </a:r>
              <a:endParaRPr lang="en-US" altLang="zh-CN" sz="1400" dirty="0">
                <a:solidFill>
                  <a:schemeClr val="tx1"/>
                </a:solidFill>
                <a:latin typeface="+mn-ea"/>
              </a:endParaRPr>
            </a:p>
            <a:p>
              <a:pPr algn="ctr">
                <a:lnSpc>
                  <a:spcPct val="150000"/>
                </a:lnSpc>
              </a:pPr>
              <a:r>
                <a:rPr lang="en-US" altLang="zh-CN" sz="1400" dirty="0">
                  <a:solidFill>
                    <a:schemeClr val="tx1"/>
                  </a:solidFill>
                  <a:latin typeface="+mn-ea"/>
                </a:rPr>
                <a:t>②【布局】插入栏 :</a:t>
              </a:r>
              <a:r>
                <a:rPr lang="zh-CN" altLang="en-US" sz="1400" dirty="0">
                  <a:solidFill>
                    <a:schemeClr val="tx1"/>
                  </a:solidFill>
                  <a:latin typeface="+mn-ea"/>
                </a:rPr>
                <a:t>标准、拓展、插入</a:t>
              </a:r>
              <a:r>
                <a:rPr lang="en-US" altLang="zh-CN" sz="1400" dirty="0">
                  <a:solidFill>
                    <a:schemeClr val="tx1"/>
                  </a:solidFill>
                  <a:latin typeface="+mn-ea"/>
                </a:rPr>
                <a:t>div</a:t>
              </a:r>
              <a:r>
                <a:rPr lang="zh-CN" altLang="en-US" sz="1400" dirty="0">
                  <a:solidFill>
                    <a:schemeClr val="tx1"/>
                  </a:solidFill>
                  <a:latin typeface="+mn-ea"/>
                </a:rPr>
                <a:t>、</a:t>
              </a:r>
              <a:r>
                <a:rPr lang="en-US" altLang="zh-CN" sz="1400" dirty="0">
                  <a:solidFill>
                    <a:schemeClr val="tx1"/>
                  </a:solidFill>
                  <a:latin typeface="+mn-ea"/>
                </a:rPr>
                <a:t>spry</a:t>
              </a:r>
              <a:r>
                <a:rPr lang="zh-CN" altLang="en-US" sz="1400" dirty="0">
                  <a:solidFill>
                    <a:schemeClr val="tx1"/>
                  </a:solidFill>
                  <a:latin typeface="+mn-ea"/>
                </a:rPr>
                <a:t>菜单</a:t>
              </a:r>
              <a:endParaRPr lang="zh-CN" altLang="en-US" sz="1400" dirty="0">
                <a:solidFill>
                  <a:schemeClr val="tx1"/>
                </a:solidFill>
                <a:latin typeface="+mn-ea"/>
              </a:endParaRPr>
            </a:p>
          </p:txBody>
        </p:sp>
      </p:grpSp>
      <p:grpSp>
        <p:nvGrpSpPr>
          <p:cNvPr id="4" name="组合 3"/>
          <p:cNvGrpSpPr/>
          <p:nvPr/>
        </p:nvGrpSpPr>
        <p:grpSpPr>
          <a:xfrm>
            <a:off x="4895106" y="2827337"/>
            <a:ext cx="2068513" cy="2055813"/>
            <a:chOff x="4895106" y="2827337"/>
            <a:chExt cx="2068513" cy="2055813"/>
          </a:xfrm>
          <a:solidFill>
            <a:srgbClr val="21A3D0"/>
          </a:solidFill>
        </p:grpSpPr>
        <p:sp>
          <p:nvSpPr>
            <p:cNvPr id="12" name="Freeform 5"/>
            <p:cNvSpPr>
              <a:spLocks noEditPoints="1"/>
            </p:cNvSpPr>
            <p:nvPr/>
          </p:nvSpPr>
          <p:spPr bwMode="auto">
            <a:xfrm>
              <a:off x="4895106" y="2827337"/>
              <a:ext cx="2068513" cy="2055813"/>
            </a:xfrm>
            <a:custGeom>
              <a:avLst/>
              <a:gdLst>
                <a:gd name="T0" fmla="*/ 82 w 692"/>
                <a:gd name="T1" fmla="*/ 569 h 688"/>
                <a:gd name="T2" fmla="*/ 111 w 692"/>
                <a:gd name="T3" fmla="*/ 495 h 688"/>
                <a:gd name="T4" fmla="*/ 15 w 692"/>
                <a:gd name="T5" fmla="*/ 457 h 688"/>
                <a:gd name="T6" fmla="*/ 1 w 692"/>
                <a:gd name="T7" fmla="*/ 410 h 688"/>
                <a:gd name="T8" fmla="*/ 66 w 692"/>
                <a:gd name="T9" fmla="*/ 359 h 688"/>
                <a:gd name="T10" fmla="*/ 10 w 692"/>
                <a:gd name="T11" fmla="*/ 247 h 688"/>
                <a:gd name="T12" fmla="*/ 74 w 692"/>
                <a:gd name="T13" fmla="*/ 230 h 688"/>
                <a:gd name="T14" fmla="*/ 120 w 692"/>
                <a:gd name="T15" fmla="*/ 178 h 688"/>
                <a:gd name="T16" fmla="*/ 117 w 692"/>
                <a:gd name="T17" fmla="*/ 78 h 688"/>
                <a:gd name="T18" fmla="*/ 191 w 692"/>
                <a:gd name="T19" fmla="*/ 111 h 688"/>
                <a:gd name="T20" fmla="*/ 233 w 692"/>
                <a:gd name="T21" fmla="*/ 15 h 688"/>
                <a:gd name="T22" fmla="*/ 308 w 692"/>
                <a:gd name="T23" fmla="*/ 51 h 688"/>
                <a:gd name="T24" fmla="*/ 404 w 692"/>
                <a:gd name="T25" fmla="*/ 21 h 688"/>
                <a:gd name="T26" fmla="*/ 461 w 692"/>
                <a:gd name="T27" fmla="*/ 35 h 688"/>
                <a:gd name="T28" fmla="*/ 515 w 692"/>
                <a:gd name="T29" fmla="*/ 120 h 688"/>
                <a:gd name="T30" fmla="*/ 610 w 692"/>
                <a:gd name="T31" fmla="*/ 120 h 688"/>
                <a:gd name="T32" fmla="*/ 580 w 692"/>
                <a:gd name="T33" fmla="*/ 190 h 688"/>
                <a:gd name="T34" fmla="*/ 657 w 692"/>
                <a:gd name="T35" fmla="*/ 235 h 688"/>
                <a:gd name="T36" fmla="*/ 685 w 692"/>
                <a:gd name="T37" fmla="*/ 273 h 688"/>
                <a:gd name="T38" fmla="*/ 670 w 692"/>
                <a:gd name="T39" fmla="*/ 293 h 688"/>
                <a:gd name="T40" fmla="*/ 636 w 692"/>
                <a:gd name="T41" fmla="*/ 387 h 688"/>
                <a:gd name="T42" fmla="*/ 672 w 692"/>
                <a:gd name="T43" fmla="*/ 462 h 688"/>
                <a:gd name="T44" fmla="*/ 576 w 692"/>
                <a:gd name="T45" fmla="*/ 502 h 688"/>
                <a:gd name="T46" fmla="*/ 606 w 692"/>
                <a:gd name="T47" fmla="*/ 575 h 688"/>
                <a:gd name="T48" fmla="*/ 508 w 692"/>
                <a:gd name="T49" fmla="*/ 574 h 688"/>
                <a:gd name="T50" fmla="*/ 456 w 692"/>
                <a:gd name="T51" fmla="*/ 657 h 688"/>
                <a:gd name="T52" fmla="*/ 407 w 692"/>
                <a:gd name="T53" fmla="*/ 688 h 688"/>
                <a:gd name="T54" fmla="*/ 358 w 692"/>
                <a:gd name="T55" fmla="*/ 624 h 688"/>
                <a:gd name="T56" fmla="*/ 272 w 692"/>
                <a:gd name="T57" fmla="*/ 684 h 688"/>
                <a:gd name="T58" fmla="*/ 228 w 692"/>
                <a:gd name="T59" fmla="*/ 664 h 688"/>
                <a:gd name="T60" fmla="*/ 184 w 692"/>
                <a:gd name="T61" fmla="*/ 573 h 688"/>
                <a:gd name="T62" fmla="*/ 117 w 692"/>
                <a:gd name="T63" fmla="*/ 605 h 688"/>
                <a:gd name="T64" fmla="*/ 345 w 692"/>
                <a:gd name="T65" fmla="*/ 141 h 688"/>
                <a:gd name="T66" fmla="*/ 347 w 692"/>
                <a:gd name="T67" fmla="*/ 549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2" h="688">
                  <a:moveTo>
                    <a:pt x="117" y="605"/>
                  </a:moveTo>
                  <a:cubicBezTo>
                    <a:pt x="105" y="593"/>
                    <a:pt x="94" y="581"/>
                    <a:pt x="82" y="569"/>
                  </a:cubicBezTo>
                  <a:cubicBezTo>
                    <a:pt x="91" y="553"/>
                    <a:pt x="100" y="536"/>
                    <a:pt x="111" y="520"/>
                  </a:cubicBezTo>
                  <a:cubicBezTo>
                    <a:pt x="116" y="511"/>
                    <a:pt x="115" y="505"/>
                    <a:pt x="111" y="495"/>
                  </a:cubicBezTo>
                  <a:cubicBezTo>
                    <a:pt x="99" y="462"/>
                    <a:pt x="78" y="449"/>
                    <a:pt x="43" y="457"/>
                  </a:cubicBezTo>
                  <a:cubicBezTo>
                    <a:pt x="34" y="459"/>
                    <a:pt x="24" y="457"/>
                    <a:pt x="15" y="457"/>
                  </a:cubicBezTo>
                  <a:cubicBezTo>
                    <a:pt x="14" y="454"/>
                    <a:pt x="12" y="452"/>
                    <a:pt x="12" y="449"/>
                  </a:cubicBezTo>
                  <a:cubicBezTo>
                    <a:pt x="8" y="437"/>
                    <a:pt x="5" y="424"/>
                    <a:pt x="1" y="410"/>
                  </a:cubicBezTo>
                  <a:cubicBezTo>
                    <a:pt x="20" y="399"/>
                    <a:pt x="39" y="389"/>
                    <a:pt x="56" y="378"/>
                  </a:cubicBezTo>
                  <a:cubicBezTo>
                    <a:pt x="61" y="374"/>
                    <a:pt x="65" y="366"/>
                    <a:pt x="66" y="359"/>
                  </a:cubicBezTo>
                  <a:cubicBezTo>
                    <a:pt x="71" y="328"/>
                    <a:pt x="65" y="304"/>
                    <a:pt x="29" y="291"/>
                  </a:cubicBezTo>
                  <a:cubicBezTo>
                    <a:pt x="0" y="281"/>
                    <a:pt x="2" y="277"/>
                    <a:pt x="10" y="247"/>
                  </a:cubicBezTo>
                  <a:cubicBezTo>
                    <a:pt x="12" y="242"/>
                    <a:pt x="13" y="237"/>
                    <a:pt x="15" y="230"/>
                  </a:cubicBezTo>
                  <a:cubicBezTo>
                    <a:pt x="34" y="230"/>
                    <a:pt x="54" y="229"/>
                    <a:pt x="74" y="230"/>
                  </a:cubicBezTo>
                  <a:cubicBezTo>
                    <a:pt x="87" y="231"/>
                    <a:pt x="93" y="227"/>
                    <a:pt x="98" y="215"/>
                  </a:cubicBezTo>
                  <a:cubicBezTo>
                    <a:pt x="104" y="203"/>
                    <a:pt x="112" y="191"/>
                    <a:pt x="120" y="178"/>
                  </a:cubicBezTo>
                  <a:cubicBezTo>
                    <a:pt x="107" y="157"/>
                    <a:pt x="94" y="136"/>
                    <a:pt x="80" y="115"/>
                  </a:cubicBezTo>
                  <a:cubicBezTo>
                    <a:pt x="93" y="102"/>
                    <a:pt x="104" y="91"/>
                    <a:pt x="117" y="78"/>
                  </a:cubicBezTo>
                  <a:cubicBezTo>
                    <a:pt x="134" y="89"/>
                    <a:pt x="153" y="101"/>
                    <a:pt x="172" y="111"/>
                  </a:cubicBezTo>
                  <a:cubicBezTo>
                    <a:pt x="177" y="114"/>
                    <a:pt x="185" y="113"/>
                    <a:pt x="191" y="111"/>
                  </a:cubicBezTo>
                  <a:cubicBezTo>
                    <a:pt x="228" y="99"/>
                    <a:pt x="242" y="74"/>
                    <a:pt x="233" y="36"/>
                  </a:cubicBezTo>
                  <a:cubicBezTo>
                    <a:pt x="232" y="30"/>
                    <a:pt x="233" y="23"/>
                    <a:pt x="233" y="15"/>
                  </a:cubicBezTo>
                  <a:cubicBezTo>
                    <a:pt x="248" y="10"/>
                    <a:pt x="263" y="6"/>
                    <a:pt x="280" y="1"/>
                  </a:cubicBezTo>
                  <a:cubicBezTo>
                    <a:pt x="290" y="18"/>
                    <a:pt x="300" y="34"/>
                    <a:pt x="308" y="51"/>
                  </a:cubicBezTo>
                  <a:cubicBezTo>
                    <a:pt x="313" y="62"/>
                    <a:pt x="320" y="64"/>
                    <a:pt x="331" y="66"/>
                  </a:cubicBezTo>
                  <a:cubicBezTo>
                    <a:pt x="370" y="72"/>
                    <a:pt x="392" y="57"/>
                    <a:pt x="404" y="21"/>
                  </a:cubicBezTo>
                  <a:cubicBezTo>
                    <a:pt x="407" y="8"/>
                    <a:pt x="414" y="0"/>
                    <a:pt x="430" y="7"/>
                  </a:cubicBezTo>
                  <a:cubicBezTo>
                    <a:pt x="443" y="13"/>
                    <a:pt x="466" y="8"/>
                    <a:pt x="461" y="35"/>
                  </a:cubicBezTo>
                  <a:cubicBezTo>
                    <a:pt x="455" y="71"/>
                    <a:pt x="463" y="99"/>
                    <a:pt x="502" y="112"/>
                  </a:cubicBezTo>
                  <a:cubicBezTo>
                    <a:pt x="507" y="113"/>
                    <a:pt x="511" y="117"/>
                    <a:pt x="515" y="120"/>
                  </a:cubicBezTo>
                  <a:cubicBezTo>
                    <a:pt x="535" y="108"/>
                    <a:pt x="555" y="96"/>
                    <a:pt x="576" y="83"/>
                  </a:cubicBezTo>
                  <a:cubicBezTo>
                    <a:pt x="587" y="95"/>
                    <a:pt x="598" y="107"/>
                    <a:pt x="610" y="120"/>
                  </a:cubicBezTo>
                  <a:cubicBezTo>
                    <a:pt x="601" y="136"/>
                    <a:pt x="590" y="153"/>
                    <a:pt x="580" y="171"/>
                  </a:cubicBezTo>
                  <a:cubicBezTo>
                    <a:pt x="577" y="176"/>
                    <a:pt x="580" y="184"/>
                    <a:pt x="580" y="190"/>
                  </a:cubicBezTo>
                  <a:cubicBezTo>
                    <a:pt x="580" y="191"/>
                    <a:pt x="581" y="192"/>
                    <a:pt x="582" y="194"/>
                  </a:cubicBezTo>
                  <a:cubicBezTo>
                    <a:pt x="594" y="231"/>
                    <a:pt x="619" y="245"/>
                    <a:pt x="657" y="235"/>
                  </a:cubicBezTo>
                  <a:cubicBezTo>
                    <a:pt x="669" y="231"/>
                    <a:pt x="677" y="236"/>
                    <a:pt x="679" y="250"/>
                  </a:cubicBezTo>
                  <a:cubicBezTo>
                    <a:pt x="680" y="258"/>
                    <a:pt x="684" y="265"/>
                    <a:pt x="685" y="273"/>
                  </a:cubicBezTo>
                  <a:cubicBezTo>
                    <a:pt x="685" y="278"/>
                    <a:pt x="682" y="283"/>
                    <a:pt x="679" y="288"/>
                  </a:cubicBezTo>
                  <a:cubicBezTo>
                    <a:pt x="677" y="290"/>
                    <a:pt x="673" y="292"/>
                    <a:pt x="670" y="293"/>
                  </a:cubicBezTo>
                  <a:cubicBezTo>
                    <a:pt x="632" y="304"/>
                    <a:pt x="618" y="330"/>
                    <a:pt x="625" y="369"/>
                  </a:cubicBezTo>
                  <a:cubicBezTo>
                    <a:pt x="627" y="376"/>
                    <a:pt x="631" y="382"/>
                    <a:pt x="636" y="387"/>
                  </a:cubicBezTo>
                  <a:cubicBezTo>
                    <a:pt x="640" y="391"/>
                    <a:pt x="646" y="393"/>
                    <a:pt x="651" y="396"/>
                  </a:cubicBezTo>
                  <a:cubicBezTo>
                    <a:pt x="692" y="418"/>
                    <a:pt x="692" y="418"/>
                    <a:pt x="672" y="462"/>
                  </a:cubicBezTo>
                  <a:cubicBezTo>
                    <a:pt x="666" y="462"/>
                    <a:pt x="659" y="463"/>
                    <a:pt x="653" y="462"/>
                  </a:cubicBezTo>
                  <a:cubicBezTo>
                    <a:pt x="616" y="455"/>
                    <a:pt x="591" y="466"/>
                    <a:pt x="576" y="502"/>
                  </a:cubicBezTo>
                  <a:cubicBezTo>
                    <a:pt x="572" y="513"/>
                    <a:pt x="569" y="519"/>
                    <a:pt x="576" y="529"/>
                  </a:cubicBezTo>
                  <a:cubicBezTo>
                    <a:pt x="587" y="544"/>
                    <a:pt x="596" y="560"/>
                    <a:pt x="606" y="575"/>
                  </a:cubicBezTo>
                  <a:cubicBezTo>
                    <a:pt x="593" y="587"/>
                    <a:pt x="581" y="599"/>
                    <a:pt x="569" y="611"/>
                  </a:cubicBezTo>
                  <a:cubicBezTo>
                    <a:pt x="549" y="599"/>
                    <a:pt x="528" y="586"/>
                    <a:pt x="508" y="574"/>
                  </a:cubicBezTo>
                  <a:cubicBezTo>
                    <a:pt x="490" y="584"/>
                    <a:pt x="472" y="594"/>
                    <a:pt x="455" y="603"/>
                  </a:cubicBezTo>
                  <a:cubicBezTo>
                    <a:pt x="455" y="621"/>
                    <a:pt x="454" y="639"/>
                    <a:pt x="456" y="657"/>
                  </a:cubicBezTo>
                  <a:cubicBezTo>
                    <a:pt x="457" y="670"/>
                    <a:pt x="453" y="678"/>
                    <a:pt x="439" y="680"/>
                  </a:cubicBezTo>
                  <a:cubicBezTo>
                    <a:pt x="429" y="682"/>
                    <a:pt x="418" y="685"/>
                    <a:pt x="407" y="688"/>
                  </a:cubicBezTo>
                  <a:cubicBezTo>
                    <a:pt x="397" y="670"/>
                    <a:pt x="388" y="652"/>
                    <a:pt x="377" y="636"/>
                  </a:cubicBezTo>
                  <a:cubicBezTo>
                    <a:pt x="374" y="630"/>
                    <a:pt x="365" y="626"/>
                    <a:pt x="358" y="624"/>
                  </a:cubicBezTo>
                  <a:cubicBezTo>
                    <a:pt x="321" y="614"/>
                    <a:pt x="299" y="630"/>
                    <a:pt x="287" y="666"/>
                  </a:cubicBezTo>
                  <a:cubicBezTo>
                    <a:pt x="285" y="673"/>
                    <a:pt x="277" y="684"/>
                    <a:pt x="272" y="684"/>
                  </a:cubicBezTo>
                  <a:cubicBezTo>
                    <a:pt x="258" y="683"/>
                    <a:pt x="244" y="677"/>
                    <a:pt x="230" y="673"/>
                  </a:cubicBezTo>
                  <a:cubicBezTo>
                    <a:pt x="229" y="672"/>
                    <a:pt x="228" y="667"/>
                    <a:pt x="228" y="664"/>
                  </a:cubicBezTo>
                  <a:cubicBezTo>
                    <a:pt x="228" y="658"/>
                    <a:pt x="228" y="652"/>
                    <a:pt x="228" y="646"/>
                  </a:cubicBezTo>
                  <a:cubicBezTo>
                    <a:pt x="229" y="595"/>
                    <a:pt x="229" y="595"/>
                    <a:pt x="184" y="573"/>
                  </a:cubicBezTo>
                  <a:cubicBezTo>
                    <a:pt x="180" y="571"/>
                    <a:pt x="172" y="573"/>
                    <a:pt x="167" y="575"/>
                  </a:cubicBezTo>
                  <a:cubicBezTo>
                    <a:pt x="150" y="584"/>
                    <a:pt x="134" y="595"/>
                    <a:pt x="117" y="605"/>
                  </a:cubicBezTo>
                  <a:close/>
                  <a:moveTo>
                    <a:pt x="550" y="344"/>
                  </a:moveTo>
                  <a:cubicBezTo>
                    <a:pt x="549" y="230"/>
                    <a:pt x="459" y="140"/>
                    <a:pt x="345" y="141"/>
                  </a:cubicBezTo>
                  <a:cubicBezTo>
                    <a:pt x="233" y="141"/>
                    <a:pt x="142" y="232"/>
                    <a:pt x="142" y="344"/>
                  </a:cubicBezTo>
                  <a:cubicBezTo>
                    <a:pt x="143" y="457"/>
                    <a:pt x="235" y="549"/>
                    <a:pt x="347" y="549"/>
                  </a:cubicBezTo>
                  <a:cubicBezTo>
                    <a:pt x="459" y="548"/>
                    <a:pt x="550" y="456"/>
                    <a:pt x="550" y="34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30" name="组合 29"/>
            <p:cNvGrpSpPr>
              <a:grpSpLocks noChangeAspect="1"/>
            </p:cNvGrpSpPr>
            <p:nvPr/>
          </p:nvGrpSpPr>
          <p:grpSpPr>
            <a:xfrm>
              <a:off x="5665840" y="3590697"/>
              <a:ext cx="531016" cy="529091"/>
              <a:chOff x="3618897" y="2279040"/>
              <a:chExt cx="706229" cy="703668"/>
            </a:xfrm>
            <a:grpFill/>
          </p:grpSpPr>
          <p:sp>
            <p:nvSpPr>
              <p:cNvPr id="31" name="Freeform 9"/>
              <p:cNvSpPr>
                <a:spLocks noEditPoints="1"/>
              </p:cNvSpPr>
              <p:nvPr/>
            </p:nvSpPr>
            <p:spPr bwMode="auto">
              <a:xfrm>
                <a:off x="3713987" y="2279040"/>
                <a:ext cx="516048" cy="703668"/>
              </a:xfrm>
              <a:custGeom>
                <a:avLst/>
                <a:gdLst>
                  <a:gd name="T0" fmla="*/ 222 w 597"/>
                  <a:gd name="T1" fmla="*/ 575 h 814"/>
                  <a:gd name="T2" fmla="*/ 253 w 597"/>
                  <a:gd name="T3" fmla="*/ 598 h 814"/>
                  <a:gd name="T4" fmla="*/ 344 w 597"/>
                  <a:gd name="T5" fmla="*/ 598 h 814"/>
                  <a:gd name="T6" fmla="*/ 375 w 597"/>
                  <a:gd name="T7" fmla="*/ 575 h 814"/>
                  <a:gd name="T8" fmla="*/ 414 w 597"/>
                  <a:gd name="T9" fmla="*/ 509 h 814"/>
                  <a:gd name="T10" fmla="*/ 539 w 597"/>
                  <a:gd name="T11" fmla="*/ 298 h 814"/>
                  <a:gd name="T12" fmla="*/ 298 w 597"/>
                  <a:gd name="T13" fmla="*/ 57 h 814"/>
                  <a:gd name="T14" fmla="*/ 57 w 597"/>
                  <a:gd name="T15" fmla="*/ 298 h 814"/>
                  <a:gd name="T16" fmla="*/ 183 w 597"/>
                  <a:gd name="T17" fmla="*/ 509 h 814"/>
                  <a:gd name="T18" fmla="*/ 222 w 597"/>
                  <a:gd name="T19" fmla="*/ 575 h 814"/>
                  <a:gd name="T20" fmla="*/ 354 w 597"/>
                  <a:gd name="T21" fmla="*/ 782 h 814"/>
                  <a:gd name="T22" fmla="*/ 314 w 597"/>
                  <a:gd name="T23" fmla="*/ 814 h 814"/>
                  <a:gd name="T24" fmla="*/ 282 w 597"/>
                  <a:gd name="T25" fmla="*/ 814 h 814"/>
                  <a:gd name="T26" fmla="*/ 242 w 597"/>
                  <a:gd name="T27" fmla="*/ 782 h 814"/>
                  <a:gd name="T28" fmla="*/ 226 w 597"/>
                  <a:gd name="T29" fmla="*/ 782 h 814"/>
                  <a:gd name="T30" fmla="*/ 165 w 597"/>
                  <a:gd name="T31" fmla="*/ 722 h 814"/>
                  <a:gd name="T32" fmla="*/ 165 w 597"/>
                  <a:gd name="T33" fmla="*/ 576 h 814"/>
                  <a:gd name="T34" fmla="*/ 155 w 597"/>
                  <a:gd name="T35" fmla="*/ 559 h 814"/>
                  <a:gd name="T36" fmla="*/ 0 w 597"/>
                  <a:gd name="T37" fmla="*/ 298 h 814"/>
                  <a:gd name="T38" fmla="*/ 298 w 597"/>
                  <a:gd name="T39" fmla="*/ 0 h 814"/>
                  <a:gd name="T40" fmla="*/ 597 w 597"/>
                  <a:gd name="T41" fmla="*/ 298 h 814"/>
                  <a:gd name="T42" fmla="*/ 441 w 597"/>
                  <a:gd name="T43" fmla="*/ 559 h 814"/>
                  <a:gd name="T44" fmla="*/ 431 w 597"/>
                  <a:gd name="T45" fmla="*/ 576 h 814"/>
                  <a:gd name="T46" fmla="*/ 432 w 597"/>
                  <a:gd name="T47" fmla="*/ 722 h 814"/>
                  <a:gd name="T48" fmla="*/ 371 w 597"/>
                  <a:gd name="T49" fmla="*/ 782 h 814"/>
                  <a:gd name="T50" fmla="*/ 354 w 597"/>
                  <a:gd name="T51" fmla="*/ 782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7" h="814">
                    <a:moveTo>
                      <a:pt x="222" y="575"/>
                    </a:moveTo>
                    <a:cubicBezTo>
                      <a:pt x="224" y="589"/>
                      <a:pt x="238" y="598"/>
                      <a:pt x="253" y="598"/>
                    </a:cubicBezTo>
                    <a:cubicBezTo>
                      <a:pt x="344" y="598"/>
                      <a:pt x="344" y="598"/>
                      <a:pt x="344" y="598"/>
                    </a:cubicBezTo>
                    <a:cubicBezTo>
                      <a:pt x="358" y="598"/>
                      <a:pt x="373" y="589"/>
                      <a:pt x="375" y="575"/>
                    </a:cubicBezTo>
                    <a:cubicBezTo>
                      <a:pt x="377" y="547"/>
                      <a:pt x="390" y="523"/>
                      <a:pt x="414" y="509"/>
                    </a:cubicBezTo>
                    <a:cubicBezTo>
                      <a:pt x="491" y="467"/>
                      <a:pt x="539" y="386"/>
                      <a:pt x="539" y="298"/>
                    </a:cubicBezTo>
                    <a:cubicBezTo>
                      <a:pt x="539" y="165"/>
                      <a:pt x="431" y="57"/>
                      <a:pt x="298" y="57"/>
                    </a:cubicBezTo>
                    <a:cubicBezTo>
                      <a:pt x="165" y="57"/>
                      <a:pt x="57" y="165"/>
                      <a:pt x="57" y="298"/>
                    </a:cubicBezTo>
                    <a:cubicBezTo>
                      <a:pt x="57" y="386"/>
                      <a:pt x="105" y="467"/>
                      <a:pt x="183" y="509"/>
                    </a:cubicBezTo>
                    <a:cubicBezTo>
                      <a:pt x="207" y="523"/>
                      <a:pt x="219" y="547"/>
                      <a:pt x="222" y="575"/>
                    </a:cubicBezTo>
                    <a:close/>
                    <a:moveTo>
                      <a:pt x="354" y="782"/>
                    </a:moveTo>
                    <a:cubicBezTo>
                      <a:pt x="350" y="800"/>
                      <a:pt x="334" y="814"/>
                      <a:pt x="314" y="814"/>
                    </a:cubicBezTo>
                    <a:cubicBezTo>
                      <a:pt x="282" y="814"/>
                      <a:pt x="282" y="814"/>
                      <a:pt x="282" y="814"/>
                    </a:cubicBezTo>
                    <a:cubicBezTo>
                      <a:pt x="263" y="814"/>
                      <a:pt x="247" y="800"/>
                      <a:pt x="242" y="782"/>
                    </a:cubicBezTo>
                    <a:cubicBezTo>
                      <a:pt x="226" y="782"/>
                      <a:pt x="226" y="782"/>
                      <a:pt x="226" y="782"/>
                    </a:cubicBezTo>
                    <a:cubicBezTo>
                      <a:pt x="193" y="782"/>
                      <a:pt x="165" y="755"/>
                      <a:pt x="165" y="722"/>
                    </a:cubicBezTo>
                    <a:cubicBezTo>
                      <a:pt x="165" y="576"/>
                      <a:pt x="165" y="576"/>
                      <a:pt x="165" y="576"/>
                    </a:cubicBezTo>
                    <a:cubicBezTo>
                      <a:pt x="165" y="569"/>
                      <a:pt x="162" y="563"/>
                      <a:pt x="155" y="559"/>
                    </a:cubicBezTo>
                    <a:cubicBezTo>
                      <a:pt x="60" y="507"/>
                      <a:pt x="0" y="407"/>
                      <a:pt x="0" y="298"/>
                    </a:cubicBezTo>
                    <a:cubicBezTo>
                      <a:pt x="0" y="133"/>
                      <a:pt x="134" y="0"/>
                      <a:pt x="298" y="0"/>
                    </a:cubicBezTo>
                    <a:cubicBezTo>
                      <a:pt x="463" y="0"/>
                      <a:pt x="597" y="133"/>
                      <a:pt x="597" y="298"/>
                    </a:cubicBezTo>
                    <a:cubicBezTo>
                      <a:pt x="597" y="407"/>
                      <a:pt x="537" y="507"/>
                      <a:pt x="441" y="559"/>
                    </a:cubicBezTo>
                    <a:cubicBezTo>
                      <a:pt x="435" y="563"/>
                      <a:pt x="431" y="569"/>
                      <a:pt x="431" y="576"/>
                    </a:cubicBezTo>
                    <a:cubicBezTo>
                      <a:pt x="432" y="722"/>
                      <a:pt x="432" y="722"/>
                      <a:pt x="432" y="722"/>
                    </a:cubicBezTo>
                    <a:cubicBezTo>
                      <a:pt x="432" y="755"/>
                      <a:pt x="404" y="782"/>
                      <a:pt x="371" y="782"/>
                    </a:cubicBezTo>
                    <a:cubicBezTo>
                      <a:pt x="354" y="782"/>
                      <a:pt x="354" y="782"/>
                      <a:pt x="354" y="78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10"/>
              <p:cNvSpPr>
                <a:spLocks noEditPoints="1"/>
              </p:cNvSpPr>
              <p:nvPr/>
            </p:nvSpPr>
            <p:spPr bwMode="auto">
              <a:xfrm>
                <a:off x="3618897" y="2347432"/>
                <a:ext cx="706229" cy="373412"/>
              </a:xfrm>
              <a:custGeom>
                <a:avLst/>
                <a:gdLst>
                  <a:gd name="T0" fmla="*/ 699 w 817"/>
                  <a:gd name="T1" fmla="*/ 406 h 432"/>
                  <a:gd name="T2" fmla="*/ 692 w 817"/>
                  <a:gd name="T3" fmla="*/ 380 h 432"/>
                  <a:gd name="T4" fmla="*/ 718 w 817"/>
                  <a:gd name="T5" fmla="*/ 373 h 432"/>
                  <a:gd name="T6" fmla="*/ 755 w 817"/>
                  <a:gd name="T7" fmla="*/ 394 h 432"/>
                  <a:gd name="T8" fmla="*/ 762 w 817"/>
                  <a:gd name="T9" fmla="*/ 420 h 432"/>
                  <a:gd name="T10" fmla="*/ 736 w 817"/>
                  <a:gd name="T11" fmla="*/ 427 h 432"/>
                  <a:gd name="T12" fmla="*/ 699 w 817"/>
                  <a:gd name="T13" fmla="*/ 406 h 432"/>
                  <a:gd name="T14" fmla="*/ 718 w 817"/>
                  <a:gd name="T15" fmla="*/ 59 h 432"/>
                  <a:gd name="T16" fmla="*/ 692 w 817"/>
                  <a:gd name="T17" fmla="*/ 52 h 432"/>
                  <a:gd name="T18" fmla="*/ 699 w 817"/>
                  <a:gd name="T19" fmla="*/ 26 h 432"/>
                  <a:gd name="T20" fmla="*/ 736 w 817"/>
                  <a:gd name="T21" fmla="*/ 5 h 432"/>
                  <a:gd name="T22" fmla="*/ 762 w 817"/>
                  <a:gd name="T23" fmla="*/ 12 h 432"/>
                  <a:gd name="T24" fmla="*/ 755 w 817"/>
                  <a:gd name="T25" fmla="*/ 38 h 432"/>
                  <a:gd name="T26" fmla="*/ 718 w 817"/>
                  <a:gd name="T27" fmla="*/ 59 h 432"/>
                  <a:gd name="T28" fmla="*/ 755 w 817"/>
                  <a:gd name="T29" fmla="*/ 235 h 432"/>
                  <a:gd name="T30" fmla="*/ 736 w 817"/>
                  <a:gd name="T31" fmla="*/ 216 h 432"/>
                  <a:gd name="T32" fmla="*/ 755 w 817"/>
                  <a:gd name="T33" fmla="*/ 197 h 432"/>
                  <a:gd name="T34" fmla="*/ 798 w 817"/>
                  <a:gd name="T35" fmla="*/ 197 h 432"/>
                  <a:gd name="T36" fmla="*/ 817 w 817"/>
                  <a:gd name="T37" fmla="*/ 216 h 432"/>
                  <a:gd name="T38" fmla="*/ 798 w 817"/>
                  <a:gd name="T39" fmla="*/ 235 h 432"/>
                  <a:gd name="T40" fmla="*/ 755 w 817"/>
                  <a:gd name="T41" fmla="*/ 235 h 432"/>
                  <a:gd name="T42" fmla="*/ 118 w 817"/>
                  <a:gd name="T43" fmla="*/ 26 h 432"/>
                  <a:gd name="T44" fmla="*/ 124 w 817"/>
                  <a:gd name="T45" fmla="*/ 52 h 432"/>
                  <a:gd name="T46" fmla="*/ 98 w 817"/>
                  <a:gd name="T47" fmla="*/ 59 h 432"/>
                  <a:gd name="T48" fmla="*/ 62 w 817"/>
                  <a:gd name="T49" fmla="*/ 38 h 432"/>
                  <a:gd name="T50" fmla="*/ 55 w 817"/>
                  <a:gd name="T51" fmla="*/ 12 h 432"/>
                  <a:gd name="T52" fmla="*/ 81 w 817"/>
                  <a:gd name="T53" fmla="*/ 5 h 432"/>
                  <a:gd name="T54" fmla="*/ 118 w 817"/>
                  <a:gd name="T55" fmla="*/ 26 h 432"/>
                  <a:gd name="T56" fmla="*/ 98 w 817"/>
                  <a:gd name="T57" fmla="*/ 373 h 432"/>
                  <a:gd name="T58" fmla="*/ 124 w 817"/>
                  <a:gd name="T59" fmla="*/ 380 h 432"/>
                  <a:gd name="T60" fmla="*/ 118 w 817"/>
                  <a:gd name="T61" fmla="*/ 406 h 432"/>
                  <a:gd name="T62" fmla="*/ 81 w 817"/>
                  <a:gd name="T63" fmla="*/ 427 h 432"/>
                  <a:gd name="T64" fmla="*/ 55 w 817"/>
                  <a:gd name="T65" fmla="*/ 420 h 432"/>
                  <a:gd name="T66" fmla="*/ 62 w 817"/>
                  <a:gd name="T67" fmla="*/ 394 h 432"/>
                  <a:gd name="T68" fmla="*/ 98 w 817"/>
                  <a:gd name="T69" fmla="*/ 373 h 432"/>
                  <a:gd name="T70" fmla="*/ 62 w 817"/>
                  <a:gd name="T71" fmla="*/ 197 h 432"/>
                  <a:gd name="T72" fmla="*/ 81 w 817"/>
                  <a:gd name="T73" fmla="*/ 216 h 432"/>
                  <a:gd name="T74" fmla="*/ 62 w 817"/>
                  <a:gd name="T75" fmla="*/ 235 h 432"/>
                  <a:gd name="T76" fmla="*/ 19 w 817"/>
                  <a:gd name="T77" fmla="*/ 235 h 432"/>
                  <a:gd name="T78" fmla="*/ 0 w 817"/>
                  <a:gd name="T79" fmla="*/ 216 h 432"/>
                  <a:gd name="T80" fmla="*/ 19 w 817"/>
                  <a:gd name="T81" fmla="*/ 197 h 432"/>
                  <a:gd name="T82" fmla="*/ 62 w 817"/>
                  <a:gd name="T83" fmla="*/ 19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7" h="432">
                    <a:moveTo>
                      <a:pt x="699" y="406"/>
                    </a:moveTo>
                    <a:cubicBezTo>
                      <a:pt x="690" y="401"/>
                      <a:pt x="687" y="389"/>
                      <a:pt x="692" y="380"/>
                    </a:cubicBezTo>
                    <a:cubicBezTo>
                      <a:pt x="698" y="371"/>
                      <a:pt x="709" y="368"/>
                      <a:pt x="718" y="373"/>
                    </a:cubicBezTo>
                    <a:cubicBezTo>
                      <a:pt x="755" y="394"/>
                      <a:pt x="755" y="394"/>
                      <a:pt x="755" y="394"/>
                    </a:cubicBezTo>
                    <a:cubicBezTo>
                      <a:pt x="764" y="399"/>
                      <a:pt x="767" y="411"/>
                      <a:pt x="762" y="420"/>
                    </a:cubicBezTo>
                    <a:cubicBezTo>
                      <a:pt x="757" y="429"/>
                      <a:pt x="745" y="432"/>
                      <a:pt x="736" y="427"/>
                    </a:cubicBezTo>
                    <a:cubicBezTo>
                      <a:pt x="699" y="406"/>
                      <a:pt x="699" y="406"/>
                      <a:pt x="699" y="406"/>
                    </a:cubicBezTo>
                    <a:close/>
                    <a:moveTo>
                      <a:pt x="718" y="59"/>
                    </a:moveTo>
                    <a:cubicBezTo>
                      <a:pt x="709" y="64"/>
                      <a:pt x="698" y="61"/>
                      <a:pt x="692" y="52"/>
                    </a:cubicBezTo>
                    <a:cubicBezTo>
                      <a:pt x="687" y="43"/>
                      <a:pt x="690" y="31"/>
                      <a:pt x="699" y="26"/>
                    </a:cubicBezTo>
                    <a:cubicBezTo>
                      <a:pt x="736" y="5"/>
                      <a:pt x="736" y="5"/>
                      <a:pt x="736" y="5"/>
                    </a:cubicBezTo>
                    <a:cubicBezTo>
                      <a:pt x="745" y="0"/>
                      <a:pt x="757" y="3"/>
                      <a:pt x="762" y="12"/>
                    </a:cubicBezTo>
                    <a:cubicBezTo>
                      <a:pt x="767" y="21"/>
                      <a:pt x="764" y="32"/>
                      <a:pt x="755" y="38"/>
                    </a:cubicBezTo>
                    <a:cubicBezTo>
                      <a:pt x="718" y="59"/>
                      <a:pt x="718" y="59"/>
                      <a:pt x="718" y="59"/>
                    </a:cubicBezTo>
                    <a:close/>
                    <a:moveTo>
                      <a:pt x="755" y="235"/>
                    </a:moveTo>
                    <a:cubicBezTo>
                      <a:pt x="745" y="235"/>
                      <a:pt x="736" y="226"/>
                      <a:pt x="736" y="216"/>
                    </a:cubicBezTo>
                    <a:cubicBezTo>
                      <a:pt x="736" y="205"/>
                      <a:pt x="745" y="197"/>
                      <a:pt x="755" y="197"/>
                    </a:cubicBezTo>
                    <a:cubicBezTo>
                      <a:pt x="798" y="197"/>
                      <a:pt x="798" y="197"/>
                      <a:pt x="798" y="197"/>
                    </a:cubicBezTo>
                    <a:cubicBezTo>
                      <a:pt x="808" y="197"/>
                      <a:pt x="817" y="205"/>
                      <a:pt x="817" y="216"/>
                    </a:cubicBezTo>
                    <a:cubicBezTo>
                      <a:pt x="817" y="226"/>
                      <a:pt x="808" y="235"/>
                      <a:pt x="798" y="235"/>
                    </a:cubicBezTo>
                    <a:cubicBezTo>
                      <a:pt x="755" y="235"/>
                      <a:pt x="755" y="235"/>
                      <a:pt x="755" y="235"/>
                    </a:cubicBezTo>
                    <a:close/>
                    <a:moveTo>
                      <a:pt x="118" y="26"/>
                    </a:moveTo>
                    <a:cubicBezTo>
                      <a:pt x="127" y="31"/>
                      <a:pt x="130" y="43"/>
                      <a:pt x="124" y="52"/>
                    </a:cubicBezTo>
                    <a:cubicBezTo>
                      <a:pt x="119" y="61"/>
                      <a:pt x="108" y="64"/>
                      <a:pt x="98" y="59"/>
                    </a:cubicBezTo>
                    <a:cubicBezTo>
                      <a:pt x="62" y="38"/>
                      <a:pt x="62" y="38"/>
                      <a:pt x="62" y="38"/>
                    </a:cubicBezTo>
                    <a:cubicBezTo>
                      <a:pt x="53" y="32"/>
                      <a:pt x="49" y="21"/>
                      <a:pt x="55" y="12"/>
                    </a:cubicBezTo>
                    <a:cubicBezTo>
                      <a:pt x="60" y="3"/>
                      <a:pt x="72" y="0"/>
                      <a:pt x="81" y="5"/>
                    </a:cubicBezTo>
                    <a:cubicBezTo>
                      <a:pt x="118" y="26"/>
                      <a:pt x="118" y="26"/>
                      <a:pt x="118" y="26"/>
                    </a:cubicBezTo>
                    <a:close/>
                    <a:moveTo>
                      <a:pt x="98" y="373"/>
                    </a:moveTo>
                    <a:cubicBezTo>
                      <a:pt x="108" y="368"/>
                      <a:pt x="119" y="371"/>
                      <a:pt x="124" y="380"/>
                    </a:cubicBezTo>
                    <a:cubicBezTo>
                      <a:pt x="130" y="389"/>
                      <a:pt x="127" y="401"/>
                      <a:pt x="118" y="406"/>
                    </a:cubicBezTo>
                    <a:cubicBezTo>
                      <a:pt x="81" y="427"/>
                      <a:pt x="81" y="427"/>
                      <a:pt x="81" y="427"/>
                    </a:cubicBezTo>
                    <a:cubicBezTo>
                      <a:pt x="72" y="432"/>
                      <a:pt x="60" y="429"/>
                      <a:pt x="55" y="420"/>
                    </a:cubicBezTo>
                    <a:cubicBezTo>
                      <a:pt x="49" y="411"/>
                      <a:pt x="53" y="399"/>
                      <a:pt x="62" y="394"/>
                    </a:cubicBezTo>
                    <a:cubicBezTo>
                      <a:pt x="98" y="373"/>
                      <a:pt x="98" y="373"/>
                      <a:pt x="98" y="373"/>
                    </a:cubicBezTo>
                    <a:close/>
                    <a:moveTo>
                      <a:pt x="62" y="197"/>
                    </a:moveTo>
                    <a:cubicBezTo>
                      <a:pt x="72" y="197"/>
                      <a:pt x="81" y="205"/>
                      <a:pt x="81" y="216"/>
                    </a:cubicBezTo>
                    <a:cubicBezTo>
                      <a:pt x="81" y="226"/>
                      <a:pt x="72" y="235"/>
                      <a:pt x="62" y="235"/>
                    </a:cubicBezTo>
                    <a:cubicBezTo>
                      <a:pt x="19" y="235"/>
                      <a:pt x="19" y="235"/>
                      <a:pt x="19" y="235"/>
                    </a:cubicBezTo>
                    <a:cubicBezTo>
                      <a:pt x="9" y="235"/>
                      <a:pt x="0" y="226"/>
                      <a:pt x="0" y="216"/>
                    </a:cubicBezTo>
                    <a:cubicBezTo>
                      <a:pt x="0" y="205"/>
                      <a:pt x="9" y="197"/>
                      <a:pt x="19" y="197"/>
                    </a:cubicBezTo>
                    <a:cubicBezTo>
                      <a:pt x="62" y="197"/>
                      <a:pt x="62" y="197"/>
                      <a:pt x="62" y="1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11"/>
              <p:cNvSpPr/>
              <p:nvPr/>
            </p:nvSpPr>
            <p:spPr bwMode="auto">
              <a:xfrm>
                <a:off x="3845651" y="2427528"/>
                <a:ext cx="253087" cy="253452"/>
              </a:xfrm>
              <a:custGeom>
                <a:avLst/>
                <a:gdLst>
                  <a:gd name="T0" fmla="*/ 3 w 293"/>
                  <a:gd name="T1" fmla="*/ 38 h 293"/>
                  <a:gd name="T2" fmla="*/ 16 w 293"/>
                  <a:gd name="T3" fmla="*/ 15 h 293"/>
                  <a:gd name="T4" fmla="*/ 39 w 293"/>
                  <a:gd name="T5" fmla="*/ 28 h 293"/>
                  <a:gd name="T6" fmla="*/ 50 w 293"/>
                  <a:gd name="T7" fmla="*/ 65 h 293"/>
                  <a:gd name="T8" fmla="*/ 91 w 293"/>
                  <a:gd name="T9" fmla="*/ 53 h 293"/>
                  <a:gd name="T10" fmla="*/ 91 w 293"/>
                  <a:gd name="T11" fmla="*/ 53 h 293"/>
                  <a:gd name="T12" fmla="*/ 127 w 293"/>
                  <a:gd name="T13" fmla="*/ 48 h 293"/>
                  <a:gd name="T14" fmla="*/ 127 w 293"/>
                  <a:gd name="T15" fmla="*/ 19 h 293"/>
                  <a:gd name="T16" fmla="*/ 146 w 293"/>
                  <a:gd name="T17" fmla="*/ 0 h 293"/>
                  <a:gd name="T18" fmla="*/ 165 w 293"/>
                  <a:gd name="T19" fmla="*/ 19 h 293"/>
                  <a:gd name="T20" fmla="*/ 165 w 293"/>
                  <a:gd name="T21" fmla="*/ 48 h 293"/>
                  <a:gd name="T22" fmla="*/ 202 w 293"/>
                  <a:gd name="T23" fmla="*/ 53 h 293"/>
                  <a:gd name="T24" fmla="*/ 202 w 293"/>
                  <a:gd name="T25" fmla="*/ 53 h 293"/>
                  <a:gd name="T26" fmla="*/ 202 w 293"/>
                  <a:gd name="T27" fmla="*/ 53 h 293"/>
                  <a:gd name="T28" fmla="*/ 242 w 293"/>
                  <a:gd name="T29" fmla="*/ 65 h 293"/>
                  <a:gd name="T30" fmla="*/ 253 w 293"/>
                  <a:gd name="T31" fmla="*/ 28 h 293"/>
                  <a:gd name="T32" fmla="*/ 277 w 293"/>
                  <a:gd name="T33" fmla="*/ 15 h 293"/>
                  <a:gd name="T34" fmla="*/ 290 w 293"/>
                  <a:gd name="T35" fmla="*/ 38 h 293"/>
                  <a:gd name="T36" fmla="*/ 220 w 293"/>
                  <a:gd name="T37" fmla="*/ 278 h 293"/>
                  <a:gd name="T38" fmla="*/ 196 w 293"/>
                  <a:gd name="T39" fmla="*/ 290 h 293"/>
                  <a:gd name="T40" fmla="*/ 183 w 293"/>
                  <a:gd name="T41" fmla="*/ 267 h 293"/>
                  <a:gd name="T42" fmla="*/ 232 w 293"/>
                  <a:gd name="T43" fmla="*/ 102 h 293"/>
                  <a:gd name="T44" fmla="*/ 194 w 293"/>
                  <a:gd name="T45" fmla="*/ 90 h 293"/>
                  <a:gd name="T46" fmla="*/ 194 w 293"/>
                  <a:gd name="T47" fmla="*/ 90 h 293"/>
                  <a:gd name="T48" fmla="*/ 165 w 293"/>
                  <a:gd name="T49" fmla="*/ 86 h 293"/>
                  <a:gd name="T50" fmla="*/ 165 w 293"/>
                  <a:gd name="T51" fmla="*/ 132 h 293"/>
                  <a:gd name="T52" fmla="*/ 146 w 293"/>
                  <a:gd name="T53" fmla="*/ 151 h 293"/>
                  <a:gd name="T54" fmla="*/ 127 w 293"/>
                  <a:gd name="T55" fmla="*/ 132 h 293"/>
                  <a:gd name="T56" fmla="*/ 127 w 293"/>
                  <a:gd name="T57" fmla="*/ 86 h 293"/>
                  <a:gd name="T58" fmla="*/ 99 w 293"/>
                  <a:gd name="T59" fmla="*/ 90 h 293"/>
                  <a:gd name="T60" fmla="*/ 99 w 293"/>
                  <a:gd name="T61" fmla="*/ 90 h 293"/>
                  <a:gd name="T62" fmla="*/ 61 w 293"/>
                  <a:gd name="T63" fmla="*/ 102 h 293"/>
                  <a:gd name="T64" fmla="*/ 109 w 293"/>
                  <a:gd name="T65" fmla="*/ 267 h 293"/>
                  <a:gd name="T66" fmla="*/ 96 w 293"/>
                  <a:gd name="T67" fmla="*/ 290 h 293"/>
                  <a:gd name="T68" fmla="*/ 73 w 293"/>
                  <a:gd name="T69" fmla="*/ 278 h 293"/>
                  <a:gd name="T70" fmla="*/ 3 w 293"/>
                  <a:gd name="T71" fmla="*/ 3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3" h="293">
                    <a:moveTo>
                      <a:pt x="3" y="38"/>
                    </a:moveTo>
                    <a:cubicBezTo>
                      <a:pt x="0" y="28"/>
                      <a:pt x="6" y="18"/>
                      <a:pt x="16" y="15"/>
                    </a:cubicBezTo>
                    <a:cubicBezTo>
                      <a:pt x="26" y="12"/>
                      <a:pt x="37" y="18"/>
                      <a:pt x="39" y="28"/>
                    </a:cubicBezTo>
                    <a:cubicBezTo>
                      <a:pt x="50" y="65"/>
                      <a:pt x="50" y="65"/>
                      <a:pt x="50" y="65"/>
                    </a:cubicBezTo>
                    <a:cubicBezTo>
                      <a:pt x="63" y="60"/>
                      <a:pt x="77" y="56"/>
                      <a:pt x="91" y="53"/>
                    </a:cubicBezTo>
                    <a:cubicBezTo>
                      <a:pt x="91" y="53"/>
                      <a:pt x="91" y="53"/>
                      <a:pt x="91" y="53"/>
                    </a:cubicBezTo>
                    <a:cubicBezTo>
                      <a:pt x="103" y="50"/>
                      <a:pt x="115" y="49"/>
                      <a:pt x="127" y="48"/>
                    </a:cubicBezTo>
                    <a:cubicBezTo>
                      <a:pt x="127" y="19"/>
                      <a:pt x="127" y="19"/>
                      <a:pt x="127" y="19"/>
                    </a:cubicBezTo>
                    <a:cubicBezTo>
                      <a:pt x="127" y="8"/>
                      <a:pt x="136" y="0"/>
                      <a:pt x="146" y="0"/>
                    </a:cubicBezTo>
                    <a:cubicBezTo>
                      <a:pt x="157" y="0"/>
                      <a:pt x="165" y="8"/>
                      <a:pt x="165" y="19"/>
                    </a:cubicBezTo>
                    <a:cubicBezTo>
                      <a:pt x="165" y="48"/>
                      <a:pt x="165" y="48"/>
                      <a:pt x="165" y="48"/>
                    </a:cubicBezTo>
                    <a:cubicBezTo>
                      <a:pt x="178" y="49"/>
                      <a:pt x="190" y="50"/>
                      <a:pt x="202" y="53"/>
                    </a:cubicBezTo>
                    <a:cubicBezTo>
                      <a:pt x="202" y="53"/>
                      <a:pt x="202" y="53"/>
                      <a:pt x="202" y="53"/>
                    </a:cubicBezTo>
                    <a:cubicBezTo>
                      <a:pt x="202" y="53"/>
                      <a:pt x="202" y="53"/>
                      <a:pt x="202" y="53"/>
                    </a:cubicBezTo>
                    <a:cubicBezTo>
                      <a:pt x="216" y="56"/>
                      <a:pt x="229" y="60"/>
                      <a:pt x="242" y="65"/>
                    </a:cubicBezTo>
                    <a:cubicBezTo>
                      <a:pt x="253" y="28"/>
                      <a:pt x="253" y="28"/>
                      <a:pt x="253" y="28"/>
                    </a:cubicBezTo>
                    <a:cubicBezTo>
                      <a:pt x="256" y="18"/>
                      <a:pt x="267" y="12"/>
                      <a:pt x="277" y="15"/>
                    </a:cubicBezTo>
                    <a:cubicBezTo>
                      <a:pt x="287" y="18"/>
                      <a:pt x="293" y="28"/>
                      <a:pt x="290" y="38"/>
                    </a:cubicBezTo>
                    <a:cubicBezTo>
                      <a:pt x="220" y="278"/>
                      <a:pt x="220" y="278"/>
                      <a:pt x="220" y="278"/>
                    </a:cubicBezTo>
                    <a:cubicBezTo>
                      <a:pt x="217" y="288"/>
                      <a:pt x="206" y="293"/>
                      <a:pt x="196" y="290"/>
                    </a:cubicBezTo>
                    <a:cubicBezTo>
                      <a:pt x="186" y="288"/>
                      <a:pt x="180" y="277"/>
                      <a:pt x="183" y="267"/>
                    </a:cubicBezTo>
                    <a:cubicBezTo>
                      <a:pt x="232" y="102"/>
                      <a:pt x="232" y="102"/>
                      <a:pt x="232" y="102"/>
                    </a:cubicBezTo>
                    <a:cubicBezTo>
                      <a:pt x="220" y="97"/>
                      <a:pt x="207" y="93"/>
                      <a:pt x="194" y="90"/>
                    </a:cubicBezTo>
                    <a:cubicBezTo>
                      <a:pt x="194" y="90"/>
                      <a:pt x="194" y="90"/>
                      <a:pt x="194" y="90"/>
                    </a:cubicBezTo>
                    <a:cubicBezTo>
                      <a:pt x="185" y="88"/>
                      <a:pt x="175" y="87"/>
                      <a:pt x="165" y="86"/>
                    </a:cubicBezTo>
                    <a:cubicBezTo>
                      <a:pt x="165" y="132"/>
                      <a:pt x="165" y="132"/>
                      <a:pt x="165" y="132"/>
                    </a:cubicBezTo>
                    <a:cubicBezTo>
                      <a:pt x="165" y="143"/>
                      <a:pt x="157" y="151"/>
                      <a:pt x="146" y="151"/>
                    </a:cubicBezTo>
                    <a:cubicBezTo>
                      <a:pt x="136" y="151"/>
                      <a:pt x="127" y="143"/>
                      <a:pt x="127" y="132"/>
                    </a:cubicBezTo>
                    <a:cubicBezTo>
                      <a:pt x="127" y="86"/>
                      <a:pt x="127" y="86"/>
                      <a:pt x="127" y="86"/>
                    </a:cubicBezTo>
                    <a:cubicBezTo>
                      <a:pt x="118" y="87"/>
                      <a:pt x="108" y="88"/>
                      <a:pt x="99" y="90"/>
                    </a:cubicBezTo>
                    <a:cubicBezTo>
                      <a:pt x="99" y="90"/>
                      <a:pt x="99" y="90"/>
                      <a:pt x="99" y="90"/>
                    </a:cubicBezTo>
                    <a:cubicBezTo>
                      <a:pt x="85" y="93"/>
                      <a:pt x="73" y="97"/>
                      <a:pt x="61" y="102"/>
                    </a:cubicBezTo>
                    <a:cubicBezTo>
                      <a:pt x="109" y="267"/>
                      <a:pt x="109" y="267"/>
                      <a:pt x="109" y="267"/>
                    </a:cubicBezTo>
                    <a:cubicBezTo>
                      <a:pt x="112" y="277"/>
                      <a:pt x="106" y="288"/>
                      <a:pt x="96" y="290"/>
                    </a:cubicBezTo>
                    <a:cubicBezTo>
                      <a:pt x="86" y="293"/>
                      <a:pt x="76" y="288"/>
                      <a:pt x="73" y="278"/>
                    </a:cubicBezTo>
                    <a:cubicBezTo>
                      <a:pt x="3" y="38"/>
                      <a:pt x="3" y="38"/>
                      <a:pt x="3" y="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 name="组合 2"/>
          <p:cNvGrpSpPr/>
          <p:nvPr/>
        </p:nvGrpSpPr>
        <p:grpSpPr>
          <a:xfrm>
            <a:off x="6574681" y="4029075"/>
            <a:ext cx="1530350" cy="1524000"/>
            <a:chOff x="6574681" y="4029075"/>
            <a:chExt cx="1530350" cy="1524000"/>
          </a:xfrm>
        </p:grpSpPr>
        <p:sp>
          <p:nvSpPr>
            <p:cNvPr id="13" name="Freeform 6"/>
            <p:cNvSpPr>
              <a:spLocks noEditPoints="1"/>
            </p:cNvSpPr>
            <p:nvPr/>
          </p:nvSpPr>
          <p:spPr bwMode="auto">
            <a:xfrm>
              <a:off x="6574681" y="4029075"/>
              <a:ext cx="1530350" cy="1524000"/>
            </a:xfrm>
            <a:custGeom>
              <a:avLst/>
              <a:gdLst>
                <a:gd name="T0" fmla="*/ 38 w 512"/>
                <a:gd name="T1" fmla="*/ 121 h 510"/>
                <a:gd name="T2" fmla="*/ 62 w 512"/>
                <a:gd name="T3" fmla="*/ 89 h 510"/>
                <a:gd name="T4" fmla="*/ 78 w 512"/>
                <a:gd name="T5" fmla="*/ 86 h 510"/>
                <a:gd name="T6" fmla="*/ 110 w 512"/>
                <a:gd name="T7" fmla="*/ 99 h 510"/>
                <a:gd name="T8" fmla="*/ 171 w 512"/>
                <a:gd name="T9" fmla="*/ 96 h 510"/>
                <a:gd name="T10" fmla="*/ 191 w 512"/>
                <a:gd name="T11" fmla="*/ 64 h 510"/>
                <a:gd name="T12" fmla="*/ 196 w 512"/>
                <a:gd name="T13" fmla="*/ 7 h 510"/>
                <a:gd name="T14" fmla="*/ 246 w 512"/>
                <a:gd name="T15" fmla="*/ 0 h 510"/>
                <a:gd name="T16" fmla="*/ 270 w 512"/>
                <a:gd name="T17" fmla="*/ 60 h 510"/>
                <a:gd name="T18" fmla="*/ 291 w 512"/>
                <a:gd name="T19" fmla="*/ 78 h 510"/>
                <a:gd name="T20" fmla="*/ 362 w 512"/>
                <a:gd name="T21" fmla="*/ 61 h 510"/>
                <a:gd name="T22" fmla="*/ 388 w 512"/>
                <a:gd name="T23" fmla="*/ 39 h 510"/>
                <a:gd name="T24" fmla="*/ 394 w 512"/>
                <a:gd name="T25" fmla="*/ 42 h 510"/>
                <a:gd name="T26" fmla="*/ 411 w 512"/>
                <a:gd name="T27" fmla="*/ 108 h 510"/>
                <a:gd name="T28" fmla="*/ 423 w 512"/>
                <a:gd name="T29" fmla="*/ 185 h 510"/>
                <a:gd name="T30" fmla="*/ 437 w 512"/>
                <a:gd name="T31" fmla="*/ 191 h 510"/>
                <a:gd name="T32" fmla="*/ 488 w 512"/>
                <a:gd name="T33" fmla="*/ 195 h 510"/>
                <a:gd name="T34" fmla="*/ 506 w 512"/>
                <a:gd name="T35" fmla="*/ 211 h 510"/>
                <a:gd name="T36" fmla="*/ 479 w 512"/>
                <a:gd name="T37" fmla="*/ 259 h 510"/>
                <a:gd name="T38" fmla="*/ 474 w 512"/>
                <a:gd name="T39" fmla="*/ 261 h 510"/>
                <a:gd name="T40" fmla="*/ 424 w 512"/>
                <a:gd name="T41" fmla="*/ 323 h 510"/>
                <a:gd name="T42" fmla="*/ 430 w 512"/>
                <a:gd name="T43" fmla="*/ 338 h 510"/>
                <a:gd name="T44" fmla="*/ 472 w 512"/>
                <a:gd name="T45" fmla="*/ 390 h 510"/>
                <a:gd name="T46" fmla="*/ 443 w 512"/>
                <a:gd name="T47" fmla="*/ 430 h 510"/>
                <a:gd name="T48" fmla="*/ 382 w 512"/>
                <a:gd name="T49" fmla="*/ 404 h 510"/>
                <a:gd name="T50" fmla="*/ 355 w 512"/>
                <a:gd name="T51" fmla="*/ 406 h 510"/>
                <a:gd name="T52" fmla="*/ 317 w 512"/>
                <a:gd name="T53" fmla="*/ 467 h 510"/>
                <a:gd name="T54" fmla="*/ 264 w 512"/>
                <a:gd name="T55" fmla="*/ 510 h 510"/>
                <a:gd name="T56" fmla="*/ 241 w 512"/>
                <a:gd name="T57" fmla="*/ 455 h 510"/>
                <a:gd name="T58" fmla="*/ 217 w 512"/>
                <a:gd name="T59" fmla="*/ 432 h 510"/>
                <a:gd name="T60" fmla="*/ 149 w 512"/>
                <a:gd name="T61" fmla="*/ 449 h 510"/>
                <a:gd name="T62" fmla="*/ 123 w 512"/>
                <a:gd name="T63" fmla="*/ 471 h 510"/>
                <a:gd name="T64" fmla="*/ 118 w 512"/>
                <a:gd name="T65" fmla="*/ 471 h 510"/>
                <a:gd name="T66" fmla="*/ 97 w 512"/>
                <a:gd name="T67" fmla="*/ 403 h 510"/>
                <a:gd name="T68" fmla="*/ 99 w 512"/>
                <a:gd name="T69" fmla="*/ 398 h 510"/>
                <a:gd name="T70" fmla="*/ 110 w 512"/>
                <a:gd name="T71" fmla="*/ 368 h 510"/>
                <a:gd name="T72" fmla="*/ 86 w 512"/>
                <a:gd name="T73" fmla="*/ 325 h 510"/>
                <a:gd name="T74" fmla="*/ 70 w 512"/>
                <a:gd name="T75" fmla="*/ 320 h 510"/>
                <a:gd name="T76" fmla="*/ 38 w 512"/>
                <a:gd name="T77" fmla="*/ 318 h 510"/>
                <a:gd name="T78" fmla="*/ 7 w 512"/>
                <a:gd name="T79" fmla="*/ 314 h 510"/>
                <a:gd name="T80" fmla="*/ 0 w 512"/>
                <a:gd name="T81" fmla="*/ 273 h 510"/>
                <a:gd name="T82" fmla="*/ 8 w 512"/>
                <a:gd name="T83" fmla="*/ 262 h 510"/>
                <a:gd name="T84" fmla="*/ 32 w 512"/>
                <a:gd name="T85" fmla="*/ 252 h 510"/>
                <a:gd name="T86" fmla="*/ 85 w 512"/>
                <a:gd name="T87" fmla="*/ 191 h 510"/>
                <a:gd name="T88" fmla="*/ 79 w 512"/>
                <a:gd name="T89" fmla="*/ 172 h 510"/>
                <a:gd name="T90" fmla="*/ 38 w 512"/>
                <a:gd name="T91" fmla="*/ 121 h 510"/>
                <a:gd name="T92" fmla="*/ 254 w 512"/>
                <a:gd name="T93" fmla="*/ 388 h 510"/>
                <a:gd name="T94" fmla="*/ 387 w 512"/>
                <a:gd name="T95" fmla="*/ 257 h 510"/>
                <a:gd name="T96" fmla="*/ 255 w 512"/>
                <a:gd name="T97" fmla="*/ 123 h 510"/>
                <a:gd name="T98" fmla="*/ 122 w 512"/>
                <a:gd name="T99" fmla="*/ 255 h 510"/>
                <a:gd name="T100" fmla="*/ 254 w 512"/>
                <a:gd name="T101" fmla="*/ 38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 h="510">
                  <a:moveTo>
                    <a:pt x="38" y="121"/>
                  </a:moveTo>
                  <a:cubicBezTo>
                    <a:pt x="46" y="110"/>
                    <a:pt x="53" y="99"/>
                    <a:pt x="62" y="89"/>
                  </a:cubicBezTo>
                  <a:cubicBezTo>
                    <a:pt x="65" y="86"/>
                    <a:pt x="73" y="85"/>
                    <a:pt x="78" y="86"/>
                  </a:cubicBezTo>
                  <a:cubicBezTo>
                    <a:pt x="89" y="89"/>
                    <a:pt x="100" y="93"/>
                    <a:pt x="110" y="99"/>
                  </a:cubicBezTo>
                  <a:cubicBezTo>
                    <a:pt x="131" y="113"/>
                    <a:pt x="149" y="110"/>
                    <a:pt x="171" y="96"/>
                  </a:cubicBezTo>
                  <a:cubicBezTo>
                    <a:pt x="184" y="87"/>
                    <a:pt x="190" y="79"/>
                    <a:pt x="191" y="64"/>
                  </a:cubicBezTo>
                  <a:cubicBezTo>
                    <a:pt x="191" y="45"/>
                    <a:pt x="194" y="27"/>
                    <a:pt x="196" y="7"/>
                  </a:cubicBezTo>
                  <a:cubicBezTo>
                    <a:pt x="212" y="5"/>
                    <a:pt x="228" y="2"/>
                    <a:pt x="246" y="0"/>
                  </a:cubicBezTo>
                  <a:cubicBezTo>
                    <a:pt x="254" y="20"/>
                    <a:pt x="263" y="40"/>
                    <a:pt x="270" y="60"/>
                  </a:cubicBezTo>
                  <a:cubicBezTo>
                    <a:pt x="274" y="71"/>
                    <a:pt x="281" y="74"/>
                    <a:pt x="291" y="78"/>
                  </a:cubicBezTo>
                  <a:cubicBezTo>
                    <a:pt x="320" y="92"/>
                    <a:pt x="342" y="83"/>
                    <a:pt x="362" y="61"/>
                  </a:cubicBezTo>
                  <a:cubicBezTo>
                    <a:pt x="370" y="52"/>
                    <a:pt x="379" y="46"/>
                    <a:pt x="388" y="39"/>
                  </a:cubicBezTo>
                  <a:cubicBezTo>
                    <a:pt x="390" y="40"/>
                    <a:pt x="392" y="41"/>
                    <a:pt x="394" y="42"/>
                  </a:cubicBezTo>
                  <a:cubicBezTo>
                    <a:pt x="430" y="67"/>
                    <a:pt x="433" y="69"/>
                    <a:pt x="411" y="108"/>
                  </a:cubicBezTo>
                  <a:cubicBezTo>
                    <a:pt x="392" y="140"/>
                    <a:pt x="410" y="161"/>
                    <a:pt x="423" y="185"/>
                  </a:cubicBezTo>
                  <a:cubicBezTo>
                    <a:pt x="425" y="188"/>
                    <a:pt x="432" y="190"/>
                    <a:pt x="437" y="191"/>
                  </a:cubicBezTo>
                  <a:cubicBezTo>
                    <a:pt x="454" y="193"/>
                    <a:pt x="471" y="194"/>
                    <a:pt x="488" y="195"/>
                  </a:cubicBezTo>
                  <a:cubicBezTo>
                    <a:pt x="500" y="195"/>
                    <a:pt x="504" y="200"/>
                    <a:pt x="506" y="211"/>
                  </a:cubicBezTo>
                  <a:cubicBezTo>
                    <a:pt x="512" y="246"/>
                    <a:pt x="512" y="246"/>
                    <a:pt x="479" y="259"/>
                  </a:cubicBezTo>
                  <a:cubicBezTo>
                    <a:pt x="478" y="260"/>
                    <a:pt x="476" y="261"/>
                    <a:pt x="474" y="261"/>
                  </a:cubicBezTo>
                  <a:cubicBezTo>
                    <a:pt x="437" y="266"/>
                    <a:pt x="430" y="294"/>
                    <a:pt x="424" y="323"/>
                  </a:cubicBezTo>
                  <a:cubicBezTo>
                    <a:pt x="423" y="327"/>
                    <a:pt x="426" y="334"/>
                    <a:pt x="430" y="338"/>
                  </a:cubicBezTo>
                  <a:cubicBezTo>
                    <a:pt x="443" y="355"/>
                    <a:pt x="458" y="372"/>
                    <a:pt x="472" y="390"/>
                  </a:cubicBezTo>
                  <a:cubicBezTo>
                    <a:pt x="462" y="403"/>
                    <a:pt x="453" y="416"/>
                    <a:pt x="443" y="430"/>
                  </a:cubicBezTo>
                  <a:cubicBezTo>
                    <a:pt x="422" y="421"/>
                    <a:pt x="402" y="413"/>
                    <a:pt x="382" y="404"/>
                  </a:cubicBezTo>
                  <a:cubicBezTo>
                    <a:pt x="372" y="399"/>
                    <a:pt x="365" y="402"/>
                    <a:pt x="355" y="406"/>
                  </a:cubicBezTo>
                  <a:cubicBezTo>
                    <a:pt x="326" y="418"/>
                    <a:pt x="317" y="437"/>
                    <a:pt x="317" y="467"/>
                  </a:cubicBezTo>
                  <a:cubicBezTo>
                    <a:pt x="315" y="508"/>
                    <a:pt x="312" y="507"/>
                    <a:pt x="264" y="510"/>
                  </a:cubicBezTo>
                  <a:cubicBezTo>
                    <a:pt x="256" y="492"/>
                    <a:pt x="248" y="474"/>
                    <a:pt x="241" y="455"/>
                  </a:cubicBezTo>
                  <a:cubicBezTo>
                    <a:pt x="237" y="442"/>
                    <a:pt x="230" y="437"/>
                    <a:pt x="217" y="432"/>
                  </a:cubicBezTo>
                  <a:cubicBezTo>
                    <a:pt x="189" y="421"/>
                    <a:pt x="169" y="428"/>
                    <a:pt x="149" y="449"/>
                  </a:cubicBezTo>
                  <a:cubicBezTo>
                    <a:pt x="142" y="458"/>
                    <a:pt x="131" y="464"/>
                    <a:pt x="123" y="471"/>
                  </a:cubicBezTo>
                  <a:cubicBezTo>
                    <a:pt x="120" y="471"/>
                    <a:pt x="119" y="471"/>
                    <a:pt x="118" y="471"/>
                  </a:cubicBezTo>
                  <a:cubicBezTo>
                    <a:pt x="80" y="445"/>
                    <a:pt x="80" y="445"/>
                    <a:pt x="97" y="403"/>
                  </a:cubicBezTo>
                  <a:cubicBezTo>
                    <a:pt x="98" y="402"/>
                    <a:pt x="99" y="400"/>
                    <a:pt x="99" y="398"/>
                  </a:cubicBezTo>
                  <a:cubicBezTo>
                    <a:pt x="103" y="388"/>
                    <a:pt x="112" y="377"/>
                    <a:pt x="110" y="368"/>
                  </a:cubicBezTo>
                  <a:cubicBezTo>
                    <a:pt x="105" y="353"/>
                    <a:pt x="95" y="339"/>
                    <a:pt x="86" y="325"/>
                  </a:cubicBezTo>
                  <a:cubicBezTo>
                    <a:pt x="83" y="321"/>
                    <a:pt x="75" y="321"/>
                    <a:pt x="70" y="320"/>
                  </a:cubicBezTo>
                  <a:cubicBezTo>
                    <a:pt x="59" y="319"/>
                    <a:pt x="48" y="319"/>
                    <a:pt x="38" y="318"/>
                  </a:cubicBezTo>
                  <a:cubicBezTo>
                    <a:pt x="28" y="317"/>
                    <a:pt x="18" y="315"/>
                    <a:pt x="7" y="314"/>
                  </a:cubicBezTo>
                  <a:cubicBezTo>
                    <a:pt x="4" y="300"/>
                    <a:pt x="1" y="287"/>
                    <a:pt x="0" y="273"/>
                  </a:cubicBezTo>
                  <a:cubicBezTo>
                    <a:pt x="0" y="269"/>
                    <a:pt x="4" y="264"/>
                    <a:pt x="8" y="262"/>
                  </a:cubicBezTo>
                  <a:cubicBezTo>
                    <a:pt x="15" y="257"/>
                    <a:pt x="23" y="253"/>
                    <a:pt x="32" y="252"/>
                  </a:cubicBezTo>
                  <a:cubicBezTo>
                    <a:pt x="66" y="245"/>
                    <a:pt x="82" y="224"/>
                    <a:pt x="85" y="191"/>
                  </a:cubicBezTo>
                  <a:cubicBezTo>
                    <a:pt x="85" y="185"/>
                    <a:pt x="83" y="177"/>
                    <a:pt x="79" y="172"/>
                  </a:cubicBezTo>
                  <a:cubicBezTo>
                    <a:pt x="66" y="155"/>
                    <a:pt x="52" y="139"/>
                    <a:pt x="38" y="121"/>
                  </a:cubicBezTo>
                  <a:close/>
                  <a:moveTo>
                    <a:pt x="254" y="388"/>
                  </a:moveTo>
                  <a:cubicBezTo>
                    <a:pt x="328" y="388"/>
                    <a:pt x="387" y="330"/>
                    <a:pt x="387" y="257"/>
                  </a:cubicBezTo>
                  <a:cubicBezTo>
                    <a:pt x="387" y="182"/>
                    <a:pt x="329" y="123"/>
                    <a:pt x="255" y="123"/>
                  </a:cubicBezTo>
                  <a:cubicBezTo>
                    <a:pt x="182" y="123"/>
                    <a:pt x="123" y="182"/>
                    <a:pt x="122" y="255"/>
                  </a:cubicBezTo>
                  <a:cubicBezTo>
                    <a:pt x="122" y="328"/>
                    <a:pt x="181" y="387"/>
                    <a:pt x="254" y="388"/>
                  </a:cubicBezTo>
                  <a:close/>
                </a:path>
              </a:pathLst>
            </a:custGeom>
            <a:solidFill>
              <a:srgbClr val="4CA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34" name="组合 33"/>
            <p:cNvGrpSpPr>
              <a:grpSpLocks noChangeAspect="1"/>
            </p:cNvGrpSpPr>
            <p:nvPr/>
          </p:nvGrpSpPr>
          <p:grpSpPr>
            <a:xfrm>
              <a:off x="7181247" y="4650417"/>
              <a:ext cx="317217" cy="269913"/>
              <a:chOff x="7909299" y="3772690"/>
              <a:chExt cx="667095" cy="567616"/>
            </a:xfrm>
            <a:solidFill>
              <a:schemeClr val="bg1"/>
            </a:solidFill>
          </p:grpSpPr>
          <p:sp>
            <p:nvSpPr>
              <p:cNvPr id="35" name="Freeform 16"/>
              <p:cNvSpPr>
                <a:spLocks noEditPoints="1"/>
              </p:cNvSpPr>
              <p:nvPr/>
            </p:nvSpPr>
            <p:spPr bwMode="auto">
              <a:xfrm>
                <a:off x="7909299" y="3772690"/>
                <a:ext cx="623207" cy="567616"/>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solidFill>
                <a:srgbClr val="4CA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6" name="Freeform 17"/>
              <p:cNvSpPr>
                <a:spLocks noEditPoints="1"/>
              </p:cNvSpPr>
              <p:nvPr/>
            </p:nvSpPr>
            <p:spPr bwMode="auto">
              <a:xfrm>
                <a:off x="7980982" y="3772690"/>
                <a:ext cx="595412" cy="551158"/>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solidFill>
                <a:srgbClr val="4CA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grpSp>
        <p:nvGrpSpPr>
          <p:cNvPr id="2" name="组合 1"/>
          <p:cNvGrpSpPr/>
          <p:nvPr/>
        </p:nvGrpSpPr>
        <p:grpSpPr>
          <a:xfrm>
            <a:off x="4139456" y="4324350"/>
            <a:ext cx="1296988" cy="1303338"/>
            <a:chOff x="4139456" y="4324350"/>
            <a:chExt cx="1296988" cy="1303338"/>
          </a:xfrm>
          <a:solidFill>
            <a:srgbClr val="17375E"/>
          </a:solidFill>
        </p:grpSpPr>
        <p:sp>
          <p:nvSpPr>
            <p:cNvPr id="14" name="Freeform 7"/>
            <p:cNvSpPr>
              <a:spLocks noEditPoints="1"/>
            </p:cNvSpPr>
            <p:nvPr/>
          </p:nvSpPr>
          <p:spPr bwMode="auto">
            <a:xfrm>
              <a:off x="4139456" y="4324350"/>
              <a:ext cx="1296988" cy="1303338"/>
            </a:xfrm>
            <a:custGeom>
              <a:avLst/>
              <a:gdLst>
                <a:gd name="T0" fmla="*/ 432 w 434"/>
                <a:gd name="T1" fmla="*/ 287 h 436"/>
                <a:gd name="T2" fmla="*/ 415 w 434"/>
                <a:gd name="T3" fmla="*/ 328 h 436"/>
                <a:gd name="T4" fmla="*/ 357 w 434"/>
                <a:gd name="T5" fmla="*/ 319 h 436"/>
                <a:gd name="T6" fmla="*/ 336 w 434"/>
                <a:gd name="T7" fmla="*/ 326 h 436"/>
                <a:gd name="T8" fmla="*/ 313 w 434"/>
                <a:gd name="T9" fmla="*/ 380 h 436"/>
                <a:gd name="T10" fmla="*/ 279 w 434"/>
                <a:gd name="T11" fmla="*/ 436 h 436"/>
                <a:gd name="T12" fmla="*/ 247 w 434"/>
                <a:gd name="T13" fmla="*/ 391 h 436"/>
                <a:gd name="T14" fmla="*/ 223 w 434"/>
                <a:gd name="T15" fmla="*/ 378 h 436"/>
                <a:gd name="T16" fmla="*/ 166 w 434"/>
                <a:gd name="T17" fmla="*/ 408 h 436"/>
                <a:gd name="T18" fmla="*/ 147 w 434"/>
                <a:gd name="T19" fmla="*/ 433 h 436"/>
                <a:gd name="T20" fmla="*/ 107 w 434"/>
                <a:gd name="T21" fmla="*/ 416 h 436"/>
                <a:gd name="T22" fmla="*/ 115 w 434"/>
                <a:gd name="T23" fmla="*/ 362 h 436"/>
                <a:gd name="T24" fmla="*/ 106 w 434"/>
                <a:gd name="T25" fmla="*/ 334 h 436"/>
                <a:gd name="T26" fmla="*/ 50 w 434"/>
                <a:gd name="T27" fmla="*/ 315 h 436"/>
                <a:gd name="T28" fmla="*/ 0 w 434"/>
                <a:gd name="T29" fmla="*/ 279 h 436"/>
                <a:gd name="T30" fmla="*/ 46 w 434"/>
                <a:gd name="T31" fmla="*/ 245 h 436"/>
                <a:gd name="T32" fmla="*/ 45 w 434"/>
                <a:gd name="T33" fmla="*/ 181 h 436"/>
                <a:gd name="T34" fmla="*/ 21 w 434"/>
                <a:gd name="T35" fmla="*/ 164 h 436"/>
                <a:gd name="T36" fmla="*/ 10 w 434"/>
                <a:gd name="T37" fmla="*/ 124 h 436"/>
                <a:gd name="T38" fmla="*/ 37 w 434"/>
                <a:gd name="T39" fmla="*/ 110 h 436"/>
                <a:gd name="T40" fmla="*/ 55 w 434"/>
                <a:gd name="T41" fmla="*/ 113 h 436"/>
                <a:gd name="T42" fmla="*/ 119 w 434"/>
                <a:gd name="T43" fmla="*/ 89 h 436"/>
                <a:gd name="T44" fmla="*/ 122 w 434"/>
                <a:gd name="T45" fmla="*/ 76 h 436"/>
                <a:gd name="T46" fmla="*/ 119 w 434"/>
                <a:gd name="T47" fmla="*/ 54 h 436"/>
                <a:gd name="T48" fmla="*/ 155 w 434"/>
                <a:gd name="T49" fmla="*/ 0 h 436"/>
                <a:gd name="T50" fmla="*/ 188 w 434"/>
                <a:gd name="T51" fmla="*/ 46 h 436"/>
                <a:gd name="T52" fmla="*/ 254 w 434"/>
                <a:gd name="T53" fmla="*/ 45 h 436"/>
                <a:gd name="T54" fmla="*/ 269 w 434"/>
                <a:gd name="T55" fmla="*/ 25 h 436"/>
                <a:gd name="T56" fmla="*/ 313 w 434"/>
                <a:gd name="T57" fmla="*/ 13 h 436"/>
                <a:gd name="T58" fmla="*/ 325 w 434"/>
                <a:gd name="T59" fmla="*/ 35 h 436"/>
                <a:gd name="T60" fmla="*/ 320 w 434"/>
                <a:gd name="T61" fmla="*/ 59 h 436"/>
                <a:gd name="T62" fmla="*/ 346 w 434"/>
                <a:gd name="T63" fmla="*/ 121 h 436"/>
                <a:gd name="T64" fmla="*/ 359 w 434"/>
                <a:gd name="T65" fmla="*/ 123 h 436"/>
                <a:gd name="T66" fmla="*/ 379 w 434"/>
                <a:gd name="T67" fmla="*/ 120 h 436"/>
                <a:gd name="T68" fmla="*/ 434 w 434"/>
                <a:gd name="T69" fmla="*/ 155 h 436"/>
                <a:gd name="T70" fmla="*/ 395 w 434"/>
                <a:gd name="T71" fmla="*/ 184 h 436"/>
                <a:gd name="T72" fmla="*/ 395 w 434"/>
                <a:gd name="T73" fmla="*/ 259 h 436"/>
                <a:gd name="T74" fmla="*/ 432 w 434"/>
                <a:gd name="T75" fmla="*/ 287 h 436"/>
                <a:gd name="T76" fmla="*/ 217 w 434"/>
                <a:gd name="T77" fmla="*/ 100 h 436"/>
                <a:gd name="T78" fmla="*/ 99 w 434"/>
                <a:gd name="T79" fmla="*/ 218 h 436"/>
                <a:gd name="T80" fmla="*/ 216 w 434"/>
                <a:gd name="T81" fmla="*/ 336 h 436"/>
                <a:gd name="T82" fmla="*/ 334 w 434"/>
                <a:gd name="T83" fmla="*/ 217 h 436"/>
                <a:gd name="T84" fmla="*/ 217 w 434"/>
                <a:gd name="T85" fmla="*/ 10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4" h="436">
                  <a:moveTo>
                    <a:pt x="432" y="287"/>
                  </a:moveTo>
                  <a:cubicBezTo>
                    <a:pt x="426" y="301"/>
                    <a:pt x="421" y="314"/>
                    <a:pt x="415" y="328"/>
                  </a:cubicBezTo>
                  <a:cubicBezTo>
                    <a:pt x="395" y="324"/>
                    <a:pt x="376" y="321"/>
                    <a:pt x="357" y="319"/>
                  </a:cubicBezTo>
                  <a:cubicBezTo>
                    <a:pt x="350" y="318"/>
                    <a:pt x="342" y="322"/>
                    <a:pt x="336" y="326"/>
                  </a:cubicBezTo>
                  <a:cubicBezTo>
                    <a:pt x="319" y="339"/>
                    <a:pt x="306" y="353"/>
                    <a:pt x="313" y="380"/>
                  </a:cubicBezTo>
                  <a:cubicBezTo>
                    <a:pt x="323" y="420"/>
                    <a:pt x="320" y="420"/>
                    <a:pt x="279" y="436"/>
                  </a:cubicBezTo>
                  <a:cubicBezTo>
                    <a:pt x="268" y="421"/>
                    <a:pt x="257" y="406"/>
                    <a:pt x="247" y="391"/>
                  </a:cubicBezTo>
                  <a:cubicBezTo>
                    <a:pt x="241" y="382"/>
                    <a:pt x="233" y="380"/>
                    <a:pt x="223" y="378"/>
                  </a:cubicBezTo>
                  <a:cubicBezTo>
                    <a:pt x="194" y="372"/>
                    <a:pt x="178" y="386"/>
                    <a:pt x="166" y="408"/>
                  </a:cubicBezTo>
                  <a:cubicBezTo>
                    <a:pt x="161" y="417"/>
                    <a:pt x="154" y="424"/>
                    <a:pt x="147" y="433"/>
                  </a:cubicBezTo>
                  <a:cubicBezTo>
                    <a:pt x="134" y="428"/>
                    <a:pt x="120" y="422"/>
                    <a:pt x="107" y="416"/>
                  </a:cubicBezTo>
                  <a:cubicBezTo>
                    <a:pt x="109" y="397"/>
                    <a:pt x="111" y="379"/>
                    <a:pt x="115" y="362"/>
                  </a:cubicBezTo>
                  <a:cubicBezTo>
                    <a:pt x="118" y="350"/>
                    <a:pt x="114" y="343"/>
                    <a:pt x="106" y="334"/>
                  </a:cubicBezTo>
                  <a:cubicBezTo>
                    <a:pt x="91" y="314"/>
                    <a:pt x="74" y="310"/>
                    <a:pt x="50" y="315"/>
                  </a:cubicBezTo>
                  <a:cubicBezTo>
                    <a:pt x="11" y="324"/>
                    <a:pt x="10" y="322"/>
                    <a:pt x="0" y="279"/>
                  </a:cubicBezTo>
                  <a:cubicBezTo>
                    <a:pt x="15" y="268"/>
                    <a:pt x="31" y="257"/>
                    <a:pt x="46" y="245"/>
                  </a:cubicBezTo>
                  <a:cubicBezTo>
                    <a:pt x="61" y="234"/>
                    <a:pt x="60" y="192"/>
                    <a:pt x="45" y="181"/>
                  </a:cubicBezTo>
                  <a:cubicBezTo>
                    <a:pt x="37" y="175"/>
                    <a:pt x="30" y="168"/>
                    <a:pt x="21" y="164"/>
                  </a:cubicBezTo>
                  <a:cubicBezTo>
                    <a:pt x="2" y="154"/>
                    <a:pt x="1" y="142"/>
                    <a:pt x="10" y="124"/>
                  </a:cubicBezTo>
                  <a:cubicBezTo>
                    <a:pt x="16" y="111"/>
                    <a:pt x="23" y="105"/>
                    <a:pt x="37" y="110"/>
                  </a:cubicBezTo>
                  <a:cubicBezTo>
                    <a:pt x="43" y="112"/>
                    <a:pt x="49" y="110"/>
                    <a:pt x="55" y="113"/>
                  </a:cubicBezTo>
                  <a:cubicBezTo>
                    <a:pt x="85" y="127"/>
                    <a:pt x="101" y="106"/>
                    <a:pt x="119" y="89"/>
                  </a:cubicBezTo>
                  <a:cubicBezTo>
                    <a:pt x="121" y="86"/>
                    <a:pt x="122" y="80"/>
                    <a:pt x="122" y="76"/>
                  </a:cubicBezTo>
                  <a:cubicBezTo>
                    <a:pt x="122" y="69"/>
                    <a:pt x="120" y="62"/>
                    <a:pt x="119" y="54"/>
                  </a:cubicBezTo>
                  <a:cubicBezTo>
                    <a:pt x="112" y="14"/>
                    <a:pt x="112" y="14"/>
                    <a:pt x="155" y="0"/>
                  </a:cubicBezTo>
                  <a:cubicBezTo>
                    <a:pt x="165" y="15"/>
                    <a:pt x="177" y="30"/>
                    <a:pt x="188" y="46"/>
                  </a:cubicBezTo>
                  <a:cubicBezTo>
                    <a:pt x="200" y="62"/>
                    <a:pt x="242" y="62"/>
                    <a:pt x="254" y="45"/>
                  </a:cubicBezTo>
                  <a:cubicBezTo>
                    <a:pt x="259" y="39"/>
                    <a:pt x="264" y="32"/>
                    <a:pt x="269" y="25"/>
                  </a:cubicBezTo>
                  <a:cubicBezTo>
                    <a:pt x="286" y="0"/>
                    <a:pt x="286" y="1"/>
                    <a:pt x="313" y="13"/>
                  </a:cubicBezTo>
                  <a:cubicBezTo>
                    <a:pt x="324" y="17"/>
                    <a:pt x="328" y="24"/>
                    <a:pt x="325" y="35"/>
                  </a:cubicBezTo>
                  <a:cubicBezTo>
                    <a:pt x="323" y="43"/>
                    <a:pt x="323" y="52"/>
                    <a:pt x="320" y="59"/>
                  </a:cubicBezTo>
                  <a:cubicBezTo>
                    <a:pt x="307" y="89"/>
                    <a:pt x="331" y="103"/>
                    <a:pt x="346" y="121"/>
                  </a:cubicBezTo>
                  <a:cubicBezTo>
                    <a:pt x="349" y="123"/>
                    <a:pt x="355" y="123"/>
                    <a:pt x="359" y="123"/>
                  </a:cubicBezTo>
                  <a:cubicBezTo>
                    <a:pt x="366" y="122"/>
                    <a:pt x="372" y="121"/>
                    <a:pt x="379" y="120"/>
                  </a:cubicBezTo>
                  <a:cubicBezTo>
                    <a:pt x="420" y="114"/>
                    <a:pt x="420" y="114"/>
                    <a:pt x="434" y="155"/>
                  </a:cubicBezTo>
                  <a:cubicBezTo>
                    <a:pt x="422" y="164"/>
                    <a:pt x="409" y="174"/>
                    <a:pt x="395" y="184"/>
                  </a:cubicBezTo>
                  <a:cubicBezTo>
                    <a:pt x="370" y="203"/>
                    <a:pt x="369" y="240"/>
                    <a:pt x="395" y="259"/>
                  </a:cubicBezTo>
                  <a:cubicBezTo>
                    <a:pt x="407" y="268"/>
                    <a:pt x="419" y="277"/>
                    <a:pt x="432" y="287"/>
                  </a:cubicBezTo>
                  <a:close/>
                  <a:moveTo>
                    <a:pt x="217" y="100"/>
                  </a:moveTo>
                  <a:cubicBezTo>
                    <a:pt x="152" y="100"/>
                    <a:pt x="98" y="153"/>
                    <a:pt x="99" y="218"/>
                  </a:cubicBezTo>
                  <a:cubicBezTo>
                    <a:pt x="99" y="282"/>
                    <a:pt x="152" y="335"/>
                    <a:pt x="216" y="336"/>
                  </a:cubicBezTo>
                  <a:cubicBezTo>
                    <a:pt x="280" y="336"/>
                    <a:pt x="334" y="282"/>
                    <a:pt x="334" y="217"/>
                  </a:cubicBezTo>
                  <a:cubicBezTo>
                    <a:pt x="334" y="153"/>
                    <a:pt x="281" y="100"/>
                    <a:pt x="217" y="1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37" name="组合 36"/>
            <p:cNvGrpSpPr/>
            <p:nvPr/>
          </p:nvGrpSpPr>
          <p:grpSpPr>
            <a:xfrm>
              <a:off x="4636434" y="4853532"/>
              <a:ext cx="299716" cy="300008"/>
              <a:chOff x="5240338" y="2657475"/>
              <a:chExt cx="1630363" cy="1631951"/>
            </a:xfrm>
            <a:grpFill/>
          </p:grpSpPr>
          <p:sp>
            <p:nvSpPr>
              <p:cNvPr id="38" name="Freeform 5"/>
              <p:cNvSpPr/>
              <p:nvPr/>
            </p:nvSpPr>
            <p:spPr bwMode="auto">
              <a:xfrm>
                <a:off x="5240338" y="2735263"/>
                <a:ext cx="1552575" cy="1554163"/>
              </a:xfrm>
              <a:custGeom>
                <a:avLst/>
                <a:gdLst>
                  <a:gd name="T0" fmla="*/ 391 w 517"/>
                  <a:gd name="T1" fmla="*/ 73 h 519"/>
                  <a:gd name="T2" fmla="*/ 346 w 517"/>
                  <a:gd name="T3" fmla="*/ 101 h 519"/>
                  <a:gd name="T4" fmla="*/ 325 w 517"/>
                  <a:gd name="T5" fmla="*/ 98 h 519"/>
                  <a:gd name="T6" fmla="*/ 122 w 517"/>
                  <a:gd name="T7" fmla="*/ 151 h 519"/>
                  <a:gd name="T8" fmla="*/ 125 w 517"/>
                  <a:gd name="T9" fmla="*/ 369 h 519"/>
                  <a:gd name="T10" fmla="*/ 332 w 517"/>
                  <a:gd name="T11" fmla="*/ 416 h 519"/>
                  <a:gd name="T12" fmla="*/ 421 w 517"/>
                  <a:gd name="T13" fmla="*/ 197 h 519"/>
                  <a:gd name="T14" fmla="*/ 425 w 517"/>
                  <a:gd name="T15" fmla="*/ 155 h 519"/>
                  <a:gd name="T16" fmla="*/ 443 w 517"/>
                  <a:gd name="T17" fmla="*/ 127 h 519"/>
                  <a:gd name="T18" fmla="*/ 444 w 517"/>
                  <a:gd name="T19" fmla="*/ 398 h 519"/>
                  <a:gd name="T20" fmla="*/ 113 w 517"/>
                  <a:gd name="T21" fmla="*/ 438 h 519"/>
                  <a:gd name="T22" fmla="*/ 88 w 517"/>
                  <a:gd name="T23" fmla="*/ 101 h 519"/>
                  <a:gd name="T24" fmla="*/ 391 w 517"/>
                  <a:gd name="T25" fmla="*/ 73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7" h="519">
                    <a:moveTo>
                      <a:pt x="391" y="73"/>
                    </a:moveTo>
                    <a:cubicBezTo>
                      <a:pt x="376" y="83"/>
                      <a:pt x="361" y="93"/>
                      <a:pt x="346" y="101"/>
                    </a:cubicBezTo>
                    <a:cubicBezTo>
                      <a:pt x="340" y="103"/>
                      <a:pt x="331" y="100"/>
                      <a:pt x="325" y="98"/>
                    </a:cubicBezTo>
                    <a:cubicBezTo>
                      <a:pt x="252" y="68"/>
                      <a:pt x="166" y="91"/>
                      <a:pt x="122" y="151"/>
                    </a:cubicBezTo>
                    <a:cubicBezTo>
                      <a:pt x="72" y="219"/>
                      <a:pt x="73" y="305"/>
                      <a:pt x="125" y="369"/>
                    </a:cubicBezTo>
                    <a:cubicBezTo>
                      <a:pt x="174" y="429"/>
                      <a:pt x="261" y="449"/>
                      <a:pt x="332" y="416"/>
                    </a:cubicBezTo>
                    <a:cubicBezTo>
                      <a:pt x="413" y="379"/>
                      <a:pt x="454" y="279"/>
                      <a:pt x="421" y="197"/>
                    </a:cubicBezTo>
                    <a:cubicBezTo>
                      <a:pt x="414" y="181"/>
                      <a:pt x="415" y="169"/>
                      <a:pt x="425" y="155"/>
                    </a:cubicBezTo>
                    <a:cubicBezTo>
                      <a:pt x="432" y="146"/>
                      <a:pt x="437" y="136"/>
                      <a:pt x="443" y="127"/>
                    </a:cubicBezTo>
                    <a:cubicBezTo>
                      <a:pt x="491" y="165"/>
                      <a:pt x="517" y="302"/>
                      <a:pt x="444" y="398"/>
                    </a:cubicBezTo>
                    <a:cubicBezTo>
                      <a:pt x="366" y="501"/>
                      <a:pt x="209" y="519"/>
                      <a:pt x="113" y="438"/>
                    </a:cubicBezTo>
                    <a:cubicBezTo>
                      <a:pt x="0" y="343"/>
                      <a:pt x="9" y="187"/>
                      <a:pt x="88" y="101"/>
                    </a:cubicBezTo>
                    <a:cubicBezTo>
                      <a:pt x="181" y="0"/>
                      <a:pt x="336" y="17"/>
                      <a:pt x="391" y="7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6"/>
              <p:cNvSpPr/>
              <p:nvPr/>
            </p:nvSpPr>
            <p:spPr bwMode="auto">
              <a:xfrm>
                <a:off x="5618163" y="3103563"/>
                <a:ext cx="793750" cy="793750"/>
              </a:xfrm>
              <a:custGeom>
                <a:avLst/>
                <a:gdLst>
                  <a:gd name="T0" fmla="*/ 132 w 264"/>
                  <a:gd name="T1" fmla="*/ 265 h 265"/>
                  <a:gd name="T2" fmla="*/ 3 w 264"/>
                  <a:gd name="T3" fmla="*/ 128 h 265"/>
                  <a:gd name="T4" fmla="*/ 141 w 264"/>
                  <a:gd name="T5" fmla="*/ 5 h 265"/>
                  <a:gd name="T6" fmla="*/ 161 w 264"/>
                  <a:gd name="T7" fmla="*/ 8 h 265"/>
                  <a:gd name="T8" fmla="*/ 168 w 264"/>
                  <a:gd name="T9" fmla="*/ 27 h 265"/>
                  <a:gd name="T10" fmla="*/ 156 w 264"/>
                  <a:gd name="T11" fmla="*/ 50 h 265"/>
                  <a:gd name="T12" fmla="*/ 135 w 264"/>
                  <a:gd name="T13" fmla="*/ 63 h 265"/>
                  <a:gd name="T14" fmla="*/ 60 w 264"/>
                  <a:gd name="T15" fmla="*/ 131 h 265"/>
                  <a:gd name="T16" fmla="*/ 124 w 264"/>
                  <a:gd name="T17" fmla="*/ 207 h 265"/>
                  <a:gd name="T18" fmla="*/ 205 w 264"/>
                  <a:gd name="T19" fmla="*/ 136 h 265"/>
                  <a:gd name="T20" fmla="*/ 224 w 264"/>
                  <a:gd name="T21" fmla="*/ 110 h 265"/>
                  <a:gd name="T22" fmla="*/ 226 w 264"/>
                  <a:gd name="T23" fmla="*/ 109 h 265"/>
                  <a:gd name="T24" fmla="*/ 254 w 264"/>
                  <a:gd name="T25" fmla="*/ 97 h 265"/>
                  <a:gd name="T26" fmla="*/ 263 w 264"/>
                  <a:gd name="T27" fmla="*/ 135 h 265"/>
                  <a:gd name="T28" fmla="*/ 132 w 264"/>
                  <a:gd name="T29"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4" h="265">
                    <a:moveTo>
                      <a:pt x="132" y="265"/>
                    </a:moveTo>
                    <a:cubicBezTo>
                      <a:pt x="57" y="265"/>
                      <a:pt x="0" y="205"/>
                      <a:pt x="3" y="128"/>
                    </a:cubicBezTo>
                    <a:cubicBezTo>
                      <a:pt x="5" y="58"/>
                      <a:pt x="70" y="0"/>
                      <a:pt x="141" y="5"/>
                    </a:cubicBezTo>
                    <a:cubicBezTo>
                      <a:pt x="148" y="6"/>
                      <a:pt x="155" y="7"/>
                      <a:pt x="161" y="8"/>
                    </a:cubicBezTo>
                    <a:cubicBezTo>
                      <a:pt x="173" y="11"/>
                      <a:pt x="175" y="17"/>
                      <a:pt x="168" y="27"/>
                    </a:cubicBezTo>
                    <a:cubicBezTo>
                      <a:pt x="164" y="34"/>
                      <a:pt x="159" y="42"/>
                      <a:pt x="156" y="50"/>
                    </a:cubicBezTo>
                    <a:cubicBezTo>
                      <a:pt x="152" y="60"/>
                      <a:pt x="147" y="63"/>
                      <a:pt x="135" y="63"/>
                    </a:cubicBezTo>
                    <a:cubicBezTo>
                      <a:pt x="94" y="63"/>
                      <a:pt x="63" y="92"/>
                      <a:pt x="60" y="131"/>
                    </a:cubicBezTo>
                    <a:cubicBezTo>
                      <a:pt x="57" y="167"/>
                      <a:pt x="85" y="200"/>
                      <a:pt x="124" y="207"/>
                    </a:cubicBezTo>
                    <a:cubicBezTo>
                      <a:pt x="164" y="214"/>
                      <a:pt x="204" y="180"/>
                      <a:pt x="205" y="136"/>
                    </a:cubicBezTo>
                    <a:cubicBezTo>
                      <a:pt x="205" y="120"/>
                      <a:pt x="209" y="113"/>
                      <a:pt x="224" y="110"/>
                    </a:cubicBezTo>
                    <a:cubicBezTo>
                      <a:pt x="225" y="110"/>
                      <a:pt x="225" y="109"/>
                      <a:pt x="226" y="109"/>
                    </a:cubicBezTo>
                    <a:cubicBezTo>
                      <a:pt x="235" y="105"/>
                      <a:pt x="244" y="101"/>
                      <a:pt x="254" y="97"/>
                    </a:cubicBezTo>
                    <a:cubicBezTo>
                      <a:pt x="257" y="109"/>
                      <a:pt x="263" y="122"/>
                      <a:pt x="263" y="135"/>
                    </a:cubicBezTo>
                    <a:cubicBezTo>
                      <a:pt x="264" y="207"/>
                      <a:pt x="205" y="265"/>
                      <a:pt x="132" y="2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7"/>
              <p:cNvSpPr/>
              <p:nvPr/>
            </p:nvSpPr>
            <p:spPr bwMode="auto">
              <a:xfrm>
                <a:off x="6018213" y="2657475"/>
                <a:ext cx="852488" cy="850900"/>
              </a:xfrm>
              <a:custGeom>
                <a:avLst/>
                <a:gdLst>
                  <a:gd name="T0" fmla="*/ 0 w 284"/>
                  <a:gd name="T1" fmla="*/ 280 h 284"/>
                  <a:gd name="T2" fmla="*/ 10 w 284"/>
                  <a:gd name="T3" fmla="*/ 266 h 284"/>
                  <a:gd name="T4" fmla="*/ 31 w 284"/>
                  <a:gd name="T5" fmla="*/ 214 h 284"/>
                  <a:gd name="T6" fmla="*/ 68 w 284"/>
                  <a:gd name="T7" fmla="*/ 156 h 284"/>
                  <a:gd name="T8" fmla="*/ 165 w 284"/>
                  <a:gd name="T9" fmla="*/ 97 h 284"/>
                  <a:gd name="T10" fmla="*/ 186 w 284"/>
                  <a:gd name="T11" fmla="*/ 62 h 284"/>
                  <a:gd name="T12" fmla="*/ 186 w 284"/>
                  <a:gd name="T13" fmla="*/ 41 h 284"/>
                  <a:gd name="T14" fmla="*/ 216 w 284"/>
                  <a:gd name="T15" fmla="*/ 2 h 284"/>
                  <a:gd name="T16" fmla="*/ 249 w 284"/>
                  <a:gd name="T17" fmla="*/ 34 h 284"/>
                  <a:gd name="T18" fmla="*/ 282 w 284"/>
                  <a:gd name="T19" fmla="*/ 68 h 284"/>
                  <a:gd name="T20" fmla="*/ 243 w 284"/>
                  <a:gd name="T21" fmla="*/ 97 h 284"/>
                  <a:gd name="T22" fmla="*/ 175 w 284"/>
                  <a:gd name="T23" fmla="*/ 142 h 284"/>
                  <a:gd name="T24" fmla="*/ 102 w 284"/>
                  <a:gd name="T25" fmla="*/ 240 h 284"/>
                  <a:gd name="T26" fmla="*/ 69 w 284"/>
                  <a:gd name="T27" fmla="*/ 253 h 284"/>
                  <a:gd name="T28" fmla="*/ 19 w 284"/>
                  <a:gd name="T29" fmla="*/ 273 h 284"/>
                  <a:gd name="T30" fmla="*/ 4 w 284"/>
                  <a:gd name="T31" fmla="*/ 284 h 284"/>
                  <a:gd name="T32" fmla="*/ 0 w 284"/>
                  <a:gd name="T33" fmla="*/ 28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280"/>
                    </a:moveTo>
                    <a:cubicBezTo>
                      <a:pt x="4" y="275"/>
                      <a:pt x="6" y="270"/>
                      <a:pt x="10" y="266"/>
                    </a:cubicBezTo>
                    <a:cubicBezTo>
                      <a:pt x="23" y="251"/>
                      <a:pt x="31" y="236"/>
                      <a:pt x="31" y="214"/>
                    </a:cubicBezTo>
                    <a:cubicBezTo>
                      <a:pt x="31" y="189"/>
                      <a:pt x="48" y="169"/>
                      <a:pt x="68" y="156"/>
                    </a:cubicBezTo>
                    <a:cubicBezTo>
                      <a:pt x="100" y="134"/>
                      <a:pt x="132" y="115"/>
                      <a:pt x="165" y="97"/>
                    </a:cubicBezTo>
                    <a:cubicBezTo>
                      <a:pt x="180" y="89"/>
                      <a:pt x="188" y="79"/>
                      <a:pt x="186" y="62"/>
                    </a:cubicBezTo>
                    <a:cubicBezTo>
                      <a:pt x="185" y="55"/>
                      <a:pt x="185" y="48"/>
                      <a:pt x="186" y="41"/>
                    </a:cubicBezTo>
                    <a:cubicBezTo>
                      <a:pt x="187" y="17"/>
                      <a:pt x="198" y="4"/>
                      <a:pt x="216" y="2"/>
                    </a:cubicBezTo>
                    <a:cubicBezTo>
                      <a:pt x="234" y="0"/>
                      <a:pt x="243" y="9"/>
                      <a:pt x="249" y="34"/>
                    </a:cubicBezTo>
                    <a:cubicBezTo>
                      <a:pt x="274" y="40"/>
                      <a:pt x="284" y="50"/>
                      <a:pt x="282" y="68"/>
                    </a:cubicBezTo>
                    <a:cubicBezTo>
                      <a:pt x="280" y="86"/>
                      <a:pt x="266" y="100"/>
                      <a:pt x="243" y="97"/>
                    </a:cubicBezTo>
                    <a:cubicBezTo>
                      <a:pt x="205" y="92"/>
                      <a:pt x="189" y="111"/>
                      <a:pt x="175" y="142"/>
                    </a:cubicBezTo>
                    <a:cubicBezTo>
                      <a:pt x="159" y="181"/>
                      <a:pt x="137" y="215"/>
                      <a:pt x="102" y="240"/>
                    </a:cubicBezTo>
                    <a:cubicBezTo>
                      <a:pt x="92" y="246"/>
                      <a:pt x="80" y="253"/>
                      <a:pt x="69" y="253"/>
                    </a:cubicBezTo>
                    <a:cubicBezTo>
                      <a:pt x="49" y="252"/>
                      <a:pt x="33" y="259"/>
                      <a:pt x="19" y="273"/>
                    </a:cubicBezTo>
                    <a:cubicBezTo>
                      <a:pt x="15" y="277"/>
                      <a:pt x="9" y="280"/>
                      <a:pt x="4" y="284"/>
                    </a:cubicBezTo>
                    <a:cubicBezTo>
                      <a:pt x="3" y="283"/>
                      <a:pt x="1" y="281"/>
                      <a:pt x="0" y="2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Freeform 8"/>
              <p:cNvSpPr/>
              <p:nvPr/>
            </p:nvSpPr>
            <p:spPr bwMode="auto">
              <a:xfrm>
                <a:off x="5907088" y="3403600"/>
                <a:ext cx="222250" cy="219075"/>
              </a:xfrm>
              <a:custGeom>
                <a:avLst/>
                <a:gdLst>
                  <a:gd name="T0" fmla="*/ 39 w 74"/>
                  <a:gd name="T1" fmla="*/ 3 h 73"/>
                  <a:gd name="T2" fmla="*/ 30 w 74"/>
                  <a:gd name="T3" fmla="*/ 43 h 73"/>
                  <a:gd name="T4" fmla="*/ 69 w 74"/>
                  <a:gd name="T5" fmla="*/ 35 h 73"/>
                  <a:gd name="T6" fmla="*/ 58 w 74"/>
                  <a:gd name="T7" fmla="*/ 62 h 73"/>
                  <a:gd name="T8" fmla="*/ 15 w 74"/>
                  <a:gd name="T9" fmla="*/ 63 h 73"/>
                  <a:gd name="T10" fmla="*/ 6 w 74"/>
                  <a:gd name="T11" fmla="*/ 21 h 73"/>
                  <a:gd name="T12" fmla="*/ 39 w 74"/>
                  <a:gd name="T13" fmla="*/ 3 h 73"/>
                </a:gdLst>
                <a:ahLst/>
                <a:cxnLst>
                  <a:cxn ang="0">
                    <a:pos x="T0" y="T1"/>
                  </a:cxn>
                  <a:cxn ang="0">
                    <a:pos x="T2" y="T3"/>
                  </a:cxn>
                  <a:cxn ang="0">
                    <a:pos x="T4" y="T5"/>
                  </a:cxn>
                  <a:cxn ang="0">
                    <a:pos x="T6" y="T7"/>
                  </a:cxn>
                  <a:cxn ang="0">
                    <a:pos x="T8" y="T9"/>
                  </a:cxn>
                  <a:cxn ang="0">
                    <a:pos x="T10" y="T11"/>
                  </a:cxn>
                  <a:cxn ang="0">
                    <a:pos x="T12" y="T13"/>
                  </a:cxn>
                </a:cxnLst>
                <a:rect l="0" t="0" r="r" b="b"/>
                <a:pathLst>
                  <a:path w="74" h="73">
                    <a:moveTo>
                      <a:pt x="39" y="3"/>
                    </a:moveTo>
                    <a:cubicBezTo>
                      <a:pt x="40" y="19"/>
                      <a:pt x="14" y="29"/>
                      <a:pt x="30" y="43"/>
                    </a:cubicBezTo>
                    <a:cubicBezTo>
                      <a:pt x="37" y="48"/>
                      <a:pt x="54" y="38"/>
                      <a:pt x="69" y="35"/>
                    </a:cubicBezTo>
                    <a:cubicBezTo>
                      <a:pt x="74" y="46"/>
                      <a:pt x="68" y="56"/>
                      <a:pt x="58" y="62"/>
                    </a:cubicBezTo>
                    <a:cubicBezTo>
                      <a:pt x="44" y="72"/>
                      <a:pt x="29" y="73"/>
                      <a:pt x="15" y="63"/>
                    </a:cubicBezTo>
                    <a:cubicBezTo>
                      <a:pt x="1" y="52"/>
                      <a:pt x="0" y="36"/>
                      <a:pt x="6" y="21"/>
                    </a:cubicBezTo>
                    <a:cubicBezTo>
                      <a:pt x="11" y="7"/>
                      <a:pt x="22" y="0"/>
                      <a:pt x="39" y="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5" name="组合 4"/>
          <p:cNvGrpSpPr/>
          <p:nvPr/>
        </p:nvGrpSpPr>
        <p:grpSpPr>
          <a:xfrm>
            <a:off x="0" y="260350"/>
            <a:ext cx="680085" cy="431800"/>
            <a:chOff x="0" y="410"/>
            <a:chExt cx="1071" cy="680"/>
          </a:xfrm>
        </p:grpSpPr>
        <p:sp>
          <p:nvSpPr>
            <p:cNvPr id="6"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sp>
          <p:nvSpPr>
            <p:cNvPr id="7"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sp>
          <p:nvSpPr>
            <p:cNvPr id="8"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grpSp>
      <p:sp>
        <p:nvSpPr>
          <p:cNvPr id="24" name="TextBox 6      (向天歌演示原创作品：www.TopPPT.cn)"/>
          <p:cNvSpPr txBox="1"/>
          <p:nvPr/>
        </p:nvSpPr>
        <p:spPr>
          <a:xfrm>
            <a:off x="680085" y="375920"/>
            <a:ext cx="2481580" cy="368300"/>
          </a:xfrm>
          <a:prstGeom prst="rect">
            <a:avLst/>
          </a:prstGeom>
          <a:noFill/>
        </p:spPr>
        <p:txBody>
          <a:bodyPr wrap="square" rtlCol="0">
            <a:spAutoFit/>
          </a:bodyPr>
          <a:p>
            <a:r>
              <a:rPr lang="zh-CN" altLang="en-US" b="1" dirty="0">
                <a:latin typeface="微软雅黑" panose="020B0503020204020204" pitchFamily="34" charset="-122"/>
                <a:ea typeface="微软雅黑" panose="020B0503020204020204" pitchFamily="34" charset="-122"/>
              </a:rPr>
              <a:t>美工-基础设计技能</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10000">
        <p:fade/>
      </p:transition>
    </mc:Choice>
    <mc:Fallback>
      <p:transition spd="med"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1000"/>
                                        <p:tgtEl>
                                          <p:spTgt spid="5"/>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additive="base">
                                        <p:cTn id="10" dur="500"/>
                                        <p:tgtEl>
                                          <p:spTgt spid="24"/>
                                        </p:tgtEl>
                                        <p:attrNameLst>
                                          <p:attrName>ppt_x</p:attrName>
                                        </p:attrNameLst>
                                      </p:cBhvr>
                                      <p:tavLst>
                                        <p:tav tm="0">
                                          <p:val>
                                            <p:strVal val="#ppt_x-#ppt_w*1.125000"/>
                                          </p:val>
                                        </p:tav>
                                        <p:tav tm="100000">
                                          <p:val>
                                            <p:strVal val="#ppt_x"/>
                                          </p:val>
                                        </p:tav>
                                      </p:tavLst>
                                    </p:anim>
                                    <p:animEffect transition="in" filter="wipe(right)">
                                      <p:cBhvr>
                                        <p:cTn id="11" dur="500"/>
                                        <p:tgtEl>
                                          <p:spTgt spid="24"/>
                                        </p:tgtEl>
                                      </p:cBhvr>
                                    </p:animEffect>
                                  </p:childTnLst>
                                </p:cTn>
                              </p:par>
                              <p:par>
                                <p:cTn id="12" presetID="8" presetClass="emph" presetSubtype="0" fill="hold" nodeType="withEffect">
                                  <p:stCondLst>
                                    <p:cond delay="0"/>
                                  </p:stCondLst>
                                  <p:childTnLst>
                                    <p:animRot by="21600000">
                                      <p:cBhvr>
                                        <p:cTn id="13" dur="1000" fill="hold"/>
                                        <p:tgtEl>
                                          <p:spTgt spid="2"/>
                                        </p:tgtEl>
                                        <p:attrNameLst>
                                          <p:attrName>r</p:attrName>
                                        </p:attrNameLst>
                                      </p:cBhvr>
                                    </p:animRot>
                                  </p:childTnLst>
                                </p:cTn>
                              </p:par>
                              <p:par>
                                <p:cTn id="14" presetID="8" presetClass="emph" presetSubtype="0" fill="hold" nodeType="withEffect">
                                  <p:stCondLst>
                                    <p:cond delay="0"/>
                                  </p:stCondLst>
                                  <p:childTnLst>
                                    <p:animRot by="21600000">
                                      <p:cBhvr>
                                        <p:cTn id="15" dur="1000" fill="hold"/>
                                        <p:tgtEl>
                                          <p:spTgt spid="4"/>
                                        </p:tgtEl>
                                        <p:attrNameLst>
                                          <p:attrName>r</p:attrName>
                                        </p:attrNameLst>
                                      </p:cBhvr>
                                    </p:animRot>
                                  </p:childTnLst>
                                </p:cTn>
                              </p:par>
                              <p:par>
                                <p:cTn id="16" presetID="8" presetClass="emph" presetSubtype="0" fill="hold" nodeType="withEffect">
                                  <p:stCondLst>
                                    <p:cond delay="0"/>
                                  </p:stCondLst>
                                  <p:childTnLst>
                                    <p:animRot by="21600000">
                                      <p:cBhvr>
                                        <p:cTn id="17" dur="1000" fill="hold"/>
                                        <p:tgtEl>
                                          <p:spTgt spid="3"/>
                                        </p:tgtEl>
                                        <p:attrNameLst>
                                          <p:attrName>r</p:attrName>
                                        </p:attrNameLst>
                                      </p:cBhvr>
                                    </p:animRo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3098800"/>
            <a:ext cx="12192000" cy="37592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圆角矩形 6"/>
          <p:cNvSpPr/>
          <p:nvPr/>
        </p:nvSpPr>
        <p:spPr>
          <a:xfrm>
            <a:off x="2349500" y="1662113"/>
            <a:ext cx="7937500" cy="2638425"/>
          </a:xfrm>
          <a:prstGeom prst="roundRect">
            <a:avLst>
              <a:gd name="adj" fmla="val 32734"/>
            </a:avLst>
          </a:prstGeom>
          <a:solidFill>
            <a:srgbClr val="25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1748" name="文本框 8"/>
          <p:cNvSpPr txBox="1"/>
          <p:nvPr/>
        </p:nvSpPr>
        <p:spPr>
          <a:xfrm>
            <a:off x="3640455" y="4470718"/>
            <a:ext cx="5356225" cy="1014730"/>
          </a:xfrm>
          <a:prstGeom prst="rect">
            <a:avLst/>
          </a:prstGeom>
          <a:noFill/>
          <a:ln w="9525">
            <a:noFill/>
          </a:ln>
        </p:spPr>
        <p:txBody>
          <a:bodyPr>
            <a:spAutoFit/>
          </a:bodyPr>
          <a:lstStyle/>
          <a:p>
            <a:pPr lvl="0" eaLnBrk="1" hangingPunct="1"/>
            <a:r>
              <a:rPr lang="en-US" altLang="zh-CN" sz="6000" dirty="0">
                <a:solidFill>
                  <a:schemeClr val="bg1"/>
                </a:solidFill>
                <a:latin typeface="Agency FB" panose="020B0503020202020204" pitchFamily="34" charset="0"/>
                <a:ea typeface="宋体" panose="02010600030101010101" pitchFamily="2" charset="-122"/>
              </a:rPr>
              <a:t>         thank you</a:t>
            </a:r>
            <a:endParaRPr lang="zh-CN" altLang="en-US" sz="6000" dirty="0">
              <a:solidFill>
                <a:schemeClr val="bg1"/>
              </a:solidFill>
              <a:latin typeface="Agency FB" panose="020B0503020202020204" pitchFamily="34" charset="0"/>
              <a:ea typeface="宋体" panose="02010600030101010101" pitchFamily="2" charset="-122"/>
            </a:endParaRPr>
          </a:p>
        </p:txBody>
      </p:sp>
      <p:sp>
        <p:nvSpPr>
          <p:cNvPr id="31750" name="文本框 10"/>
          <p:cNvSpPr txBox="1"/>
          <p:nvPr/>
        </p:nvSpPr>
        <p:spPr>
          <a:xfrm>
            <a:off x="4321175" y="1939925"/>
            <a:ext cx="5965825" cy="2216150"/>
          </a:xfrm>
          <a:prstGeom prst="rect">
            <a:avLst/>
          </a:prstGeom>
          <a:noFill/>
          <a:ln w="9525">
            <a:noFill/>
          </a:ln>
        </p:spPr>
        <p:txBody>
          <a:bodyPr>
            <a:spAutoFit/>
          </a:bodyPr>
          <a:lstStyle/>
          <a:p>
            <a:pPr lvl="0" eaLnBrk="1" hangingPunct="1"/>
            <a:r>
              <a:rPr lang="zh-CN" altLang="en-US" sz="13800" dirty="0">
                <a:solidFill>
                  <a:schemeClr val="bg1"/>
                </a:solidFill>
                <a:latin typeface="微软雅黑" panose="020B0503020204020204" pitchFamily="34" charset="-122"/>
                <a:ea typeface="微软雅黑" panose="020B0503020204020204" pitchFamily="34" charset="-122"/>
              </a:rPr>
              <a:t>谢谢</a:t>
            </a:r>
            <a:endParaRPr lang="zh-CN" altLang="en-US" sz="13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椭圆 92"/>
          <p:cNvSpPr/>
          <p:nvPr/>
        </p:nvSpPr>
        <p:spPr>
          <a:xfrm>
            <a:off x="3646776" y="1680665"/>
            <a:ext cx="1400871" cy="1400869"/>
          </a:xfrm>
          <a:prstGeom prst="ellipse">
            <a:avLst/>
          </a:prstGeom>
          <a:noFill/>
          <a:ln w="6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8" name="椭圆 47"/>
          <p:cNvSpPr/>
          <p:nvPr/>
        </p:nvSpPr>
        <p:spPr>
          <a:xfrm>
            <a:off x="1815144" y="2341882"/>
            <a:ext cx="2298124" cy="2298124"/>
          </a:xfrm>
          <a:prstGeom prst="ellipse">
            <a:avLst/>
          </a:prstGeom>
          <a:noFill/>
          <a:ln w="6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0" name="椭圆 49"/>
          <p:cNvSpPr/>
          <p:nvPr/>
        </p:nvSpPr>
        <p:spPr>
          <a:xfrm>
            <a:off x="2758219" y="2282882"/>
            <a:ext cx="1896663" cy="1896663"/>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sz="2400"/>
          </a:p>
        </p:txBody>
      </p:sp>
      <p:sp>
        <p:nvSpPr>
          <p:cNvPr id="52" name="椭圆 51"/>
          <p:cNvSpPr/>
          <p:nvPr/>
        </p:nvSpPr>
        <p:spPr>
          <a:xfrm>
            <a:off x="3891369" y="4547989"/>
            <a:ext cx="576517" cy="576515"/>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sz="2400"/>
          </a:p>
        </p:txBody>
      </p:sp>
      <p:sp>
        <p:nvSpPr>
          <p:cNvPr id="56" name="椭圆 55"/>
          <p:cNvSpPr/>
          <p:nvPr/>
        </p:nvSpPr>
        <p:spPr>
          <a:xfrm>
            <a:off x="4611795" y="1659439"/>
            <a:ext cx="416865" cy="416865"/>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sz="2400"/>
          </a:p>
        </p:txBody>
      </p:sp>
      <p:sp>
        <p:nvSpPr>
          <p:cNvPr id="62" name="椭圆 61"/>
          <p:cNvSpPr/>
          <p:nvPr/>
        </p:nvSpPr>
        <p:spPr>
          <a:xfrm>
            <a:off x="1826343" y="2704390"/>
            <a:ext cx="372977" cy="372976"/>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sz="2400"/>
          </a:p>
        </p:txBody>
      </p:sp>
      <p:sp>
        <p:nvSpPr>
          <p:cNvPr id="64" name="椭圆 63"/>
          <p:cNvSpPr/>
          <p:nvPr/>
        </p:nvSpPr>
        <p:spPr>
          <a:xfrm>
            <a:off x="2699884" y="1744519"/>
            <a:ext cx="267201" cy="2672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sz="2400"/>
          </a:p>
        </p:txBody>
      </p:sp>
      <p:sp>
        <p:nvSpPr>
          <p:cNvPr id="66" name="椭圆 65"/>
          <p:cNvSpPr/>
          <p:nvPr/>
        </p:nvSpPr>
        <p:spPr>
          <a:xfrm>
            <a:off x="1623441" y="3683943"/>
            <a:ext cx="925275" cy="925275"/>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sz="2400"/>
          </a:p>
        </p:txBody>
      </p:sp>
      <p:sp>
        <p:nvSpPr>
          <p:cNvPr id="67" name="TextBox 66"/>
          <p:cNvSpPr txBox="1"/>
          <p:nvPr/>
        </p:nvSpPr>
        <p:spPr>
          <a:xfrm>
            <a:off x="2893429" y="2855520"/>
            <a:ext cx="1574171" cy="829945"/>
          </a:xfrm>
          <a:prstGeom prst="rect">
            <a:avLst/>
          </a:prstGeom>
          <a:noFill/>
        </p:spPr>
        <p:txBody>
          <a:bodyPr wrap="square" rtlCol="0">
            <a:spAutoFit/>
          </a:bodyPr>
          <a:lstStyle/>
          <a:p>
            <a:pPr algn="ctr"/>
            <a:r>
              <a:rPr lang="zh-CN" altLang="en-US" sz="4800" dirty="0">
                <a:solidFill>
                  <a:schemeClr val="bg1"/>
                </a:solidFill>
                <a:latin typeface="微软雅黑" panose="020B0503020204020204" pitchFamily="34" charset="-122"/>
                <a:ea typeface="微软雅黑" panose="020B0503020204020204" pitchFamily="34" charset="-122"/>
              </a:rPr>
              <a:t>目录</a:t>
            </a:r>
            <a:endParaRPr lang="zh-CN" altLang="en-US" sz="4800" dirty="0">
              <a:solidFill>
                <a:schemeClr val="bg1"/>
              </a:solidFill>
              <a:latin typeface="微软雅黑" panose="020B0503020204020204" pitchFamily="34" charset="-122"/>
              <a:ea typeface="微软雅黑" panose="020B0503020204020204" pitchFamily="34" charset="-122"/>
            </a:endParaRPr>
          </a:p>
        </p:txBody>
      </p:sp>
      <p:grpSp>
        <p:nvGrpSpPr>
          <p:cNvPr id="68" name="组合 67"/>
          <p:cNvGrpSpPr/>
          <p:nvPr/>
        </p:nvGrpSpPr>
        <p:grpSpPr>
          <a:xfrm>
            <a:off x="4070293" y="4707855"/>
            <a:ext cx="235557" cy="275709"/>
            <a:chOff x="-271462" y="-2203450"/>
            <a:chExt cx="698500" cy="817563"/>
          </a:xfrm>
        </p:grpSpPr>
        <p:sp>
          <p:nvSpPr>
            <p:cNvPr id="69" name="Oval 6"/>
            <p:cNvSpPr>
              <a:spLocks noChangeArrowheads="1"/>
            </p:cNvSpPr>
            <p:nvPr/>
          </p:nvSpPr>
          <p:spPr bwMode="auto">
            <a:xfrm>
              <a:off x="-106362" y="-2203450"/>
              <a:ext cx="127000" cy="1587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0" name="Freeform 7"/>
            <p:cNvSpPr>
              <a:spLocks noEditPoints="1"/>
            </p:cNvSpPr>
            <p:nvPr/>
          </p:nvSpPr>
          <p:spPr bwMode="auto">
            <a:xfrm>
              <a:off x="-271462" y="-2030412"/>
              <a:ext cx="454025" cy="641350"/>
            </a:xfrm>
            <a:custGeom>
              <a:avLst/>
              <a:gdLst>
                <a:gd name="T0" fmla="*/ 120 w 121"/>
                <a:gd name="T1" fmla="*/ 26 h 171"/>
                <a:gd name="T2" fmla="*/ 120 w 121"/>
                <a:gd name="T3" fmla="*/ 26 h 171"/>
                <a:gd name="T4" fmla="*/ 114 w 121"/>
                <a:gd name="T5" fmla="*/ 21 h 171"/>
                <a:gd name="T6" fmla="*/ 90 w 121"/>
                <a:gd name="T7" fmla="*/ 3 h 171"/>
                <a:gd name="T8" fmla="*/ 84 w 121"/>
                <a:gd name="T9" fmla="*/ 1 h 171"/>
                <a:gd name="T10" fmla="*/ 75 w 121"/>
                <a:gd name="T11" fmla="*/ 1 h 171"/>
                <a:gd name="T12" fmla="*/ 74 w 121"/>
                <a:gd name="T13" fmla="*/ 11 h 171"/>
                <a:gd name="T14" fmla="*/ 67 w 121"/>
                <a:gd name="T15" fmla="*/ 42 h 171"/>
                <a:gd name="T16" fmla="*/ 67 w 121"/>
                <a:gd name="T17" fmla="*/ 7 h 171"/>
                <a:gd name="T18" fmla="*/ 58 w 121"/>
                <a:gd name="T19" fmla="*/ 0 h 171"/>
                <a:gd name="T20" fmla="*/ 57 w 121"/>
                <a:gd name="T21" fmla="*/ 9 h 171"/>
                <a:gd name="T22" fmla="*/ 45 w 121"/>
                <a:gd name="T23" fmla="*/ 18 h 171"/>
                <a:gd name="T24" fmla="*/ 40 w 121"/>
                <a:gd name="T25" fmla="*/ 7 h 171"/>
                <a:gd name="T26" fmla="*/ 47 w 121"/>
                <a:gd name="T27" fmla="*/ 0 h 171"/>
                <a:gd name="T28" fmla="*/ 38 w 121"/>
                <a:gd name="T29" fmla="*/ 1 h 171"/>
                <a:gd name="T30" fmla="*/ 3 w 121"/>
                <a:gd name="T31" fmla="*/ 35 h 171"/>
                <a:gd name="T32" fmla="*/ 2 w 121"/>
                <a:gd name="T33" fmla="*/ 35 h 171"/>
                <a:gd name="T34" fmla="*/ 1 w 121"/>
                <a:gd name="T35" fmla="*/ 48 h 171"/>
                <a:gd name="T36" fmla="*/ 1 w 121"/>
                <a:gd name="T37" fmla="*/ 48 h 171"/>
                <a:gd name="T38" fmla="*/ 2 w 121"/>
                <a:gd name="T39" fmla="*/ 50 h 171"/>
                <a:gd name="T40" fmla="*/ 6 w 121"/>
                <a:gd name="T41" fmla="*/ 57 h 171"/>
                <a:gd name="T42" fmla="*/ 20 w 121"/>
                <a:gd name="T43" fmla="*/ 84 h 171"/>
                <a:gd name="T44" fmla="*/ 32 w 121"/>
                <a:gd name="T45" fmla="*/ 90 h 171"/>
                <a:gd name="T46" fmla="*/ 35 w 121"/>
                <a:gd name="T47" fmla="*/ 90 h 171"/>
                <a:gd name="T48" fmla="*/ 60 w 121"/>
                <a:gd name="T49" fmla="*/ 171 h 171"/>
                <a:gd name="T50" fmla="*/ 56 w 121"/>
                <a:gd name="T51" fmla="*/ 110 h 171"/>
                <a:gd name="T52" fmla="*/ 89 w 121"/>
                <a:gd name="T53" fmla="*/ 33 h 171"/>
                <a:gd name="T54" fmla="*/ 93 w 121"/>
                <a:gd name="T55" fmla="*/ 31 h 171"/>
                <a:gd name="T56" fmla="*/ 75 w 121"/>
                <a:gd name="T57" fmla="*/ 45 h 171"/>
                <a:gd name="T58" fmla="*/ 89 w 121"/>
                <a:gd name="T59" fmla="*/ 33 h 171"/>
                <a:gd name="T60" fmla="*/ 30 w 121"/>
                <a:gd name="T61" fmla="*/ 55 h 171"/>
                <a:gd name="T62" fmla="*/ 23 w 121"/>
                <a:gd name="T63" fmla="*/ 44 h 171"/>
                <a:gd name="T64" fmla="*/ 33 w 121"/>
                <a:gd name="T65" fmla="*/ 6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71">
                  <a:moveTo>
                    <a:pt x="120" y="42"/>
                  </a:moveTo>
                  <a:cubicBezTo>
                    <a:pt x="120" y="35"/>
                    <a:pt x="121" y="24"/>
                    <a:pt x="120" y="26"/>
                  </a:cubicBezTo>
                  <a:cubicBezTo>
                    <a:pt x="120" y="26"/>
                    <a:pt x="120" y="26"/>
                    <a:pt x="120"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0"/>
                    <a:pt x="75" y="0"/>
                  </a:cubicBezTo>
                  <a:cubicBezTo>
                    <a:pt x="75" y="1"/>
                    <a:pt x="75" y="1"/>
                    <a:pt x="75"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7" y="9"/>
                    <a:pt x="57" y="9"/>
                    <a:pt x="57" y="9"/>
                  </a:cubicBezTo>
                  <a:cubicBezTo>
                    <a:pt x="56" y="42"/>
                    <a:pt x="56" y="42"/>
                    <a:pt x="56" y="42"/>
                  </a:cubicBezTo>
                  <a:cubicBezTo>
                    <a:pt x="45" y="18"/>
                    <a:pt x="45" y="18"/>
                    <a:pt x="45" y="18"/>
                  </a:cubicBezTo>
                  <a:cubicBezTo>
                    <a:pt x="49" y="11"/>
                    <a:pt x="49" y="11"/>
                    <a:pt x="49" y="11"/>
                  </a:cubicBezTo>
                  <a:cubicBezTo>
                    <a:pt x="40" y="7"/>
                    <a:pt x="40" y="7"/>
                    <a:pt x="40" y="7"/>
                  </a:cubicBezTo>
                  <a:cubicBezTo>
                    <a:pt x="47" y="0"/>
                    <a:pt x="47" y="0"/>
                    <a:pt x="47" y="0"/>
                  </a:cubicBezTo>
                  <a:cubicBezTo>
                    <a:pt x="47" y="0"/>
                    <a:pt x="47" y="0"/>
                    <a:pt x="47" y="0"/>
                  </a:cubicBezTo>
                  <a:cubicBezTo>
                    <a:pt x="44" y="0"/>
                    <a:pt x="42" y="1"/>
                    <a:pt x="39" y="1"/>
                  </a:cubicBezTo>
                  <a:cubicBezTo>
                    <a:pt x="39" y="1"/>
                    <a:pt x="38" y="1"/>
                    <a:pt x="38" y="1"/>
                  </a:cubicBezTo>
                  <a:cubicBezTo>
                    <a:pt x="36" y="1"/>
                    <a:pt x="33" y="3"/>
                    <a:pt x="31" y="5"/>
                  </a:cubicBezTo>
                  <a:cubicBezTo>
                    <a:pt x="3" y="35"/>
                    <a:pt x="3" y="35"/>
                    <a:pt x="3" y="35"/>
                  </a:cubicBezTo>
                  <a:cubicBezTo>
                    <a:pt x="2" y="35"/>
                    <a:pt x="2" y="35"/>
                    <a:pt x="2" y="35"/>
                  </a:cubicBezTo>
                  <a:cubicBezTo>
                    <a:pt x="2" y="35"/>
                    <a:pt x="2" y="35"/>
                    <a:pt x="2" y="35"/>
                  </a:cubicBezTo>
                  <a:cubicBezTo>
                    <a:pt x="0" y="60"/>
                    <a:pt x="2" y="42"/>
                    <a:pt x="1" y="48"/>
                  </a:cubicBezTo>
                  <a:cubicBezTo>
                    <a:pt x="1" y="48"/>
                    <a:pt x="1" y="48"/>
                    <a:pt x="1" y="48"/>
                  </a:cubicBezTo>
                  <a:cubicBezTo>
                    <a:pt x="1" y="48"/>
                    <a:pt x="1" y="48"/>
                    <a:pt x="1" y="48"/>
                  </a:cubicBezTo>
                  <a:cubicBezTo>
                    <a:pt x="1" y="48"/>
                    <a:pt x="1" y="48"/>
                    <a:pt x="1" y="48"/>
                  </a:cubicBezTo>
                  <a:cubicBezTo>
                    <a:pt x="2" y="49"/>
                    <a:pt x="2" y="49"/>
                    <a:pt x="2" y="49"/>
                  </a:cubicBezTo>
                  <a:cubicBezTo>
                    <a:pt x="2" y="50"/>
                    <a:pt x="2" y="50"/>
                    <a:pt x="2" y="50"/>
                  </a:cubicBezTo>
                  <a:cubicBezTo>
                    <a:pt x="3" y="52"/>
                    <a:pt x="3" y="52"/>
                    <a:pt x="3" y="52"/>
                  </a:cubicBezTo>
                  <a:cubicBezTo>
                    <a:pt x="6" y="57"/>
                    <a:pt x="6" y="57"/>
                    <a:pt x="6" y="57"/>
                  </a:cubicBezTo>
                  <a:cubicBezTo>
                    <a:pt x="10" y="66"/>
                    <a:pt x="10" y="66"/>
                    <a:pt x="10" y="66"/>
                  </a:cubicBezTo>
                  <a:cubicBezTo>
                    <a:pt x="20" y="84"/>
                    <a:pt x="20" y="84"/>
                    <a:pt x="20" y="84"/>
                  </a:cubicBezTo>
                  <a:cubicBezTo>
                    <a:pt x="24" y="82"/>
                    <a:pt x="28" y="80"/>
                    <a:pt x="33" y="78"/>
                  </a:cubicBezTo>
                  <a:cubicBezTo>
                    <a:pt x="32" y="82"/>
                    <a:pt x="32" y="86"/>
                    <a:pt x="32" y="90"/>
                  </a:cubicBezTo>
                  <a:cubicBezTo>
                    <a:pt x="32" y="90"/>
                    <a:pt x="32" y="90"/>
                    <a:pt x="32" y="90"/>
                  </a:cubicBezTo>
                  <a:cubicBezTo>
                    <a:pt x="33" y="90"/>
                    <a:pt x="34" y="90"/>
                    <a:pt x="35" y="90"/>
                  </a:cubicBezTo>
                  <a:cubicBezTo>
                    <a:pt x="37" y="171"/>
                    <a:pt x="37" y="171"/>
                    <a:pt x="37" y="171"/>
                  </a:cubicBezTo>
                  <a:cubicBezTo>
                    <a:pt x="60" y="171"/>
                    <a:pt x="60" y="171"/>
                    <a:pt x="60" y="171"/>
                  </a:cubicBezTo>
                  <a:cubicBezTo>
                    <a:pt x="60" y="161"/>
                    <a:pt x="60" y="147"/>
                    <a:pt x="60" y="134"/>
                  </a:cubicBezTo>
                  <a:cubicBezTo>
                    <a:pt x="57" y="127"/>
                    <a:pt x="56" y="118"/>
                    <a:pt x="56" y="110"/>
                  </a:cubicBezTo>
                  <a:cubicBezTo>
                    <a:pt x="56" y="73"/>
                    <a:pt x="84" y="44"/>
                    <a:pt x="120" y="42"/>
                  </a:cubicBezTo>
                  <a:close/>
                  <a:moveTo>
                    <a:pt x="89" y="33"/>
                  </a:moveTo>
                  <a:cubicBezTo>
                    <a:pt x="89" y="31"/>
                    <a:pt x="89" y="29"/>
                    <a:pt x="89" y="27"/>
                  </a:cubicBezTo>
                  <a:cubicBezTo>
                    <a:pt x="93" y="31"/>
                    <a:pt x="93" y="31"/>
                    <a:pt x="93" y="31"/>
                  </a:cubicBezTo>
                  <a:cubicBezTo>
                    <a:pt x="95" y="33"/>
                    <a:pt x="95" y="33"/>
                    <a:pt x="95" y="33"/>
                  </a:cubicBezTo>
                  <a:cubicBezTo>
                    <a:pt x="75" y="45"/>
                    <a:pt x="75" y="45"/>
                    <a:pt x="75" y="45"/>
                  </a:cubicBezTo>
                  <a:cubicBezTo>
                    <a:pt x="73" y="42"/>
                    <a:pt x="73" y="42"/>
                    <a:pt x="73" y="42"/>
                  </a:cubicBezTo>
                  <a:lnTo>
                    <a:pt x="89" y="33"/>
                  </a:lnTo>
                  <a:close/>
                  <a:moveTo>
                    <a:pt x="33" y="60"/>
                  </a:moveTo>
                  <a:cubicBezTo>
                    <a:pt x="30" y="55"/>
                    <a:pt x="30" y="55"/>
                    <a:pt x="30" y="55"/>
                  </a:cubicBezTo>
                  <a:cubicBezTo>
                    <a:pt x="25" y="46"/>
                    <a:pt x="25" y="46"/>
                    <a:pt x="25" y="46"/>
                  </a:cubicBezTo>
                  <a:cubicBezTo>
                    <a:pt x="23" y="44"/>
                    <a:pt x="23" y="44"/>
                    <a:pt x="23" y="44"/>
                  </a:cubicBezTo>
                  <a:cubicBezTo>
                    <a:pt x="34" y="31"/>
                    <a:pt x="34" y="31"/>
                    <a:pt x="34" y="31"/>
                  </a:cubicBezTo>
                  <a:cubicBezTo>
                    <a:pt x="33" y="41"/>
                    <a:pt x="33" y="50"/>
                    <a:pt x="33"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1" name="Freeform 8"/>
            <p:cNvSpPr/>
            <p:nvPr/>
          </p:nvSpPr>
          <p:spPr bwMode="auto">
            <a:xfrm>
              <a:off x="-31750" y="-1498600"/>
              <a:ext cx="90488" cy="109538"/>
            </a:xfrm>
            <a:custGeom>
              <a:avLst/>
              <a:gdLst>
                <a:gd name="T0" fmla="*/ 0 w 24"/>
                <a:gd name="T1" fmla="*/ 0 h 29"/>
                <a:gd name="T2" fmla="*/ 1 w 24"/>
                <a:gd name="T3" fmla="*/ 29 h 29"/>
                <a:gd name="T4" fmla="*/ 24 w 24"/>
                <a:gd name="T5" fmla="*/ 29 h 29"/>
                <a:gd name="T6" fmla="*/ 24 w 24"/>
                <a:gd name="T7" fmla="*/ 26 h 29"/>
                <a:gd name="T8" fmla="*/ 0 w 24"/>
                <a:gd name="T9" fmla="*/ 0 h 29"/>
              </a:gdLst>
              <a:ahLst/>
              <a:cxnLst>
                <a:cxn ang="0">
                  <a:pos x="T0" y="T1"/>
                </a:cxn>
                <a:cxn ang="0">
                  <a:pos x="T2" y="T3"/>
                </a:cxn>
                <a:cxn ang="0">
                  <a:pos x="T4" y="T5"/>
                </a:cxn>
                <a:cxn ang="0">
                  <a:pos x="T6" y="T7"/>
                </a:cxn>
                <a:cxn ang="0">
                  <a:pos x="T8" y="T9"/>
                </a:cxn>
              </a:cxnLst>
              <a:rect l="0" t="0" r="r" b="b"/>
              <a:pathLst>
                <a:path w="24" h="29">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2" name="Freeform 9"/>
            <p:cNvSpPr>
              <a:spLocks noEditPoints="1"/>
            </p:cNvSpPr>
            <p:nvPr/>
          </p:nvSpPr>
          <p:spPr bwMode="auto">
            <a:xfrm>
              <a:off x="-38100" y="-1851025"/>
              <a:ext cx="465138" cy="465138"/>
            </a:xfrm>
            <a:custGeom>
              <a:avLst/>
              <a:gdLst>
                <a:gd name="T0" fmla="*/ 62 w 124"/>
                <a:gd name="T1" fmla="*/ 0 h 124"/>
                <a:gd name="T2" fmla="*/ 0 w 124"/>
                <a:gd name="T3" fmla="*/ 62 h 124"/>
                <a:gd name="T4" fmla="*/ 62 w 124"/>
                <a:gd name="T5" fmla="*/ 124 h 124"/>
                <a:gd name="T6" fmla="*/ 124 w 124"/>
                <a:gd name="T7" fmla="*/ 62 h 124"/>
                <a:gd name="T8" fmla="*/ 62 w 124"/>
                <a:gd name="T9" fmla="*/ 0 h 124"/>
                <a:gd name="T10" fmla="*/ 68 w 124"/>
                <a:gd name="T11" fmla="*/ 112 h 124"/>
                <a:gd name="T12" fmla="*/ 68 w 124"/>
                <a:gd name="T13" fmla="*/ 100 h 124"/>
                <a:gd name="T14" fmla="*/ 62 w 124"/>
                <a:gd name="T15" fmla="*/ 101 h 124"/>
                <a:gd name="T16" fmla="*/ 56 w 124"/>
                <a:gd name="T17" fmla="*/ 100 h 124"/>
                <a:gd name="T18" fmla="*/ 56 w 124"/>
                <a:gd name="T19" fmla="*/ 112 h 124"/>
                <a:gd name="T20" fmla="*/ 12 w 124"/>
                <a:gd name="T21" fmla="*/ 67 h 124"/>
                <a:gd name="T22" fmla="*/ 24 w 124"/>
                <a:gd name="T23" fmla="*/ 67 h 124"/>
                <a:gd name="T24" fmla="*/ 23 w 124"/>
                <a:gd name="T25" fmla="*/ 62 h 124"/>
                <a:gd name="T26" fmla="*/ 24 w 124"/>
                <a:gd name="T27" fmla="*/ 56 h 124"/>
                <a:gd name="T28" fmla="*/ 12 w 124"/>
                <a:gd name="T29" fmla="*/ 56 h 124"/>
                <a:gd name="T30" fmla="*/ 56 w 124"/>
                <a:gd name="T31" fmla="*/ 11 h 124"/>
                <a:gd name="T32" fmla="*/ 56 w 124"/>
                <a:gd name="T33" fmla="*/ 23 h 124"/>
                <a:gd name="T34" fmla="*/ 62 w 124"/>
                <a:gd name="T35" fmla="*/ 23 h 124"/>
                <a:gd name="T36" fmla="*/ 68 w 124"/>
                <a:gd name="T37" fmla="*/ 23 h 124"/>
                <a:gd name="T38" fmla="*/ 68 w 124"/>
                <a:gd name="T39" fmla="*/ 11 h 124"/>
                <a:gd name="T40" fmla="*/ 112 w 124"/>
                <a:gd name="T41" fmla="*/ 56 h 124"/>
                <a:gd name="T42" fmla="*/ 101 w 124"/>
                <a:gd name="T43" fmla="*/ 56 h 124"/>
                <a:gd name="T44" fmla="*/ 101 w 124"/>
                <a:gd name="T45" fmla="*/ 62 h 124"/>
                <a:gd name="T46" fmla="*/ 101 w 124"/>
                <a:gd name="T47" fmla="*/ 67 h 124"/>
                <a:gd name="T48" fmla="*/ 112 w 124"/>
                <a:gd name="T49" fmla="*/ 67 h 124"/>
                <a:gd name="T50" fmla="*/ 68 w 124"/>
                <a:gd name="T51" fmla="*/ 11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124">
                  <a:moveTo>
                    <a:pt x="62" y="0"/>
                  </a:moveTo>
                  <a:cubicBezTo>
                    <a:pt x="28" y="0"/>
                    <a:pt x="0" y="27"/>
                    <a:pt x="0" y="62"/>
                  </a:cubicBezTo>
                  <a:cubicBezTo>
                    <a:pt x="0" y="96"/>
                    <a:pt x="28" y="124"/>
                    <a:pt x="62" y="124"/>
                  </a:cubicBezTo>
                  <a:cubicBezTo>
                    <a:pt x="96" y="124"/>
                    <a:pt x="124" y="96"/>
                    <a:pt x="124" y="62"/>
                  </a:cubicBezTo>
                  <a:cubicBezTo>
                    <a:pt x="124" y="27"/>
                    <a:pt x="96" y="0"/>
                    <a:pt x="62" y="0"/>
                  </a:cubicBezTo>
                  <a:close/>
                  <a:moveTo>
                    <a:pt x="68" y="112"/>
                  </a:moveTo>
                  <a:cubicBezTo>
                    <a:pt x="68" y="100"/>
                    <a:pt x="68" y="100"/>
                    <a:pt x="68" y="100"/>
                  </a:cubicBezTo>
                  <a:cubicBezTo>
                    <a:pt x="66" y="100"/>
                    <a:pt x="64" y="101"/>
                    <a:pt x="62" y="101"/>
                  </a:cubicBezTo>
                  <a:cubicBezTo>
                    <a:pt x="60" y="101"/>
                    <a:pt x="58" y="100"/>
                    <a:pt x="56" y="100"/>
                  </a:cubicBezTo>
                  <a:cubicBezTo>
                    <a:pt x="56" y="112"/>
                    <a:pt x="56" y="112"/>
                    <a:pt x="56" y="112"/>
                  </a:cubicBezTo>
                  <a:cubicBezTo>
                    <a:pt x="33" y="109"/>
                    <a:pt x="15" y="91"/>
                    <a:pt x="12" y="67"/>
                  </a:cubicBezTo>
                  <a:cubicBezTo>
                    <a:pt x="24" y="67"/>
                    <a:pt x="24" y="67"/>
                    <a:pt x="24" y="67"/>
                  </a:cubicBezTo>
                  <a:cubicBezTo>
                    <a:pt x="23" y="66"/>
                    <a:pt x="23" y="64"/>
                    <a:pt x="23" y="62"/>
                  </a:cubicBezTo>
                  <a:cubicBezTo>
                    <a:pt x="23" y="60"/>
                    <a:pt x="23" y="58"/>
                    <a:pt x="24" y="56"/>
                  </a:cubicBezTo>
                  <a:cubicBezTo>
                    <a:pt x="12" y="56"/>
                    <a:pt x="12" y="56"/>
                    <a:pt x="12" y="56"/>
                  </a:cubicBezTo>
                  <a:cubicBezTo>
                    <a:pt x="15" y="33"/>
                    <a:pt x="33" y="14"/>
                    <a:pt x="56" y="11"/>
                  </a:cubicBezTo>
                  <a:cubicBezTo>
                    <a:pt x="56" y="23"/>
                    <a:pt x="56" y="23"/>
                    <a:pt x="56" y="23"/>
                  </a:cubicBezTo>
                  <a:cubicBezTo>
                    <a:pt x="58" y="23"/>
                    <a:pt x="60" y="23"/>
                    <a:pt x="62" y="23"/>
                  </a:cubicBezTo>
                  <a:cubicBezTo>
                    <a:pt x="64" y="23"/>
                    <a:pt x="66" y="23"/>
                    <a:pt x="68" y="23"/>
                  </a:cubicBezTo>
                  <a:cubicBezTo>
                    <a:pt x="68" y="11"/>
                    <a:pt x="68" y="11"/>
                    <a:pt x="68" y="11"/>
                  </a:cubicBezTo>
                  <a:cubicBezTo>
                    <a:pt x="91" y="14"/>
                    <a:pt x="109" y="33"/>
                    <a:pt x="112" y="56"/>
                  </a:cubicBezTo>
                  <a:cubicBezTo>
                    <a:pt x="101" y="56"/>
                    <a:pt x="101" y="56"/>
                    <a:pt x="101" y="56"/>
                  </a:cubicBezTo>
                  <a:cubicBezTo>
                    <a:pt x="101" y="58"/>
                    <a:pt x="101" y="60"/>
                    <a:pt x="101" y="62"/>
                  </a:cubicBezTo>
                  <a:cubicBezTo>
                    <a:pt x="101" y="64"/>
                    <a:pt x="101" y="66"/>
                    <a:pt x="101" y="67"/>
                  </a:cubicBezTo>
                  <a:cubicBezTo>
                    <a:pt x="112" y="67"/>
                    <a:pt x="112" y="67"/>
                    <a:pt x="112" y="67"/>
                  </a:cubicBezTo>
                  <a:cubicBezTo>
                    <a:pt x="109" y="91"/>
                    <a:pt x="91" y="109"/>
                    <a:pt x="68" y="1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3" name="Freeform 10"/>
            <p:cNvSpPr/>
            <p:nvPr/>
          </p:nvSpPr>
          <p:spPr bwMode="auto">
            <a:xfrm>
              <a:off x="100013" y="-1779587"/>
              <a:ext cx="33338" cy="38100"/>
            </a:xfrm>
            <a:custGeom>
              <a:avLst/>
              <a:gdLst>
                <a:gd name="T0" fmla="*/ 3 w 9"/>
                <a:gd name="T1" fmla="*/ 10 h 10"/>
                <a:gd name="T2" fmla="*/ 9 w 9"/>
                <a:gd name="T3" fmla="*/ 7 h 10"/>
                <a:gd name="T4" fmla="*/ 6 w 9"/>
                <a:gd name="T5" fmla="*/ 2 h 10"/>
                <a:gd name="T6" fmla="*/ 3 w 9"/>
                <a:gd name="T7" fmla="*/ 0 h 10"/>
                <a:gd name="T8" fmla="*/ 2 w 9"/>
                <a:gd name="T9" fmla="*/ 1 h 10"/>
                <a:gd name="T10" fmla="*/ 0 w 9"/>
                <a:gd name="T11" fmla="*/ 3 h 10"/>
                <a:gd name="T12" fmla="*/ 1 w 9"/>
                <a:gd name="T13" fmla="*/ 5 h 10"/>
                <a:gd name="T14" fmla="*/ 3 w 9"/>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10"/>
                  </a:moveTo>
                  <a:cubicBezTo>
                    <a:pt x="5" y="9"/>
                    <a:pt x="7" y="8"/>
                    <a:pt x="9" y="7"/>
                  </a:cubicBezTo>
                  <a:cubicBezTo>
                    <a:pt x="6" y="2"/>
                    <a:pt x="6" y="2"/>
                    <a:pt x="6" y="2"/>
                  </a:cubicBezTo>
                  <a:cubicBezTo>
                    <a:pt x="5" y="1"/>
                    <a:pt x="4" y="0"/>
                    <a:pt x="3" y="0"/>
                  </a:cubicBezTo>
                  <a:cubicBezTo>
                    <a:pt x="3" y="0"/>
                    <a:pt x="2" y="1"/>
                    <a:pt x="2" y="1"/>
                  </a:cubicBezTo>
                  <a:cubicBezTo>
                    <a:pt x="1" y="1"/>
                    <a:pt x="0" y="2"/>
                    <a:pt x="0" y="3"/>
                  </a:cubicBezTo>
                  <a:cubicBezTo>
                    <a:pt x="0" y="3"/>
                    <a:pt x="0" y="4"/>
                    <a:pt x="1" y="5"/>
                  </a:cubicBezTo>
                  <a:lnTo>
                    <a:pt x="3" y="1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4" name="Freeform 11"/>
            <p:cNvSpPr/>
            <p:nvPr/>
          </p:nvSpPr>
          <p:spPr bwMode="auto">
            <a:xfrm>
              <a:off x="254000" y="-1779587"/>
              <a:ext cx="33338" cy="38100"/>
            </a:xfrm>
            <a:custGeom>
              <a:avLst/>
              <a:gdLst>
                <a:gd name="T0" fmla="*/ 7 w 9"/>
                <a:gd name="T1" fmla="*/ 1 h 10"/>
                <a:gd name="T2" fmla="*/ 6 w 9"/>
                <a:gd name="T3" fmla="*/ 0 h 10"/>
                <a:gd name="T4" fmla="*/ 3 w 9"/>
                <a:gd name="T5" fmla="*/ 2 h 10"/>
                <a:gd name="T6" fmla="*/ 0 w 9"/>
                <a:gd name="T7" fmla="*/ 7 h 10"/>
                <a:gd name="T8" fmla="*/ 6 w 9"/>
                <a:gd name="T9" fmla="*/ 10 h 10"/>
                <a:gd name="T10" fmla="*/ 9 w 9"/>
                <a:gd name="T11" fmla="*/ 5 h 10"/>
                <a:gd name="T12" fmla="*/ 7 w 9"/>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7" y="1"/>
                  </a:moveTo>
                  <a:cubicBezTo>
                    <a:pt x="7" y="1"/>
                    <a:pt x="7" y="0"/>
                    <a:pt x="6" y="0"/>
                  </a:cubicBezTo>
                  <a:cubicBezTo>
                    <a:pt x="5" y="0"/>
                    <a:pt x="4" y="1"/>
                    <a:pt x="3" y="2"/>
                  </a:cubicBezTo>
                  <a:cubicBezTo>
                    <a:pt x="0" y="7"/>
                    <a:pt x="0" y="7"/>
                    <a:pt x="0" y="7"/>
                  </a:cubicBezTo>
                  <a:cubicBezTo>
                    <a:pt x="2" y="8"/>
                    <a:pt x="4" y="9"/>
                    <a:pt x="6" y="10"/>
                  </a:cubicBezTo>
                  <a:cubicBezTo>
                    <a:pt x="9" y="5"/>
                    <a:pt x="9" y="5"/>
                    <a:pt x="9" y="5"/>
                  </a:cubicBezTo>
                  <a:cubicBezTo>
                    <a:pt x="9" y="3"/>
                    <a:pt x="9" y="2"/>
                    <a:pt x="7"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5" name="Freeform 12"/>
            <p:cNvSpPr/>
            <p:nvPr/>
          </p:nvSpPr>
          <p:spPr bwMode="auto">
            <a:xfrm>
              <a:off x="314325" y="-1716087"/>
              <a:ext cx="33338" cy="30163"/>
            </a:xfrm>
            <a:custGeom>
              <a:avLst/>
              <a:gdLst>
                <a:gd name="T0" fmla="*/ 8 w 9"/>
                <a:gd name="T1" fmla="*/ 6 h 8"/>
                <a:gd name="T2" fmla="*/ 9 w 9"/>
                <a:gd name="T3" fmla="*/ 4 h 8"/>
                <a:gd name="T4" fmla="*/ 9 w 9"/>
                <a:gd name="T5" fmla="*/ 1 h 8"/>
                <a:gd name="T6" fmla="*/ 6 w 9"/>
                <a:gd name="T7" fmla="*/ 0 h 8"/>
                <a:gd name="T8" fmla="*/ 5 w 9"/>
                <a:gd name="T9" fmla="*/ 0 h 8"/>
                <a:gd name="T10" fmla="*/ 0 w 9"/>
                <a:gd name="T11" fmla="*/ 3 h 8"/>
                <a:gd name="T12" fmla="*/ 3 w 9"/>
                <a:gd name="T13" fmla="*/ 8 h 8"/>
                <a:gd name="T14" fmla="*/ 8 w 9"/>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8" y="6"/>
                  </a:moveTo>
                  <a:cubicBezTo>
                    <a:pt x="8" y="5"/>
                    <a:pt x="9" y="5"/>
                    <a:pt x="9" y="4"/>
                  </a:cubicBezTo>
                  <a:cubicBezTo>
                    <a:pt x="9" y="3"/>
                    <a:pt x="9" y="2"/>
                    <a:pt x="9" y="1"/>
                  </a:cubicBezTo>
                  <a:cubicBezTo>
                    <a:pt x="8" y="1"/>
                    <a:pt x="7" y="0"/>
                    <a:pt x="6" y="0"/>
                  </a:cubicBezTo>
                  <a:cubicBezTo>
                    <a:pt x="6" y="0"/>
                    <a:pt x="5" y="0"/>
                    <a:pt x="5" y="0"/>
                  </a:cubicBezTo>
                  <a:cubicBezTo>
                    <a:pt x="0" y="3"/>
                    <a:pt x="0" y="3"/>
                    <a:pt x="0" y="3"/>
                  </a:cubicBezTo>
                  <a:cubicBezTo>
                    <a:pt x="1" y="5"/>
                    <a:pt x="2" y="7"/>
                    <a:pt x="3" y="8"/>
                  </a:cubicBezTo>
                  <a:lnTo>
                    <a:pt x="8"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6" name="Freeform 13"/>
            <p:cNvSpPr/>
            <p:nvPr/>
          </p:nvSpPr>
          <p:spPr bwMode="auto">
            <a:xfrm>
              <a:off x="39688" y="-1716087"/>
              <a:ext cx="33338" cy="30163"/>
            </a:xfrm>
            <a:custGeom>
              <a:avLst/>
              <a:gdLst>
                <a:gd name="T0" fmla="*/ 3 w 9"/>
                <a:gd name="T1" fmla="*/ 0 h 8"/>
                <a:gd name="T2" fmla="*/ 0 w 9"/>
                <a:gd name="T3" fmla="*/ 1 h 8"/>
                <a:gd name="T4" fmla="*/ 0 w 9"/>
                <a:gd name="T5" fmla="*/ 4 h 8"/>
                <a:gd name="T6" fmla="*/ 1 w 9"/>
                <a:gd name="T7" fmla="*/ 6 h 8"/>
                <a:gd name="T8" fmla="*/ 6 w 9"/>
                <a:gd name="T9" fmla="*/ 8 h 8"/>
                <a:gd name="T10" fmla="*/ 9 w 9"/>
                <a:gd name="T11" fmla="*/ 3 h 8"/>
                <a:gd name="T12" fmla="*/ 4 w 9"/>
                <a:gd name="T13" fmla="*/ 0 h 8"/>
                <a:gd name="T14" fmla="*/ 3 w 9"/>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3" y="0"/>
                  </a:moveTo>
                  <a:cubicBezTo>
                    <a:pt x="2" y="0"/>
                    <a:pt x="1" y="1"/>
                    <a:pt x="0" y="1"/>
                  </a:cubicBezTo>
                  <a:cubicBezTo>
                    <a:pt x="0" y="2"/>
                    <a:pt x="0" y="3"/>
                    <a:pt x="0" y="4"/>
                  </a:cubicBezTo>
                  <a:cubicBezTo>
                    <a:pt x="0" y="5"/>
                    <a:pt x="1" y="5"/>
                    <a:pt x="1" y="6"/>
                  </a:cubicBezTo>
                  <a:cubicBezTo>
                    <a:pt x="6" y="8"/>
                    <a:pt x="6" y="8"/>
                    <a:pt x="6" y="8"/>
                  </a:cubicBezTo>
                  <a:cubicBezTo>
                    <a:pt x="7" y="7"/>
                    <a:pt x="8" y="5"/>
                    <a:pt x="9" y="3"/>
                  </a:cubicBezTo>
                  <a:cubicBezTo>
                    <a:pt x="4" y="0"/>
                    <a:pt x="4" y="0"/>
                    <a:pt x="4" y="0"/>
                  </a:cubicBezTo>
                  <a:cubicBezTo>
                    <a:pt x="4" y="0"/>
                    <a:pt x="3"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7" name="Freeform 14"/>
            <p:cNvSpPr/>
            <p:nvPr/>
          </p:nvSpPr>
          <p:spPr bwMode="auto">
            <a:xfrm>
              <a:off x="314325" y="-1554162"/>
              <a:ext cx="33338" cy="30163"/>
            </a:xfrm>
            <a:custGeom>
              <a:avLst/>
              <a:gdLst>
                <a:gd name="T0" fmla="*/ 0 w 9"/>
                <a:gd name="T1" fmla="*/ 5 h 8"/>
                <a:gd name="T2" fmla="*/ 5 w 9"/>
                <a:gd name="T3" fmla="*/ 8 h 8"/>
                <a:gd name="T4" fmla="*/ 6 w 9"/>
                <a:gd name="T5" fmla="*/ 8 h 8"/>
                <a:gd name="T6" fmla="*/ 9 w 9"/>
                <a:gd name="T7" fmla="*/ 7 h 8"/>
                <a:gd name="T8" fmla="*/ 9 w 9"/>
                <a:gd name="T9" fmla="*/ 5 h 8"/>
                <a:gd name="T10" fmla="*/ 8 w 9"/>
                <a:gd name="T11" fmla="*/ 3 h 8"/>
                <a:gd name="T12" fmla="*/ 3 w 9"/>
                <a:gd name="T13" fmla="*/ 0 h 8"/>
                <a:gd name="T14" fmla="*/ 0 w 9"/>
                <a:gd name="T15" fmla="*/ 5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0" y="5"/>
                  </a:moveTo>
                  <a:cubicBezTo>
                    <a:pt x="5" y="8"/>
                    <a:pt x="5" y="8"/>
                    <a:pt x="5" y="8"/>
                  </a:cubicBezTo>
                  <a:cubicBezTo>
                    <a:pt x="5" y="8"/>
                    <a:pt x="6" y="8"/>
                    <a:pt x="6" y="8"/>
                  </a:cubicBezTo>
                  <a:cubicBezTo>
                    <a:pt x="7" y="8"/>
                    <a:pt x="8" y="8"/>
                    <a:pt x="9" y="7"/>
                  </a:cubicBezTo>
                  <a:cubicBezTo>
                    <a:pt x="9" y="6"/>
                    <a:pt x="9" y="5"/>
                    <a:pt x="9" y="5"/>
                  </a:cubicBezTo>
                  <a:cubicBezTo>
                    <a:pt x="9" y="4"/>
                    <a:pt x="8" y="3"/>
                    <a:pt x="8" y="3"/>
                  </a:cubicBezTo>
                  <a:cubicBezTo>
                    <a:pt x="3" y="0"/>
                    <a:pt x="3" y="0"/>
                    <a:pt x="3" y="0"/>
                  </a:cubicBezTo>
                  <a:cubicBezTo>
                    <a:pt x="2" y="2"/>
                    <a:pt x="1" y="3"/>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8" name="Freeform 15"/>
            <p:cNvSpPr/>
            <p:nvPr/>
          </p:nvSpPr>
          <p:spPr bwMode="auto">
            <a:xfrm>
              <a:off x="39688" y="-1554162"/>
              <a:ext cx="33338" cy="30163"/>
            </a:xfrm>
            <a:custGeom>
              <a:avLst/>
              <a:gdLst>
                <a:gd name="T0" fmla="*/ 1 w 9"/>
                <a:gd name="T1" fmla="*/ 3 h 8"/>
                <a:gd name="T2" fmla="*/ 0 w 9"/>
                <a:gd name="T3" fmla="*/ 5 h 8"/>
                <a:gd name="T4" fmla="*/ 0 w 9"/>
                <a:gd name="T5" fmla="*/ 7 h 8"/>
                <a:gd name="T6" fmla="*/ 3 w 9"/>
                <a:gd name="T7" fmla="*/ 8 h 8"/>
                <a:gd name="T8" fmla="*/ 4 w 9"/>
                <a:gd name="T9" fmla="*/ 8 h 8"/>
                <a:gd name="T10" fmla="*/ 9 w 9"/>
                <a:gd name="T11" fmla="*/ 5 h 8"/>
                <a:gd name="T12" fmla="*/ 6 w 9"/>
                <a:gd name="T13" fmla="*/ 0 h 8"/>
                <a:gd name="T14" fmla="*/ 1 w 9"/>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1" y="3"/>
                  </a:moveTo>
                  <a:cubicBezTo>
                    <a:pt x="1" y="3"/>
                    <a:pt x="0" y="4"/>
                    <a:pt x="0" y="5"/>
                  </a:cubicBezTo>
                  <a:cubicBezTo>
                    <a:pt x="0" y="5"/>
                    <a:pt x="0" y="6"/>
                    <a:pt x="0" y="7"/>
                  </a:cubicBezTo>
                  <a:cubicBezTo>
                    <a:pt x="1" y="8"/>
                    <a:pt x="2" y="8"/>
                    <a:pt x="3" y="8"/>
                  </a:cubicBezTo>
                  <a:cubicBezTo>
                    <a:pt x="3" y="8"/>
                    <a:pt x="4" y="8"/>
                    <a:pt x="4" y="8"/>
                  </a:cubicBezTo>
                  <a:cubicBezTo>
                    <a:pt x="9" y="5"/>
                    <a:pt x="9" y="5"/>
                    <a:pt x="9" y="5"/>
                  </a:cubicBezTo>
                  <a:cubicBezTo>
                    <a:pt x="8" y="3"/>
                    <a:pt x="7" y="2"/>
                    <a:pt x="6"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9" name="Freeform 16"/>
            <p:cNvSpPr/>
            <p:nvPr/>
          </p:nvSpPr>
          <p:spPr bwMode="auto">
            <a:xfrm>
              <a:off x="254000" y="-1498600"/>
              <a:ext cx="33338" cy="38100"/>
            </a:xfrm>
            <a:custGeom>
              <a:avLst/>
              <a:gdLst>
                <a:gd name="T0" fmla="*/ 6 w 9"/>
                <a:gd name="T1" fmla="*/ 0 h 10"/>
                <a:gd name="T2" fmla="*/ 0 w 9"/>
                <a:gd name="T3" fmla="*/ 3 h 10"/>
                <a:gd name="T4" fmla="*/ 3 w 9"/>
                <a:gd name="T5" fmla="*/ 8 h 10"/>
                <a:gd name="T6" fmla="*/ 6 w 9"/>
                <a:gd name="T7" fmla="*/ 10 h 10"/>
                <a:gd name="T8" fmla="*/ 7 w 9"/>
                <a:gd name="T9" fmla="*/ 9 h 10"/>
                <a:gd name="T10" fmla="*/ 9 w 9"/>
                <a:gd name="T11" fmla="*/ 5 h 10"/>
                <a:gd name="T12" fmla="*/ 6 w 9"/>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6" y="0"/>
                  </a:moveTo>
                  <a:cubicBezTo>
                    <a:pt x="4" y="1"/>
                    <a:pt x="2" y="2"/>
                    <a:pt x="0" y="3"/>
                  </a:cubicBezTo>
                  <a:cubicBezTo>
                    <a:pt x="3" y="8"/>
                    <a:pt x="3" y="8"/>
                    <a:pt x="3" y="8"/>
                  </a:cubicBezTo>
                  <a:cubicBezTo>
                    <a:pt x="4" y="9"/>
                    <a:pt x="5" y="10"/>
                    <a:pt x="6" y="10"/>
                  </a:cubicBezTo>
                  <a:cubicBezTo>
                    <a:pt x="7" y="10"/>
                    <a:pt x="7" y="10"/>
                    <a:pt x="7" y="9"/>
                  </a:cubicBezTo>
                  <a:cubicBezTo>
                    <a:pt x="9" y="9"/>
                    <a:pt x="9" y="7"/>
                    <a:pt x="9" y="5"/>
                  </a:cubicBez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0" name="Freeform 17"/>
            <p:cNvSpPr/>
            <p:nvPr/>
          </p:nvSpPr>
          <p:spPr bwMode="auto">
            <a:xfrm>
              <a:off x="100013" y="-1498600"/>
              <a:ext cx="33338" cy="38100"/>
            </a:xfrm>
            <a:custGeom>
              <a:avLst/>
              <a:gdLst>
                <a:gd name="T0" fmla="*/ 1 w 9"/>
                <a:gd name="T1" fmla="*/ 5 h 10"/>
                <a:gd name="T2" fmla="*/ 0 w 9"/>
                <a:gd name="T3" fmla="*/ 8 h 10"/>
                <a:gd name="T4" fmla="*/ 2 w 9"/>
                <a:gd name="T5" fmla="*/ 9 h 10"/>
                <a:gd name="T6" fmla="*/ 3 w 9"/>
                <a:gd name="T7" fmla="*/ 10 h 10"/>
                <a:gd name="T8" fmla="*/ 6 w 9"/>
                <a:gd name="T9" fmla="*/ 8 h 10"/>
                <a:gd name="T10" fmla="*/ 9 w 9"/>
                <a:gd name="T11" fmla="*/ 3 h 10"/>
                <a:gd name="T12" fmla="*/ 3 w 9"/>
                <a:gd name="T13" fmla="*/ 0 h 10"/>
                <a:gd name="T14" fmla="*/ 1 w 9"/>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1" y="5"/>
                  </a:moveTo>
                  <a:cubicBezTo>
                    <a:pt x="0" y="6"/>
                    <a:pt x="0" y="7"/>
                    <a:pt x="0" y="8"/>
                  </a:cubicBezTo>
                  <a:cubicBezTo>
                    <a:pt x="0" y="8"/>
                    <a:pt x="1" y="9"/>
                    <a:pt x="2" y="9"/>
                  </a:cubicBezTo>
                  <a:cubicBezTo>
                    <a:pt x="2" y="10"/>
                    <a:pt x="3" y="10"/>
                    <a:pt x="3" y="10"/>
                  </a:cubicBezTo>
                  <a:cubicBezTo>
                    <a:pt x="4" y="10"/>
                    <a:pt x="5" y="9"/>
                    <a:pt x="6" y="8"/>
                  </a:cubicBezTo>
                  <a:cubicBezTo>
                    <a:pt x="9" y="3"/>
                    <a:pt x="9" y="3"/>
                    <a:pt x="9" y="3"/>
                  </a:cubicBezTo>
                  <a:cubicBezTo>
                    <a:pt x="7" y="2"/>
                    <a:pt x="5" y="1"/>
                    <a:pt x="3" y="0"/>
                  </a:cubicBezTo>
                  <a:lnTo>
                    <a:pt x="1"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1" name="Oval 18"/>
            <p:cNvSpPr>
              <a:spLocks noChangeArrowheads="1"/>
            </p:cNvSpPr>
            <p:nvPr/>
          </p:nvSpPr>
          <p:spPr bwMode="auto">
            <a:xfrm>
              <a:off x="174625" y="-1636712"/>
              <a:ext cx="33338" cy="381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2" name="Freeform 19"/>
            <p:cNvSpPr/>
            <p:nvPr/>
          </p:nvSpPr>
          <p:spPr bwMode="auto">
            <a:xfrm>
              <a:off x="125413" y="-1733550"/>
              <a:ext cx="82550" cy="96838"/>
            </a:xfrm>
            <a:custGeom>
              <a:avLst/>
              <a:gdLst>
                <a:gd name="T0" fmla="*/ 22 w 22"/>
                <a:gd name="T1" fmla="*/ 25 h 26"/>
                <a:gd name="T2" fmla="*/ 21 w 22"/>
                <a:gd name="T3" fmla="*/ 7 h 26"/>
                <a:gd name="T4" fmla="*/ 18 w 22"/>
                <a:gd name="T5" fmla="*/ 3 h 26"/>
                <a:gd name="T6" fmla="*/ 14 w 22"/>
                <a:gd name="T7" fmla="*/ 7 h 26"/>
                <a:gd name="T8" fmla="*/ 14 w 22"/>
                <a:gd name="T9" fmla="*/ 17 h 26"/>
                <a:gd name="T10" fmla="*/ 5 w 22"/>
                <a:gd name="T11" fmla="*/ 1 h 26"/>
                <a:gd name="T12" fmla="*/ 2 w 22"/>
                <a:gd name="T13" fmla="*/ 1 h 26"/>
                <a:gd name="T14" fmla="*/ 1 w 22"/>
                <a:gd name="T15" fmla="*/ 4 h 26"/>
                <a:gd name="T16" fmla="*/ 13 w 22"/>
                <a:gd name="T17" fmla="*/ 26 h 26"/>
                <a:gd name="T18" fmla="*/ 18 w 22"/>
                <a:gd name="T19" fmla="*/ 24 h 26"/>
                <a:gd name="T20" fmla="*/ 22 w 22"/>
                <a:gd name="T21"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22" y="25"/>
                  </a:moveTo>
                  <a:cubicBezTo>
                    <a:pt x="21" y="7"/>
                    <a:pt x="21" y="7"/>
                    <a:pt x="21" y="7"/>
                  </a:cubicBezTo>
                  <a:cubicBezTo>
                    <a:pt x="21" y="5"/>
                    <a:pt x="20" y="3"/>
                    <a:pt x="18" y="3"/>
                  </a:cubicBezTo>
                  <a:cubicBezTo>
                    <a:pt x="15" y="3"/>
                    <a:pt x="14" y="5"/>
                    <a:pt x="14" y="7"/>
                  </a:cubicBezTo>
                  <a:cubicBezTo>
                    <a:pt x="14" y="17"/>
                    <a:pt x="14" y="17"/>
                    <a:pt x="14" y="17"/>
                  </a:cubicBezTo>
                  <a:cubicBezTo>
                    <a:pt x="5" y="1"/>
                    <a:pt x="5" y="1"/>
                    <a:pt x="5" y="1"/>
                  </a:cubicBezTo>
                  <a:cubicBezTo>
                    <a:pt x="4" y="0"/>
                    <a:pt x="3" y="0"/>
                    <a:pt x="2" y="1"/>
                  </a:cubicBezTo>
                  <a:cubicBezTo>
                    <a:pt x="1" y="1"/>
                    <a:pt x="0" y="3"/>
                    <a:pt x="1" y="4"/>
                  </a:cubicBezTo>
                  <a:cubicBezTo>
                    <a:pt x="13" y="26"/>
                    <a:pt x="13" y="26"/>
                    <a:pt x="13" y="26"/>
                  </a:cubicBezTo>
                  <a:cubicBezTo>
                    <a:pt x="14" y="24"/>
                    <a:pt x="16" y="24"/>
                    <a:pt x="18" y="24"/>
                  </a:cubicBezTo>
                  <a:cubicBezTo>
                    <a:pt x="19" y="24"/>
                    <a:pt x="21" y="24"/>
                    <a:pt x="22"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88" name="组合 87"/>
          <p:cNvGrpSpPr/>
          <p:nvPr/>
        </p:nvGrpSpPr>
        <p:grpSpPr>
          <a:xfrm>
            <a:off x="1853507" y="3978621"/>
            <a:ext cx="514719" cy="356117"/>
            <a:chOff x="-5087938" y="1543050"/>
            <a:chExt cx="839788" cy="581025"/>
          </a:xfrm>
        </p:grpSpPr>
        <p:sp>
          <p:nvSpPr>
            <p:cNvPr id="89" name="Freeform 24"/>
            <p:cNvSpPr/>
            <p:nvPr/>
          </p:nvSpPr>
          <p:spPr bwMode="auto">
            <a:xfrm>
              <a:off x="-4859338" y="1831975"/>
              <a:ext cx="509588" cy="292100"/>
            </a:xfrm>
            <a:custGeom>
              <a:avLst/>
              <a:gdLst>
                <a:gd name="T0" fmla="*/ 101 w 136"/>
                <a:gd name="T1" fmla="*/ 0 h 78"/>
                <a:gd name="T2" fmla="*/ 0 w 136"/>
                <a:gd name="T3" fmla="*/ 75 h 78"/>
                <a:gd name="T4" fmla="*/ 10 w 136"/>
                <a:gd name="T5" fmla="*/ 76 h 78"/>
                <a:gd name="T6" fmla="*/ 136 w 136"/>
                <a:gd name="T7" fmla="*/ 0 h 78"/>
                <a:gd name="T8" fmla="*/ 101 w 136"/>
                <a:gd name="T9" fmla="*/ 0 h 78"/>
                <a:gd name="T10" fmla="*/ 101 w 136"/>
                <a:gd name="T11" fmla="*/ 0 h 78"/>
              </a:gdLst>
              <a:ahLst/>
              <a:cxnLst>
                <a:cxn ang="0">
                  <a:pos x="T0" y="T1"/>
                </a:cxn>
                <a:cxn ang="0">
                  <a:pos x="T2" y="T3"/>
                </a:cxn>
                <a:cxn ang="0">
                  <a:pos x="T4" y="T5"/>
                </a:cxn>
                <a:cxn ang="0">
                  <a:pos x="T6" y="T7"/>
                </a:cxn>
                <a:cxn ang="0">
                  <a:pos x="T8" y="T9"/>
                </a:cxn>
                <a:cxn ang="0">
                  <a:pos x="T10" y="T11"/>
                </a:cxn>
              </a:cxnLst>
              <a:rect l="0" t="0" r="r" b="b"/>
              <a:pathLst>
                <a:path w="136" h="78">
                  <a:moveTo>
                    <a:pt x="101" y="0"/>
                  </a:moveTo>
                  <a:cubicBezTo>
                    <a:pt x="81" y="38"/>
                    <a:pt x="49" y="64"/>
                    <a:pt x="0" y="75"/>
                  </a:cubicBezTo>
                  <a:cubicBezTo>
                    <a:pt x="3" y="76"/>
                    <a:pt x="7" y="76"/>
                    <a:pt x="10" y="76"/>
                  </a:cubicBezTo>
                  <a:cubicBezTo>
                    <a:pt x="65" y="78"/>
                    <a:pt x="114" y="47"/>
                    <a:pt x="136" y="0"/>
                  </a:cubicBezTo>
                  <a:cubicBezTo>
                    <a:pt x="101" y="0"/>
                    <a:pt x="101" y="0"/>
                    <a:pt x="101" y="0"/>
                  </a:cubicBezTo>
                  <a:cubicBezTo>
                    <a:pt x="101" y="0"/>
                    <a:pt x="101" y="0"/>
                    <a:pt x="10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0" name="Freeform 25"/>
            <p:cNvSpPr/>
            <p:nvPr/>
          </p:nvSpPr>
          <p:spPr bwMode="auto">
            <a:xfrm>
              <a:off x="-4937125" y="1543050"/>
              <a:ext cx="85725" cy="104775"/>
            </a:xfrm>
            <a:custGeom>
              <a:avLst/>
              <a:gdLst>
                <a:gd name="T0" fmla="*/ 10 w 23"/>
                <a:gd name="T1" fmla="*/ 28 h 28"/>
                <a:gd name="T2" fmla="*/ 23 w 23"/>
                <a:gd name="T3" fmla="*/ 15 h 28"/>
                <a:gd name="T4" fmla="*/ 13 w 23"/>
                <a:gd name="T5" fmla="*/ 1 h 28"/>
                <a:gd name="T6" fmla="*/ 1 w 23"/>
                <a:gd name="T7" fmla="*/ 13 h 28"/>
                <a:gd name="T8" fmla="*/ 10 w 23"/>
                <a:gd name="T9" fmla="*/ 28 h 28"/>
              </a:gdLst>
              <a:ahLst/>
              <a:cxnLst>
                <a:cxn ang="0">
                  <a:pos x="T0" y="T1"/>
                </a:cxn>
                <a:cxn ang="0">
                  <a:pos x="T2" y="T3"/>
                </a:cxn>
                <a:cxn ang="0">
                  <a:pos x="T4" y="T5"/>
                </a:cxn>
                <a:cxn ang="0">
                  <a:pos x="T6" y="T7"/>
                </a:cxn>
                <a:cxn ang="0">
                  <a:pos x="T8" y="T9"/>
                </a:cxn>
              </a:cxnLst>
              <a:rect l="0" t="0" r="r" b="b"/>
              <a:pathLst>
                <a:path w="23" h="28">
                  <a:moveTo>
                    <a:pt x="10" y="28"/>
                  </a:moveTo>
                  <a:cubicBezTo>
                    <a:pt x="16" y="28"/>
                    <a:pt x="22" y="23"/>
                    <a:pt x="23" y="15"/>
                  </a:cubicBezTo>
                  <a:cubicBezTo>
                    <a:pt x="23" y="8"/>
                    <a:pt x="19" y="1"/>
                    <a:pt x="13" y="1"/>
                  </a:cubicBezTo>
                  <a:cubicBezTo>
                    <a:pt x="7" y="0"/>
                    <a:pt x="2" y="6"/>
                    <a:pt x="1" y="13"/>
                  </a:cubicBezTo>
                  <a:cubicBezTo>
                    <a:pt x="0" y="20"/>
                    <a:pt x="4" y="27"/>
                    <a:pt x="10"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1" name="Freeform 26"/>
            <p:cNvSpPr/>
            <p:nvPr/>
          </p:nvSpPr>
          <p:spPr bwMode="auto">
            <a:xfrm>
              <a:off x="-4495800" y="1562100"/>
              <a:ext cx="247650" cy="201613"/>
            </a:xfrm>
            <a:custGeom>
              <a:avLst/>
              <a:gdLst>
                <a:gd name="T0" fmla="*/ 12 w 66"/>
                <a:gd name="T1" fmla="*/ 54 h 54"/>
                <a:gd name="T2" fmla="*/ 46 w 66"/>
                <a:gd name="T3" fmla="*/ 54 h 54"/>
                <a:gd name="T4" fmla="*/ 49 w 66"/>
                <a:gd name="T5" fmla="*/ 42 h 54"/>
                <a:gd name="T6" fmla="*/ 66 w 66"/>
                <a:gd name="T7" fmla="*/ 42 h 54"/>
                <a:gd name="T8" fmla="*/ 33 w 66"/>
                <a:gd name="T9" fmla="*/ 0 h 54"/>
                <a:gd name="T10" fmla="*/ 0 w 66"/>
                <a:gd name="T11" fmla="*/ 42 h 54"/>
                <a:gd name="T12" fmla="*/ 17 w 66"/>
                <a:gd name="T13" fmla="*/ 42 h 54"/>
                <a:gd name="T14" fmla="*/ 12 w 66"/>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54">
                  <a:moveTo>
                    <a:pt x="12" y="54"/>
                  </a:moveTo>
                  <a:cubicBezTo>
                    <a:pt x="46" y="54"/>
                    <a:pt x="46" y="54"/>
                    <a:pt x="46" y="54"/>
                  </a:cubicBezTo>
                  <a:cubicBezTo>
                    <a:pt x="48" y="50"/>
                    <a:pt x="49" y="46"/>
                    <a:pt x="49" y="42"/>
                  </a:cubicBezTo>
                  <a:cubicBezTo>
                    <a:pt x="66" y="42"/>
                    <a:pt x="66" y="42"/>
                    <a:pt x="66" y="42"/>
                  </a:cubicBezTo>
                  <a:cubicBezTo>
                    <a:pt x="33" y="0"/>
                    <a:pt x="33" y="0"/>
                    <a:pt x="33" y="0"/>
                  </a:cubicBezTo>
                  <a:cubicBezTo>
                    <a:pt x="0" y="42"/>
                    <a:pt x="0" y="42"/>
                    <a:pt x="0" y="42"/>
                  </a:cubicBezTo>
                  <a:cubicBezTo>
                    <a:pt x="17" y="42"/>
                    <a:pt x="17" y="42"/>
                    <a:pt x="17" y="42"/>
                  </a:cubicBezTo>
                  <a:cubicBezTo>
                    <a:pt x="15" y="46"/>
                    <a:pt x="14" y="50"/>
                    <a:pt x="12" y="5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2" name="Freeform 27"/>
            <p:cNvSpPr>
              <a:spLocks noEditPoints="1"/>
            </p:cNvSpPr>
            <p:nvPr/>
          </p:nvSpPr>
          <p:spPr bwMode="auto">
            <a:xfrm>
              <a:off x="-5087938" y="1651000"/>
              <a:ext cx="792163" cy="439738"/>
            </a:xfrm>
            <a:custGeom>
              <a:avLst/>
              <a:gdLst>
                <a:gd name="T0" fmla="*/ 164 w 211"/>
                <a:gd name="T1" fmla="*/ 32 h 117"/>
                <a:gd name="T2" fmla="*/ 160 w 211"/>
                <a:gd name="T3" fmla="*/ 37 h 117"/>
                <a:gd name="T4" fmla="*/ 90 w 211"/>
                <a:gd name="T5" fmla="*/ 33 h 117"/>
                <a:gd name="T6" fmla="*/ 57 w 211"/>
                <a:gd name="T7" fmla="*/ 6 h 117"/>
                <a:gd name="T8" fmla="*/ 56 w 211"/>
                <a:gd name="T9" fmla="*/ 13 h 117"/>
                <a:gd name="T10" fmla="*/ 51 w 211"/>
                <a:gd name="T11" fmla="*/ 6 h 117"/>
                <a:gd name="T12" fmla="*/ 51 w 211"/>
                <a:gd name="T13" fmla="*/ 0 h 117"/>
                <a:gd name="T14" fmla="*/ 47 w 211"/>
                <a:gd name="T15" fmla="*/ 5 h 117"/>
                <a:gd name="T16" fmla="*/ 47 w 211"/>
                <a:gd name="T17" fmla="*/ 28 h 117"/>
                <a:gd name="T18" fmla="*/ 45 w 211"/>
                <a:gd name="T19" fmla="*/ 8 h 117"/>
                <a:gd name="T20" fmla="*/ 44 w 211"/>
                <a:gd name="T21" fmla="*/ 1 h 117"/>
                <a:gd name="T22" fmla="*/ 34 w 211"/>
                <a:gd name="T23" fmla="*/ 1 h 117"/>
                <a:gd name="T24" fmla="*/ 17 w 211"/>
                <a:gd name="T25" fmla="*/ 14 h 117"/>
                <a:gd name="T26" fmla="*/ 9 w 211"/>
                <a:gd name="T27" fmla="*/ 21 h 117"/>
                <a:gd name="T28" fmla="*/ 8 w 211"/>
                <a:gd name="T29" fmla="*/ 22 h 117"/>
                <a:gd name="T30" fmla="*/ 8 w 211"/>
                <a:gd name="T31" fmla="*/ 22 h 117"/>
                <a:gd name="T32" fmla="*/ 11 w 211"/>
                <a:gd name="T33" fmla="*/ 34 h 117"/>
                <a:gd name="T34" fmla="*/ 11 w 211"/>
                <a:gd name="T35" fmla="*/ 34 h 117"/>
                <a:gd name="T36" fmla="*/ 19 w 211"/>
                <a:gd name="T37" fmla="*/ 37 h 117"/>
                <a:gd name="T38" fmla="*/ 8 w 211"/>
                <a:gd name="T39" fmla="*/ 72 h 117"/>
                <a:gd name="T40" fmla="*/ 10 w 211"/>
                <a:gd name="T41" fmla="*/ 101 h 117"/>
                <a:gd name="T42" fmla="*/ 2 w 211"/>
                <a:gd name="T43" fmla="*/ 110 h 117"/>
                <a:gd name="T44" fmla="*/ 8 w 211"/>
                <a:gd name="T45" fmla="*/ 115 h 117"/>
                <a:gd name="T46" fmla="*/ 16 w 211"/>
                <a:gd name="T47" fmla="*/ 109 h 117"/>
                <a:gd name="T48" fmla="*/ 39 w 211"/>
                <a:gd name="T49" fmla="*/ 111 h 117"/>
                <a:gd name="T50" fmla="*/ 20 w 211"/>
                <a:gd name="T51" fmla="*/ 100 h 117"/>
                <a:gd name="T52" fmla="*/ 16 w 211"/>
                <a:gd name="T53" fmla="*/ 67 h 117"/>
                <a:gd name="T54" fmla="*/ 25 w 211"/>
                <a:gd name="T55" fmla="*/ 45 h 117"/>
                <a:gd name="T56" fmla="*/ 24 w 211"/>
                <a:gd name="T57" fmla="*/ 59 h 117"/>
                <a:gd name="T58" fmla="*/ 53 w 211"/>
                <a:gd name="T59" fmla="*/ 117 h 117"/>
                <a:gd name="T60" fmla="*/ 51 w 211"/>
                <a:gd name="T61" fmla="*/ 65 h 117"/>
                <a:gd name="T62" fmla="*/ 82 w 211"/>
                <a:gd name="T63" fmla="*/ 107 h 117"/>
                <a:gd name="T64" fmla="*/ 73 w 211"/>
                <a:gd name="T65" fmla="*/ 61 h 117"/>
                <a:gd name="T66" fmla="*/ 58 w 211"/>
                <a:gd name="T67" fmla="*/ 45 h 117"/>
                <a:gd name="T68" fmla="*/ 83 w 211"/>
                <a:gd name="T69" fmla="*/ 47 h 117"/>
                <a:gd name="T70" fmla="*/ 204 w 211"/>
                <a:gd name="T71" fmla="*/ 45 h 117"/>
                <a:gd name="T72" fmla="*/ 208 w 211"/>
                <a:gd name="T73" fmla="*/ 40 h 117"/>
                <a:gd name="T74" fmla="*/ 207 w 211"/>
                <a:gd name="T75" fmla="*/ 32 h 117"/>
                <a:gd name="T76" fmla="*/ 57 w 211"/>
                <a:gd name="T77" fmla="*/ 29 h 117"/>
                <a:gd name="T78" fmla="*/ 64 w 211"/>
                <a:gd name="T79" fmla="*/ 3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1" h="117">
                  <a:moveTo>
                    <a:pt x="207" y="32"/>
                  </a:moveTo>
                  <a:cubicBezTo>
                    <a:pt x="164" y="32"/>
                    <a:pt x="164" y="32"/>
                    <a:pt x="164" y="32"/>
                  </a:cubicBezTo>
                  <a:cubicBezTo>
                    <a:pt x="162" y="32"/>
                    <a:pt x="160" y="34"/>
                    <a:pt x="160" y="36"/>
                  </a:cubicBezTo>
                  <a:cubicBezTo>
                    <a:pt x="160" y="36"/>
                    <a:pt x="160" y="36"/>
                    <a:pt x="160" y="37"/>
                  </a:cubicBezTo>
                  <a:cubicBezTo>
                    <a:pt x="88" y="37"/>
                    <a:pt x="88" y="37"/>
                    <a:pt x="88" y="37"/>
                  </a:cubicBezTo>
                  <a:cubicBezTo>
                    <a:pt x="89" y="35"/>
                    <a:pt x="89" y="34"/>
                    <a:pt x="90" y="33"/>
                  </a:cubicBezTo>
                  <a:cubicBezTo>
                    <a:pt x="84" y="31"/>
                    <a:pt x="71" y="25"/>
                    <a:pt x="71" y="25"/>
                  </a:cubicBezTo>
                  <a:cubicBezTo>
                    <a:pt x="57" y="6"/>
                    <a:pt x="57" y="6"/>
                    <a:pt x="57" y="6"/>
                  </a:cubicBezTo>
                  <a:cubicBezTo>
                    <a:pt x="54" y="8"/>
                    <a:pt x="54" y="8"/>
                    <a:pt x="54" y="8"/>
                  </a:cubicBezTo>
                  <a:cubicBezTo>
                    <a:pt x="56" y="13"/>
                    <a:pt x="56" y="13"/>
                    <a:pt x="56" y="13"/>
                  </a:cubicBezTo>
                  <a:cubicBezTo>
                    <a:pt x="51" y="28"/>
                    <a:pt x="51" y="28"/>
                    <a:pt x="51" y="28"/>
                  </a:cubicBezTo>
                  <a:cubicBezTo>
                    <a:pt x="51" y="6"/>
                    <a:pt x="51" y="6"/>
                    <a:pt x="51" y="6"/>
                  </a:cubicBezTo>
                  <a:cubicBezTo>
                    <a:pt x="52" y="5"/>
                    <a:pt x="52" y="5"/>
                    <a:pt x="52" y="5"/>
                  </a:cubicBezTo>
                  <a:cubicBezTo>
                    <a:pt x="51" y="0"/>
                    <a:pt x="51" y="0"/>
                    <a:pt x="51" y="0"/>
                  </a:cubicBezTo>
                  <a:cubicBezTo>
                    <a:pt x="48" y="0"/>
                    <a:pt x="48" y="0"/>
                    <a:pt x="48" y="0"/>
                  </a:cubicBezTo>
                  <a:cubicBezTo>
                    <a:pt x="47" y="5"/>
                    <a:pt x="47" y="5"/>
                    <a:pt x="47" y="5"/>
                  </a:cubicBezTo>
                  <a:cubicBezTo>
                    <a:pt x="48" y="6"/>
                    <a:pt x="48" y="6"/>
                    <a:pt x="48" y="6"/>
                  </a:cubicBezTo>
                  <a:cubicBezTo>
                    <a:pt x="47" y="28"/>
                    <a:pt x="47" y="28"/>
                    <a:pt x="47" y="28"/>
                  </a:cubicBezTo>
                  <a:cubicBezTo>
                    <a:pt x="43" y="12"/>
                    <a:pt x="43" y="12"/>
                    <a:pt x="43" y="12"/>
                  </a:cubicBezTo>
                  <a:cubicBezTo>
                    <a:pt x="45" y="8"/>
                    <a:pt x="45" y="8"/>
                    <a:pt x="45" y="8"/>
                  </a:cubicBezTo>
                  <a:cubicBezTo>
                    <a:pt x="42" y="5"/>
                    <a:pt x="42" y="5"/>
                    <a:pt x="42" y="5"/>
                  </a:cubicBezTo>
                  <a:cubicBezTo>
                    <a:pt x="44" y="1"/>
                    <a:pt x="44" y="1"/>
                    <a:pt x="44" y="1"/>
                  </a:cubicBezTo>
                  <a:cubicBezTo>
                    <a:pt x="44" y="1"/>
                    <a:pt x="44" y="1"/>
                    <a:pt x="44" y="1"/>
                  </a:cubicBezTo>
                  <a:cubicBezTo>
                    <a:pt x="41" y="1"/>
                    <a:pt x="39" y="1"/>
                    <a:pt x="34" y="1"/>
                  </a:cubicBezTo>
                  <a:cubicBezTo>
                    <a:pt x="33" y="1"/>
                    <a:pt x="29" y="3"/>
                    <a:pt x="27" y="5"/>
                  </a:cubicBezTo>
                  <a:cubicBezTo>
                    <a:pt x="17" y="14"/>
                    <a:pt x="17" y="14"/>
                    <a:pt x="17" y="14"/>
                  </a:cubicBezTo>
                  <a:cubicBezTo>
                    <a:pt x="12" y="19"/>
                    <a:pt x="12" y="19"/>
                    <a:pt x="12" y="19"/>
                  </a:cubicBezTo>
                  <a:cubicBezTo>
                    <a:pt x="9" y="21"/>
                    <a:pt x="9" y="21"/>
                    <a:pt x="9" y="21"/>
                  </a:cubicBezTo>
                  <a:cubicBezTo>
                    <a:pt x="8" y="22"/>
                    <a:pt x="8" y="22"/>
                    <a:pt x="8" y="22"/>
                  </a:cubicBezTo>
                  <a:cubicBezTo>
                    <a:pt x="8" y="22"/>
                    <a:pt x="8" y="22"/>
                    <a:pt x="8" y="22"/>
                  </a:cubicBezTo>
                  <a:cubicBezTo>
                    <a:pt x="8" y="22"/>
                    <a:pt x="8" y="22"/>
                    <a:pt x="8" y="22"/>
                  </a:cubicBezTo>
                  <a:cubicBezTo>
                    <a:pt x="8" y="22"/>
                    <a:pt x="8" y="22"/>
                    <a:pt x="8" y="22"/>
                  </a:cubicBezTo>
                  <a:cubicBezTo>
                    <a:pt x="9" y="27"/>
                    <a:pt x="6" y="10"/>
                    <a:pt x="11" y="34"/>
                  </a:cubicBezTo>
                  <a:cubicBezTo>
                    <a:pt x="11" y="34"/>
                    <a:pt x="11" y="34"/>
                    <a:pt x="11" y="34"/>
                  </a:cubicBezTo>
                  <a:cubicBezTo>
                    <a:pt x="11" y="34"/>
                    <a:pt x="11" y="34"/>
                    <a:pt x="11" y="34"/>
                  </a:cubicBezTo>
                  <a:cubicBezTo>
                    <a:pt x="11" y="34"/>
                    <a:pt x="11" y="34"/>
                    <a:pt x="11" y="34"/>
                  </a:cubicBezTo>
                  <a:cubicBezTo>
                    <a:pt x="13" y="35"/>
                    <a:pt x="13" y="35"/>
                    <a:pt x="13" y="35"/>
                  </a:cubicBezTo>
                  <a:cubicBezTo>
                    <a:pt x="19" y="37"/>
                    <a:pt x="19" y="37"/>
                    <a:pt x="19" y="37"/>
                  </a:cubicBezTo>
                  <a:cubicBezTo>
                    <a:pt x="14" y="39"/>
                    <a:pt x="8" y="42"/>
                    <a:pt x="5" y="49"/>
                  </a:cubicBezTo>
                  <a:cubicBezTo>
                    <a:pt x="0" y="59"/>
                    <a:pt x="5" y="66"/>
                    <a:pt x="8" y="72"/>
                  </a:cubicBezTo>
                  <a:cubicBezTo>
                    <a:pt x="10" y="75"/>
                    <a:pt x="12" y="79"/>
                    <a:pt x="13" y="82"/>
                  </a:cubicBezTo>
                  <a:cubicBezTo>
                    <a:pt x="14" y="88"/>
                    <a:pt x="12" y="96"/>
                    <a:pt x="10" y="101"/>
                  </a:cubicBezTo>
                  <a:cubicBezTo>
                    <a:pt x="8" y="102"/>
                    <a:pt x="7" y="103"/>
                    <a:pt x="5" y="104"/>
                  </a:cubicBezTo>
                  <a:cubicBezTo>
                    <a:pt x="2" y="106"/>
                    <a:pt x="1" y="109"/>
                    <a:pt x="2" y="110"/>
                  </a:cubicBezTo>
                  <a:cubicBezTo>
                    <a:pt x="2" y="111"/>
                    <a:pt x="2" y="114"/>
                    <a:pt x="6" y="115"/>
                  </a:cubicBezTo>
                  <a:cubicBezTo>
                    <a:pt x="6" y="115"/>
                    <a:pt x="7" y="115"/>
                    <a:pt x="8" y="115"/>
                  </a:cubicBezTo>
                  <a:cubicBezTo>
                    <a:pt x="10" y="115"/>
                    <a:pt x="11" y="115"/>
                    <a:pt x="13" y="113"/>
                  </a:cubicBezTo>
                  <a:cubicBezTo>
                    <a:pt x="14" y="112"/>
                    <a:pt x="15" y="111"/>
                    <a:pt x="16" y="109"/>
                  </a:cubicBezTo>
                  <a:cubicBezTo>
                    <a:pt x="21" y="108"/>
                    <a:pt x="27" y="109"/>
                    <a:pt x="33" y="112"/>
                  </a:cubicBezTo>
                  <a:cubicBezTo>
                    <a:pt x="35" y="113"/>
                    <a:pt x="38" y="113"/>
                    <a:pt x="39" y="111"/>
                  </a:cubicBezTo>
                  <a:cubicBezTo>
                    <a:pt x="40" y="109"/>
                    <a:pt x="39" y="106"/>
                    <a:pt x="37" y="105"/>
                  </a:cubicBezTo>
                  <a:cubicBezTo>
                    <a:pt x="32" y="101"/>
                    <a:pt x="25" y="100"/>
                    <a:pt x="20" y="100"/>
                  </a:cubicBezTo>
                  <a:cubicBezTo>
                    <a:pt x="22" y="93"/>
                    <a:pt x="22" y="86"/>
                    <a:pt x="21" y="81"/>
                  </a:cubicBezTo>
                  <a:cubicBezTo>
                    <a:pt x="21" y="76"/>
                    <a:pt x="18" y="71"/>
                    <a:pt x="16" y="67"/>
                  </a:cubicBezTo>
                  <a:cubicBezTo>
                    <a:pt x="12" y="61"/>
                    <a:pt x="10" y="58"/>
                    <a:pt x="12" y="53"/>
                  </a:cubicBezTo>
                  <a:cubicBezTo>
                    <a:pt x="15" y="47"/>
                    <a:pt x="21" y="45"/>
                    <a:pt x="25" y="45"/>
                  </a:cubicBezTo>
                  <a:cubicBezTo>
                    <a:pt x="25" y="50"/>
                    <a:pt x="24" y="54"/>
                    <a:pt x="24" y="59"/>
                  </a:cubicBezTo>
                  <a:cubicBezTo>
                    <a:pt x="24" y="59"/>
                    <a:pt x="24" y="59"/>
                    <a:pt x="24" y="59"/>
                  </a:cubicBezTo>
                  <a:cubicBezTo>
                    <a:pt x="27" y="59"/>
                    <a:pt x="29" y="59"/>
                    <a:pt x="32" y="60"/>
                  </a:cubicBezTo>
                  <a:cubicBezTo>
                    <a:pt x="39" y="79"/>
                    <a:pt x="46" y="98"/>
                    <a:pt x="53" y="117"/>
                  </a:cubicBezTo>
                  <a:cubicBezTo>
                    <a:pt x="67" y="113"/>
                    <a:pt x="67" y="113"/>
                    <a:pt x="67" y="113"/>
                  </a:cubicBezTo>
                  <a:cubicBezTo>
                    <a:pt x="64" y="100"/>
                    <a:pt x="56" y="78"/>
                    <a:pt x="51" y="65"/>
                  </a:cubicBezTo>
                  <a:cubicBezTo>
                    <a:pt x="57" y="70"/>
                    <a:pt x="64" y="74"/>
                    <a:pt x="65" y="78"/>
                  </a:cubicBezTo>
                  <a:cubicBezTo>
                    <a:pt x="82" y="107"/>
                    <a:pt x="82" y="107"/>
                    <a:pt x="82" y="107"/>
                  </a:cubicBezTo>
                  <a:cubicBezTo>
                    <a:pt x="95" y="100"/>
                    <a:pt x="95" y="100"/>
                    <a:pt x="95" y="100"/>
                  </a:cubicBezTo>
                  <a:cubicBezTo>
                    <a:pt x="88" y="89"/>
                    <a:pt x="84" y="77"/>
                    <a:pt x="73" y="61"/>
                  </a:cubicBezTo>
                  <a:cubicBezTo>
                    <a:pt x="67" y="56"/>
                    <a:pt x="62" y="52"/>
                    <a:pt x="58" y="49"/>
                  </a:cubicBezTo>
                  <a:cubicBezTo>
                    <a:pt x="58" y="48"/>
                    <a:pt x="58" y="46"/>
                    <a:pt x="58" y="45"/>
                  </a:cubicBezTo>
                  <a:cubicBezTo>
                    <a:pt x="80" y="45"/>
                    <a:pt x="80" y="45"/>
                    <a:pt x="80" y="45"/>
                  </a:cubicBezTo>
                  <a:cubicBezTo>
                    <a:pt x="81" y="46"/>
                    <a:pt x="82" y="46"/>
                    <a:pt x="83" y="47"/>
                  </a:cubicBezTo>
                  <a:cubicBezTo>
                    <a:pt x="83" y="46"/>
                    <a:pt x="84" y="46"/>
                    <a:pt x="84" y="45"/>
                  </a:cubicBezTo>
                  <a:cubicBezTo>
                    <a:pt x="204" y="45"/>
                    <a:pt x="204" y="45"/>
                    <a:pt x="204" y="45"/>
                  </a:cubicBezTo>
                  <a:cubicBezTo>
                    <a:pt x="206" y="45"/>
                    <a:pt x="208" y="43"/>
                    <a:pt x="208" y="41"/>
                  </a:cubicBezTo>
                  <a:cubicBezTo>
                    <a:pt x="208" y="41"/>
                    <a:pt x="208" y="40"/>
                    <a:pt x="208" y="40"/>
                  </a:cubicBezTo>
                  <a:cubicBezTo>
                    <a:pt x="210" y="40"/>
                    <a:pt x="211" y="38"/>
                    <a:pt x="211" y="36"/>
                  </a:cubicBezTo>
                  <a:cubicBezTo>
                    <a:pt x="211" y="34"/>
                    <a:pt x="209" y="32"/>
                    <a:pt x="207" y="32"/>
                  </a:cubicBezTo>
                  <a:close/>
                  <a:moveTo>
                    <a:pt x="57" y="37"/>
                  </a:moveTo>
                  <a:cubicBezTo>
                    <a:pt x="57" y="34"/>
                    <a:pt x="57" y="31"/>
                    <a:pt x="57" y="29"/>
                  </a:cubicBezTo>
                  <a:cubicBezTo>
                    <a:pt x="59" y="33"/>
                    <a:pt x="59" y="33"/>
                    <a:pt x="59" y="33"/>
                  </a:cubicBezTo>
                  <a:cubicBezTo>
                    <a:pt x="61" y="34"/>
                    <a:pt x="62" y="36"/>
                    <a:pt x="64" y="37"/>
                  </a:cubicBezTo>
                  <a:lnTo>
                    <a:pt x="57" y="3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sp>
        <p:nvSpPr>
          <p:cNvPr id="94" name="Rectangle 39"/>
          <p:cNvSpPr>
            <a:spLocks noChangeArrowheads="1"/>
          </p:cNvSpPr>
          <p:nvPr/>
        </p:nvSpPr>
        <p:spPr bwMode="auto">
          <a:xfrm>
            <a:off x="6248400" y="2513965"/>
            <a:ext cx="3930650" cy="27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buFont typeface="Arial" panose="020B0604020202020204" pitchFamily="34" charset="0"/>
              <a:buNone/>
            </a:pPr>
            <a:r>
              <a:rPr lang="zh-CN" altLang="en-US" b="1" dirty="0">
                <a:solidFill>
                  <a:srgbClr val="2B2E30"/>
                </a:solidFill>
                <a:latin typeface="微软雅黑" panose="020B0503020204020204" pitchFamily="34" charset="-122"/>
                <a:ea typeface="微软雅黑" panose="020B0503020204020204" pitchFamily="34" charset="-122"/>
                <a:cs typeface="微软雅黑" panose="020B0503020204020204" pitchFamily="34" charset="-122"/>
              </a:rPr>
              <a:t>一</a:t>
            </a:r>
            <a:r>
              <a:rPr lang="en-US" b="1" dirty="0">
                <a:solidFill>
                  <a:srgbClr val="2B2E30"/>
                </a:solidFill>
                <a:latin typeface="微软雅黑" panose="020B0503020204020204" pitchFamily="34" charset="-122"/>
                <a:ea typeface="微软雅黑" panose="020B0503020204020204" pitchFamily="34" charset="-122"/>
                <a:cs typeface="微软雅黑" panose="020B0503020204020204" pitchFamily="34" charset="-122"/>
              </a:rPr>
              <a:t>.</a:t>
            </a:r>
            <a:r>
              <a:rPr b="1" dirty="0">
                <a:solidFill>
                  <a:srgbClr val="2B2E30"/>
                </a:solidFill>
                <a:latin typeface="微软雅黑" panose="020B0503020204020204" pitchFamily="34" charset="-122"/>
                <a:ea typeface="微软雅黑" panose="020B0503020204020204" pitchFamily="34" charset="-122"/>
                <a:cs typeface="微软雅黑" panose="020B0503020204020204" pitchFamily="34" charset="-122"/>
              </a:rPr>
              <a:t>  Dreamweaver 软件的认知与应用</a:t>
            </a:r>
            <a:endParaRPr b="1" dirty="0">
              <a:solidFill>
                <a:srgbClr val="2B2E3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6248400" y="3061335"/>
            <a:ext cx="3943350" cy="368300"/>
          </a:xfrm>
          <a:prstGeom prst="rect">
            <a:avLst/>
          </a:prstGeom>
          <a:noFill/>
        </p:spPr>
        <p:txBody>
          <a:bodyPr wrap="square" rtlCol="0">
            <a:spAutoFit/>
          </a:bodyPr>
          <a:lstStyle/>
          <a:p>
            <a:r>
              <a:rPr lang="zh-CN" altLang="en-US" b="1">
                <a:latin typeface="微软雅黑" panose="020B0503020204020204" pitchFamily="34" charset="-122"/>
                <a:ea typeface="微软雅黑" panose="020B0503020204020204" pitchFamily="34" charset="-122"/>
                <a:cs typeface="微软雅黑" panose="020B0503020204020204" pitchFamily="34" charset="-122"/>
              </a:rPr>
              <a:t>二</a:t>
            </a:r>
            <a:r>
              <a:rPr lang="en-US" altLang="zh-CN" b="1">
                <a:latin typeface="微软雅黑" panose="020B0503020204020204" pitchFamily="34" charset="-122"/>
                <a:ea typeface="微软雅黑" panose="020B0503020204020204" pitchFamily="34" charset="-122"/>
                <a:cs typeface="微软雅黑" panose="020B0503020204020204" pitchFamily="34" charset="-122"/>
              </a:rPr>
              <a:t>.</a:t>
            </a:r>
            <a:r>
              <a:rPr b="1">
                <a:latin typeface="微软雅黑" panose="020B0503020204020204" pitchFamily="34" charset="-122"/>
                <a:ea typeface="微软雅黑" panose="020B0503020204020204" pitchFamily="34" charset="-122"/>
                <a:cs typeface="微软雅黑" panose="020B0503020204020204" pitchFamily="34" charset="-122"/>
              </a:rPr>
              <a:t> CorelDRAW 软件的认知与应用</a:t>
            </a:r>
            <a:endParaRPr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6248400" y="3579495"/>
            <a:ext cx="4015105" cy="368300"/>
          </a:xfrm>
          <a:prstGeom prst="rect">
            <a:avLst/>
          </a:prstGeom>
          <a:noFill/>
        </p:spPr>
        <p:txBody>
          <a:bodyPr wrap="square" rtlCol="0">
            <a:spAutoFit/>
          </a:bodyPr>
          <a:lstStyle/>
          <a:p>
            <a:r>
              <a:rPr lang="zh-CN" altLang="en-US" b="1">
                <a:latin typeface="微软雅黑" panose="020B0503020204020204" pitchFamily="34" charset="-122"/>
                <a:ea typeface="微软雅黑" panose="020B0503020204020204" pitchFamily="34" charset="-122"/>
                <a:cs typeface="微软雅黑" panose="020B0503020204020204" pitchFamily="34" charset="-122"/>
              </a:rPr>
              <a:t>三</a:t>
            </a:r>
            <a:r>
              <a:rPr lang="en-US" altLang="zh-CN"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a:latin typeface="微软雅黑" panose="020B0503020204020204" pitchFamily="34" charset="-122"/>
                <a:ea typeface="微软雅黑" panose="020B0503020204020204" pitchFamily="34" charset="-122"/>
                <a:cs typeface="微软雅黑" panose="020B0503020204020204" pitchFamily="34" charset="-122"/>
              </a:rPr>
              <a:t> Illustrator 软件的认知与应用</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80000">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14:bounceEnd="80000">
                                          <p:cBhvr additive="base">
                                            <p:cTn id="7" dur="750" fill="hold"/>
                                            <p:tgtEl>
                                              <p:spTgt spid="48"/>
                                            </p:tgtEl>
                                            <p:attrNameLst>
                                              <p:attrName>ppt_x</p:attrName>
                                            </p:attrNameLst>
                                          </p:cBhvr>
                                          <p:tavLst>
                                            <p:tav tm="0">
                                              <p:val>
                                                <p:strVal val="0-#ppt_w/2"/>
                                              </p:val>
                                            </p:tav>
                                            <p:tav tm="100000">
                                              <p:val>
                                                <p:strVal val="#ppt_x"/>
                                              </p:val>
                                            </p:tav>
                                          </p:tavLst>
                                        </p:anim>
                                        <p:anim calcmode="lin" valueType="num" p14:bounceEnd="80000">
                                          <p:cBhvr additive="base">
                                            <p:cTn id="8" dur="750" fill="hold"/>
                                            <p:tgtEl>
                                              <p:spTgt spid="4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80000">
                                      <p:stCondLst>
                                        <p:cond delay="200"/>
                                      </p:stCondLst>
                                      <p:childTnLst>
                                        <p:set>
                                          <p:cBhvr>
                                            <p:cTn id="10" dur="1" fill="hold">
                                              <p:stCondLst>
                                                <p:cond delay="0"/>
                                              </p:stCondLst>
                                            </p:cTn>
                                            <p:tgtEl>
                                              <p:spTgt spid="93"/>
                                            </p:tgtEl>
                                            <p:attrNameLst>
                                              <p:attrName>style.visibility</p:attrName>
                                            </p:attrNameLst>
                                          </p:cBhvr>
                                          <p:to>
                                            <p:strVal val="visible"/>
                                          </p:to>
                                        </p:set>
                                        <p:anim calcmode="lin" valueType="num" p14:bounceEnd="80000">
                                          <p:cBhvr additive="base">
                                            <p:cTn id="11" dur="750" fill="hold"/>
                                            <p:tgtEl>
                                              <p:spTgt spid="93"/>
                                            </p:tgtEl>
                                            <p:attrNameLst>
                                              <p:attrName>ppt_x</p:attrName>
                                            </p:attrNameLst>
                                          </p:cBhvr>
                                          <p:tavLst>
                                            <p:tav tm="0">
                                              <p:val>
                                                <p:strVal val="1+#ppt_w/2"/>
                                              </p:val>
                                            </p:tav>
                                            <p:tav tm="100000">
                                              <p:val>
                                                <p:strVal val="#ppt_x"/>
                                              </p:val>
                                            </p:tav>
                                          </p:tavLst>
                                        </p:anim>
                                        <p:anim calcmode="lin" valueType="num" p14:bounceEnd="80000">
                                          <p:cBhvr additive="base">
                                            <p:cTn id="12" dur="750" fill="hold"/>
                                            <p:tgtEl>
                                              <p:spTgt spid="93"/>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500"/>
                                      </p:stCondLst>
                                      <p:childTnLst>
                                        <p:set>
                                          <p:cBhvr>
                                            <p:cTn id="14" dur="1" fill="hold">
                                              <p:stCondLst>
                                                <p:cond delay="0"/>
                                              </p:stCondLst>
                                            </p:cTn>
                                            <p:tgtEl>
                                              <p:spTgt spid="66"/>
                                            </p:tgtEl>
                                            <p:attrNameLst>
                                              <p:attrName>style.visibility</p:attrName>
                                            </p:attrNameLst>
                                          </p:cBhvr>
                                          <p:to>
                                            <p:strVal val="visible"/>
                                          </p:to>
                                        </p:set>
                                        <p:anim calcmode="lin" valueType="num">
                                          <p:cBhvr>
                                            <p:cTn id="15" dur="300" fill="hold"/>
                                            <p:tgtEl>
                                              <p:spTgt spid="66"/>
                                            </p:tgtEl>
                                            <p:attrNameLst>
                                              <p:attrName>ppt_w</p:attrName>
                                            </p:attrNameLst>
                                          </p:cBhvr>
                                          <p:tavLst>
                                            <p:tav tm="0">
                                              <p:val>
                                                <p:fltVal val="0"/>
                                              </p:val>
                                            </p:tav>
                                            <p:tav tm="100000">
                                              <p:val>
                                                <p:strVal val="#ppt_w"/>
                                              </p:val>
                                            </p:tav>
                                          </p:tavLst>
                                        </p:anim>
                                        <p:anim calcmode="lin" valueType="num">
                                          <p:cBhvr>
                                            <p:cTn id="16" dur="300" fill="hold"/>
                                            <p:tgtEl>
                                              <p:spTgt spid="66"/>
                                            </p:tgtEl>
                                            <p:attrNameLst>
                                              <p:attrName>ppt_h</p:attrName>
                                            </p:attrNameLst>
                                          </p:cBhvr>
                                          <p:tavLst>
                                            <p:tav tm="0">
                                              <p:val>
                                                <p:fltVal val="0"/>
                                              </p:val>
                                            </p:tav>
                                            <p:tav tm="100000">
                                              <p:val>
                                                <p:strVal val="#ppt_h"/>
                                              </p:val>
                                            </p:tav>
                                          </p:tavLst>
                                        </p:anim>
                                        <p:animEffect transition="in" filter="fade">
                                          <p:cBhvr>
                                            <p:cTn id="17" dur="300"/>
                                            <p:tgtEl>
                                              <p:spTgt spid="66"/>
                                            </p:tgtEl>
                                          </p:cBhvr>
                                        </p:animEffect>
                                      </p:childTnLst>
                                    </p:cTn>
                                  </p:par>
                                  <p:par>
                                    <p:cTn id="18" presetID="6" presetClass="emph" presetSubtype="0" autoRev="1" fill="hold" grpId="1" nodeType="withEffect">
                                      <p:stCondLst>
                                        <p:cond delay="800"/>
                                      </p:stCondLst>
                                      <p:childTnLst>
                                        <p:animScale>
                                          <p:cBhvr>
                                            <p:cTn id="19" dur="150" fill="hold"/>
                                            <p:tgtEl>
                                              <p:spTgt spid="66"/>
                                            </p:tgtEl>
                                          </p:cBhvr>
                                          <p:by x="110000" y="110000"/>
                                        </p:animScale>
                                      </p:childTnLst>
                                    </p:cTn>
                                  </p:par>
                                  <p:par>
                                    <p:cTn id="20" presetID="53" presetClass="entr" presetSubtype="16" fill="hold" nodeType="withEffect">
                                      <p:stCondLst>
                                        <p:cond delay="800"/>
                                      </p:stCondLst>
                                      <p:childTnLst>
                                        <p:set>
                                          <p:cBhvr>
                                            <p:cTn id="21" dur="1" fill="hold">
                                              <p:stCondLst>
                                                <p:cond delay="0"/>
                                              </p:stCondLst>
                                            </p:cTn>
                                            <p:tgtEl>
                                              <p:spTgt spid="88"/>
                                            </p:tgtEl>
                                            <p:attrNameLst>
                                              <p:attrName>style.visibility</p:attrName>
                                            </p:attrNameLst>
                                          </p:cBhvr>
                                          <p:to>
                                            <p:strVal val="visible"/>
                                          </p:to>
                                        </p:set>
                                        <p:anim calcmode="lin" valueType="num">
                                          <p:cBhvr>
                                            <p:cTn id="22" dur="300" fill="hold"/>
                                            <p:tgtEl>
                                              <p:spTgt spid="88"/>
                                            </p:tgtEl>
                                            <p:attrNameLst>
                                              <p:attrName>ppt_w</p:attrName>
                                            </p:attrNameLst>
                                          </p:cBhvr>
                                          <p:tavLst>
                                            <p:tav tm="0">
                                              <p:val>
                                                <p:fltVal val="0"/>
                                              </p:val>
                                            </p:tav>
                                            <p:tav tm="100000">
                                              <p:val>
                                                <p:strVal val="#ppt_w"/>
                                              </p:val>
                                            </p:tav>
                                          </p:tavLst>
                                        </p:anim>
                                        <p:anim calcmode="lin" valueType="num">
                                          <p:cBhvr>
                                            <p:cTn id="23" dur="300" fill="hold"/>
                                            <p:tgtEl>
                                              <p:spTgt spid="88"/>
                                            </p:tgtEl>
                                            <p:attrNameLst>
                                              <p:attrName>ppt_h</p:attrName>
                                            </p:attrNameLst>
                                          </p:cBhvr>
                                          <p:tavLst>
                                            <p:tav tm="0">
                                              <p:val>
                                                <p:fltVal val="0"/>
                                              </p:val>
                                            </p:tav>
                                            <p:tav tm="100000">
                                              <p:val>
                                                <p:strVal val="#ppt_h"/>
                                              </p:val>
                                            </p:tav>
                                          </p:tavLst>
                                        </p:anim>
                                        <p:animEffect transition="in" filter="fade">
                                          <p:cBhvr>
                                            <p:cTn id="24" dur="300"/>
                                            <p:tgtEl>
                                              <p:spTgt spid="88"/>
                                            </p:tgtEl>
                                          </p:cBhvr>
                                        </p:animEffect>
                                      </p:childTnLst>
                                    </p:cTn>
                                  </p:par>
                                  <p:par>
                                    <p:cTn id="25" presetID="6" presetClass="emph" presetSubtype="0" autoRev="1" fill="hold" nodeType="withEffect">
                                      <p:stCondLst>
                                        <p:cond delay="1100"/>
                                      </p:stCondLst>
                                      <p:childTnLst>
                                        <p:animScale>
                                          <p:cBhvr>
                                            <p:cTn id="26" dur="150" fill="hold"/>
                                            <p:tgtEl>
                                              <p:spTgt spid="88"/>
                                            </p:tgtEl>
                                          </p:cBhvr>
                                          <p:by x="110000" y="110000"/>
                                        </p:animScale>
                                      </p:childTnLst>
                                    </p:cTn>
                                  </p:par>
                                  <p:par>
                                    <p:cTn id="27" presetID="53" presetClass="entr" presetSubtype="16" fill="hold" grpId="0" nodeType="withEffect">
                                      <p:stCondLst>
                                        <p:cond delay="800"/>
                                      </p:stCondLst>
                                      <p:childTnLst>
                                        <p:set>
                                          <p:cBhvr>
                                            <p:cTn id="28" dur="1" fill="hold">
                                              <p:stCondLst>
                                                <p:cond delay="0"/>
                                              </p:stCondLst>
                                            </p:cTn>
                                            <p:tgtEl>
                                              <p:spTgt spid="50"/>
                                            </p:tgtEl>
                                            <p:attrNameLst>
                                              <p:attrName>style.visibility</p:attrName>
                                            </p:attrNameLst>
                                          </p:cBhvr>
                                          <p:to>
                                            <p:strVal val="visible"/>
                                          </p:to>
                                        </p:set>
                                        <p:anim calcmode="lin" valueType="num">
                                          <p:cBhvr>
                                            <p:cTn id="29" dur="300" fill="hold"/>
                                            <p:tgtEl>
                                              <p:spTgt spid="50"/>
                                            </p:tgtEl>
                                            <p:attrNameLst>
                                              <p:attrName>ppt_w</p:attrName>
                                            </p:attrNameLst>
                                          </p:cBhvr>
                                          <p:tavLst>
                                            <p:tav tm="0">
                                              <p:val>
                                                <p:fltVal val="0"/>
                                              </p:val>
                                            </p:tav>
                                            <p:tav tm="100000">
                                              <p:val>
                                                <p:strVal val="#ppt_w"/>
                                              </p:val>
                                            </p:tav>
                                          </p:tavLst>
                                        </p:anim>
                                        <p:anim calcmode="lin" valueType="num">
                                          <p:cBhvr>
                                            <p:cTn id="30" dur="300" fill="hold"/>
                                            <p:tgtEl>
                                              <p:spTgt spid="50"/>
                                            </p:tgtEl>
                                            <p:attrNameLst>
                                              <p:attrName>ppt_h</p:attrName>
                                            </p:attrNameLst>
                                          </p:cBhvr>
                                          <p:tavLst>
                                            <p:tav tm="0">
                                              <p:val>
                                                <p:fltVal val="0"/>
                                              </p:val>
                                            </p:tav>
                                            <p:tav tm="100000">
                                              <p:val>
                                                <p:strVal val="#ppt_h"/>
                                              </p:val>
                                            </p:tav>
                                          </p:tavLst>
                                        </p:anim>
                                        <p:animEffect transition="in" filter="fade">
                                          <p:cBhvr>
                                            <p:cTn id="31" dur="300"/>
                                            <p:tgtEl>
                                              <p:spTgt spid="50"/>
                                            </p:tgtEl>
                                          </p:cBhvr>
                                        </p:animEffect>
                                      </p:childTnLst>
                                    </p:cTn>
                                  </p:par>
                                  <p:par>
                                    <p:cTn id="32" presetID="6" presetClass="emph" presetSubtype="0" autoRev="1" fill="hold" grpId="1" nodeType="withEffect">
                                      <p:stCondLst>
                                        <p:cond delay="1100"/>
                                      </p:stCondLst>
                                      <p:childTnLst>
                                        <p:animScale>
                                          <p:cBhvr>
                                            <p:cTn id="33" dur="150" fill="hold"/>
                                            <p:tgtEl>
                                              <p:spTgt spid="50"/>
                                            </p:tgtEl>
                                          </p:cBhvr>
                                          <p:by x="110000" y="110000"/>
                                        </p:animScale>
                                      </p:childTnLst>
                                    </p:cTn>
                                  </p:par>
                                  <p:par>
                                    <p:cTn id="34" presetID="53" presetClass="entr" presetSubtype="16" fill="hold" grpId="0" nodeType="withEffect">
                                      <p:stCondLst>
                                        <p:cond delay="1100"/>
                                      </p:stCondLst>
                                      <p:childTnLst>
                                        <p:set>
                                          <p:cBhvr>
                                            <p:cTn id="35" dur="1" fill="hold">
                                              <p:stCondLst>
                                                <p:cond delay="0"/>
                                              </p:stCondLst>
                                            </p:cTn>
                                            <p:tgtEl>
                                              <p:spTgt spid="67"/>
                                            </p:tgtEl>
                                            <p:attrNameLst>
                                              <p:attrName>style.visibility</p:attrName>
                                            </p:attrNameLst>
                                          </p:cBhvr>
                                          <p:to>
                                            <p:strVal val="visible"/>
                                          </p:to>
                                        </p:set>
                                        <p:anim calcmode="lin" valueType="num">
                                          <p:cBhvr>
                                            <p:cTn id="36" dur="300" fill="hold"/>
                                            <p:tgtEl>
                                              <p:spTgt spid="67"/>
                                            </p:tgtEl>
                                            <p:attrNameLst>
                                              <p:attrName>ppt_w</p:attrName>
                                            </p:attrNameLst>
                                          </p:cBhvr>
                                          <p:tavLst>
                                            <p:tav tm="0">
                                              <p:val>
                                                <p:fltVal val="0"/>
                                              </p:val>
                                            </p:tav>
                                            <p:tav tm="100000">
                                              <p:val>
                                                <p:strVal val="#ppt_w"/>
                                              </p:val>
                                            </p:tav>
                                          </p:tavLst>
                                        </p:anim>
                                        <p:anim calcmode="lin" valueType="num">
                                          <p:cBhvr>
                                            <p:cTn id="37" dur="300" fill="hold"/>
                                            <p:tgtEl>
                                              <p:spTgt spid="67"/>
                                            </p:tgtEl>
                                            <p:attrNameLst>
                                              <p:attrName>ppt_h</p:attrName>
                                            </p:attrNameLst>
                                          </p:cBhvr>
                                          <p:tavLst>
                                            <p:tav tm="0">
                                              <p:val>
                                                <p:fltVal val="0"/>
                                              </p:val>
                                            </p:tav>
                                            <p:tav tm="100000">
                                              <p:val>
                                                <p:strVal val="#ppt_h"/>
                                              </p:val>
                                            </p:tav>
                                          </p:tavLst>
                                        </p:anim>
                                        <p:animEffect transition="in" filter="fade">
                                          <p:cBhvr>
                                            <p:cTn id="38" dur="300"/>
                                            <p:tgtEl>
                                              <p:spTgt spid="67"/>
                                            </p:tgtEl>
                                          </p:cBhvr>
                                        </p:animEffect>
                                      </p:childTnLst>
                                    </p:cTn>
                                  </p:par>
                                  <p:par>
                                    <p:cTn id="39" presetID="6" presetClass="emph" presetSubtype="0" autoRev="1" fill="hold" grpId="1" nodeType="withEffect">
                                      <p:stCondLst>
                                        <p:cond delay="1400"/>
                                      </p:stCondLst>
                                      <p:childTnLst>
                                        <p:animScale>
                                          <p:cBhvr>
                                            <p:cTn id="40" dur="150" fill="hold"/>
                                            <p:tgtEl>
                                              <p:spTgt spid="67"/>
                                            </p:tgtEl>
                                          </p:cBhvr>
                                          <p:by x="110000" y="110000"/>
                                        </p:animScale>
                                      </p:childTnLst>
                                    </p:cTn>
                                  </p:par>
                                  <p:par>
                                    <p:cTn id="41" presetID="53" presetClass="entr" presetSubtype="16" fill="hold" grpId="0" nodeType="withEffect">
                                      <p:stCondLst>
                                        <p:cond delay="600"/>
                                      </p:stCondLst>
                                      <p:childTnLst>
                                        <p:set>
                                          <p:cBhvr>
                                            <p:cTn id="42" dur="1" fill="hold">
                                              <p:stCondLst>
                                                <p:cond delay="0"/>
                                              </p:stCondLst>
                                            </p:cTn>
                                            <p:tgtEl>
                                              <p:spTgt spid="52"/>
                                            </p:tgtEl>
                                            <p:attrNameLst>
                                              <p:attrName>style.visibility</p:attrName>
                                            </p:attrNameLst>
                                          </p:cBhvr>
                                          <p:to>
                                            <p:strVal val="visible"/>
                                          </p:to>
                                        </p:set>
                                        <p:anim calcmode="lin" valueType="num">
                                          <p:cBhvr>
                                            <p:cTn id="43" dur="300" fill="hold"/>
                                            <p:tgtEl>
                                              <p:spTgt spid="52"/>
                                            </p:tgtEl>
                                            <p:attrNameLst>
                                              <p:attrName>ppt_w</p:attrName>
                                            </p:attrNameLst>
                                          </p:cBhvr>
                                          <p:tavLst>
                                            <p:tav tm="0">
                                              <p:val>
                                                <p:fltVal val="0"/>
                                              </p:val>
                                            </p:tav>
                                            <p:tav tm="100000">
                                              <p:val>
                                                <p:strVal val="#ppt_w"/>
                                              </p:val>
                                            </p:tav>
                                          </p:tavLst>
                                        </p:anim>
                                        <p:anim calcmode="lin" valueType="num">
                                          <p:cBhvr>
                                            <p:cTn id="44" dur="300" fill="hold"/>
                                            <p:tgtEl>
                                              <p:spTgt spid="52"/>
                                            </p:tgtEl>
                                            <p:attrNameLst>
                                              <p:attrName>ppt_h</p:attrName>
                                            </p:attrNameLst>
                                          </p:cBhvr>
                                          <p:tavLst>
                                            <p:tav tm="0">
                                              <p:val>
                                                <p:fltVal val="0"/>
                                              </p:val>
                                            </p:tav>
                                            <p:tav tm="100000">
                                              <p:val>
                                                <p:strVal val="#ppt_h"/>
                                              </p:val>
                                            </p:tav>
                                          </p:tavLst>
                                        </p:anim>
                                        <p:animEffect transition="in" filter="fade">
                                          <p:cBhvr>
                                            <p:cTn id="45" dur="300"/>
                                            <p:tgtEl>
                                              <p:spTgt spid="52"/>
                                            </p:tgtEl>
                                          </p:cBhvr>
                                        </p:animEffect>
                                      </p:childTnLst>
                                    </p:cTn>
                                  </p:par>
                                  <p:par>
                                    <p:cTn id="46" presetID="6" presetClass="emph" presetSubtype="0" autoRev="1" fill="hold" grpId="1" nodeType="withEffect">
                                      <p:stCondLst>
                                        <p:cond delay="900"/>
                                      </p:stCondLst>
                                      <p:childTnLst>
                                        <p:animScale>
                                          <p:cBhvr>
                                            <p:cTn id="47" dur="150" fill="hold"/>
                                            <p:tgtEl>
                                              <p:spTgt spid="52"/>
                                            </p:tgtEl>
                                          </p:cBhvr>
                                          <p:by x="110000" y="110000"/>
                                        </p:animScale>
                                      </p:childTnLst>
                                    </p:cTn>
                                  </p:par>
                                  <p:par>
                                    <p:cTn id="48" presetID="53" presetClass="entr" presetSubtype="16" fill="hold" nodeType="withEffect">
                                      <p:stCondLst>
                                        <p:cond delay="900"/>
                                      </p:stCondLst>
                                      <p:childTnLst>
                                        <p:set>
                                          <p:cBhvr>
                                            <p:cTn id="49" dur="1" fill="hold">
                                              <p:stCondLst>
                                                <p:cond delay="0"/>
                                              </p:stCondLst>
                                            </p:cTn>
                                            <p:tgtEl>
                                              <p:spTgt spid="68"/>
                                            </p:tgtEl>
                                            <p:attrNameLst>
                                              <p:attrName>style.visibility</p:attrName>
                                            </p:attrNameLst>
                                          </p:cBhvr>
                                          <p:to>
                                            <p:strVal val="visible"/>
                                          </p:to>
                                        </p:set>
                                        <p:anim calcmode="lin" valueType="num">
                                          <p:cBhvr>
                                            <p:cTn id="50" dur="300" fill="hold"/>
                                            <p:tgtEl>
                                              <p:spTgt spid="68"/>
                                            </p:tgtEl>
                                            <p:attrNameLst>
                                              <p:attrName>ppt_w</p:attrName>
                                            </p:attrNameLst>
                                          </p:cBhvr>
                                          <p:tavLst>
                                            <p:tav tm="0">
                                              <p:val>
                                                <p:fltVal val="0"/>
                                              </p:val>
                                            </p:tav>
                                            <p:tav tm="100000">
                                              <p:val>
                                                <p:strVal val="#ppt_w"/>
                                              </p:val>
                                            </p:tav>
                                          </p:tavLst>
                                        </p:anim>
                                        <p:anim calcmode="lin" valueType="num">
                                          <p:cBhvr>
                                            <p:cTn id="51" dur="300" fill="hold"/>
                                            <p:tgtEl>
                                              <p:spTgt spid="68"/>
                                            </p:tgtEl>
                                            <p:attrNameLst>
                                              <p:attrName>ppt_h</p:attrName>
                                            </p:attrNameLst>
                                          </p:cBhvr>
                                          <p:tavLst>
                                            <p:tav tm="0">
                                              <p:val>
                                                <p:fltVal val="0"/>
                                              </p:val>
                                            </p:tav>
                                            <p:tav tm="100000">
                                              <p:val>
                                                <p:strVal val="#ppt_h"/>
                                              </p:val>
                                            </p:tav>
                                          </p:tavLst>
                                        </p:anim>
                                        <p:animEffect transition="in" filter="fade">
                                          <p:cBhvr>
                                            <p:cTn id="52" dur="300"/>
                                            <p:tgtEl>
                                              <p:spTgt spid="68"/>
                                            </p:tgtEl>
                                          </p:cBhvr>
                                        </p:animEffect>
                                      </p:childTnLst>
                                    </p:cTn>
                                  </p:par>
                                  <p:par>
                                    <p:cTn id="53" presetID="6" presetClass="emph" presetSubtype="0" autoRev="1" fill="hold" nodeType="withEffect">
                                      <p:stCondLst>
                                        <p:cond delay="1200"/>
                                      </p:stCondLst>
                                      <p:childTnLst>
                                        <p:animScale>
                                          <p:cBhvr>
                                            <p:cTn id="54" dur="150" fill="hold"/>
                                            <p:tgtEl>
                                              <p:spTgt spid="68"/>
                                            </p:tgtEl>
                                          </p:cBhvr>
                                          <p:by x="110000" y="110000"/>
                                        </p:animScale>
                                      </p:childTnLst>
                                    </p:cTn>
                                  </p:par>
                                  <p:par>
                                    <p:cTn id="55" presetID="53" presetClass="entr" presetSubtype="16" fill="hold" grpId="0" nodeType="withEffect">
                                      <p:stCondLst>
                                        <p:cond delay="700"/>
                                      </p:stCondLst>
                                      <p:childTnLst>
                                        <p:set>
                                          <p:cBhvr>
                                            <p:cTn id="56" dur="1" fill="hold">
                                              <p:stCondLst>
                                                <p:cond delay="0"/>
                                              </p:stCondLst>
                                            </p:cTn>
                                            <p:tgtEl>
                                              <p:spTgt spid="62"/>
                                            </p:tgtEl>
                                            <p:attrNameLst>
                                              <p:attrName>style.visibility</p:attrName>
                                            </p:attrNameLst>
                                          </p:cBhvr>
                                          <p:to>
                                            <p:strVal val="visible"/>
                                          </p:to>
                                        </p:set>
                                        <p:anim calcmode="lin" valueType="num">
                                          <p:cBhvr>
                                            <p:cTn id="57" dur="300" fill="hold"/>
                                            <p:tgtEl>
                                              <p:spTgt spid="62"/>
                                            </p:tgtEl>
                                            <p:attrNameLst>
                                              <p:attrName>ppt_w</p:attrName>
                                            </p:attrNameLst>
                                          </p:cBhvr>
                                          <p:tavLst>
                                            <p:tav tm="0">
                                              <p:val>
                                                <p:fltVal val="0"/>
                                              </p:val>
                                            </p:tav>
                                            <p:tav tm="100000">
                                              <p:val>
                                                <p:strVal val="#ppt_w"/>
                                              </p:val>
                                            </p:tav>
                                          </p:tavLst>
                                        </p:anim>
                                        <p:anim calcmode="lin" valueType="num">
                                          <p:cBhvr>
                                            <p:cTn id="58" dur="300" fill="hold"/>
                                            <p:tgtEl>
                                              <p:spTgt spid="62"/>
                                            </p:tgtEl>
                                            <p:attrNameLst>
                                              <p:attrName>ppt_h</p:attrName>
                                            </p:attrNameLst>
                                          </p:cBhvr>
                                          <p:tavLst>
                                            <p:tav tm="0">
                                              <p:val>
                                                <p:fltVal val="0"/>
                                              </p:val>
                                            </p:tav>
                                            <p:tav tm="100000">
                                              <p:val>
                                                <p:strVal val="#ppt_h"/>
                                              </p:val>
                                            </p:tav>
                                          </p:tavLst>
                                        </p:anim>
                                        <p:animEffect transition="in" filter="fade">
                                          <p:cBhvr>
                                            <p:cTn id="59" dur="300"/>
                                            <p:tgtEl>
                                              <p:spTgt spid="62"/>
                                            </p:tgtEl>
                                          </p:cBhvr>
                                        </p:animEffect>
                                      </p:childTnLst>
                                    </p:cTn>
                                  </p:par>
                                  <p:par>
                                    <p:cTn id="60" presetID="6" presetClass="emph" presetSubtype="0" autoRev="1" fill="hold" grpId="1" nodeType="withEffect">
                                      <p:stCondLst>
                                        <p:cond delay="1000"/>
                                      </p:stCondLst>
                                      <p:childTnLst>
                                        <p:animScale>
                                          <p:cBhvr>
                                            <p:cTn id="61" dur="150" fill="hold"/>
                                            <p:tgtEl>
                                              <p:spTgt spid="62"/>
                                            </p:tgtEl>
                                          </p:cBhvr>
                                          <p:by x="110000" y="110000"/>
                                        </p:animScale>
                                      </p:childTnLst>
                                    </p:cTn>
                                  </p:par>
                                  <p:par>
                                    <p:cTn id="62" presetID="53" presetClass="entr" presetSubtype="16" fill="hold" grpId="0" nodeType="withEffect">
                                      <p:stCondLst>
                                        <p:cond delay="1000"/>
                                      </p:stCondLst>
                                      <p:childTnLst>
                                        <p:set>
                                          <p:cBhvr>
                                            <p:cTn id="63" dur="1" fill="hold">
                                              <p:stCondLst>
                                                <p:cond delay="0"/>
                                              </p:stCondLst>
                                            </p:cTn>
                                            <p:tgtEl>
                                              <p:spTgt spid="64"/>
                                            </p:tgtEl>
                                            <p:attrNameLst>
                                              <p:attrName>style.visibility</p:attrName>
                                            </p:attrNameLst>
                                          </p:cBhvr>
                                          <p:to>
                                            <p:strVal val="visible"/>
                                          </p:to>
                                        </p:set>
                                        <p:anim calcmode="lin" valueType="num">
                                          <p:cBhvr>
                                            <p:cTn id="64" dur="300" fill="hold"/>
                                            <p:tgtEl>
                                              <p:spTgt spid="64"/>
                                            </p:tgtEl>
                                            <p:attrNameLst>
                                              <p:attrName>ppt_w</p:attrName>
                                            </p:attrNameLst>
                                          </p:cBhvr>
                                          <p:tavLst>
                                            <p:tav tm="0">
                                              <p:val>
                                                <p:fltVal val="0"/>
                                              </p:val>
                                            </p:tav>
                                            <p:tav tm="100000">
                                              <p:val>
                                                <p:strVal val="#ppt_w"/>
                                              </p:val>
                                            </p:tav>
                                          </p:tavLst>
                                        </p:anim>
                                        <p:anim calcmode="lin" valueType="num">
                                          <p:cBhvr>
                                            <p:cTn id="65" dur="300" fill="hold"/>
                                            <p:tgtEl>
                                              <p:spTgt spid="64"/>
                                            </p:tgtEl>
                                            <p:attrNameLst>
                                              <p:attrName>ppt_h</p:attrName>
                                            </p:attrNameLst>
                                          </p:cBhvr>
                                          <p:tavLst>
                                            <p:tav tm="0">
                                              <p:val>
                                                <p:fltVal val="0"/>
                                              </p:val>
                                            </p:tav>
                                            <p:tav tm="100000">
                                              <p:val>
                                                <p:strVal val="#ppt_h"/>
                                              </p:val>
                                            </p:tav>
                                          </p:tavLst>
                                        </p:anim>
                                        <p:animEffect transition="in" filter="fade">
                                          <p:cBhvr>
                                            <p:cTn id="66" dur="300"/>
                                            <p:tgtEl>
                                              <p:spTgt spid="64"/>
                                            </p:tgtEl>
                                          </p:cBhvr>
                                        </p:animEffect>
                                      </p:childTnLst>
                                    </p:cTn>
                                  </p:par>
                                  <p:par>
                                    <p:cTn id="67" presetID="6" presetClass="emph" presetSubtype="0" autoRev="1" fill="hold" grpId="1" nodeType="withEffect">
                                      <p:stCondLst>
                                        <p:cond delay="1300"/>
                                      </p:stCondLst>
                                      <p:childTnLst>
                                        <p:animScale>
                                          <p:cBhvr>
                                            <p:cTn id="68" dur="150" fill="hold"/>
                                            <p:tgtEl>
                                              <p:spTgt spid="64"/>
                                            </p:tgtEl>
                                          </p:cBhvr>
                                          <p:by x="110000" y="110000"/>
                                        </p:animScale>
                                      </p:childTnLst>
                                    </p:cTn>
                                  </p:par>
                                  <p:par>
                                    <p:cTn id="69" presetID="53" presetClass="entr" presetSubtype="16" fill="hold" grpId="0" nodeType="withEffect">
                                      <p:stCondLst>
                                        <p:cond delay="1100"/>
                                      </p:stCondLst>
                                      <p:childTnLst>
                                        <p:set>
                                          <p:cBhvr>
                                            <p:cTn id="70" dur="1" fill="hold">
                                              <p:stCondLst>
                                                <p:cond delay="0"/>
                                              </p:stCondLst>
                                            </p:cTn>
                                            <p:tgtEl>
                                              <p:spTgt spid="56"/>
                                            </p:tgtEl>
                                            <p:attrNameLst>
                                              <p:attrName>style.visibility</p:attrName>
                                            </p:attrNameLst>
                                          </p:cBhvr>
                                          <p:to>
                                            <p:strVal val="visible"/>
                                          </p:to>
                                        </p:set>
                                        <p:anim calcmode="lin" valueType="num">
                                          <p:cBhvr>
                                            <p:cTn id="71" dur="300" fill="hold"/>
                                            <p:tgtEl>
                                              <p:spTgt spid="56"/>
                                            </p:tgtEl>
                                            <p:attrNameLst>
                                              <p:attrName>ppt_w</p:attrName>
                                            </p:attrNameLst>
                                          </p:cBhvr>
                                          <p:tavLst>
                                            <p:tav tm="0">
                                              <p:val>
                                                <p:fltVal val="0"/>
                                              </p:val>
                                            </p:tav>
                                            <p:tav tm="100000">
                                              <p:val>
                                                <p:strVal val="#ppt_w"/>
                                              </p:val>
                                            </p:tav>
                                          </p:tavLst>
                                        </p:anim>
                                        <p:anim calcmode="lin" valueType="num">
                                          <p:cBhvr>
                                            <p:cTn id="72" dur="300" fill="hold"/>
                                            <p:tgtEl>
                                              <p:spTgt spid="56"/>
                                            </p:tgtEl>
                                            <p:attrNameLst>
                                              <p:attrName>ppt_h</p:attrName>
                                            </p:attrNameLst>
                                          </p:cBhvr>
                                          <p:tavLst>
                                            <p:tav tm="0">
                                              <p:val>
                                                <p:fltVal val="0"/>
                                              </p:val>
                                            </p:tav>
                                            <p:tav tm="100000">
                                              <p:val>
                                                <p:strVal val="#ppt_h"/>
                                              </p:val>
                                            </p:tav>
                                          </p:tavLst>
                                        </p:anim>
                                        <p:animEffect transition="in" filter="fade">
                                          <p:cBhvr>
                                            <p:cTn id="73" dur="300"/>
                                            <p:tgtEl>
                                              <p:spTgt spid="56"/>
                                            </p:tgtEl>
                                          </p:cBhvr>
                                        </p:animEffect>
                                      </p:childTnLst>
                                    </p:cTn>
                                  </p:par>
                                  <p:par>
                                    <p:cTn id="74" presetID="6" presetClass="emph" presetSubtype="0" autoRev="1" fill="hold" grpId="1" nodeType="withEffect">
                                      <p:stCondLst>
                                        <p:cond delay="1400"/>
                                      </p:stCondLst>
                                      <p:childTnLst>
                                        <p:animScale>
                                          <p:cBhvr>
                                            <p:cTn id="75" dur="150" fill="hold"/>
                                            <p:tgtEl>
                                              <p:spTgt spid="56"/>
                                            </p:tgtEl>
                                          </p:cBhvr>
                                          <p:by x="110000" y="110000"/>
                                        </p:animScale>
                                      </p:childTnLst>
                                    </p:cTn>
                                  </p:par>
                                </p:childTnLst>
                              </p:cTn>
                            </p:par>
                            <p:par>
                              <p:cTn id="76" fill="hold">
                                <p:stCondLst>
                                  <p:cond delay="1000"/>
                                </p:stCondLst>
                                <p:childTnLst>
                                  <p:par>
                                    <p:cTn id="77" presetID="10" presetClass="entr" presetSubtype="0" fill="hold" grpId="0" nodeType="afterEffect">
                                      <p:stCondLst>
                                        <p:cond delay="0"/>
                                      </p:stCondLst>
                                      <p:childTnLst>
                                        <p:set>
                                          <p:cBhvr>
                                            <p:cTn id="78" dur="1" fill="hold">
                                              <p:stCondLst>
                                                <p:cond delay="0"/>
                                              </p:stCondLst>
                                            </p:cTn>
                                            <p:tgtEl>
                                              <p:spTgt spid="94"/>
                                            </p:tgtEl>
                                            <p:attrNameLst>
                                              <p:attrName>style.visibility</p:attrName>
                                            </p:attrNameLst>
                                          </p:cBhvr>
                                          <p:to>
                                            <p:strVal val="visible"/>
                                          </p:to>
                                        </p:set>
                                        <p:animEffect transition="in" filter="fade">
                                          <p:cBhvr>
                                            <p:cTn id="79" dur="500"/>
                                            <p:tgtEl>
                                              <p:spTgt spid="9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
                                            </p:tgtEl>
                                            <p:attrNameLst>
                                              <p:attrName>style.visibility</p:attrName>
                                            </p:attrNameLst>
                                          </p:cBhvr>
                                          <p:to>
                                            <p:strVal val="visible"/>
                                          </p:to>
                                        </p:set>
                                        <p:animEffect transition="in" filter="fade">
                                          <p:cBhvr>
                                            <p:cTn id="82" dur="500"/>
                                            <p:tgtEl>
                                              <p:spTgt spid="3"/>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
                                            </p:tgtEl>
                                            <p:attrNameLst>
                                              <p:attrName>style.visibility</p:attrName>
                                            </p:attrNameLst>
                                          </p:cBhvr>
                                          <p:to>
                                            <p:strVal val="visible"/>
                                          </p:to>
                                        </p:set>
                                        <p:animEffect transition="in" filter="fade">
                                          <p:cBhvr>
                                            <p:cTn id="8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bldLvl="0" animBg="1"/>
          <p:bldP spid="48" grpId="0" bldLvl="0" animBg="1"/>
          <p:bldP spid="50" grpId="0" bldLvl="0" animBg="1"/>
          <p:bldP spid="50" grpId="1" bldLvl="0" animBg="1"/>
          <p:bldP spid="52" grpId="0" bldLvl="0" animBg="1"/>
          <p:bldP spid="52" grpId="1" bldLvl="0" animBg="1"/>
          <p:bldP spid="56" grpId="0" bldLvl="0" animBg="1"/>
          <p:bldP spid="56" grpId="1" bldLvl="0" animBg="1"/>
          <p:bldP spid="62" grpId="0" bldLvl="0" animBg="1"/>
          <p:bldP spid="62" grpId="1" bldLvl="0" animBg="1"/>
          <p:bldP spid="64" grpId="0" bldLvl="0" animBg="1"/>
          <p:bldP spid="64" grpId="1" bldLvl="0" animBg="1"/>
          <p:bldP spid="66" grpId="0" bldLvl="0" animBg="1"/>
          <p:bldP spid="66" grpId="1" bldLvl="0" animBg="1"/>
          <p:bldP spid="67" grpId="0"/>
          <p:bldP spid="67" grpId="1"/>
          <p:bldP spid="94" grpId="0"/>
          <p:bldP spid="3" grpId="0"/>
          <p:bldP spid="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750" fill="hold"/>
                                            <p:tgtEl>
                                              <p:spTgt spid="48"/>
                                            </p:tgtEl>
                                            <p:attrNameLst>
                                              <p:attrName>ppt_x</p:attrName>
                                            </p:attrNameLst>
                                          </p:cBhvr>
                                          <p:tavLst>
                                            <p:tav tm="0">
                                              <p:val>
                                                <p:strVal val="0-#ppt_w/2"/>
                                              </p:val>
                                            </p:tav>
                                            <p:tav tm="100000">
                                              <p:val>
                                                <p:strVal val="#ppt_x"/>
                                              </p:val>
                                            </p:tav>
                                          </p:tavLst>
                                        </p:anim>
                                        <p:anim calcmode="lin" valueType="num">
                                          <p:cBhvr additive="base">
                                            <p:cTn id="8" dur="750" fill="hold"/>
                                            <p:tgtEl>
                                              <p:spTgt spid="4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0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750" fill="hold"/>
                                            <p:tgtEl>
                                              <p:spTgt spid="93"/>
                                            </p:tgtEl>
                                            <p:attrNameLst>
                                              <p:attrName>ppt_x</p:attrName>
                                            </p:attrNameLst>
                                          </p:cBhvr>
                                          <p:tavLst>
                                            <p:tav tm="0">
                                              <p:val>
                                                <p:strVal val="1+#ppt_w/2"/>
                                              </p:val>
                                            </p:tav>
                                            <p:tav tm="100000">
                                              <p:val>
                                                <p:strVal val="#ppt_x"/>
                                              </p:val>
                                            </p:tav>
                                          </p:tavLst>
                                        </p:anim>
                                        <p:anim calcmode="lin" valueType="num">
                                          <p:cBhvr additive="base">
                                            <p:cTn id="12" dur="750" fill="hold"/>
                                            <p:tgtEl>
                                              <p:spTgt spid="93"/>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500"/>
                                      </p:stCondLst>
                                      <p:childTnLst>
                                        <p:set>
                                          <p:cBhvr>
                                            <p:cTn id="14" dur="1" fill="hold">
                                              <p:stCondLst>
                                                <p:cond delay="0"/>
                                              </p:stCondLst>
                                            </p:cTn>
                                            <p:tgtEl>
                                              <p:spTgt spid="66"/>
                                            </p:tgtEl>
                                            <p:attrNameLst>
                                              <p:attrName>style.visibility</p:attrName>
                                            </p:attrNameLst>
                                          </p:cBhvr>
                                          <p:to>
                                            <p:strVal val="visible"/>
                                          </p:to>
                                        </p:set>
                                        <p:anim calcmode="lin" valueType="num">
                                          <p:cBhvr>
                                            <p:cTn id="15" dur="300" fill="hold"/>
                                            <p:tgtEl>
                                              <p:spTgt spid="66"/>
                                            </p:tgtEl>
                                            <p:attrNameLst>
                                              <p:attrName>ppt_w</p:attrName>
                                            </p:attrNameLst>
                                          </p:cBhvr>
                                          <p:tavLst>
                                            <p:tav tm="0">
                                              <p:val>
                                                <p:fltVal val="0"/>
                                              </p:val>
                                            </p:tav>
                                            <p:tav tm="100000">
                                              <p:val>
                                                <p:strVal val="#ppt_w"/>
                                              </p:val>
                                            </p:tav>
                                          </p:tavLst>
                                        </p:anim>
                                        <p:anim calcmode="lin" valueType="num">
                                          <p:cBhvr>
                                            <p:cTn id="16" dur="300" fill="hold"/>
                                            <p:tgtEl>
                                              <p:spTgt spid="66"/>
                                            </p:tgtEl>
                                            <p:attrNameLst>
                                              <p:attrName>ppt_h</p:attrName>
                                            </p:attrNameLst>
                                          </p:cBhvr>
                                          <p:tavLst>
                                            <p:tav tm="0">
                                              <p:val>
                                                <p:fltVal val="0"/>
                                              </p:val>
                                            </p:tav>
                                            <p:tav tm="100000">
                                              <p:val>
                                                <p:strVal val="#ppt_h"/>
                                              </p:val>
                                            </p:tav>
                                          </p:tavLst>
                                        </p:anim>
                                        <p:animEffect transition="in" filter="fade">
                                          <p:cBhvr>
                                            <p:cTn id="17" dur="300"/>
                                            <p:tgtEl>
                                              <p:spTgt spid="66"/>
                                            </p:tgtEl>
                                          </p:cBhvr>
                                        </p:animEffect>
                                      </p:childTnLst>
                                    </p:cTn>
                                  </p:par>
                                  <p:par>
                                    <p:cTn id="18" presetID="6" presetClass="emph" presetSubtype="0" autoRev="1" fill="hold" grpId="1" nodeType="withEffect">
                                      <p:stCondLst>
                                        <p:cond delay="800"/>
                                      </p:stCondLst>
                                      <p:childTnLst>
                                        <p:animScale>
                                          <p:cBhvr>
                                            <p:cTn id="19" dur="150" fill="hold"/>
                                            <p:tgtEl>
                                              <p:spTgt spid="66"/>
                                            </p:tgtEl>
                                          </p:cBhvr>
                                          <p:by x="110000" y="110000"/>
                                        </p:animScale>
                                      </p:childTnLst>
                                    </p:cTn>
                                  </p:par>
                                  <p:par>
                                    <p:cTn id="20" presetID="53" presetClass="entr" presetSubtype="16" fill="hold" nodeType="withEffect">
                                      <p:stCondLst>
                                        <p:cond delay="800"/>
                                      </p:stCondLst>
                                      <p:childTnLst>
                                        <p:set>
                                          <p:cBhvr>
                                            <p:cTn id="21" dur="1" fill="hold">
                                              <p:stCondLst>
                                                <p:cond delay="0"/>
                                              </p:stCondLst>
                                            </p:cTn>
                                            <p:tgtEl>
                                              <p:spTgt spid="88"/>
                                            </p:tgtEl>
                                            <p:attrNameLst>
                                              <p:attrName>style.visibility</p:attrName>
                                            </p:attrNameLst>
                                          </p:cBhvr>
                                          <p:to>
                                            <p:strVal val="visible"/>
                                          </p:to>
                                        </p:set>
                                        <p:anim calcmode="lin" valueType="num">
                                          <p:cBhvr>
                                            <p:cTn id="22" dur="300" fill="hold"/>
                                            <p:tgtEl>
                                              <p:spTgt spid="88"/>
                                            </p:tgtEl>
                                            <p:attrNameLst>
                                              <p:attrName>ppt_w</p:attrName>
                                            </p:attrNameLst>
                                          </p:cBhvr>
                                          <p:tavLst>
                                            <p:tav tm="0">
                                              <p:val>
                                                <p:fltVal val="0"/>
                                              </p:val>
                                            </p:tav>
                                            <p:tav tm="100000">
                                              <p:val>
                                                <p:strVal val="#ppt_w"/>
                                              </p:val>
                                            </p:tav>
                                          </p:tavLst>
                                        </p:anim>
                                        <p:anim calcmode="lin" valueType="num">
                                          <p:cBhvr>
                                            <p:cTn id="23" dur="300" fill="hold"/>
                                            <p:tgtEl>
                                              <p:spTgt spid="88"/>
                                            </p:tgtEl>
                                            <p:attrNameLst>
                                              <p:attrName>ppt_h</p:attrName>
                                            </p:attrNameLst>
                                          </p:cBhvr>
                                          <p:tavLst>
                                            <p:tav tm="0">
                                              <p:val>
                                                <p:fltVal val="0"/>
                                              </p:val>
                                            </p:tav>
                                            <p:tav tm="100000">
                                              <p:val>
                                                <p:strVal val="#ppt_h"/>
                                              </p:val>
                                            </p:tav>
                                          </p:tavLst>
                                        </p:anim>
                                        <p:animEffect transition="in" filter="fade">
                                          <p:cBhvr>
                                            <p:cTn id="24" dur="300"/>
                                            <p:tgtEl>
                                              <p:spTgt spid="88"/>
                                            </p:tgtEl>
                                          </p:cBhvr>
                                        </p:animEffect>
                                      </p:childTnLst>
                                    </p:cTn>
                                  </p:par>
                                  <p:par>
                                    <p:cTn id="25" presetID="6" presetClass="emph" presetSubtype="0" autoRev="1" fill="hold" nodeType="withEffect">
                                      <p:stCondLst>
                                        <p:cond delay="1100"/>
                                      </p:stCondLst>
                                      <p:childTnLst>
                                        <p:animScale>
                                          <p:cBhvr>
                                            <p:cTn id="26" dur="150" fill="hold"/>
                                            <p:tgtEl>
                                              <p:spTgt spid="88"/>
                                            </p:tgtEl>
                                          </p:cBhvr>
                                          <p:by x="110000" y="110000"/>
                                        </p:animScale>
                                      </p:childTnLst>
                                    </p:cTn>
                                  </p:par>
                                  <p:par>
                                    <p:cTn id="27" presetID="53" presetClass="entr" presetSubtype="16" fill="hold" grpId="0" nodeType="withEffect">
                                      <p:stCondLst>
                                        <p:cond delay="800"/>
                                      </p:stCondLst>
                                      <p:childTnLst>
                                        <p:set>
                                          <p:cBhvr>
                                            <p:cTn id="28" dur="1" fill="hold">
                                              <p:stCondLst>
                                                <p:cond delay="0"/>
                                              </p:stCondLst>
                                            </p:cTn>
                                            <p:tgtEl>
                                              <p:spTgt spid="50"/>
                                            </p:tgtEl>
                                            <p:attrNameLst>
                                              <p:attrName>style.visibility</p:attrName>
                                            </p:attrNameLst>
                                          </p:cBhvr>
                                          <p:to>
                                            <p:strVal val="visible"/>
                                          </p:to>
                                        </p:set>
                                        <p:anim calcmode="lin" valueType="num">
                                          <p:cBhvr>
                                            <p:cTn id="29" dur="300" fill="hold"/>
                                            <p:tgtEl>
                                              <p:spTgt spid="50"/>
                                            </p:tgtEl>
                                            <p:attrNameLst>
                                              <p:attrName>ppt_w</p:attrName>
                                            </p:attrNameLst>
                                          </p:cBhvr>
                                          <p:tavLst>
                                            <p:tav tm="0">
                                              <p:val>
                                                <p:fltVal val="0"/>
                                              </p:val>
                                            </p:tav>
                                            <p:tav tm="100000">
                                              <p:val>
                                                <p:strVal val="#ppt_w"/>
                                              </p:val>
                                            </p:tav>
                                          </p:tavLst>
                                        </p:anim>
                                        <p:anim calcmode="lin" valueType="num">
                                          <p:cBhvr>
                                            <p:cTn id="30" dur="300" fill="hold"/>
                                            <p:tgtEl>
                                              <p:spTgt spid="50"/>
                                            </p:tgtEl>
                                            <p:attrNameLst>
                                              <p:attrName>ppt_h</p:attrName>
                                            </p:attrNameLst>
                                          </p:cBhvr>
                                          <p:tavLst>
                                            <p:tav tm="0">
                                              <p:val>
                                                <p:fltVal val="0"/>
                                              </p:val>
                                            </p:tav>
                                            <p:tav tm="100000">
                                              <p:val>
                                                <p:strVal val="#ppt_h"/>
                                              </p:val>
                                            </p:tav>
                                          </p:tavLst>
                                        </p:anim>
                                        <p:animEffect transition="in" filter="fade">
                                          <p:cBhvr>
                                            <p:cTn id="31" dur="300"/>
                                            <p:tgtEl>
                                              <p:spTgt spid="50"/>
                                            </p:tgtEl>
                                          </p:cBhvr>
                                        </p:animEffect>
                                      </p:childTnLst>
                                    </p:cTn>
                                  </p:par>
                                  <p:par>
                                    <p:cTn id="32" presetID="6" presetClass="emph" presetSubtype="0" autoRev="1" fill="hold" grpId="1" nodeType="withEffect">
                                      <p:stCondLst>
                                        <p:cond delay="1100"/>
                                      </p:stCondLst>
                                      <p:childTnLst>
                                        <p:animScale>
                                          <p:cBhvr>
                                            <p:cTn id="33" dur="150" fill="hold"/>
                                            <p:tgtEl>
                                              <p:spTgt spid="50"/>
                                            </p:tgtEl>
                                          </p:cBhvr>
                                          <p:by x="110000" y="110000"/>
                                        </p:animScale>
                                      </p:childTnLst>
                                    </p:cTn>
                                  </p:par>
                                  <p:par>
                                    <p:cTn id="34" presetID="53" presetClass="entr" presetSubtype="16" fill="hold" grpId="0" nodeType="withEffect">
                                      <p:stCondLst>
                                        <p:cond delay="1100"/>
                                      </p:stCondLst>
                                      <p:childTnLst>
                                        <p:set>
                                          <p:cBhvr>
                                            <p:cTn id="35" dur="1" fill="hold">
                                              <p:stCondLst>
                                                <p:cond delay="0"/>
                                              </p:stCondLst>
                                            </p:cTn>
                                            <p:tgtEl>
                                              <p:spTgt spid="67"/>
                                            </p:tgtEl>
                                            <p:attrNameLst>
                                              <p:attrName>style.visibility</p:attrName>
                                            </p:attrNameLst>
                                          </p:cBhvr>
                                          <p:to>
                                            <p:strVal val="visible"/>
                                          </p:to>
                                        </p:set>
                                        <p:anim calcmode="lin" valueType="num">
                                          <p:cBhvr>
                                            <p:cTn id="36" dur="300" fill="hold"/>
                                            <p:tgtEl>
                                              <p:spTgt spid="67"/>
                                            </p:tgtEl>
                                            <p:attrNameLst>
                                              <p:attrName>ppt_w</p:attrName>
                                            </p:attrNameLst>
                                          </p:cBhvr>
                                          <p:tavLst>
                                            <p:tav tm="0">
                                              <p:val>
                                                <p:fltVal val="0"/>
                                              </p:val>
                                            </p:tav>
                                            <p:tav tm="100000">
                                              <p:val>
                                                <p:strVal val="#ppt_w"/>
                                              </p:val>
                                            </p:tav>
                                          </p:tavLst>
                                        </p:anim>
                                        <p:anim calcmode="lin" valueType="num">
                                          <p:cBhvr>
                                            <p:cTn id="37" dur="300" fill="hold"/>
                                            <p:tgtEl>
                                              <p:spTgt spid="67"/>
                                            </p:tgtEl>
                                            <p:attrNameLst>
                                              <p:attrName>ppt_h</p:attrName>
                                            </p:attrNameLst>
                                          </p:cBhvr>
                                          <p:tavLst>
                                            <p:tav tm="0">
                                              <p:val>
                                                <p:fltVal val="0"/>
                                              </p:val>
                                            </p:tav>
                                            <p:tav tm="100000">
                                              <p:val>
                                                <p:strVal val="#ppt_h"/>
                                              </p:val>
                                            </p:tav>
                                          </p:tavLst>
                                        </p:anim>
                                        <p:animEffect transition="in" filter="fade">
                                          <p:cBhvr>
                                            <p:cTn id="38" dur="300"/>
                                            <p:tgtEl>
                                              <p:spTgt spid="67"/>
                                            </p:tgtEl>
                                          </p:cBhvr>
                                        </p:animEffect>
                                      </p:childTnLst>
                                    </p:cTn>
                                  </p:par>
                                  <p:par>
                                    <p:cTn id="39" presetID="6" presetClass="emph" presetSubtype="0" autoRev="1" fill="hold" grpId="1" nodeType="withEffect">
                                      <p:stCondLst>
                                        <p:cond delay="1400"/>
                                      </p:stCondLst>
                                      <p:childTnLst>
                                        <p:animScale>
                                          <p:cBhvr>
                                            <p:cTn id="40" dur="150" fill="hold"/>
                                            <p:tgtEl>
                                              <p:spTgt spid="67"/>
                                            </p:tgtEl>
                                          </p:cBhvr>
                                          <p:by x="110000" y="110000"/>
                                        </p:animScale>
                                      </p:childTnLst>
                                    </p:cTn>
                                  </p:par>
                                  <p:par>
                                    <p:cTn id="41" presetID="53" presetClass="entr" presetSubtype="16" fill="hold" grpId="0" nodeType="withEffect">
                                      <p:stCondLst>
                                        <p:cond delay="600"/>
                                      </p:stCondLst>
                                      <p:childTnLst>
                                        <p:set>
                                          <p:cBhvr>
                                            <p:cTn id="42" dur="1" fill="hold">
                                              <p:stCondLst>
                                                <p:cond delay="0"/>
                                              </p:stCondLst>
                                            </p:cTn>
                                            <p:tgtEl>
                                              <p:spTgt spid="52"/>
                                            </p:tgtEl>
                                            <p:attrNameLst>
                                              <p:attrName>style.visibility</p:attrName>
                                            </p:attrNameLst>
                                          </p:cBhvr>
                                          <p:to>
                                            <p:strVal val="visible"/>
                                          </p:to>
                                        </p:set>
                                        <p:anim calcmode="lin" valueType="num">
                                          <p:cBhvr>
                                            <p:cTn id="43" dur="300" fill="hold"/>
                                            <p:tgtEl>
                                              <p:spTgt spid="52"/>
                                            </p:tgtEl>
                                            <p:attrNameLst>
                                              <p:attrName>ppt_w</p:attrName>
                                            </p:attrNameLst>
                                          </p:cBhvr>
                                          <p:tavLst>
                                            <p:tav tm="0">
                                              <p:val>
                                                <p:fltVal val="0"/>
                                              </p:val>
                                            </p:tav>
                                            <p:tav tm="100000">
                                              <p:val>
                                                <p:strVal val="#ppt_w"/>
                                              </p:val>
                                            </p:tav>
                                          </p:tavLst>
                                        </p:anim>
                                        <p:anim calcmode="lin" valueType="num">
                                          <p:cBhvr>
                                            <p:cTn id="44" dur="300" fill="hold"/>
                                            <p:tgtEl>
                                              <p:spTgt spid="52"/>
                                            </p:tgtEl>
                                            <p:attrNameLst>
                                              <p:attrName>ppt_h</p:attrName>
                                            </p:attrNameLst>
                                          </p:cBhvr>
                                          <p:tavLst>
                                            <p:tav tm="0">
                                              <p:val>
                                                <p:fltVal val="0"/>
                                              </p:val>
                                            </p:tav>
                                            <p:tav tm="100000">
                                              <p:val>
                                                <p:strVal val="#ppt_h"/>
                                              </p:val>
                                            </p:tav>
                                          </p:tavLst>
                                        </p:anim>
                                        <p:animEffect transition="in" filter="fade">
                                          <p:cBhvr>
                                            <p:cTn id="45" dur="300"/>
                                            <p:tgtEl>
                                              <p:spTgt spid="52"/>
                                            </p:tgtEl>
                                          </p:cBhvr>
                                        </p:animEffect>
                                      </p:childTnLst>
                                    </p:cTn>
                                  </p:par>
                                  <p:par>
                                    <p:cTn id="46" presetID="6" presetClass="emph" presetSubtype="0" autoRev="1" fill="hold" grpId="1" nodeType="withEffect">
                                      <p:stCondLst>
                                        <p:cond delay="900"/>
                                      </p:stCondLst>
                                      <p:childTnLst>
                                        <p:animScale>
                                          <p:cBhvr>
                                            <p:cTn id="47" dur="150" fill="hold"/>
                                            <p:tgtEl>
                                              <p:spTgt spid="52"/>
                                            </p:tgtEl>
                                          </p:cBhvr>
                                          <p:by x="110000" y="110000"/>
                                        </p:animScale>
                                      </p:childTnLst>
                                    </p:cTn>
                                  </p:par>
                                  <p:par>
                                    <p:cTn id="48" presetID="53" presetClass="entr" presetSubtype="16" fill="hold" nodeType="withEffect">
                                      <p:stCondLst>
                                        <p:cond delay="900"/>
                                      </p:stCondLst>
                                      <p:childTnLst>
                                        <p:set>
                                          <p:cBhvr>
                                            <p:cTn id="49" dur="1" fill="hold">
                                              <p:stCondLst>
                                                <p:cond delay="0"/>
                                              </p:stCondLst>
                                            </p:cTn>
                                            <p:tgtEl>
                                              <p:spTgt spid="68"/>
                                            </p:tgtEl>
                                            <p:attrNameLst>
                                              <p:attrName>style.visibility</p:attrName>
                                            </p:attrNameLst>
                                          </p:cBhvr>
                                          <p:to>
                                            <p:strVal val="visible"/>
                                          </p:to>
                                        </p:set>
                                        <p:anim calcmode="lin" valueType="num">
                                          <p:cBhvr>
                                            <p:cTn id="50" dur="300" fill="hold"/>
                                            <p:tgtEl>
                                              <p:spTgt spid="68"/>
                                            </p:tgtEl>
                                            <p:attrNameLst>
                                              <p:attrName>ppt_w</p:attrName>
                                            </p:attrNameLst>
                                          </p:cBhvr>
                                          <p:tavLst>
                                            <p:tav tm="0">
                                              <p:val>
                                                <p:fltVal val="0"/>
                                              </p:val>
                                            </p:tav>
                                            <p:tav tm="100000">
                                              <p:val>
                                                <p:strVal val="#ppt_w"/>
                                              </p:val>
                                            </p:tav>
                                          </p:tavLst>
                                        </p:anim>
                                        <p:anim calcmode="lin" valueType="num">
                                          <p:cBhvr>
                                            <p:cTn id="51" dur="300" fill="hold"/>
                                            <p:tgtEl>
                                              <p:spTgt spid="68"/>
                                            </p:tgtEl>
                                            <p:attrNameLst>
                                              <p:attrName>ppt_h</p:attrName>
                                            </p:attrNameLst>
                                          </p:cBhvr>
                                          <p:tavLst>
                                            <p:tav tm="0">
                                              <p:val>
                                                <p:fltVal val="0"/>
                                              </p:val>
                                            </p:tav>
                                            <p:tav tm="100000">
                                              <p:val>
                                                <p:strVal val="#ppt_h"/>
                                              </p:val>
                                            </p:tav>
                                          </p:tavLst>
                                        </p:anim>
                                        <p:animEffect transition="in" filter="fade">
                                          <p:cBhvr>
                                            <p:cTn id="52" dur="300"/>
                                            <p:tgtEl>
                                              <p:spTgt spid="68"/>
                                            </p:tgtEl>
                                          </p:cBhvr>
                                        </p:animEffect>
                                      </p:childTnLst>
                                    </p:cTn>
                                  </p:par>
                                  <p:par>
                                    <p:cTn id="53" presetID="6" presetClass="emph" presetSubtype="0" autoRev="1" fill="hold" nodeType="withEffect">
                                      <p:stCondLst>
                                        <p:cond delay="1200"/>
                                      </p:stCondLst>
                                      <p:childTnLst>
                                        <p:animScale>
                                          <p:cBhvr>
                                            <p:cTn id="54" dur="150" fill="hold"/>
                                            <p:tgtEl>
                                              <p:spTgt spid="68"/>
                                            </p:tgtEl>
                                          </p:cBhvr>
                                          <p:by x="110000" y="110000"/>
                                        </p:animScale>
                                      </p:childTnLst>
                                    </p:cTn>
                                  </p:par>
                                  <p:par>
                                    <p:cTn id="55" presetID="53" presetClass="entr" presetSubtype="16" fill="hold" grpId="0" nodeType="withEffect">
                                      <p:stCondLst>
                                        <p:cond delay="700"/>
                                      </p:stCondLst>
                                      <p:childTnLst>
                                        <p:set>
                                          <p:cBhvr>
                                            <p:cTn id="56" dur="1" fill="hold">
                                              <p:stCondLst>
                                                <p:cond delay="0"/>
                                              </p:stCondLst>
                                            </p:cTn>
                                            <p:tgtEl>
                                              <p:spTgt spid="62"/>
                                            </p:tgtEl>
                                            <p:attrNameLst>
                                              <p:attrName>style.visibility</p:attrName>
                                            </p:attrNameLst>
                                          </p:cBhvr>
                                          <p:to>
                                            <p:strVal val="visible"/>
                                          </p:to>
                                        </p:set>
                                        <p:anim calcmode="lin" valueType="num">
                                          <p:cBhvr>
                                            <p:cTn id="57" dur="300" fill="hold"/>
                                            <p:tgtEl>
                                              <p:spTgt spid="62"/>
                                            </p:tgtEl>
                                            <p:attrNameLst>
                                              <p:attrName>ppt_w</p:attrName>
                                            </p:attrNameLst>
                                          </p:cBhvr>
                                          <p:tavLst>
                                            <p:tav tm="0">
                                              <p:val>
                                                <p:fltVal val="0"/>
                                              </p:val>
                                            </p:tav>
                                            <p:tav tm="100000">
                                              <p:val>
                                                <p:strVal val="#ppt_w"/>
                                              </p:val>
                                            </p:tav>
                                          </p:tavLst>
                                        </p:anim>
                                        <p:anim calcmode="lin" valueType="num">
                                          <p:cBhvr>
                                            <p:cTn id="58" dur="300" fill="hold"/>
                                            <p:tgtEl>
                                              <p:spTgt spid="62"/>
                                            </p:tgtEl>
                                            <p:attrNameLst>
                                              <p:attrName>ppt_h</p:attrName>
                                            </p:attrNameLst>
                                          </p:cBhvr>
                                          <p:tavLst>
                                            <p:tav tm="0">
                                              <p:val>
                                                <p:fltVal val="0"/>
                                              </p:val>
                                            </p:tav>
                                            <p:tav tm="100000">
                                              <p:val>
                                                <p:strVal val="#ppt_h"/>
                                              </p:val>
                                            </p:tav>
                                          </p:tavLst>
                                        </p:anim>
                                        <p:animEffect transition="in" filter="fade">
                                          <p:cBhvr>
                                            <p:cTn id="59" dur="300"/>
                                            <p:tgtEl>
                                              <p:spTgt spid="62"/>
                                            </p:tgtEl>
                                          </p:cBhvr>
                                        </p:animEffect>
                                      </p:childTnLst>
                                    </p:cTn>
                                  </p:par>
                                  <p:par>
                                    <p:cTn id="60" presetID="6" presetClass="emph" presetSubtype="0" autoRev="1" fill="hold" grpId="1" nodeType="withEffect">
                                      <p:stCondLst>
                                        <p:cond delay="1000"/>
                                      </p:stCondLst>
                                      <p:childTnLst>
                                        <p:animScale>
                                          <p:cBhvr>
                                            <p:cTn id="61" dur="150" fill="hold"/>
                                            <p:tgtEl>
                                              <p:spTgt spid="62"/>
                                            </p:tgtEl>
                                          </p:cBhvr>
                                          <p:by x="110000" y="110000"/>
                                        </p:animScale>
                                      </p:childTnLst>
                                    </p:cTn>
                                  </p:par>
                                  <p:par>
                                    <p:cTn id="62" presetID="53" presetClass="entr" presetSubtype="16" fill="hold" grpId="0" nodeType="withEffect">
                                      <p:stCondLst>
                                        <p:cond delay="1000"/>
                                      </p:stCondLst>
                                      <p:childTnLst>
                                        <p:set>
                                          <p:cBhvr>
                                            <p:cTn id="63" dur="1" fill="hold">
                                              <p:stCondLst>
                                                <p:cond delay="0"/>
                                              </p:stCondLst>
                                            </p:cTn>
                                            <p:tgtEl>
                                              <p:spTgt spid="64"/>
                                            </p:tgtEl>
                                            <p:attrNameLst>
                                              <p:attrName>style.visibility</p:attrName>
                                            </p:attrNameLst>
                                          </p:cBhvr>
                                          <p:to>
                                            <p:strVal val="visible"/>
                                          </p:to>
                                        </p:set>
                                        <p:anim calcmode="lin" valueType="num">
                                          <p:cBhvr>
                                            <p:cTn id="64" dur="300" fill="hold"/>
                                            <p:tgtEl>
                                              <p:spTgt spid="64"/>
                                            </p:tgtEl>
                                            <p:attrNameLst>
                                              <p:attrName>ppt_w</p:attrName>
                                            </p:attrNameLst>
                                          </p:cBhvr>
                                          <p:tavLst>
                                            <p:tav tm="0">
                                              <p:val>
                                                <p:fltVal val="0"/>
                                              </p:val>
                                            </p:tav>
                                            <p:tav tm="100000">
                                              <p:val>
                                                <p:strVal val="#ppt_w"/>
                                              </p:val>
                                            </p:tav>
                                          </p:tavLst>
                                        </p:anim>
                                        <p:anim calcmode="lin" valueType="num">
                                          <p:cBhvr>
                                            <p:cTn id="65" dur="300" fill="hold"/>
                                            <p:tgtEl>
                                              <p:spTgt spid="64"/>
                                            </p:tgtEl>
                                            <p:attrNameLst>
                                              <p:attrName>ppt_h</p:attrName>
                                            </p:attrNameLst>
                                          </p:cBhvr>
                                          <p:tavLst>
                                            <p:tav tm="0">
                                              <p:val>
                                                <p:fltVal val="0"/>
                                              </p:val>
                                            </p:tav>
                                            <p:tav tm="100000">
                                              <p:val>
                                                <p:strVal val="#ppt_h"/>
                                              </p:val>
                                            </p:tav>
                                          </p:tavLst>
                                        </p:anim>
                                        <p:animEffect transition="in" filter="fade">
                                          <p:cBhvr>
                                            <p:cTn id="66" dur="300"/>
                                            <p:tgtEl>
                                              <p:spTgt spid="64"/>
                                            </p:tgtEl>
                                          </p:cBhvr>
                                        </p:animEffect>
                                      </p:childTnLst>
                                    </p:cTn>
                                  </p:par>
                                  <p:par>
                                    <p:cTn id="67" presetID="6" presetClass="emph" presetSubtype="0" autoRev="1" fill="hold" grpId="1" nodeType="withEffect">
                                      <p:stCondLst>
                                        <p:cond delay="1300"/>
                                      </p:stCondLst>
                                      <p:childTnLst>
                                        <p:animScale>
                                          <p:cBhvr>
                                            <p:cTn id="68" dur="150" fill="hold"/>
                                            <p:tgtEl>
                                              <p:spTgt spid="64"/>
                                            </p:tgtEl>
                                          </p:cBhvr>
                                          <p:by x="110000" y="110000"/>
                                        </p:animScale>
                                      </p:childTnLst>
                                    </p:cTn>
                                  </p:par>
                                  <p:par>
                                    <p:cTn id="69" presetID="53" presetClass="entr" presetSubtype="16" fill="hold" grpId="0" nodeType="withEffect">
                                      <p:stCondLst>
                                        <p:cond delay="1100"/>
                                      </p:stCondLst>
                                      <p:childTnLst>
                                        <p:set>
                                          <p:cBhvr>
                                            <p:cTn id="70" dur="1" fill="hold">
                                              <p:stCondLst>
                                                <p:cond delay="0"/>
                                              </p:stCondLst>
                                            </p:cTn>
                                            <p:tgtEl>
                                              <p:spTgt spid="56"/>
                                            </p:tgtEl>
                                            <p:attrNameLst>
                                              <p:attrName>style.visibility</p:attrName>
                                            </p:attrNameLst>
                                          </p:cBhvr>
                                          <p:to>
                                            <p:strVal val="visible"/>
                                          </p:to>
                                        </p:set>
                                        <p:anim calcmode="lin" valueType="num">
                                          <p:cBhvr>
                                            <p:cTn id="71" dur="300" fill="hold"/>
                                            <p:tgtEl>
                                              <p:spTgt spid="56"/>
                                            </p:tgtEl>
                                            <p:attrNameLst>
                                              <p:attrName>ppt_w</p:attrName>
                                            </p:attrNameLst>
                                          </p:cBhvr>
                                          <p:tavLst>
                                            <p:tav tm="0">
                                              <p:val>
                                                <p:fltVal val="0"/>
                                              </p:val>
                                            </p:tav>
                                            <p:tav tm="100000">
                                              <p:val>
                                                <p:strVal val="#ppt_w"/>
                                              </p:val>
                                            </p:tav>
                                          </p:tavLst>
                                        </p:anim>
                                        <p:anim calcmode="lin" valueType="num">
                                          <p:cBhvr>
                                            <p:cTn id="72" dur="300" fill="hold"/>
                                            <p:tgtEl>
                                              <p:spTgt spid="56"/>
                                            </p:tgtEl>
                                            <p:attrNameLst>
                                              <p:attrName>ppt_h</p:attrName>
                                            </p:attrNameLst>
                                          </p:cBhvr>
                                          <p:tavLst>
                                            <p:tav tm="0">
                                              <p:val>
                                                <p:fltVal val="0"/>
                                              </p:val>
                                            </p:tav>
                                            <p:tav tm="100000">
                                              <p:val>
                                                <p:strVal val="#ppt_h"/>
                                              </p:val>
                                            </p:tav>
                                          </p:tavLst>
                                        </p:anim>
                                        <p:animEffect transition="in" filter="fade">
                                          <p:cBhvr>
                                            <p:cTn id="73" dur="300"/>
                                            <p:tgtEl>
                                              <p:spTgt spid="56"/>
                                            </p:tgtEl>
                                          </p:cBhvr>
                                        </p:animEffect>
                                      </p:childTnLst>
                                    </p:cTn>
                                  </p:par>
                                  <p:par>
                                    <p:cTn id="74" presetID="6" presetClass="emph" presetSubtype="0" autoRev="1" fill="hold" grpId="1" nodeType="withEffect">
                                      <p:stCondLst>
                                        <p:cond delay="1400"/>
                                      </p:stCondLst>
                                      <p:childTnLst>
                                        <p:animScale>
                                          <p:cBhvr>
                                            <p:cTn id="75" dur="150" fill="hold"/>
                                            <p:tgtEl>
                                              <p:spTgt spid="56"/>
                                            </p:tgtEl>
                                          </p:cBhvr>
                                          <p:by x="110000" y="110000"/>
                                        </p:animScale>
                                      </p:childTnLst>
                                    </p:cTn>
                                  </p:par>
                                </p:childTnLst>
                              </p:cTn>
                            </p:par>
                            <p:par>
                              <p:cTn id="76" fill="hold">
                                <p:stCondLst>
                                  <p:cond delay="1000"/>
                                </p:stCondLst>
                                <p:childTnLst>
                                  <p:par>
                                    <p:cTn id="77" presetID="10" presetClass="entr" presetSubtype="0" fill="hold" grpId="0" nodeType="afterEffect">
                                      <p:stCondLst>
                                        <p:cond delay="0"/>
                                      </p:stCondLst>
                                      <p:childTnLst>
                                        <p:set>
                                          <p:cBhvr>
                                            <p:cTn id="78" dur="1" fill="hold">
                                              <p:stCondLst>
                                                <p:cond delay="0"/>
                                              </p:stCondLst>
                                            </p:cTn>
                                            <p:tgtEl>
                                              <p:spTgt spid="94"/>
                                            </p:tgtEl>
                                            <p:attrNameLst>
                                              <p:attrName>style.visibility</p:attrName>
                                            </p:attrNameLst>
                                          </p:cBhvr>
                                          <p:to>
                                            <p:strVal val="visible"/>
                                          </p:to>
                                        </p:set>
                                        <p:animEffect transition="in" filter="fade">
                                          <p:cBhvr>
                                            <p:cTn id="79" dur="500"/>
                                            <p:tgtEl>
                                              <p:spTgt spid="9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
                                            </p:tgtEl>
                                            <p:attrNameLst>
                                              <p:attrName>style.visibility</p:attrName>
                                            </p:attrNameLst>
                                          </p:cBhvr>
                                          <p:to>
                                            <p:strVal val="visible"/>
                                          </p:to>
                                        </p:set>
                                        <p:animEffect transition="in" filter="fade">
                                          <p:cBhvr>
                                            <p:cTn id="82" dur="500"/>
                                            <p:tgtEl>
                                              <p:spTgt spid="3"/>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
                                            </p:tgtEl>
                                            <p:attrNameLst>
                                              <p:attrName>style.visibility</p:attrName>
                                            </p:attrNameLst>
                                          </p:cBhvr>
                                          <p:to>
                                            <p:strVal val="visible"/>
                                          </p:to>
                                        </p:set>
                                        <p:animEffect transition="in" filter="fade">
                                          <p:cBhvr>
                                            <p:cTn id="8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bldLvl="0" animBg="1"/>
          <p:bldP spid="48" grpId="0" bldLvl="0" animBg="1"/>
          <p:bldP spid="50" grpId="0" bldLvl="0" animBg="1"/>
          <p:bldP spid="50" grpId="1" bldLvl="0" animBg="1"/>
          <p:bldP spid="52" grpId="0" bldLvl="0" animBg="1"/>
          <p:bldP spid="52" grpId="1" bldLvl="0" animBg="1"/>
          <p:bldP spid="56" grpId="0" bldLvl="0" animBg="1"/>
          <p:bldP spid="56" grpId="1" bldLvl="0" animBg="1"/>
          <p:bldP spid="62" grpId="0" bldLvl="0" animBg="1"/>
          <p:bldP spid="62" grpId="1" bldLvl="0" animBg="1"/>
          <p:bldP spid="64" grpId="0" bldLvl="0" animBg="1"/>
          <p:bldP spid="64" grpId="1" bldLvl="0" animBg="1"/>
          <p:bldP spid="66" grpId="0" bldLvl="0" animBg="1"/>
          <p:bldP spid="66" grpId="1" bldLvl="0" animBg="1"/>
          <p:bldP spid="67" grpId="0"/>
          <p:bldP spid="67" grpId="1"/>
          <p:bldP spid="94" grpId="0"/>
          <p:bldP spid="3" grpId="0"/>
          <p:bldP spid="4"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260350"/>
            <a:ext cx="680085" cy="431800"/>
            <a:chOff x="0" y="410"/>
            <a:chExt cx="1071" cy="680"/>
          </a:xfrm>
        </p:grpSpPr>
        <p:sp>
          <p:nvSpPr>
            <p:cNvPr id="4"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7" name="TextBox 6      (向天歌演示原创作品：www.TopPPT.cn)"/>
          <p:cNvSpPr txBox="1"/>
          <p:nvPr/>
        </p:nvSpPr>
        <p:spPr>
          <a:xfrm>
            <a:off x="680085" y="375920"/>
            <a:ext cx="3783965" cy="368300"/>
          </a:xfrm>
          <a:prstGeom prst="rect">
            <a:avLst/>
          </a:prstGeom>
          <a:noFill/>
        </p:spPr>
        <p:txBody>
          <a:bodyPr wrap="square" rtlCol="0">
            <a:spAutoFit/>
          </a:bodyPr>
          <a:lstStyle/>
          <a:p>
            <a:r>
              <a:rPr b="1" dirty="0">
                <a:latin typeface="微软雅黑" panose="020B0503020204020204" pitchFamily="34" charset="-122"/>
                <a:ea typeface="微软雅黑" panose="020B0503020204020204" pitchFamily="34" charset="-122"/>
              </a:rPr>
              <a:t>美工-基础设计技能</a:t>
            </a:r>
            <a:endParaRPr b="1" dirty="0">
              <a:latin typeface="微软雅黑" panose="020B0503020204020204" pitchFamily="34" charset="-122"/>
              <a:ea typeface="微软雅黑" panose="020B0503020204020204" pitchFamily="34" charset="-122"/>
            </a:endParaRPr>
          </a:p>
        </p:txBody>
      </p:sp>
      <p:pic>
        <p:nvPicPr>
          <p:cNvPr id="16" name="Picture 15      (向天歌演示原创作品：www.TopPPT.cn)"/>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36648" y="1628800"/>
            <a:ext cx="6023782" cy="4257794"/>
          </a:xfrm>
          <a:prstGeom prst="rect">
            <a:avLst/>
          </a:prstGeom>
        </p:spPr>
      </p:pic>
      <p:grpSp>
        <p:nvGrpSpPr>
          <p:cNvPr id="3" name="组合 2"/>
          <p:cNvGrpSpPr/>
          <p:nvPr/>
        </p:nvGrpSpPr>
        <p:grpSpPr>
          <a:xfrm>
            <a:off x="7259955" y="2931795"/>
            <a:ext cx="3893820" cy="791210"/>
            <a:chOff x="11433" y="4617"/>
            <a:chExt cx="6132" cy="1246"/>
          </a:xfrm>
        </p:grpSpPr>
        <p:sp>
          <p:nvSpPr>
            <p:cNvPr id="17" name="Rectangle 16      (向天歌演示原创作品：www.TopPPT.cn)"/>
            <p:cNvSpPr/>
            <p:nvPr/>
          </p:nvSpPr>
          <p:spPr>
            <a:xfrm>
              <a:off x="11441" y="4617"/>
              <a:ext cx="6124" cy="1247"/>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 name="Rectangle 1      (向天歌演示原创作品：www.TopPPT.cn)"/>
            <p:cNvSpPr/>
            <p:nvPr/>
          </p:nvSpPr>
          <p:spPr>
            <a:xfrm>
              <a:off x="11433" y="4617"/>
              <a:ext cx="1369" cy="1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2" name="TextBox 21      (向天歌演示原创作品：www.TopPPT.cn)"/>
            <p:cNvSpPr txBox="1"/>
            <p:nvPr/>
          </p:nvSpPr>
          <p:spPr>
            <a:xfrm>
              <a:off x="13623" y="4938"/>
              <a:ext cx="3289" cy="72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知识目标</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nvGrpSpPr>
            <p:cNvPr id="37" name="Group 36      (向天歌演示原创作品：www.TopPPT.cn)"/>
            <p:cNvGrpSpPr/>
            <p:nvPr/>
          </p:nvGrpSpPr>
          <p:grpSpPr>
            <a:xfrm>
              <a:off x="11795" y="5087"/>
              <a:ext cx="645" cy="430"/>
              <a:chOff x="4296048" y="568056"/>
              <a:chExt cx="204787" cy="136526"/>
            </a:xfrm>
            <a:solidFill>
              <a:srgbClr val="21A3D0"/>
            </a:solidFill>
          </p:grpSpPr>
          <p:sp>
            <p:nvSpPr>
              <p:cNvPr id="27" name="Freeform 352      (向天歌演示原创作品：www.TopPPT.cn)"/>
              <p:cNvSpPr/>
              <p:nvPr/>
            </p:nvSpPr>
            <p:spPr bwMode="auto">
              <a:xfrm>
                <a:off x="4432573" y="575994"/>
                <a:ext cx="68262" cy="120650"/>
              </a:xfrm>
              <a:custGeom>
                <a:avLst/>
                <a:gdLst>
                  <a:gd name="T0" fmla="*/ 94 w 95"/>
                  <a:gd name="T1" fmla="*/ 171 h 171"/>
                  <a:gd name="T2" fmla="*/ 95 w 95"/>
                  <a:gd name="T3" fmla="*/ 166 h 171"/>
                  <a:gd name="T4" fmla="*/ 95 w 95"/>
                  <a:gd name="T5" fmla="*/ 6 h 171"/>
                  <a:gd name="T6" fmla="*/ 94 w 95"/>
                  <a:gd name="T7" fmla="*/ 0 h 171"/>
                  <a:gd name="T8" fmla="*/ 0 w 95"/>
                  <a:gd name="T9" fmla="*/ 81 h 171"/>
                  <a:gd name="T10" fmla="*/ 94 w 95"/>
                  <a:gd name="T11" fmla="*/ 171 h 171"/>
                </a:gdLst>
                <a:ahLst/>
                <a:cxnLst>
                  <a:cxn ang="0">
                    <a:pos x="T0" y="T1"/>
                  </a:cxn>
                  <a:cxn ang="0">
                    <a:pos x="T2" y="T3"/>
                  </a:cxn>
                  <a:cxn ang="0">
                    <a:pos x="T4" y="T5"/>
                  </a:cxn>
                  <a:cxn ang="0">
                    <a:pos x="T6" y="T7"/>
                  </a:cxn>
                  <a:cxn ang="0">
                    <a:pos x="T8" y="T9"/>
                  </a:cxn>
                  <a:cxn ang="0">
                    <a:pos x="T10" y="T11"/>
                  </a:cxn>
                </a:cxnLst>
                <a:rect l="0" t="0" r="r" b="b"/>
                <a:pathLst>
                  <a:path w="95" h="171">
                    <a:moveTo>
                      <a:pt x="94" y="171"/>
                    </a:moveTo>
                    <a:cubicBezTo>
                      <a:pt x="95" y="170"/>
                      <a:pt x="95" y="168"/>
                      <a:pt x="95" y="166"/>
                    </a:cubicBezTo>
                    <a:cubicBezTo>
                      <a:pt x="95" y="6"/>
                      <a:pt x="95" y="6"/>
                      <a:pt x="95" y="6"/>
                    </a:cubicBezTo>
                    <a:cubicBezTo>
                      <a:pt x="95" y="4"/>
                      <a:pt x="95" y="2"/>
                      <a:pt x="94" y="0"/>
                    </a:cubicBezTo>
                    <a:cubicBezTo>
                      <a:pt x="0" y="81"/>
                      <a:pt x="0" y="81"/>
                      <a:pt x="0" y="81"/>
                    </a:cubicBezTo>
                    <a:lnTo>
                      <a:pt x="94" y="1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53      (向天歌演示原创作品：www.TopPPT.cn)"/>
              <p:cNvSpPr/>
              <p:nvPr/>
            </p:nvSpPr>
            <p:spPr bwMode="auto">
              <a:xfrm>
                <a:off x="4305573" y="568056"/>
                <a:ext cx="185737" cy="77788"/>
              </a:xfrm>
              <a:custGeom>
                <a:avLst/>
                <a:gdLst>
                  <a:gd name="T0" fmla="*/ 132 w 264"/>
                  <a:gd name="T1" fmla="*/ 112 h 112"/>
                  <a:gd name="T2" fmla="*/ 156 w 264"/>
                  <a:gd name="T3" fmla="*/ 92 h 112"/>
                  <a:gd name="T4" fmla="*/ 169 w 264"/>
                  <a:gd name="T5" fmla="*/ 82 h 112"/>
                  <a:gd name="T6" fmla="*/ 264 w 264"/>
                  <a:gd name="T7" fmla="*/ 1 h 112"/>
                  <a:gd name="T8" fmla="*/ 259 w 264"/>
                  <a:gd name="T9" fmla="*/ 0 h 112"/>
                  <a:gd name="T10" fmla="*/ 5 w 264"/>
                  <a:gd name="T11" fmla="*/ 0 h 112"/>
                  <a:gd name="T12" fmla="*/ 0 w 264"/>
                  <a:gd name="T13" fmla="*/ 1 h 112"/>
                  <a:gd name="T14" fmla="*/ 94 w 264"/>
                  <a:gd name="T15" fmla="*/ 82 h 112"/>
                  <a:gd name="T16" fmla="*/ 107 w 264"/>
                  <a:gd name="T17" fmla="*/ 92 h 112"/>
                  <a:gd name="T18" fmla="*/ 132 w 264"/>
                  <a:gd name="T19"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4" h="112">
                    <a:moveTo>
                      <a:pt x="132" y="112"/>
                    </a:moveTo>
                    <a:cubicBezTo>
                      <a:pt x="156" y="92"/>
                      <a:pt x="156" y="92"/>
                      <a:pt x="156" y="92"/>
                    </a:cubicBezTo>
                    <a:cubicBezTo>
                      <a:pt x="169" y="82"/>
                      <a:pt x="169" y="82"/>
                      <a:pt x="169" y="82"/>
                    </a:cubicBezTo>
                    <a:cubicBezTo>
                      <a:pt x="264" y="1"/>
                      <a:pt x="264" y="1"/>
                      <a:pt x="264" y="1"/>
                    </a:cubicBezTo>
                    <a:cubicBezTo>
                      <a:pt x="262" y="1"/>
                      <a:pt x="260" y="0"/>
                      <a:pt x="259" y="0"/>
                    </a:cubicBezTo>
                    <a:cubicBezTo>
                      <a:pt x="5" y="0"/>
                      <a:pt x="5" y="0"/>
                      <a:pt x="5" y="0"/>
                    </a:cubicBezTo>
                    <a:cubicBezTo>
                      <a:pt x="3" y="0"/>
                      <a:pt x="1" y="1"/>
                      <a:pt x="0" y="1"/>
                    </a:cubicBezTo>
                    <a:cubicBezTo>
                      <a:pt x="94" y="82"/>
                      <a:pt x="94" y="82"/>
                      <a:pt x="94" y="82"/>
                    </a:cubicBezTo>
                    <a:cubicBezTo>
                      <a:pt x="107" y="92"/>
                      <a:pt x="107" y="92"/>
                      <a:pt x="107" y="92"/>
                    </a:cubicBezTo>
                    <a:lnTo>
                      <a:pt x="132"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54      (向天歌演示原创作品：www.TopPPT.cn)"/>
              <p:cNvSpPr/>
              <p:nvPr/>
            </p:nvSpPr>
            <p:spPr bwMode="auto">
              <a:xfrm>
                <a:off x="4305573" y="639494"/>
                <a:ext cx="185737" cy="65088"/>
              </a:xfrm>
              <a:custGeom>
                <a:avLst/>
                <a:gdLst>
                  <a:gd name="T0" fmla="*/ 259 w 263"/>
                  <a:gd name="T1" fmla="*/ 92 h 92"/>
                  <a:gd name="T2" fmla="*/ 263 w 263"/>
                  <a:gd name="T3" fmla="*/ 91 h 92"/>
                  <a:gd name="T4" fmla="*/ 168 w 263"/>
                  <a:gd name="T5" fmla="*/ 0 h 92"/>
                  <a:gd name="T6" fmla="*/ 132 w 263"/>
                  <a:gd name="T7" fmla="*/ 30 h 92"/>
                  <a:gd name="T8" fmla="*/ 95 w 263"/>
                  <a:gd name="T9" fmla="*/ 0 h 92"/>
                  <a:gd name="T10" fmla="*/ 0 w 263"/>
                  <a:gd name="T11" fmla="*/ 91 h 92"/>
                  <a:gd name="T12" fmla="*/ 5 w 263"/>
                  <a:gd name="T13" fmla="*/ 92 h 92"/>
                  <a:gd name="T14" fmla="*/ 259 w 263"/>
                  <a:gd name="T15" fmla="*/ 92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3" h="92">
                    <a:moveTo>
                      <a:pt x="259" y="92"/>
                    </a:moveTo>
                    <a:cubicBezTo>
                      <a:pt x="260" y="92"/>
                      <a:pt x="262" y="92"/>
                      <a:pt x="263" y="91"/>
                    </a:cubicBezTo>
                    <a:cubicBezTo>
                      <a:pt x="168" y="0"/>
                      <a:pt x="168" y="0"/>
                      <a:pt x="168" y="0"/>
                    </a:cubicBezTo>
                    <a:cubicBezTo>
                      <a:pt x="132" y="30"/>
                      <a:pt x="132" y="30"/>
                      <a:pt x="132" y="30"/>
                    </a:cubicBezTo>
                    <a:cubicBezTo>
                      <a:pt x="95" y="0"/>
                      <a:pt x="95" y="0"/>
                      <a:pt x="95" y="0"/>
                    </a:cubicBezTo>
                    <a:cubicBezTo>
                      <a:pt x="0" y="91"/>
                      <a:pt x="0" y="91"/>
                      <a:pt x="0" y="91"/>
                    </a:cubicBezTo>
                    <a:cubicBezTo>
                      <a:pt x="2" y="92"/>
                      <a:pt x="3" y="92"/>
                      <a:pt x="5" y="92"/>
                    </a:cubicBezTo>
                    <a:lnTo>
                      <a:pt x="259"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55      (向天歌演示原创作品：www.TopPPT.cn)"/>
              <p:cNvSpPr/>
              <p:nvPr/>
            </p:nvSpPr>
            <p:spPr bwMode="auto">
              <a:xfrm>
                <a:off x="4296048" y="575994"/>
                <a:ext cx="66675" cy="120650"/>
              </a:xfrm>
              <a:custGeom>
                <a:avLst/>
                <a:gdLst>
                  <a:gd name="T0" fmla="*/ 1 w 95"/>
                  <a:gd name="T1" fmla="*/ 0 h 171"/>
                  <a:gd name="T2" fmla="*/ 0 w 95"/>
                  <a:gd name="T3" fmla="*/ 6 h 171"/>
                  <a:gd name="T4" fmla="*/ 0 w 95"/>
                  <a:gd name="T5" fmla="*/ 166 h 171"/>
                  <a:gd name="T6" fmla="*/ 1 w 95"/>
                  <a:gd name="T7" fmla="*/ 171 h 171"/>
                  <a:gd name="T8" fmla="*/ 95 w 95"/>
                  <a:gd name="T9" fmla="*/ 81 h 171"/>
                  <a:gd name="T10" fmla="*/ 1 w 95"/>
                  <a:gd name="T11" fmla="*/ 0 h 171"/>
                </a:gdLst>
                <a:ahLst/>
                <a:cxnLst>
                  <a:cxn ang="0">
                    <a:pos x="T0" y="T1"/>
                  </a:cxn>
                  <a:cxn ang="0">
                    <a:pos x="T2" y="T3"/>
                  </a:cxn>
                  <a:cxn ang="0">
                    <a:pos x="T4" y="T5"/>
                  </a:cxn>
                  <a:cxn ang="0">
                    <a:pos x="T6" y="T7"/>
                  </a:cxn>
                  <a:cxn ang="0">
                    <a:pos x="T8" y="T9"/>
                  </a:cxn>
                  <a:cxn ang="0">
                    <a:pos x="T10" y="T11"/>
                  </a:cxn>
                </a:cxnLst>
                <a:rect l="0" t="0" r="r" b="b"/>
                <a:pathLst>
                  <a:path w="95" h="171">
                    <a:moveTo>
                      <a:pt x="1" y="0"/>
                    </a:moveTo>
                    <a:cubicBezTo>
                      <a:pt x="1" y="2"/>
                      <a:pt x="0" y="4"/>
                      <a:pt x="0" y="6"/>
                    </a:cubicBezTo>
                    <a:cubicBezTo>
                      <a:pt x="0" y="166"/>
                      <a:pt x="0" y="166"/>
                      <a:pt x="0" y="166"/>
                    </a:cubicBezTo>
                    <a:cubicBezTo>
                      <a:pt x="0" y="168"/>
                      <a:pt x="1" y="170"/>
                      <a:pt x="1" y="171"/>
                    </a:cubicBezTo>
                    <a:cubicBezTo>
                      <a:pt x="95" y="81"/>
                      <a:pt x="95" y="81"/>
                      <a:pt x="95" y="8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8" name="组合 7"/>
          <p:cNvGrpSpPr/>
          <p:nvPr/>
        </p:nvGrpSpPr>
        <p:grpSpPr>
          <a:xfrm>
            <a:off x="7262495" y="3796030"/>
            <a:ext cx="3891280" cy="791210"/>
            <a:chOff x="11437" y="5978"/>
            <a:chExt cx="6128" cy="1246"/>
          </a:xfrm>
        </p:grpSpPr>
        <p:sp>
          <p:nvSpPr>
            <p:cNvPr id="18" name="Rectangle 17      (向天歌演示原创作品：www.TopPPT.cn)"/>
            <p:cNvSpPr/>
            <p:nvPr/>
          </p:nvSpPr>
          <p:spPr>
            <a:xfrm>
              <a:off x="11441" y="5978"/>
              <a:ext cx="6124" cy="1247"/>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3" name="Rectangle 12      (向天歌演示原创作品：www.TopPPT.cn)"/>
            <p:cNvSpPr/>
            <p:nvPr/>
          </p:nvSpPr>
          <p:spPr>
            <a:xfrm>
              <a:off x="11437" y="5978"/>
              <a:ext cx="1369" cy="1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36" name="Group 35      (向天歌演示原创作品：www.TopPPT.cn)"/>
            <p:cNvGrpSpPr/>
            <p:nvPr/>
          </p:nvGrpSpPr>
          <p:grpSpPr>
            <a:xfrm>
              <a:off x="11846" y="6237"/>
              <a:ext cx="577" cy="697"/>
              <a:chOff x="4721498" y="533131"/>
              <a:chExt cx="168274" cy="203201"/>
            </a:xfrm>
            <a:solidFill>
              <a:srgbClr val="21A3D0"/>
            </a:solidFill>
          </p:grpSpPr>
          <p:sp>
            <p:nvSpPr>
              <p:cNvPr id="31" name="Freeform 356      (向天歌演示原创作品：www.TopPPT.cn)"/>
              <p:cNvSpPr/>
              <p:nvPr/>
            </p:nvSpPr>
            <p:spPr bwMode="auto">
              <a:xfrm>
                <a:off x="4834210" y="629969"/>
                <a:ext cx="55562" cy="100013"/>
              </a:xfrm>
              <a:custGeom>
                <a:avLst/>
                <a:gdLst>
                  <a:gd name="T0" fmla="*/ 77 w 78"/>
                  <a:gd name="T1" fmla="*/ 0 h 141"/>
                  <a:gd name="T2" fmla="*/ 0 w 78"/>
                  <a:gd name="T3" fmla="*/ 67 h 141"/>
                  <a:gd name="T4" fmla="*/ 77 w 78"/>
                  <a:gd name="T5" fmla="*/ 141 h 141"/>
                  <a:gd name="T6" fmla="*/ 78 w 78"/>
                  <a:gd name="T7" fmla="*/ 137 h 141"/>
                  <a:gd name="T8" fmla="*/ 78 w 78"/>
                  <a:gd name="T9" fmla="*/ 5 h 141"/>
                  <a:gd name="T10" fmla="*/ 77 w 78"/>
                  <a:gd name="T11" fmla="*/ 0 h 141"/>
                </a:gdLst>
                <a:ahLst/>
                <a:cxnLst>
                  <a:cxn ang="0">
                    <a:pos x="T0" y="T1"/>
                  </a:cxn>
                  <a:cxn ang="0">
                    <a:pos x="T2" y="T3"/>
                  </a:cxn>
                  <a:cxn ang="0">
                    <a:pos x="T4" y="T5"/>
                  </a:cxn>
                  <a:cxn ang="0">
                    <a:pos x="T6" y="T7"/>
                  </a:cxn>
                  <a:cxn ang="0">
                    <a:pos x="T8" y="T9"/>
                  </a:cxn>
                  <a:cxn ang="0">
                    <a:pos x="T10" y="T11"/>
                  </a:cxn>
                </a:cxnLst>
                <a:rect l="0" t="0" r="r" b="b"/>
                <a:pathLst>
                  <a:path w="78" h="141">
                    <a:moveTo>
                      <a:pt x="77" y="0"/>
                    </a:moveTo>
                    <a:cubicBezTo>
                      <a:pt x="0" y="67"/>
                      <a:pt x="0" y="67"/>
                      <a:pt x="0" y="67"/>
                    </a:cubicBezTo>
                    <a:cubicBezTo>
                      <a:pt x="77" y="141"/>
                      <a:pt x="77" y="141"/>
                      <a:pt x="77" y="141"/>
                    </a:cubicBezTo>
                    <a:cubicBezTo>
                      <a:pt x="78" y="140"/>
                      <a:pt x="78" y="138"/>
                      <a:pt x="78" y="137"/>
                    </a:cubicBezTo>
                    <a:cubicBezTo>
                      <a:pt x="78" y="5"/>
                      <a:pt x="78" y="5"/>
                      <a:pt x="78" y="5"/>
                    </a:cubicBezTo>
                    <a:cubicBezTo>
                      <a:pt x="78" y="3"/>
                      <a:pt x="78" y="2"/>
                      <a:pt x="7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57      (向天歌演示原创作品：www.TopPPT.cn)"/>
              <p:cNvSpPr/>
              <p:nvPr/>
            </p:nvSpPr>
            <p:spPr bwMode="auto">
              <a:xfrm>
                <a:off x="4727848" y="623619"/>
                <a:ext cx="153987" cy="65088"/>
              </a:xfrm>
              <a:custGeom>
                <a:avLst/>
                <a:gdLst>
                  <a:gd name="T0" fmla="*/ 89 w 218"/>
                  <a:gd name="T1" fmla="*/ 76 h 93"/>
                  <a:gd name="T2" fmla="*/ 109 w 218"/>
                  <a:gd name="T3" fmla="*/ 93 h 93"/>
                  <a:gd name="T4" fmla="*/ 130 w 218"/>
                  <a:gd name="T5" fmla="*/ 76 h 93"/>
                  <a:gd name="T6" fmla="*/ 140 w 218"/>
                  <a:gd name="T7" fmla="*/ 68 h 93"/>
                  <a:gd name="T8" fmla="*/ 218 w 218"/>
                  <a:gd name="T9" fmla="*/ 1 h 93"/>
                  <a:gd name="T10" fmla="*/ 214 w 218"/>
                  <a:gd name="T11" fmla="*/ 0 h 93"/>
                  <a:gd name="T12" fmla="*/ 157 w 218"/>
                  <a:gd name="T13" fmla="*/ 0 h 93"/>
                  <a:gd name="T14" fmla="*/ 127 w 218"/>
                  <a:gd name="T15" fmla="*/ 36 h 93"/>
                  <a:gd name="T16" fmla="*/ 109 w 218"/>
                  <a:gd name="T17" fmla="*/ 45 h 93"/>
                  <a:gd name="T18" fmla="*/ 92 w 218"/>
                  <a:gd name="T19" fmla="*/ 36 h 93"/>
                  <a:gd name="T20" fmla="*/ 61 w 218"/>
                  <a:gd name="T21" fmla="*/ 0 h 93"/>
                  <a:gd name="T22" fmla="*/ 4 w 218"/>
                  <a:gd name="T23" fmla="*/ 0 h 93"/>
                  <a:gd name="T24" fmla="*/ 0 w 218"/>
                  <a:gd name="T25" fmla="*/ 1 h 93"/>
                  <a:gd name="T26" fmla="*/ 78 w 218"/>
                  <a:gd name="T27" fmla="*/ 68 h 93"/>
                  <a:gd name="T28" fmla="*/ 89 w 218"/>
                  <a:gd name="T29" fmla="*/ 7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 h="93">
                    <a:moveTo>
                      <a:pt x="89" y="76"/>
                    </a:moveTo>
                    <a:cubicBezTo>
                      <a:pt x="109" y="93"/>
                      <a:pt x="109" y="93"/>
                      <a:pt x="109" y="93"/>
                    </a:cubicBezTo>
                    <a:cubicBezTo>
                      <a:pt x="130" y="76"/>
                      <a:pt x="130" y="76"/>
                      <a:pt x="130" y="76"/>
                    </a:cubicBezTo>
                    <a:cubicBezTo>
                      <a:pt x="140" y="68"/>
                      <a:pt x="140" y="68"/>
                      <a:pt x="140" y="68"/>
                    </a:cubicBezTo>
                    <a:cubicBezTo>
                      <a:pt x="218" y="1"/>
                      <a:pt x="218" y="1"/>
                      <a:pt x="218" y="1"/>
                    </a:cubicBezTo>
                    <a:cubicBezTo>
                      <a:pt x="217" y="1"/>
                      <a:pt x="215" y="0"/>
                      <a:pt x="214" y="0"/>
                    </a:cubicBezTo>
                    <a:cubicBezTo>
                      <a:pt x="157" y="0"/>
                      <a:pt x="157" y="0"/>
                      <a:pt x="157" y="0"/>
                    </a:cubicBezTo>
                    <a:cubicBezTo>
                      <a:pt x="127" y="36"/>
                      <a:pt x="127" y="36"/>
                      <a:pt x="127" y="36"/>
                    </a:cubicBezTo>
                    <a:cubicBezTo>
                      <a:pt x="123" y="42"/>
                      <a:pt x="116" y="45"/>
                      <a:pt x="109" y="45"/>
                    </a:cubicBezTo>
                    <a:cubicBezTo>
                      <a:pt x="103" y="45"/>
                      <a:pt x="96" y="42"/>
                      <a:pt x="92" y="36"/>
                    </a:cubicBezTo>
                    <a:cubicBezTo>
                      <a:pt x="61" y="0"/>
                      <a:pt x="61" y="0"/>
                      <a:pt x="61" y="0"/>
                    </a:cubicBezTo>
                    <a:cubicBezTo>
                      <a:pt x="4" y="0"/>
                      <a:pt x="4" y="0"/>
                      <a:pt x="4" y="0"/>
                    </a:cubicBezTo>
                    <a:cubicBezTo>
                      <a:pt x="3" y="0"/>
                      <a:pt x="2" y="1"/>
                      <a:pt x="0" y="1"/>
                    </a:cubicBezTo>
                    <a:cubicBezTo>
                      <a:pt x="78" y="68"/>
                      <a:pt x="78" y="68"/>
                      <a:pt x="78" y="68"/>
                    </a:cubicBezTo>
                    <a:lnTo>
                      <a:pt x="8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58      (向天歌演示原创作品：www.TopPPT.cn)"/>
              <p:cNvSpPr/>
              <p:nvPr/>
            </p:nvSpPr>
            <p:spPr bwMode="auto">
              <a:xfrm>
                <a:off x="4727848" y="683944"/>
                <a:ext cx="153987" cy="52388"/>
              </a:xfrm>
              <a:custGeom>
                <a:avLst/>
                <a:gdLst>
                  <a:gd name="T0" fmla="*/ 109 w 218"/>
                  <a:gd name="T1" fmla="*/ 25 h 76"/>
                  <a:gd name="T2" fmla="*/ 79 w 218"/>
                  <a:gd name="T3" fmla="*/ 0 h 76"/>
                  <a:gd name="T4" fmla="*/ 0 w 218"/>
                  <a:gd name="T5" fmla="*/ 76 h 76"/>
                  <a:gd name="T6" fmla="*/ 4 w 218"/>
                  <a:gd name="T7" fmla="*/ 76 h 76"/>
                  <a:gd name="T8" fmla="*/ 214 w 218"/>
                  <a:gd name="T9" fmla="*/ 76 h 76"/>
                  <a:gd name="T10" fmla="*/ 218 w 218"/>
                  <a:gd name="T11" fmla="*/ 76 h 76"/>
                  <a:gd name="T12" fmla="*/ 139 w 218"/>
                  <a:gd name="T13" fmla="*/ 0 h 76"/>
                  <a:gd name="T14" fmla="*/ 109 w 218"/>
                  <a:gd name="T15" fmla="*/ 25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8" h="76">
                    <a:moveTo>
                      <a:pt x="109" y="25"/>
                    </a:moveTo>
                    <a:cubicBezTo>
                      <a:pt x="79" y="0"/>
                      <a:pt x="79" y="0"/>
                      <a:pt x="79" y="0"/>
                    </a:cubicBezTo>
                    <a:cubicBezTo>
                      <a:pt x="0" y="76"/>
                      <a:pt x="0" y="76"/>
                      <a:pt x="0" y="76"/>
                    </a:cubicBezTo>
                    <a:cubicBezTo>
                      <a:pt x="2" y="76"/>
                      <a:pt x="3" y="76"/>
                      <a:pt x="4" y="76"/>
                    </a:cubicBezTo>
                    <a:cubicBezTo>
                      <a:pt x="214" y="76"/>
                      <a:pt x="214" y="76"/>
                      <a:pt x="214" y="76"/>
                    </a:cubicBezTo>
                    <a:cubicBezTo>
                      <a:pt x="215" y="76"/>
                      <a:pt x="217" y="76"/>
                      <a:pt x="218" y="76"/>
                    </a:cubicBezTo>
                    <a:cubicBezTo>
                      <a:pt x="139" y="0"/>
                      <a:pt x="139" y="0"/>
                      <a:pt x="139" y="0"/>
                    </a:cubicBezTo>
                    <a:lnTo>
                      <a:pt x="109"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59      (向天歌演示原创作品：www.TopPPT.cn)"/>
              <p:cNvSpPr/>
              <p:nvPr/>
            </p:nvSpPr>
            <p:spPr bwMode="auto">
              <a:xfrm>
                <a:off x="4721498" y="629969"/>
                <a:ext cx="53975" cy="100013"/>
              </a:xfrm>
              <a:custGeom>
                <a:avLst/>
                <a:gdLst>
                  <a:gd name="T0" fmla="*/ 1 w 78"/>
                  <a:gd name="T1" fmla="*/ 0 h 141"/>
                  <a:gd name="T2" fmla="*/ 0 w 78"/>
                  <a:gd name="T3" fmla="*/ 5 h 141"/>
                  <a:gd name="T4" fmla="*/ 0 w 78"/>
                  <a:gd name="T5" fmla="*/ 137 h 141"/>
                  <a:gd name="T6" fmla="*/ 1 w 78"/>
                  <a:gd name="T7" fmla="*/ 141 h 141"/>
                  <a:gd name="T8" fmla="*/ 78 w 78"/>
                  <a:gd name="T9" fmla="*/ 67 h 141"/>
                  <a:gd name="T10" fmla="*/ 1 w 78"/>
                  <a:gd name="T11" fmla="*/ 0 h 141"/>
                </a:gdLst>
                <a:ahLst/>
                <a:cxnLst>
                  <a:cxn ang="0">
                    <a:pos x="T0" y="T1"/>
                  </a:cxn>
                  <a:cxn ang="0">
                    <a:pos x="T2" y="T3"/>
                  </a:cxn>
                  <a:cxn ang="0">
                    <a:pos x="T4" y="T5"/>
                  </a:cxn>
                  <a:cxn ang="0">
                    <a:pos x="T6" y="T7"/>
                  </a:cxn>
                  <a:cxn ang="0">
                    <a:pos x="T8" y="T9"/>
                  </a:cxn>
                  <a:cxn ang="0">
                    <a:pos x="T10" y="T11"/>
                  </a:cxn>
                </a:cxnLst>
                <a:rect l="0" t="0" r="r" b="b"/>
                <a:pathLst>
                  <a:path w="78" h="141">
                    <a:moveTo>
                      <a:pt x="1" y="0"/>
                    </a:moveTo>
                    <a:cubicBezTo>
                      <a:pt x="0" y="2"/>
                      <a:pt x="0" y="3"/>
                      <a:pt x="0" y="5"/>
                    </a:cubicBezTo>
                    <a:cubicBezTo>
                      <a:pt x="0" y="137"/>
                      <a:pt x="0" y="137"/>
                      <a:pt x="0" y="137"/>
                    </a:cubicBezTo>
                    <a:cubicBezTo>
                      <a:pt x="0" y="138"/>
                      <a:pt x="0" y="140"/>
                      <a:pt x="1" y="141"/>
                    </a:cubicBezTo>
                    <a:cubicBezTo>
                      <a:pt x="78" y="67"/>
                      <a:pt x="78" y="67"/>
                      <a:pt x="78" y="67"/>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60      (向天歌演示原创作品：www.TopPPT.cn)"/>
              <p:cNvSpPr/>
              <p:nvPr/>
            </p:nvSpPr>
            <p:spPr bwMode="auto">
              <a:xfrm>
                <a:off x="4756423" y="533131"/>
                <a:ext cx="98425" cy="112713"/>
              </a:xfrm>
              <a:custGeom>
                <a:avLst/>
                <a:gdLst>
                  <a:gd name="T0" fmla="*/ 62 w 139"/>
                  <a:gd name="T1" fmla="*/ 155 h 159"/>
                  <a:gd name="T2" fmla="*/ 69 w 139"/>
                  <a:gd name="T3" fmla="*/ 159 h 159"/>
                  <a:gd name="T4" fmla="*/ 77 w 139"/>
                  <a:gd name="T5" fmla="*/ 155 h 159"/>
                  <a:gd name="T6" fmla="*/ 135 w 139"/>
                  <a:gd name="T7" fmla="*/ 86 h 159"/>
                  <a:gd name="T8" fmla="*/ 130 w 139"/>
                  <a:gd name="T9" fmla="*/ 77 h 159"/>
                  <a:gd name="T10" fmla="*/ 100 w 139"/>
                  <a:gd name="T11" fmla="*/ 77 h 159"/>
                  <a:gd name="T12" fmla="*/ 88 w 139"/>
                  <a:gd name="T13" fmla="*/ 77 h 159"/>
                  <a:gd name="T14" fmla="*/ 88 w 139"/>
                  <a:gd name="T15" fmla="*/ 12 h 159"/>
                  <a:gd name="T16" fmla="*/ 76 w 139"/>
                  <a:gd name="T17" fmla="*/ 0 h 159"/>
                  <a:gd name="T18" fmla="*/ 62 w 139"/>
                  <a:gd name="T19" fmla="*/ 0 h 159"/>
                  <a:gd name="T20" fmla="*/ 51 w 139"/>
                  <a:gd name="T21" fmla="*/ 12 h 159"/>
                  <a:gd name="T22" fmla="*/ 51 w 139"/>
                  <a:gd name="T23" fmla="*/ 77 h 159"/>
                  <a:gd name="T24" fmla="*/ 39 w 139"/>
                  <a:gd name="T25" fmla="*/ 77 h 159"/>
                  <a:gd name="T26" fmla="*/ 8 w 139"/>
                  <a:gd name="T27" fmla="*/ 77 h 159"/>
                  <a:gd name="T28" fmla="*/ 4 w 139"/>
                  <a:gd name="T29" fmla="*/ 86 h 159"/>
                  <a:gd name="T30" fmla="*/ 62 w 139"/>
                  <a:gd name="T31" fmla="*/ 15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59">
                    <a:moveTo>
                      <a:pt x="62" y="155"/>
                    </a:moveTo>
                    <a:cubicBezTo>
                      <a:pt x="64" y="157"/>
                      <a:pt x="67" y="159"/>
                      <a:pt x="69" y="159"/>
                    </a:cubicBezTo>
                    <a:cubicBezTo>
                      <a:pt x="72" y="159"/>
                      <a:pt x="75" y="157"/>
                      <a:pt x="77" y="155"/>
                    </a:cubicBezTo>
                    <a:cubicBezTo>
                      <a:pt x="135" y="86"/>
                      <a:pt x="135" y="86"/>
                      <a:pt x="135" y="86"/>
                    </a:cubicBezTo>
                    <a:cubicBezTo>
                      <a:pt x="139" y="81"/>
                      <a:pt x="137" y="77"/>
                      <a:pt x="130" y="77"/>
                    </a:cubicBezTo>
                    <a:cubicBezTo>
                      <a:pt x="100" y="77"/>
                      <a:pt x="100" y="77"/>
                      <a:pt x="100" y="77"/>
                    </a:cubicBezTo>
                    <a:cubicBezTo>
                      <a:pt x="97" y="77"/>
                      <a:pt x="93" y="77"/>
                      <a:pt x="88" y="77"/>
                    </a:cubicBezTo>
                    <a:cubicBezTo>
                      <a:pt x="88" y="12"/>
                      <a:pt x="88" y="12"/>
                      <a:pt x="88" y="12"/>
                    </a:cubicBezTo>
                    <a:cubicBezTo>
                      <a:pt x="88" y="5"/>
                      <a:pt x="83" y="0"/>
                      <a:pt x="76" y="0"/>
                    </a:cubicBezTo>
                    <a:cubicBezTo>
                      <a:pt x="62" y="0"/>
                      <a:pt x="62" y="0"/>
                      <a:pt x="62" y="0"/>
                    </a:cubicBezTo>
                    <a:cubicBezTo>
                      <a:pt x="56" y="0"/>
                      <a:pt x="51" y="5"/>
                      <a:pt x="51" y="12"/>
                    </a:cubicBezTo>
                    <a:cubicBezTo>
                      <a:pt x="51" y="77"/>
                      <a:pt x="51" y="77"/>
                      <a:pt x="51" y="77"/>
                    </a:cubicBezTo>
                    <a:cubicBezTo>
                      <a:pt x="46" y="77"/>
                      <a:pt x="42" y="77"/>
                      <a:pt x="39" y="77"/>
                    </a:cubicBezTo>
                    <a:cubicBezTo>
                      <a:pt x="8" y="77"/>
                      <a:pt x="8" y="77"/>
                      <a:pt x="8" y="77"/>
                    </a:cubicBezTo>
                    <a:cubicBezTo>
                      <a:pt x="2" y="77"/>
                      <a:pt x="0" y="81"/>
                      <a:pt x="4" y="86"/>
                    </a:cubicBezTo>
                    <a:lnTo>
                      <a:pt x="62" y="1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3" name="TextBox 42      (向天歌演示原创作品：www.TopPPT.cn)"/>
            <p:cNvSpPr txBox="1"/>
            <p:nvPr/>
          </p:nvSpPr>
          <p:spPr>
            <a:xfrm>
              <a:off x="13623" y="6295"/>
              <a:ext cx="3289" cy="72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技能目标</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1000"/>
                                        <p:tgtEl>
                                          <p:spTgt spid="9"/>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p:tgtEl>
                                          <p:spTgt spid="7"/>
                                        </p:tgtEl>
                                        <p:attrNameLst>
                                          <p:attrName>ppt_x</p:attrName>
                                        </p:attrNameLst>
                                      </p:cBhvr>
                                      <p:tavLst>
                                        <p:tav tm="0">
                                          <p:val>
                                            <p:strVal val="#ppt_x-#ppt_w*1.125000"/>
                                          </p:val>
                                        </p:tav>
                                        <p:tav tm="100000">
                                          <p:val>
                                            <p:strVal val="#ppt_x"/>
                                          </p:val>
                                        </p:tav>
                                      </p:tavLst>
                                    </p:anim>
                                    <p:animEffect transition="in" filter="wipe(right)">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2" presetClass="entr" presetSubtype="4"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1000"/>
                                        <p:tgtEl>
                                          <p:spTgt spid="3"/>
                                        </p:tgtEl>
                                        <p:attrNameLst>
                                          <p:attrName>ppt_y</p:attrName>
                                        </p:attrNameLst>
                                      </p:cBhvr>
                                      <p:tavLst>
                                        <p:tav tm="0">
                                          <p:val>
                                            <p:strVal val="#ppt_y+#ppt_h*1.125000"/>
                                          </p:val>
                                        </p:tav>
                                        <p:tav tm="100000">
                                          <p:val>
                                            <p:strVal val="#ppt_y"/>
                                          </p:val>
                                        </p:tav>
                                      </p:tavLst>
                                    </p:anim>
                                    <p:animEffect transition="in" filter="wipe(up)">
                                      <p:cBhvr>
                                        <p:cTn id="19" dur="1000"/>
                                        <p:tgtEl>
                                          <p:spTgt spid="3"/>
                                        </p:tgtEl>
                                      </p:cBhvr>
                                    </p:animEffect>
                                  </p:childTnLst>
                                </p:cTn>
                              </p:par>
                              <p:par>
                                <p:cTn id="20" presetID="12" presetClass="entr" presetSubtype="1"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p:tgtEl>
                                          <p:spTgt spid="8"/>
                                        </p:tgtEl>
                                        <p:attrNameLst>
                                          <p:attrName>ppt_y</p:attrName>
                                        </p:attrNameLst>
                                      </p:cBhvr>
                                      <p:tavLst>
                                        <p:tav tm="0">
                                          <p:val>
                                            <p:strVal val="#ppt_y-#ppt_h*1.125000"/>
                                          </p:val>
                                        </p:tav>
                                        <p:tav tm="100000">
                                          <p:val>
                                            <p:strVal val="#ppt_y"/>
                                          </p:val>
                                        </p:tav>
                                      </p:tavLst>
                                    </p:anim>
                                    <p:animEffect transition="in" filter="wipe(down)">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1"/>
          <p:cNvSpPr txBox="1"/>
          <p:nvPr/>
        </p:nvSpPr>
        <p:spPr>
          <a:xfrm>
            <a:off x="8623231" y="6021891"/>
            <a:ext cx="4256675" cy="54492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3600" dirty="0">
                <a:solidFill>
                  <a:srgbClr val="21A3D0"/>
                </a:solidFill>
                <a:effectLst>
                  <a:outerShdw blurRad="38100" dist="38100" dir="2700000" algn="tl">
                    <a:srgbClr val="000000">
                      <a:alpha val="43137"/>
                    </a:srgbClr>
                  </a:outerShdw>
                </a:effectLst>
                <a:latin typeface="Desyrel" panose="02000603050000020003" pitchFamily="2" charset="0"/>
                <a:ea typeface="FZCuYuan-M03S" panose="02010601030101010101" pitchFamily="2" charset="-122"/>
              </a:rPr>
              <a:t>go</a:t>
            </a:r>
            <a:endParaRPr lang="en-US" altLang="zh-CN" sz="3600" dirty="0">
              <a:solidFill>
                <a:srgbClr val="21A3D0"/>
              </a:solidFill>
              <a:effectLst>
                <a:outerShdw blurRad="38100" dist="38100" dir="2700000" algn="tl">
                  <a:srgbClr val="000000">
                    <a:alpha val="43137"/>
                  </a:srgbClr>
                </a:outerShdw>
              </a:effectLst>
              <a:latin typeface="Desyrel" panose="02000603050000020003" pitchFamily="2" charset="0"/>
              <a:ea typeface="FZCuYuan-M03S" panose="02010601030101010101" pitchFamily="2" charset="-122"/>
            </a:endParaRPr>
          </a:p>
        </p:txBody>
      </p:sp>
      <p:grpSp>
        <p:nvGrpSpPr>
          <p:cNvPr id="14" name="组合 13"/>
          <p:cNvGrpSpPr/>
          <p:nvPr/>
        </p:nvGrpSpPr>
        <p:grpSpPr>
          <a:xfrm>
            <a:off x="5206430" y="2051842"/>
            <a:ext cx="501710" cy="509918"/>
            <a:chOff x="6985958" y="2986007"/>
            <a:chExt cx="552474" cy="561513"/>
          </a:xfrm>
        </p:grpSpPr>
        <p:sp>
          <p:nvSpPr>
            <p:cNvPr id="15" name="矩形 14"/>
            <p:cNvSpPr/>
            <p:nvPr/>
          </p:nvSpPr>
          <p:spPr>
            <a:xfrm>
              <a:off x="6985958" y="2986007"/>
              <a:ext cx="500692" cy="50069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7037740" y="3046827"/>
              <a:ext cx="500692" cy="5006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等腰三角形 2"/>
          <p:cNvSpPr/>
          <p:nvPr/>
        </p:nvSpPr>
        <p:spPr>
          <a:xfrm rot="5400000">
            <a:off x="11592151" y="6048439"/>
            <a:ext cx="384357" cy="331342"/>
          </a:xfrm>
          <a:prstGeom prst="triangl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1A3D0"/>
              </a:solidFill>
              <a:effectLst>
                <a:outerShdw blurRad="38100" dist="38100" dir="2700000" algn="tl">
                  <a:srgbClr val="000000">
                    <a:alpha val="43137"/>
                  </a:srgbClr>
                </a:outerShdw>
              </a:effectLst>
            </a:endParaRPr>
          </a:p>
        </p:txBody>
      </p:sp>
      <p:sp>
        <p:nvSpPr>
          <p:cNvPr id="2" name="文本框 1"/>
          <p:cNvSpPr txBox="1"/>
          <p:nvPr/>
        </p:nvSpPr>
        <p:spPr>
          <a:xfrm>
            <a:off x="5856605" y="2952750"/>
            <a:ext cx="4937125" cy="1076325"/>
          </a:xfrm>
          <a:prstGeom prst="rect">
            <a:avLst/>
          </a:prstGeom>
          <a:noFill/>
        </p:spPr>
        <p:txBody>
          <a:bodyPr wrap="square" rtlCol="0">
            <a:spAutoFit/>
          </a:bodyPr>
          <a:lstStyle/>
          <a:p>
            <a:r>
              <a:rPr lang="zh-CN" altLang="en-US" sz="3200" b="1">
                <a:latin typeface="微软雅黑" panose="020B0503020204020204" pitchFamily="34" charset="-122"/>
                <a:ea typeface="微软雅黑" panose="020B0503020204020204" pitchFamily="34" charset="-122"/>
                <a:cs typeface="微软雅黑" panose="020B0503020204020204" pitchFamily="34" charset="-122"/>
              </a:rPr>
              <a:t>一</a:t>
            </a:r>
            <a:r>
              <a:rPr lang="en-US" altLang="zh-CN" sz="32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3200" b="1">
                <a:latin typeface="微软雅黑" panose="020B0503020204020204" pitchFamily="34" charset="-122"/>
                <a:ea typeface="微软雅黑" panose="020B0503020204020204" pitchFamily="34" charset="-122"/>
                <a:cs typeface="微软雅黑" panose="020B0503020204020204" pitchFamily="34" charset="-122"/>
              </a:rPr>
              <a:t>Dreamweaver 软件的认知与应用</a:t>
            </a:r>
            <a:endParaRPr lang="zh-CN" altLang="en-US" sz="32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descr="dc08faecbb4dd3caf5a0f15896ab2915"/>
          <p:cNvPicPr>
            <a:picLocks noChangeAspect="1"/>
          </p:cNvPicPr>
          <p:nvPr/>
        </p:nvPicPr>
        <p:blipFill>
          <a:blip r:embed="rId1"/>
          <a:stretch>
            <a:fillRect/>
          </a:stretch>
        </p:blipFill>
        <p:spPr>
          <a:xfrm>
            <a:off x="3365500" y="2178050"/>
            <a:ext cx="2133600" cy="2133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by="(-#ppt_w*2)" calcmode="lin" valueType="num">
                                          <p:cBhvr rctx="PPT">
                                            <p:cTn id="11" dur="500" autoRev="1" fill="hold">
                                              <p:stCondLst>
                                                <p:cond delay="0"/>
                                              </p:stCondLst>
                                            </p:cTn>
                                            <p:tgtEl>
                                              <p:spTgt spid="2"/>
                                            </p:tgtEl>
                                            <p:attrNameLst>
                                              <p:attrName>ppt_w</p:attrName>
                                            </p:attrNameLst>
                                          </p:cBhvr>
                                        </p:anim>
                                        <p:anim by="(#ppt_w*0.50)" calcmode="lin" valueType="num">
                                          <p:cBhvr>
                                            <p:cTn id="12" dur="500" decel="50000" autoRev="1" fill="hold">
                                              <p:stCondLst>
                                                <p:cond delay="0"/>
                                              </p:stCondLst>
                                            </p:cTn>
                                            <p:tgtEl>
                                              <p:spTgt spid="2"/>
                                            </p:tgtEl>
                                            <p:attrNameLst>
                                              <p:attrName>ppt_x</p:attrName>
                                            </p:attrNameLst>
                                          </p:cBhvr>
                                        </p:anim>
                                        <p:anim from="(-#ppt_h/2)" to="(#ppt_y)" calcmode="lin" valueType="num">
                                          <p:cBhvr>
                                            <p:cTn id="13" dur="1000" fill="hold">
                                              <p:stCondLst>
                                                <p:cond delay="0"/>
                                              </p:stCondLst>
                                            </p:cTn>
                                            <p:tgtEl>
                                              <p:spTgt spid="2"/>
                                            </p:tgtEl>
                                            <p:attrNameLst>
                                              <p:attrName>ppt_y</p:attrName>
                                            </p:attrNameLst>
                                          </p:cBhvr>
                                        </p:anim>
                                        <p:animRot by="21600000">
                                          <p:cBhvr>
                                            <p:cTn id="14" dur="1000" fill="hold">
                                              <p:stCondLst>
                                                <p:cond delay="0"/>
                                              </p:stCondLst>
                                            </p:cTn>
                                            <p:tgtEl>
                                              <p:spTgt spid="2"/>
                                            </p:tgtEl>
                                            <p:attrNameLst>
                                              <p:attrName>r</p:attrName>
                                            </p:attrNameLst>
                                          </p:cBhvr>
                                        </p:animRot>
                                      </p:childTnLst>
                                    </p:cTn>
                                  </p:par>
                                </p:childTnLst>
                              </p:cTn>
                            </p:par>
                            <p:par>
                              <p:cTn id="15" fill="hold">
                                <p:stCondLst>
                                  <p:cond delay="3599"/>
                                </p:stCondLst>
                                <p:childTnLst>
                                  <p:par>
                                    <p:cTn id="16" presetID="2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750"/>
                                            <p:tgtEl>
                                              <p:spTgt spid="9"/>
                                            </p:tgtEl>
                                          </p:cBhvr>
                                        </p:animEffect>
                                      </p:childTnLst>
                                    </p:cTn>
                                  </p:par>
                                </p:childTnLst>
                              </p:cTn>
                            </p:par>
                            <p:par>
                              <p:cTn id="19" fill="hold">
                                <p:stCondLst>
                                  <p:cond delay="4599"/>
                                </p:stCondLst>
                                <p:childTnLst>
                                  <p:par>
                                    <p:cTn id="20" presetID="2" presetClass="entr" presetSubtype="8" fill="hold" grpId="0" nodeType="afterEffect" p14:presetBounceEnd="45000">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14:bounceEnd="45000">
                                          <p:cBhvr additive="base">
                                            <p:cTn id="22" dur="750" fill="hold"/>
                                            <p:tgtEl>
                                              <p:spTgt spid="3"/>
                                            </p:tgtEl>
                                            <p:attrNameLst>
                                              <p:attrName>ppt_x</p:attrName>
                                            </p:attrNameLst>
                                          </p:cBhvr>
                                          <p:tavLst>
                                            <p:tav tm="0">
                                              <p:val>
                                                <p:strVal val="0-#ppt_w/2"/>
                                              </p:val>
                                            </p:tav>
                                            <p:tav tm="100000">
                                              <p:val>
                                                <p:strVal val="#ppt_x"/>
                                              </p:val>
                                            </p:tav>
                                          </p:tavLst>
                                        </p:anim>
                                        <p:anim calcmode="lin" valueType="num" p14:bounceEnd="45000">
                                          <p:cBhvr additive="base">
                                            <p:cTn id="23"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bldLvl="0" animBg="1"/>
          <p:bldP spid="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by="(-#ppt_w*2)" calcmode="lin" valueType="num">
                                          <p:cBhvr rctx="PPT">
                                            <p:cTn id="11" dur="500" autoRev="1" fill="hold">
                                              <p:stCondLst>
                                                <p:cond delay="0"/>
                                              </p:stCondLst>
                                            </p:cTn>
                                            <p:tgtEl>
                                              <p:spTgt spid="2"/>
                                            </p:tgtEl>
                                            <p:attrNameLst>
                                              <p:attrName>ppt_w</p:attrName>
                                            </p:attrNameLst>
                                          </p:cBhvr>
                                        </p:anim>
                                        <p:anim by="(#ppt_w*0.50)" calcmode="lin" valueType="num">
                                          <p:cBhvr>
                                            <p:cTn id="12" dur="500" decel="50000" autoRev="1" fill="hold">
                                              <p:stCondLst>
                                                <p:cond delay="0"/>
                                              </p:stCondLst>
                                            </p:cTn>
                                            <p:tgtEl>
                                              <p:spTgt spid="2"/>
                                            </p:tgtEl>
                                            <p:attrNameLst>
                                              <p:attrName>ppt_x</p:attrName>
                                            </p:attrNameLst>
                                          </p:cBhvr>
                                        </p:anim>
                                        <p:anim from="(-#ppt_h/2)" to="(#ppt_y)" calcmode="lin" valueType="num">
                                          <p:cBhvr>
                                            <p:cTn id="13" dur="1000" fill="hold">
                                              <p:stCondLst>
                                                <p:cond delay="0"/>
                                              </p:stCondLst>
                                            </p:cTn>
                                            <p:tgtEl>
                                              <p:spTgt spid="2"/>
                                            </p:tgtEl>
                                            <p:attrNameLst>
                                              <p:attrName>ppt_y</p:attrName>
                                            </p:attrNameLst>
                                          </p:cBhvr>
                                        </p:anim>
                                        <p:animRot by="21600000">
                                          <p:cBhvr>
                                            <p:cTn id="14" dur="1000" fill="hold">
                                              <p:stCondLst>
                                                <p:cond delay="0"/>
                                              </p:stCondLst>
                                            </p:cTn>
                                            <p:tgtEl>
                                              <p:spTgt spid="2"/>
                                            </p:tgtEl>
                                            <p:attrNameLst>
                                              <p:attrName>r</p:attrName>
                                            </p:attrNameLst>
                                          </p:cBhvr>
                                        </p:animRot>
                                      </p:childTnLst>
                                    </p:cTn>
                                  </p:par>
                                </p:childTnLst>
                              </p:cTn>
                            </p:par>
                            <p:par>
                              <p:cTn id="15" fill="hold">
                                <p:stCondLst>
                                  <p:cond delay="3599"/>
                                </p:stCondLst>
                                <p:childTnLst>
                                  <p:par>
                                    <p:cTn id="16" presetID="2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750"/>
                                            <p:tgtEl>
                                              <p:spTgt spid="9"/>
                                            </p:tgtEl>
                                          </p:cBhvr>
                                        </p:animEffect>
                                      </p:childTnLst>
                                    </p:cTn>
                                  </p:par>
                                </p:childTnLst>
                              </p:cTn>
                            </p:par>
                            <p:par>
                              <p:cTn id="19" fill="hold">
                                <p:stCondLst>
                                  <p:cond delay="4599"/>
                                </p:stCondLst>
                                <p:childTnLst>
                                  <p:par>
                                    <p:cTn id="20" presetID="2" presetClass="entr" presetSubtype="8"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750" fill="hold"/>
                                            <p:tgtEl>
                                              <p:spTgt spid="3"/>
                                            </p:tgtEl>
                                            <p:attrNameLst>
                                              <p:attrName>ppt_x</p:attrName>
                                            </p:attrNameLst>
                                          </p:cBhvr>
                                          <p:tavLst>
                                            <p:tav tm="0">
                                              <p:val>
                                                <p:strVal val="0-#ppt_w/2"/>
                                              </p:val>
                                            </p:tav>
                                            <p:tav tm="100000">
                                              <p:val>
                                                <p:strVal val="#ppt_x"/>
                                              </p:val>
                                            </p:tav>
                                          </p:tavLst>
                                        </p:anim>
                                        <p:anim calcmode="lin" valueType="num">
                                          <p:cBhvr additive="base">
                                            <p:cTn id="23"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bldLvl="0" animBg="1"/>
          <p:bldP spid="2"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clrChange>
              <a:clrFrom>
                <a:srgbClr val="FFFFFF"/>
              </a:clrFrom>
              <a:clrTo>
                <a:srgbClr val="FFFFFF">
                  <a:alpha val="0"/>
                </a:srgbClr>
              </a:clrTo>
            </a:clrChange>
          </a:blip>
          <a:srcRect l="82255" b="33585"/>
          <a:stretch>
            <a:fillRect/>
          </a:stretch>
        </p:blipFill>
        <p:spPr>
          <a:xfrm rot="16200000">
            <a:off x="10303883" y="4847485"/>
            <a:ext cx="1535508" cy="2451183"/>
          </a:xfrm>
          <a:prstGeom prst="rect">
            <a:avLst/>
          </a:prstGeom>
        </p:spPr>
      </p:pic>
      <p:cxnSp>
        <p:nvCxnSpPr>
          <p:cNvPr id="2" name="直接连接符 1"/>
          <p:cNvCxnSpPr/>
          <p:nvPr/>
        </p:nvCxnSpPr>
        <p:spPr>
          <a:xfrm>
            <a:off x="-287020" y="2423160"/>
            <a:ext cx="6410325" cy="0"/>
          </a:xfrm>
          <a:prstGeom prst="line">
            <a:avLst/>
          </a:prstGeom>
          <a:ln w="12700"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148" name="Freeform 56"/>
          <p:cNvSpPr/>
          <p:nvPr/>
        </p:nvSpPr>
        <p:spPr>
          <a:xfrm>
            <a:off x="4558665" y="2423160"/>
            <a:ext cx="1565275" cy="85725"/>
          </a:xfrm>
          <a:custGeom>
            <a:avLst/>
            <a:gdLst>
              <a:gd name="txL" fmla="*/ 0 w 2385"/>
              <a:gd name="txT" fmla="*/ 0 h 425"/>
              <a:gd name="txR" fmla="*/ 2385 w 2385"/>
              <a:gd name="txB" fmla="*/ 425 h 425"/>
            </a:gdLst>
            <a:ahLst/>
            <a:cxnLst>
              <a:cxn ang="0">
                <a:pos x="2147483646" y="0"/>
              </a:cxn>
              <a:cxn ang="0">
                <a:pos x="0" y="0"/>
              </a:cxn>
              <a:cxn ang="0">
                <a:pos x="0" y="2147483646"/>
              </a:cxn>
              <a:cxn ang="0">
                <a:pos x="2147483646" y="2147483646"/>
              </a:cxn>
              <a:cxn ang="0">
                <a:pos x="2147483646" y="2147483646"/>
              </a:cxn>
              <a:cxn ang="0">
                <a:pos x="2147483646" y="2147483646"/>
              </a:cxn>
              <a:cxn ang="0">
                <a:pos x="2147483646" y="0"/>
              </a:cxn>
            </a:cxnLst>
            <a:rect l="txL" t="txT" r="txR" b="tx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chemeClr val="tx2">
              <a:lumMod val="60000"/>
              <a:lumOff val="40000"/>
            </a:schemeClr>
          </a:solidFill>
          <a:ln w="9525">
            <a:noFill/>
          </a:ln>
        </p:spPr>
        <p:txBody>
          <a:bodyPr wrap="square" lIns="102065" tIns="0" rIns="0" bIns="34019" anchor="ctr" anchorCtr="0"/>
          <a:lstStyle/>
          <a:p>
            <a:pPr>
              <a:lnSpc>
                <a:spcPct val="100000"/>
              </a:lnSpc>
            </a:pPr>
            <a:endParaRPr lang="zh-CN" altLang="en-US" b="1" dirty="0">
              <a:solidFill>
                <a:srgbClr val="FFFFFF"/>
              </a:solidFill>
              <a:latin typeface="幼圆" panose="02010509060101010101" pitchFamily="1" charset="-122"/>
              <a:ea typeface="微软雅黑" panose="020B0503020204020204" pitchFamily="34" charset="-122"/>
            </a:endParaRPr>
          </a:p>
        </p:txBody>
      </p:sp>
      <p:sp>
        <p:nvSpPr>
          <p:cNvPr id="12" name="TextBox 148"/>
          <p:cNvSpPr txBox="1"/>
          <p:nvPr/>
        </p:nvSpPr>
        <p:spPr>
          <a:xfrm>
            <a:off x="2743835" y="2829560"/>
            <a:ext cx="6424295" cy="1974215"/>
          </a:xfrm>
          <a:prstGeom prst="rect">
            <a:avLst/>
          </a:prstGeom>
          <a:noFill/>
        </p:spPr>
        <p:txBody>
          <a:bodyPr wrap="square" rtlCol="0">
            <a:spAutoFit/>
          </a:bodyPr>
          <a:lstStyle/>
          <a:p>
            <a:pPr algn="ctr" latinLnBrk="1">
              <a:lnSpc>
                <a:spcPct val="120000"/>
              </a:lnSpc>
              <a:defRPr/>
            </a:pPr>
            <a:r>
              <a:rPr lang="en-US" altLang="zh-CN" sz="3200" b="1" dirty="0" smtClean="0">
                <a:solidFill>
                  <a:srgbClr val="1678A8"/>
                </a:solidFill>
                <a:effectLst/>
                <a:latin typeface="微软雅黑" panose="020B0503020204020204" pitchFamily="34" charset="-122"/>
                <a:ea typeface="微软雅黑" panose="020B0503020204020204" pitchFamily="34" charset="-122"/>
                <a:sym typeface="+mn-ea"/>
              </a:rPr>
              <a:t>01</a:t>
            </a:r>
            <a:r>
              <a:rPr lang="zh-CN" altLang="en-US" sz="3200" b="1" dirty="0" smtClean="0">
                <a:solidFill>
                  <a:srgbClr val="1678A8"/>
                </a:solidFill>
                <a:effectLst/>
                <a:latin typeface="微软雅黑" panose="020B0503020204020204" pitchFamily="34" charset="-122"/>
                <a:ea typeface="微软雅黑" panose="020B0503020204020204" pitchFamily="34" charset="-122"/>
                <a:sym typeface="+mn-ea"/>
              </a:rPr>
              <a:t>、 认识 Dreamweaver</a:t>
            </a:r>
            <a:endParaRPr lang="zh-CN" altLang="en-US" sz="3200" b="1" dirty="0" smtClean="0">
              <a:solidFill>
                <a:srgbClr val="1678A8"/>
              </a:solidFill>
              <a:effectLst/>
              <a:latin typeface="微软雅黑" panose="020B0503020204020204" pitchFamily="34" charset="-122"/>
              <a:ea typeface="微软雅黑" panose="020B0503020204020204" pitchFamily="34" charset="-122"/>
              <a:sym typeface="+mn-ea"/>
            </a:endParaRPr>
          </a:p>
          <a:p>
            <a:pPr algn="l" latinLnBrk="1">
              <a:lnSpc>
                <a:spcPct val="150000"/>
              </a:lnSpc>
              <a:defRPr/>
            </a:pPr>
            <a:r>
              <a:rPr sz="1400" b="1" dirty="0" smtClean="0">
                <a:solidFill>
                  <a:srgbClr val="1678A8"/>
                </a:solidFill>
                <a:effectLst/>
                <a:latin typeface="微软雅黑" panose="020B0503020204020204" pitchFamily="34" charset="-122"/>
                <a:ea typeface="微软雅黑" panose="020B0503020204020204" pitchFamily="34" charset="-122"/>
                <a:sym typeface="+mn-ea"/>
              </a:rPr>
              <a:t>Adobe Dreamweaver， 简 称DW，中文名称“梦想编织者”，是美国 MACROMEDIA 公司开发的集网页制作和管理网站于一身的所见即所得网页编辑器，Dreamweaver 是第一套针对专业网页设计师而特别开发的视觉化网页开发工具，利用它可以轻而易举地制作出跨越平台和浏览器限制的网页。</a:t>
            </a:r>
            <a:endParaRPr sz="1400" b="1" dirty="0" smtClean="0">
              <a:solidFill>
                <a:srgbClr val="1678A8"/>
              </a:solidFill>
              <a:effectLst/>
              <a:latin typeface="微软雅黑" panose="020B0503020204020204" pitchFamily="34" charset="-122"/>
              <a:ea typeface="微软雅黑" panose="020B0503020204020204" pitchFamily="34" charset="-122"/>
              <a:sym typeface="+mn-ea"/>
            </a:endParaRPr>
          </a:p>
        </p:txBody>
      </p:sp>
      <p:grpSp>
        <p:nvGrpSpPr>
          <p:cNvPr id="19" name="组合 18"/>
          <p:cNvGrpSpPr/>
          <p:nvPr/>
        </p:nvGrpSpPr>
        <p:grpSpPr>
          <a:xfrm>
            <a:off x="0" y="260350"/>
            <a:ext cx="680085" cy="431800"/>
            <a:chOff x="0" y="410"/>
            <a:chExt cx="1071" cy="680"/>
          </a:xfrm>
        </p:grpSpPr>
        <p:sp>
          <p:nvSpPr>
            <p:cNvPr id="20"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1"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3"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4" name="TextBox 6      (向天歌演示原创作品：www.TopPPT.cn)"/>
          <p:cNvSpPr txBox="1"/>
          <p:nvPr/>
        </p:nvSpPr>
        <p:spPr>
          <a:xfrm>
            <a:off x="680085" y="375920"/>
            <a:ext cx="2481580" cy="368300"/>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美工-基础设计技能</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wipe(up)">
                                      <p:cBhvr>
                                        <p:cTn id="12" dur="500"/>
                                        <p:tgtEl>
                                          <p:spTgt spid="6148"/>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6" presetClass="emph" presetSubtype="0" fill="hold" grpId="1" nodeType="afterEffect">
                                  <p:stCondLst>
                                    <p:cond delay="0"/>
                                  </p:stCondLst>
                                  <p:childTnLst>
                                    <p:animEffect transition="out" filter="fade">
                                      <p:cBhvr>
                                        <p:cTn id="20" dur="500" tmFilter="0, 0; .2, .5; .8, .5; 1, 0"/>
                                        <p:tgtEl>
                                          <p:spTgt spid="12"/>
                                        </p:tgtEl>
                                      </p:cBhvr>
                                    </p:animEffect>
                                    <p:animScale>
                                      <p:cBhvr>
                                        <p:cTn id="21" dur="250" autoRev="1" fill="hold"/>
                                        <p:tgtEl>
                                          <p:spTgt spid="12"/>
                                        </p:tgtEl>
                                      </p:cBhvr>
                                      <p:by x="105000" y="105000"/>
                                    </p:animScale>
                                  </p:childTnLst>
                                </p:cTn>
                              </p:par>
                              <p:par>
                                <p:cTn id="22" presetID="10"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4" presetClass="entr" presetSubtype="16"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ox(in)">
                                      <p:cBhvr>
                                        <p:cTn id="27" dur="1000"/>
                                        <p:tgtEl>
                                          <p:spTgt spid="19"/>
                                        </p:tgtEl>
                                      </p:cBhvr>
                                    </p:animEffect>
                                  </p:childTnLst>
                                </p:cTn>
                              </p:par>
                              <p:par>
                                <p:cTn id="28" presetID="12" presetClass="entr" presetSubtype="8"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p:tgtEl>
                                          <p:spTgt spid="24"/>
                                        </p:tgtEl>
                                        <p:attrNameLst>
                                          <p:attrName>ppt_x</p:attrName>
                                        </p:attrNameLst>
                                      </p:cBhvr>
                                      <p:tavLst>
                                        <p:tav tm="0">
                                          <p:val>
                                            <p:strVal val="#ppt_x-#ppt_w*1.125000"/>
                                          </p:val>
                                        </p:tav>
                                        <p:tav tm="100000">
                                          <p:val>
                                            <p:strVal val="#ppt_x"/>
                                          </p:val>
                                        </p:tav>
                                      </p:tavLst>
                                    </p:anim>
                                    <p:animEffect transition="in" filter="wipe(right)">
                                      <p:cBhvr>
                                        <p:cTn id="3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ldLvl="0" animBg="1"/>
      <p:bldP spid="12" grpId="0"/>
      <p:bldP spid="12" grpId="1"/>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260350"/>
            <a:ext cx="680085" cy="431800"/>
            <a:chOff x="0" y="410"/>
            <a:chExt cx="1071" cy="680"/>
          </a:xfrm>
        </p:grpSpPr>
        <p:sp>
          <p:nvSpPr>
            <p:cNvPr id="3"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7" name="TextBox 6      (向天歌演示原创作品：www.TopPPT.cn)"/>
          <p:cNvSpPr txBox="1"/>
          <p:nvPr/>
        </p:nvSpPr>
        <p:spPr>
          <a:xfrm>
            <a:off x="680085" y="375920"/>
            <a:ext cx="2481580" cy="368300"/>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美工-基础设计技能</a:t>
            </a:r>
            <a:endParaRPr lang="zh-CN" altLang="en-US" b="1" dirty="0">
              <a:latin typeface="微软雅黑" panose="020B0503020204020204" pitchFamily="34" charset="-122"/>
              <a:ea typeface="微软雅黑" panose="020B0503020204020204" pitchFamily="34" charset="-122"/>
            </a:endParaRPr>
          </a:p>
        </p:txBody>
      </p:sp>
      <p:pic>
        <p:nvPicPr>
          <p:cNvPr id="8" name="图片 7" descr="C:\Users\Administrator\Desktop\新建文件夹 (2)\教材《网店美工理论基础与实战》.png教材《网店美工理论基础与实战》"/>
          <p:cNvPicPr>
            <a:picLocks noChangeAspect="1"/>
          </p:cNvPicPr>
          <p:nvPr/>
        </p:nvPicPr>
        <p:blipFill>
          <a:blip r:embed="rId1"/>
          <a:srcRect/>
          <a:stretch>
            <a:fillRect/>
          </a:stretch>
        </p:blipFill>
        <p:spPr>
          <a:xfrm>
            <a:off x="1105535" y="2563495"/>
            <a:ext cx="6204585" cy="3207385"/>
          </a:xfrm>
          <a:prstGeom prst="rect">
            <a:avLst/>
          </a:prstGeom>
        </p:spPr>
      </p:pic>
      <p:sp>
        <p:nvSpPr>
          <p:cNvPr id="9" name="椭圆 2"/>
          <p:cNvSpPr>
            <a:spLocks noChangeArrowheads="1"/>
          </p:cNvSpPr>
          <p:nvPr/>
        </p:nvSpPr>
        <p:spPr bwMode="auto">
          <a:xfrm>
            <a:off x="1560195" y="989965"/>
            <a:ext cx="1102360" cy="1102360"/>
          </a:xfrm>
          <a:prstGeom prst="ellipse">
            <a:avLst/>
          </a:prstGeom>
          <a:noFill/>
          <a:ln>
            <a:solidFill>
              <a:srgbClr val="2C2B3C"/>
            </a:solidFill>
          </a:ln>
        </p:spPr>
        <p:txBody>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ndParaRPr>
          </a:p>
        </p:txBody>
      </p:sp>
      <p:sp>
        <p:nvSpPr>
          <p:cNvPr id="11" name="椭圆 2"/>
          <p:cNvSpPr>
            <a:spLocks noChangeArrowheads="1"/>
          </p:cNvSpPr>
          <p:nvPr/>
        </p:nvSpPr>
        <p:spPr bwMode="auto">
          <a:xfrm>
            <a:off x="1647825" y="1077595"/>
            <a:ext cx="927735" cy="927735"/>
          </a:xfrm>
          <a:prstGeom prst="ellipse">
            <a:avLst/>
          </a:prstGeom>
          <a:solidFill>
            <a:srgbClr val="2C2B3C"/>
          </a:solid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ndParaRPr>
          </a:p>
        </p:txBody>
      </p:sp>
      <p:sp>
        <p:nvSpPr>
          <p:cNvPr id="18" name="椭圆 20"/>
          <p:cNvSpPr>
            <a:spLocks noChangeArrowheads="1"/>
          </p:cNvSpPr>
          <p:nvPr/>
        </p:nvSpPr>
        <p:spPr bwMode="auto">
          <a:xfrm>
            <a:off x="1715770" y="1194435"/>
            <a:ext cx="747395" cy="747395"/>
          </a:xfrm>
          <a:prstGeom prst="ellipse">
            <a:avLst/>
          </a:prstGeom>
          <a:solidFill>
            <a:srgbClr val="21A3D0"/>
          </a:solid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ndParaRPr>
          </a:p>
        </p:txBody>
      </p:sp>
      <p:sp>
        <p:nvSpPr>
          <p:cNvPr id="19" name="文本框 2"/>
          <p:cNvSpPr txBox="1">
            <a:spLocks noChangeArrowheads="1"/>
          </p:cNvSpPr>
          <p:nvPr/>
        </p:nvSpPr>
        <p:spPr bwMode="auto">
          <a:xfrm>
            <a:off x="2795270" y="1329690"/>
            <a:ext cx="45148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eaLnBrk="1" hangingPunct="1">
              <a:spcBef>
                <a:spcPct val="0"/>
              </a:spcBef>
              <a:buFont typeface="Arial" panose="020B0604020202020204" pitchFamily="34" charset="0"/>
              <a:buNone/>
            </a:pPr>
            <a:r>
              <a:rPr lang="zh-CN" altLang="en-US" sz="2800" b="1" dirty="0">
                <a:solidFill>
                  <a:schemeClr val="tx1"/>
                </a:solidFill>
                <a:latin typeface="微软雅黑" panose="020B0503020204020204" pitchFamily="34" charset="-122"/>
                <a:ea typeface="微软雅黑" panose="020B0503020204020204" pitchFamily="34" charset="-122"/>
              </a:rPr>
              <a:t> Dreamweaver 的应用</a:t>
            </a:r>
            <a:endParaRPr lang="zh-CN" altLang="en-US" sz="2800" b="1" dirty="0">
              <a:solidFill>
                <a:schemeClr val="tx1"/>
              </a:solidFill>
              <a:latin typeface="微软雅黑" panose="020B0503020204020204" pitchFamily="34" charset="-122"/>
              <a:ea typeface="微软雅黑" panose="020B0503020204020204" pitchFamily="34" charset="-122"/>
            </a:endParaRPr>
          </a:p>
        </p:txBody>
      </p:sp>
      <p:sp>
        <p:nvSpPr>
          <p:cNvPr id="21" name="Freeform 56"/>
          <p:cNvSpPr>
            <a:spLocks noEditPoints="1"/>
          </p:cNvSpPr>
          <p:nvPr/>
        </p:nvSpPr>
        <p:spPr bwMode="auto">
          <a:xfrm>
            <a:off x="1898650" y="1330960"/>
            <a:ext cx="393700" cy="392430"/>
          </a:xfrm>
          <a:custGeom>
            <a:avLst/>
            <a:gdLst>
              <a:gd name="T0" fmla="*/ 181 w 185"/>
              <a:gd name="T1" fmla="*/ 3 h 184"/>
              <a:gd name="T2" fmla="*/ 172 w 185"/>
              <a:gd name="T3" fmla="*/ 0 h 184"/>
              <a:gd name="T4" fmla="*/ 164 w 185"/>
              <a:gd name="T5" fmla="*/ 3 h 184"/>
              <a:gd name="T6" fmla="*/ 128 w 185"/>
              <a:gd name="T7" fmla="*/ 38 h 184"/>
              <a:gd name="T8" fmla="*/ 128 w 185"/>
              <a:gd name="T9" fmla="*/ 32 h 184"/>
              <a:gd name="T10" fmla="*/ 0 w 185"/>
              <a:gd name="T11" fmla="*/ 32 h 184"/>
              <a:gd name="T12" fmla="*/ 0 w 185"/>
              <a:gd name="T13" fmla="*/ 184 h 184"/>
              <a:gd name="T14" fmla="*/ 152 w 185"/>
              <a:gd name="T15" fmla="*/ 184 h 184"/>
              <a:gd name="T16" fmla="*/ 152 w 185"/>
              <a:gd name="T17" fmla="*/ 56 h 184"/>
              <a:gd name="T18" fmla="*/ 145 w 185"/>
              <a:gd name="T19" fmla="*/ 56 h 184"/>
              <a:gd name="T20" fmla="*/ 181 w 185"/>
              <a:gd name="T21" fmla="*/ 20 h 184"/>
              <a:gd name="T22" fmla="*/ 181 w 185"/>
              <a:gd name="T23" fmla="*/ 3 h 184"/>
              <a:gd name="T24" fmla="*/ 144 w 185"/>
              <a:gd name="T25" fmla="*/ 176 h 184"/>
              <a:gd name="T26" fmla="*/ 8 w 185"/>
              <a:gd name="T27" fmla="*/ 176 h 184"/>
              <a:gd name="T28" fmla="*/ 8 w 185"/>
              <a:gd name="T29" fmla="*/ 40 h 184"/>
              <a:gd name="T30" fmla="*/ 127 w 185"/>
              <a:gd name="T31" fmla="*/ 40 h 184"/>
              <a:gd name="T32" fmla="*/ 64 w 185"/>
              <a:gd name="T33" fmla="*/ 102 h 184"/>
              <a:gd name="T34" fmla="*/ 64 w 185"/>
              <a:gd name="T35" fmla="*/ 120 h 184"/>
              <a:gd name="T36" fmla="*/ 81 w 185"/>
              <a:gd name="T37" fmla="*/ 120 h 184"/>
              <a:gd name="T38" fmla="*/ 144 w 185"/>
              <a:gd name="T39" fmla="*/ 56 h 184"/>
              <a:gd name="T40" fmla="*/ 144 w 185"/>
              <a:gd name="T41" fmla="*/ 176 h 184"/>
              <a:gd name="T42" fmla="*/ 175 w 185"/>
              <a:gd name="T43" fmla="*/ 14 h 184"/>
              <a:gd name="T44" fmla="*/ 78 w 185"/>
              <a:gd name="T45" fmla="*/ 112 h 184"/>
              <a:gd name="T46" fmla="*/ 72 w 185"/>
              <a:gd name="T47" fmla="*/ 112 h 184"/>
              <a:gd name="T48" fmla="*/ 72 w 185"/>
              <a:gd name="T49" fmla="*/ 106 h 184"/>
              <a:gd name="T50" fmla="*/ 169 w 185"/>
              <a:gd name="T51" fmla="*/ 9 h 184"/>
              <a:gd name="T52" fmla="*/ 172 w 185"/>
              <a:gd name="T53" fmla="*/ 8 h 184"/>
              <a:gd name="T54" fmla="*/ 175 w 185"/>
              <a:gd name="T55" fmla="*/ 9 h 184"/>
              <a:gd name="T56" fmla="*/ 176 w 185"/>
              <a:gd name="T57" fmla="*/ 12 h 184"/>
              <a:gd name="T58" fmla="*/ 175 w 185"/>
              <a:gd name="T59" fmla="*/ 1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5" h="184">
                <a:moveTo>
                  <a:pt x="181" y="3"/>
                </a:moveTo>
                <a:cubicBezTo>
                  <a:pt x="178" y="1"/>
                  <a:pt x="175" y="0"/>
                  <a:pt x="172" y="0"/>
                </a:cubicBezTo>
                <a:cubicBezTo>
                  <a:pt x="169" y="0"/>
                  <a:pt x="166" y="1"/>
                  <a:pt x="164" y="3"/>
                </a:cubicBezTo>
                <a:cubicBezTo>
                  <a:pt x="128" y="38"/>
                  <a:pt x="128" y="38"/>
                  <a:pt x="128" y="38"/>
                </a:cubicBezTo>
                <a:cubicBezTo>
                  <a:pt x="128" y="32"/>
                  <a:pt x="128" y="32"/>
                  <a:pt x="128" y="32"/>
                </a:cubicBezTo>
                <a:cubicBezTo>
                  <a:pt x="0" y="32"/>
                  <a:pt x="0" y="32"/>
                  <a:pt x="0" y="32"/>
                </a:cubicBezTo>
                <a:cubicBezTo>
                  <a:pt x="0" y="184"/>
                  <a:pt x="0" y="184"/>
                  <a:pt x="0" y="184"/>
                </a:cubicBezTo>
                <a:cubicBezTo>
                  <a:pt x="152" y="184"/>
                  <a:pt x="152" y="184"/>
                  <a:pt x="152" y="184"/>
                </a:cubicBezTo>
                <a:cubicBezTo>
                  <a:pt x="152" y="56"/>
                  <a:pt x="152" y="56"/>
                  <a:pt x="152" y="56"/>
                </a:cubicBezTo>
                <a:cubicBezTo>
                  <a:pt x="145" y="56"/>
                  <a:pt x="145" y="56"/>
                  <a:pt x="145" y="56"/>
                </a:cubicBezTo>
                <a:cubicBezTo>
                  <a:pt x="181" y="20"/>
                  <a:pt x="181" y="20"/>
                  <a:pt x="181" y="20"/>
                </a:cubicBezTo>
                <a:cubicBezTo>
                  <a:pt x="185" y="15"/>
                  <a:pt x="185" y="8"/>
                  <a:pt x="181" y="3"/>
                </a:cubicBezTo>
                <a:close/>
                <a:moveTo>
                  <a:pt x="144" y="176"/>
                </a:moveTo>
                <a:cubicBezTo>
                  <a:pt x="8" y="176"/>
                  <a:pt x="8" y="176"/>
                  <a:pt x="8" y="176"/>
                </a:cubicBezTo>
                <a:cubicBezTo>
                  <a:pt x="8" y="40"/>
                  <a:pt x="8" y="40"/>
                  <a:pt x="8" y="40"/>
                </a:cubicBezTo>
                <a:cubicBezTo>
                  <a:pt x="127" y="40"/>
                  <a:pt x="127" y="40"/>
                  <a:pt x="127" y="40"/>
                </a:cubicBezTo>
                <a:cubicBezTo>
                  <a:pt x="64" y="102"/>
                  <a:pt x="64" y="102"/>
                  <a:pt x="64" y="102"/>
                </a:cubicBezTo>
                <a:cubicBezTo>
                  <a:pt x="64" y="120"/>
                  <a:pt x="64" y="120"/>
                  <a:pt x="64" y="120"/>
                </a:cubicBezTo>
                <a:cubicBezTo>
                  <a:pt x="81" y="120"/>
                  <a:pt x="81" y="120"/>
                  <a:pt x="81" y="120"/>
                </a:cubicBezTo>
                <a:cubicBezTo>
                  <a:pt x="144" y="56"/>
                  <a:pt x="144" y="56"/>
                  <a:pt x="144" y="56"/>
                </a:cubicBezTo>
                <a:lnTo>
                  <a:pt x="144" y="176"/>
                </a:lnTo>
                <a:close/>
                <a:moveTo>
                  <a:pt x="175" y="14"/>
                </a:moveTo>
                <a:cubicBezTo>
                  <a:pt x="78" y="112"/>
                  <a:pt x="78" y="112"/>
                  <a:pt x="78" y="112"/>
                </a:cubicBezTo>
                <a:cubicBezTo>
                  <a:pt x="72" y="112"/>
                  <a:pt x="72" y="112"/>
                  <a:pt x="72" y="112"/>
                </a:cubicBezTo>
                <a:cubicBezTo>
                  <a:pt x="72" y="106"/>
                  <a:pt x="72" y="106"/>
                  <a:pt x="72" y="106"/>
                </a:cubicBezTo>
                <a:cubicBezTo>
                  <a:pt x="169" y="9"/>
                  <a:pt x="169" y="9"/>
                  <a:pt x="169" y="9"/>
                </a:cubicBezTo>
                <a:cubicBezTo>
                  <a:pt x="170" y="8"/>
                  <a:pt x="172" y="8"/>
                  <a:pt x="172" y="8"/>
                </a:cubicBezTo>
                <a:cubicBezTo>
                  <a:pt x="173" y="8"/>
                  <a:pt x="174" y="8"/>
                  <a:pt x="175" y="9"/>
                </a:cubicBezTo>
                <a:cubicBezTo>
                  <a:pt x="176" y="10"/>
                  <a:pt x="176" y="11"/>
                  <a:pt x="176" y="12"/>
                </a:cubicBezTo>
                <a:cubicBezTo>
                  <a:pt x="176" y="12"/>
                  <a:pt x="176" y="13"/>
                  <a:pt x="175" y="1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37" name="组合 36"/>
          <p:cNvGrpSpPr/>
          <p:nvPr/>
        </p:nvGrpSpPr>
        <p:grpSpPr>
          <a:xfrm>
            <a:off x="8242300" y="2312035"/>
            <a:ext cx="520700" cy="520700"/>
            <a:chOff x="12980" y="3641"/>
            <a:chExt cx="820" cy="820"/>
          </a:xfrm>
        </p:grpSpPr>
        <p:sp>
          <p:nvSpPr>
            <p:cNvPr id="13" name="Oval 14"/>
            <p:cNvSpPr>
              <a:spLocks noChangeArrowheads="1"/>
            </p:cNvSpPr>
            <p:nvPr/>
          </p:nvSpPr>
          <p:spPr bwMode="auto">
            <a:xfrm>
              <a:off x="12980" y="3641"/>
              <a:ext cx="820" cy="820"/>
            </a:xfrm>
            <a:prstGeom prst="ellipse">
              <a:avLst/>
            </a:prstGeom>
            <a:solidFill>
              <a:srgbClr val="34AACA"/>
            </a:solidFill>
            <a:ln>
              <a:noFill/>
            </a:ln>
          </p:spPr>
          <p:txBody>
            <a:bodyPr vert="horz" wrap="square" lIns="91440" tIns="45720" rIns="91440" bIns="45720" numCol="1" anchor="t" anchorCtr="0" compatLnSpc="1"/>
            <a:lstStyle/>
            <a:p>
              <a:endParaRPr lang="zh-CN" altLang="en-US"/>
            </a:p>
          </p:txBody>
        </p:sp>
        <p:sp>
          <p:nvSpPr>
            <p:cNvPr id="14" name="Rectangle 39"/>
            <p:cNvSpPr>
              <a:spLocks noChangeArrowheads="1"/>
            </p:cNvSpPr>
            <p:nvPr/>
          </p:nvSpPr>
          <p:spPr bwMode="auto">
            <a:xfrm>
              <a:off x="12980" y="3775"/>
              <a:ext cx="82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lang="en-US" altLang="zh-CN" sz="2400" dirty="0" smtClean="0">
                  <a:solidFill>
                    <a:srgbClr val="FCFBF7"/>
                  </a:solidFill>
                  <a:latin typeface="Impact" panose="020B0806030902050204" pitchFamily="34" charset="0"/>
                  <a:ea typeface="微软雅黑" panose="020B0503020204020204" pitchFamily="34" charset="-122"/>
                </a:rPr>
                <a:t>01</a:t>
              </a:r>
              <a:endParaRPr lang="en-US" altLang="zh-CN" sz="2400" dirty="0" smtClean="0">
                <a:solidFill>
                  <a:srgbClr val="FCFBF7"/>
                </a:solidFill>
                <a:latin typeface="Impact" panose="020B0806030902050204" pitchFamily="34" charset="0"/>
                <a:ea typeface="微软雅黑" panose="020B0503020204020204" pitchFamily="34" charset="-122"/>
              </a:endParaRPr>
            </a:p>
          </p:txBody>
        </p:sp>
      </p:grpSp>
      <p:sp>
        <p:nvSpPr>
          <p:cNvPr id="15" name="Rectangle 39"/>
          <p:cNvSpPr>
            <a:spLocks noChangeArrowheads="1"/>
          </p:cNvSpPr>
          <p:nvPr/>
        </p:nvSpPr>
        <p:spPr bwMode="auto">
          <a:xfrm>
            <a:off x="8879577" y="2397403"/>
            <a:ext cx="1944216" cy="24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1600" b="1" dirty="0">
                <a:solidFill>
                  <a:srgbClr val="34AACA"/>
                </a:solidFill>
              </a:rPr>
              <a:t>菜单栏</a:t>
            </a:r>
            <a:endParaRPr lang="zh-CN" altLang="en-US" sz="1600" b="1" dirty="0">
              <a:solidFill>
                <a:srgbClr val="34AACA"/>
              </a:solidFill>
            </a:endParaRPr>
          </a:p>
        </p:txBody>
      </p:sp>
      <p:grpSp>
        <p:nvGrpSpPr>
          <p:cNvPr id="38" name="组合 37"/>
          <p:cNvGrpSpPr/>
          <p:nvPr/>
        </p:nvGrpSpPr>
        <p:grpSpPr>
          <a:xfrm>
            <a:off x="8242300" y="3063240"/>
            <a:ext cx="520700" cy="520700"/>
            <a:chOff x="12980" y="4979"/>
            <a:chExt cx="820" cy="820"/>
          </a:xfrm>
        </p:grpSpPr>
        <p:sp>
          <p:nvSpPr>
            <p:cNvPr id="20" name="Oval 14"/>
            <p:cNvSpPr>
              <a:spLocks noChangeArrowheads="1"/>
            </p:cNvSpPr>
            <p:nvPr/>
          </p:nvSpPr>
          <p:spPr bwMode="auto">
            <a:xfrm>
              <a:off x="12980" y="4979"/>
              <a:ext cx="820" cy="820"/>
            </a:xfrm>
            <a:prstGeom prst="ellipse">
              <a:avLst/>
            </a:prstGeom>
            <a:noFill/>
            <a:ln>
              <a:solidFill>
                <a:srgbClr val="34AACA"/>
              </a:solidFill>
            </a:ln>
          </p:spPr>
          <p:txBody>
            <a:bodyPr vert="horz" wrap="square" lIns="91440" tIns="45720" rIns="91440" bIns="45720" numCol="1" anchor="t" anchorCtr="0" compatLnSpc="1"/>
            <a:lstStyle/>
            <a:p>
              <a:endParaRPr lang="zh-CN" altLang="en-US"/>
            </a:p>
          </p:txBody>
        </p:sp>
        <p:sp>
          <p:nvSpPr>
            <p:cNvPr id="22" name="Rectangle 39"/>
            <p:cNvSpPr>
              <a:spLocks noChangeArrowheads="1"/>
            </p:cNvSpPr>
            <p:nvPr/>
          </p:nvSpPr>
          <p:spPr bwMode="auto">
            <a:xfrm>
              <a:off x="12980" y="5113"/>
              <a:ext cx="82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lang="en-US" altLang="zh-CN" sz="2400" dirty="0" smtClean="0">
                  <a:solidFill>
                    <a:srgbClr val="34AACA"/>
                  </a:solidFill>
                  <a:latin typeface="Impact" panose="020B0806030902050204" pitchFamily="34" charset="0"/>
                  <a:ea typeface="微软雅黑" panose="020B0503020204020204" pitchFamily="34" charset="-122"/>
                </a:rPr>
                <a:t>02</a:t>
              </a:r>
              <a:endParaRPr lang="en-US" altLang="zh-CN" sz="2400" dirty="0" smtClean="0">
                <a:solidFill>
                  <a:srgbClr val="34AACA"/>
                </a:solidFill>
                <a:latin typeface="Impact" panose="020B0806030902050204" pitchFamily="34" charset="0"/>
                <a:ea typeface="微软雅黑" panose="020B0503020204020204" pitchFamily="34" charset="-122"/>
              </a:endParaRPr>
            </a:p>
          </p:txBody>
        </p:sp>
      </p:grpSp>
      <p:sp>
        <p:nvSpPr>
          <p:cNvPr id="23" name="Rectangle 39"/>
          <p:cNvSpPr>
            <a:spLocks noChangeArrowheads="1"/>
          </p:cNvSpPr>
          <p:nvPr/>
        </p:nvSpPr>
        <p:spPr bwMode="auto">
          <a:xfrm>
            <a:off x="8879577" y="3153053"/>
            <a:ext cx="1944216" cy="24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buFont typeface="Arial" panose="020B0604020202020204" pitchFamily="34" charset="0"/>
              <a:buNone/>
            </a:pPr>
            <a:r>
              <a:rPr lang="zh-CN" altLang="en-US" sz="1600" b="1" dirty="0">
                <a:solidFill>
                  <a:srgbClr val="34AACA"/>
                </a:solidFill>
              </a:rPr>
              <a:t>文档窗口</a:t>
            </a:r>
            <a:endParaRPr lang="zh-CN" altLang="en-US" sz="1600" b="1" dirty="0">
              <a:solidFill>
                <a:srgbClr val="34AACA"/>
              </a:solidFill>
            </a:endParaRPr>
          </a:p>
        </p:txBody>
      </p:sp>
      <p:sp>
        <p:nvSpPr>
          <p:cNvPr id="26" name="Rectangle 39"/>
          <p:cNvSpPr>
            <a:spLocks noChangeArrowheads="1"/>
          </p:cNvSpPr>
          <p:nvPr/>
        </p:nvSpPr>
        <p:spPr bwMode="auto">
          <a:xfrm>
            <a:off x="8879577" y="3904258"/>
            <a:ext cx="1944216" cy="24574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lvl="0" algn="l">
              <a:buFont typeface="Arial" panose="020B0604020202020204" pitchFamily="34" charset="0"/>
            </a:pPr>
            <a:r>
              <a:rPr lang="zh-CN" altLang="en-US" sz="1600" b="1" dirty="0">
                <a:solidFill>
                  <a:srgbClr val="34AACA"/>
                </a:solidFill>
                <a:sym typeface="+mn-ea"/>
              </a:rPr>
              <a:t>欢迎屏幕</a:t>
            </a:r>
            <a:endParaRPr lang="zh-CN" altLang="en-US" sz="1600" b="1" dirty="0">
              <a:solidFill>
                <a:srgbClr val="34AACA"/>
              </a:solidFill>
              <a:sym typeface="+mn-ea"/>
            </a:endParaRPr>
          </a:p>
        </p:txBody>
      </p:sp>
      <p:sp>
        <p:nvSpPr>
          <p:cNvPr id="29" name="Rectangle 39"/>
          <p:cNvSpPr>
            <a:spLocks noChangeArrowheads="1"/>
          </p:cNvSpPr>
          <p:nvPr/>
        </p:nvSpPr>
        <p:spPr bwMode="auto">
          <a:xfrm>
            <a:off x="8879577" y="4655463"/>
            <a:ext cx="1944216" cy="24574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buFont typeface="Arial" panose="020B0604020202020204" pitchFamily="34" charset="0"/>
              <a:buNone/>
            </a:pPr>
            <a:r>
              <a:rPr lang="zh-CN" altLang="en-US" sz="1600" b="1" dirty="0">
                <a:solidFill>
                  <a:srgbClr val="34AACA"/>
                </a:solidFill>
                <a:sym typeface="+mn-ea"/>
              </a:rPr>
              <a:t>浮动面板</a:t>
            </a:r>
            <a:endParaRPr lang="zh-CN" altLang="en-US" sz="1600" b="1" dirty="0">
              <a:solidFill>
                <a:srgbClr val="34AACA"/>
              </a:solidFill>
              <a:sym typeface="+mn-ea"/>
            </a:endParaRPr>
          </a:p>
        </p:txBody>
      </p:sp>
      <p:grpSp>
        <p:nvGrpSpPr>
          <p:cNvPr id="39" name="组合 38"/>
          <p:cNvGrpSpPr/>
          <p:nvPr/>
        </p:nvGrpSpPr>
        <p:grpSpPr>
          <a:xfrm>
            <a:off x="8242300" y="3814445"/>
            <a:ext cx="520700" cy="520700"/>
            <a:chOff x="12980" y="6391"/>
            <a:chExt cx="820" cy="820"/>
          </a:xfrm>
        </p:grpSpPr>
        <p:sp>
          <p:nvSpPr>
            <p:cNvPr id="30" name="Oval 14"/>
            <p:cNvSpPr>
              <a:spLocks noChangeArrowheads="1"/>
            </p:cNvSpPr>
            <p:nvPr/>
          </p:nvSpPr>
          <p:spPr bwMode="auto">
            <a:xfrm>
              <a:off x="12980" y="6391"/>
              <a:ext cx="820" cy="820"/>
            </a:xfrm>
            <a:prstGeom prst="ellipse">
              <a:avLst/>
            </a:prstGeom>
            <a:solidFill>
              <a:srgbClr val="34AACA"/>
            </a:solidFill>
            <a:ln>
              <a:noFill/>
            </a:ln>
          </p:spPr>
          <p:txBody>
            <a:bodyPr vert="horz" wrap="square" lIns="91440" tIns="45720" rIns="91440" bIns="45720" numCol="1" anchor="t" anchorCtr="0" compatLnSpc="1"/>
            <a:lstStyle/>
            <a:p>
              <a:endParaRPr lang="zh-CN" altLang="en-US"/>
            </a:p>
          </p:txBody>
        </p:sp>
        <p:sp>
          <p:nvSpPr>
            <p:cNvPr id="31" name="Rectangle 39"/>
            <p:cNvSpPr>
              <a:spLocks noChangeArrowheads="1"/>
            </p:cNvSpPr>
            <p:nvPr/>
          </p:nvSpPr>
          <p:spPr bwMode="auto">
            <a:xfrm>
              <a:off x="12980" y="6525"/>
              <a:ext cx="820" cy="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lang="en-US" altLang="zh-CN" sz="2400" dirty="0" smtClean="0">
                  <a:solidFill>
                    <a:srgbClr val="FCFBF7"/>
                  </a:solidFill>
                  <a:latin typeface="Impact" panose="020B0806030902050204" pitchFamily="34" charset="0"/>
                  <a:ea typeface="微软雅黑" panose="020B0503020204020204" pitchFamily="34" charset="-122"/>
                </a:rPr>
                <a:t>03</a:t>
              </a:r>
              <a:endParaRPr lang="en-US" altLang="zh-CN" sz="2400" dirty="0" smtClean="0">
                <a:solidFill>
                  <a:srgbClr val="FCFBF7"/>
                </a:solidFill>
                <a:latin typeface="Impact" panose="020B0806030902050204" pitchFamily="34" charset="0"/>
                <a:ea typeface="微软雅黑" panose="020B0503020204020204" pitchFamily="34" charset="-122"/>
              </a:endParaRPr>
            </a:p>
          </p:txBody>
        </p:sp>
      </p:grpSp>
      <p:grpSp>
        <p:nvGrpSpPr>
          <p:cNvPr id="51" name="组合 50"/>
          <p:cNvGrpSpPr/>
          <p:nvPr/>
        </p:nvGrpSpPr>
        <p:grpSpPr>
          <a:xfrm>
            <a:off x="8242300" y="4565650"/>
            <a:ext cx="520700" cy="520700"/>
            <a:chOff x="12980" y="7677"/>
            <a:chExt cx="820" cy="820"/>
          </a:xfrm>
        </p:grpSpPr>
        <p:sp>
          <p:nvSpPr>
            <p:cNvPr id="32" name="Oval 14"/>
            <p:cNvSpPr>
              <a:spLocks noChangeArrowheads="1"/>
            </p:cNvSpPr>
            <p:nvPr/>
          </p:nvSpPr>
          <p:spPr bwMode="auto">
            <a:xfrm>
              <a:off x="12980" y="7677"/>
              <a:ext cx="820" cy="820"/>
            </a:xfrm>
            <a:prstGeom prst="ellipse">
              <a:avLst/>
            </a:prstGeom>
            <a:noFill/>
            <a:ln>
              <a:solidFill>
                <a:srgbClr val="34AACA"/>
              </a:solidFill>
            </a:ln>
          </p:spPr>
          <p:txBody>
            <a:bodyPr vert="horz" wrap="square" lIns="91440" tIns="45720" rIns="91440" bIns="45720" numCol="1" anchor="t" anchorCtr="0" compatLnSpc="1"/>
            <a:lstStyle/>
            <a:p>
              <a:endParaRPr lang="zh-CN" altLang="en-US"/>
            </a:p>
          </p:txBody>
        </p:sp>
        <p:sp>
          <p:nvSpPr>
            <p:cNvPr id="33" name="Rectangle 39"/>
            <p:cNvSpPr>
              <a:spLocks noChangeArrowheads="1"/>
            </p:cNvSpPr>
            <p:nvPr/>
          </p:nvSpPr>
          <p:spPr bwMode="auto">
            <a:xfrm>
              <a:off x="12980" y="7796"/>
              <a:ext cx="820" cy="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lang="en-US" altLang="zh-CN" sz="2400" dirty="0" smtClean="0">
                  <a:solidFill>
                    <a:srgbClr val="34AACA"/>
                  </a:solidFill>
                  <a:latin typeface="Impact" panose="020B0806030902050204" pitchFamily="34" charset="0"/>
                  <a:ea typeface="微软雅黑" panose="020B0503020204020204" pitchFamily="34" charset="-122"/>
                </a:rPr>
                <a:t>04</a:t>
              </a:r>
              <a:endParaRPr lang="en-US" altLang="zh-CN" sz="2400" dirty="0" smtClean="0">
                <a:solidFill>
                  <a:srgbClr val="34AACA"/>
                </a:solidFill>
                <a:latin typeface="Impact" panose="020B0806030902050204" pitchFamily="34" charset="0"/>
                <a:ea typeface="微软雅黑" panose="020B0503020204020204" pitchFamily="34" charset="-122"/>
              </a:endParaRPr>
            </a:p>
          </p:txBody>
        </p:sp>
      </p:grpSp>
      <p:sp>
        <p:nvSpPr>
          <p:cNvPr id="35" name="Rectangle 39"/>
          <p:cNvSpPr>
            <a:spLocks noChangeArrowheads="1"/>
          </p:cNvSpPr>
          <p:nvPr/>
        </p:nvSpPr>
        <p:spPr bwMode="auto">
          <a:xfrm>
            <a:off x="8242300" y="5401945"/>
            <a:ext cx="520700"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lang="en-US" altLang="zh-CN" sz="2400" dirty="0" smtClean="0">
                <a:solidFill>
                  <a:srgbClr val="FCFBF7"/>
                </a:solidFill>
                <a:latin typeface="Impact" panose="020B0806030902050204" pitchFamily="34" charset="0"/>
                <a:ea typeface="微软雅黑" panose="020B0503020204020204" pitchFamily="34" charset="-122"/>
              </a:rPr>
              <a:t>0</a:t>
            </a:r>
            <a:endParaRPr lang="en-US" altLang="zh-CN" sz="2400" dirty="0" smtClean="0">
              <a:solidFill>
                <a:srgbClr val="FCFBF7"/>
              </a:solidFill>
              <a:latin typeface="Impact" panose="020B0806030902050204" pitchFamily="34" charset="0"/>
              <a:ea typeface="微软雅黑" panose="020B0503020204020204" pitchFamily="34" charset="-122"/>
            </a:endParaRPr>
          </a:p>
        </p:txBody>
      </p:sp>
      <p:sp>
        <p:nvSpPr>
          <p:cNvPr id="53" name="文本框 52"/>
          <p:cNvSpPr txBox="1"/>
          <p:nvPr/>
        </p:nvSpPr>
        <p:spPr>
          <a:xfrm>
            <a:off x="8305165" y="1746885"/>
            <a:ext cx="2399665" cy="368300"/>
          </a:xfrm>
          <a:prstGeom prst="rect">
            <a:avLst/>
          </a:prstGeom>
          <a:noFill/>
        </p:spPr>
        <p:txBody>
          <a:bodyPr wrap="square" rtlCol="0">
            <a:spAutoFit/>
          </a:bodyPr>
          <a:p>
            <a:r>
              <a:rPr lang="zh-CN" altLang="en-US" b="1"/>
              <a:t>认识 Dreamweaver</a:t>
            </a:r>
            <a:endParaRPr lang="zh-CN" altLang="en-US" b="1"/>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p:tgtEl>
                                          <p:spTgt spid="7"/>
                                        </p:tgtEl>
                                        <p:attrNameLst>
                                          <p:attrName>ppt_x</p:attrName>
                                        </p:attrNameLst>
                                      </p:cBhvr>
                                      <p:tavLst>
                                        <p:tav tm="0">
                                          <p:val>
                                            <p:strVal val="#ppt_x-#ppt_w*1.125000"/>
                                          </p:val>
                                        </p:tav>
                                        <p:tav tm="100000">
                                          <p:val>
                                            <p:strVal val="#ppt_x"/>
                                          </p:val>
                                        </p:tav>
                                      </p:tavLst>
                                    </p:anim>
                                    <p:animEffect transition="in" filter="wipe(right)">
                                      <p:cBhvr>
                                        <p:cTn id="11" dur="500"/>
                                        <p:tgtEl>
                                          <p:spTgt spid="7"/>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p:tgtEl>
                                          <p:spTgt spid="9"/>
                                        </p:tgtEl>
                                        <p:attrNameLst>
                                          <p:attrName>ppt_x</p:attrName>
                                        </p:attrNameLst>
                                      </p:cBhvr>
                                      <p:tavLst>
                                        <p:tav tm="0">
                                          <p:val>
                                            <p:strVal val="#ppt_x-#ppt_w*1.125000"/>
                                          </p:val>
                                        </p:tav>
                                        <p:tav tm="100000">
                                          <p:val>
                                            <p:strVal val="#ppt_x"/>
                                          </p:val>
                                        </p:tav>
                                      </p:tavLst>
                                    </p:anim>
                                    <p:animEffect transition="in" filter="wipe(right)">
                                      <p:cBhvr>
                                        <p:cTn id="16" dur="500"/>
                                        <p:tgtEl>
                                          <p:spTgt spid="9"/>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p:tgtEl>
                                          <p:spTgt spid="11"/>
                                        </p:tgtEl>
                                        <p:attrNameLst>
                                          <p:attrName>ppt_x</p:attrName>
                                        </p:attrNameLst>
                                      </p:cBhvr>
                                      <p:tavLst>
                                        <p:tav tm="0">
                                          <p:val>
                                            <p:strVal val="#ppt_x-#ppt_w*1.125000"/>
                                          </p:val>
                                        </p:tav>
                                        <p:tav tm="100000">
                                          <p:val>
                                            <p:strVal val="#ppt_x"/>
                                          </p:val>
                                        </p:tav>
                                      </p:tavLst>
                                    </p:anim>
                                    <p:animEffect transition="in" filter="wipe(right)">
                                      <p:cBhvr>
                                        <p:cTn id="20" dur="500"/>
                                        <p:tgtEl>
                                          <p:spTgt spid="11"/>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p:tgtEl>
                                          <p:spTgt spid="18"/>
                                        </p:tgtEl>
                                        <p:attrNameLst>
                                          <p:attrName>ppt_x</p:attrName>
                                        </p:attrNameLst>
                                      </p:cBhvr>
                                      <p:tavLst>
                                        <p:tav tm="0">
                                          <p:val>
                                            <p:strVal val="#ppt_x-#ppt_w*1.125000"/>
                                          </p:val>
                                        </p:tav>
                                        <p:tav tm="100000">
                                          <p:val>
                                            <p:strVal val="#ppt_x"/>
                                          </p:val>
                                        </p:tav>
                                      </p:tavLst>
                                    </p:anim>
                                    <p:animEffect transition="in" filter="wipe(right)">
                                      <p:cBhvr>
                                        <p:cTn id="24" dur="500"/>
                                        <p:tgtEl>
                                          <p:spTgt spid="18"/>
                                        </p:tgtEl>
                                      </p:cBhvr>
                                    </p:animEffect>
                                  </p:childTnLst>
                                </p:cTn>
                              </p:par>
                              <p:par>
                                <p:cTn id="25" presetID="12" presetClass="entr" presetSubtype="8"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p:tgtEl>
                                          <p:spTgt spid="19"/>
                                        </p:tgtEl>
                                        <p:attrNameLst>
                                          <p:attrName>ppt_x</p:attrName>
                                        </p:attrNameLst>
                                      </p:cBhvr>
                                      <p:tavLst>
                                        <p:tav tm="0">
                                          <p:val>
                                            <p:strVal val="#ppt_x-#ppt_w*1.125000"/>
                                          </p:val>
                                        </p:tav>
                                        <p:tav tm="100000">
                                          <p:val>
                                            <p:strVal val="#ppt_x"/>
                                          </p:val>
                                        </p:tav>
                                      </p:tavLst>
                                    </p:anim>
                                    <p:animEffect transition="in" filter="wipe(right)">
                                      <p:cBhvr>
                                        <p:cTn id="28" dur="500"/>
                                        <p:tgtEl>
                                          <p:spTgt spid="19"/>
                                        </p:tgtEl>
                                      </p:cBhvr>
                                    </p:animEffect>
                                  </p:childTnLst>
                                </p:cTn>
                              </p:par>
                              <p:par>
                                <p:cTn id="29" presetID="12" presetClass="entr" presetSubtype="8"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p:tgtEl>
                                          <p:spTgt spid="21"/>
                                        </p:tgtEl>
                                        <p:attrNameLst>
                                          <p:attrName>ppt_x</p:attrName>
                                        </p:attrNameLst>
                                      </p:cBhvr>
                                      <p:tavLst>
                                        <p:tav tm="0">
                                          <p:val>
                                            <p:strVal val="#ppt_x-#ppt_w*1.125000"/>
                                          </p:val>
                                        </p:tav>
                                        <p:tav tm="100000">
                                          <p:val>
                                            <p:strVal val="#ppt_x"/>
                                          </p:val>
                                        </p:tav>
                                      </p:tavLst>
                                    </p:anim>
                                    <p:animEffect transition="in" filter="wipe(right)">
                                      <p:cBhvr>
                                        <p:cTn id="32" dur="500"/>
                                        <p:tgtEl>
                                          <p:spTgt spid="21"/>
                                        </p:tgtEl>
                                      </p:cBhvr>
                                    </p:animEffect>
                                  </p:childTnLst>
                                </p:cTn>
                              </p:par>
                            </p:childTnLst>
                          </p:cTn>
                        </p:par>
                        <p:par>
                          <p:cTn id="33" fill="hold">
                            <p:stCondLst>
                              <p:cond delay="1500"/>
                            </p:stCondLst>
                            <p:childTnLst>
                              <p:par>
                                <p:cTn id="34" presetID="2" presetClass="entr" presetSubtype="8"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0-#ppt_w/2"/>
                                          </p:val>
                                        </p:tav>
                                        <p:tav tm="100000">
                                          <p:val>
                                            <p:strVal val="#ppt_x"/>
                                          </p:val>
                                        </p:tav>
                                      </p:tavLst>
                                    </p:anim>
                                    <p:anim calcmode="lin" valueType="num">
                                      <p:cBhvr additive="base">
                                        <p:cTn id="37" dur="500" fill="hold"/>
                                        <p:tgtEl>
                                          <p:spTgt spid="8"/>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additive="base">
                                        <p:cTn id="41" dur="500" fill="hold"/>
                                        <p:tgtEl>
                                          <p:spTgt spid="53"/>
                                        </p:tgtEl>
                                        <p:attrNameLst>
                                          <p:attrName>ppt_x</p:attrName>
                                        </p:attrNameLst>
                                      </p:cBhvr>
                                      <p:tavLst>
                                        <p:tav tm="0">
                                          <p:val>
                                            <p:strVal val="#ppt_x"/>
                                          </p:val>
                                        </p:tav>
                                        <p:tav tm="100000">
                                          <p:val>
                                            <p:strVal val="#ppt_x"/>
                                          </p:val>
                                        </p:tav>
                                      </p:tavLst>
                                    </p:anim>
                                    <p:anim calcmode="lin" valueType="num">
                                      <p:cBhvr additive="base">
                                        <p:cTn id="42" dur="500" fill="hold"/>
                                        <p:tgtEl>
                                          <p:spTgt spid="5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1" presetClass="entr" presetSubtype="0" fill="hold" nodeType="afterEffect">
                                  <p:stCondLst>
                                    <p:cond delay="0"/>
                                  </p:stCondLst>
                                  <p:childTnLst>
                                    <p:set>
                                      <p:cBhvr>
                                        <p:cTn id="45" dur="1" fill="hold">
                                          <p:stCondLst>
                                            <p:cond delay="0"/>
                                          </p:stCondLst>
                                        </p:cTn>
                                        <p:tgtEl>
                                          <p:spTgt spid="37"/>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childTnLst>
                                </p:cTn>
                              </p:par>
                            </p:childTnLst>
                          </p:cTn>
                        </p:par>
                        <p:par>
                          <p:cTn id="48" fill="hold">
                            <p:stCondLst>
                              <p:cond delay="2500"/>
                            </p:stCondLst>
                            <p:childTnLst>
                              <p:par>
                                <p:cTn id="49" presetID="1" presetClass="entr" presetSubtype="0" fill="hold" nodeType="after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childTnLst>
                          </p:cTn>
                        </p:par>
                        <p:par>
                          <p:cTn id="57" fill="hold">
                            <p:stCondLst>
                              <p:cond delay="2500"/>
                            </p:stCondLst>
                            <p:childTnLst>
                              <p:par>
                                <p:cTn id="58" presetID="1" presetClass="entr" presetSubtype="0" fill="hold" nodeType="afterEffect">
                                  <p:stCondLst>
                                    <p:cond delay="0"/>
                                  </p:stCondLst>
                                  <p:childTnLst>
                                    <p:set>
                                      <p:cBhvr>
                                        <p:cTn id="59" dur="1" fill="hold">
                                          <p:stCondLst>
                                            <p:cond delay="0"/>
                                          </p:stCondLst>
                                        </p:cTn>
                                        <p:tgtEl>
                                          <p:spTgt spid="39"/>
                                        </p:tgtEl>
                                        <p:attrNameLst>
                                          <p:attrName>style.visibility</p:attrName>
                                        </p:attrNameLst>
                                      </p:cBhvr>
                                      <p:to>
                                        <p:strVal val="visible"/>
                                      </p:to>
                                    </p:set>
                                  </p:childTnLst>
                                </p:cTn>
                              </p:par>
                            </p:childTnLst>
                          </p:cTn>
                        </p:par>
                        <p:par>
                          <p:cTn id="60" fill="hold">
                            <p:stCondLst>
                              <p:cond delay="2500"/>
                            </p:stCondLst>
                            <p:childTnLst>
                              <p:par>
                                <p:cTn id="61" presetID="1" presetClass="entr" presetSubtype="0"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ldLvl="0" animBg="1"/>
      <p:bldP spid="11" grpId="0" bldLvl="0" animBg="1"/>
      <p:bldP spid="18" grpId="0" bldLvl="0" animBg="1"/>
      <p:bldP spid="19" grpId="0"/>
      <p:bldP spid="21" grpId="0" bldLvl="0" animBg="1"/>
      <p:bldP spid="15" grpId="0"/>
      <p:bldP spid="23" grpId="0"/>
      <p:bldP spid="26" grpId="0"/>
      <p:bldP spid="29"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91040" y="1560315"/>
            <a:ext cx="9429749" cy="4643967"/>
            <a:chOff x="1358950" y="1173758"/>
            <a:chExt cx="7072312" cy="3482975"/>
          </a:xfrm>
        </p:grpSpPr>
        <p:sp>
          <p:nvSpPr>
            <p:cNvPr id="3" name="Freeform 5"/>
            <p:cNvSpPr/>
            <p:nvPr/>
          </p:nvSpPr>
          <p:spPr bwMode="auto">
            <a:xfrm>
              <a:off x="1358950" y="1173758"/>
              <a:ext cx="7072312" cy="3482975"/>
            </a:xfrm>
            <a:custGeom>
              <a:avLst/>
              <a:gdLst>
                <a:gd name="T0" fmla="*/ 97 w 9549"/>
                <a:gd name="T1" fmla="*/ 0 h 4700"/>
                <a:gd name="T2" fmla="*/ 9452 w 9549"/>
                <a:gd name="T3" fmla="*/ 0 h 4700"/>
                <a:gd name="T4" fmla="*/ 9549 w 9549"/>
                <a:gd name="T5" fmla="*/ 97 h 4700"/>
                <a:gd name="T6" fmla="*/ 9549 w 9549"/>
                <a:gd name="T7" fmla="*/ 4603 h 4700"/>
                <a:gd name="T8" fmla="*/ 9452 w 9549"/>
                <a:gd name="T9" fmla="*/ 4700 h 4700"/>
                <a:gd name="T10" fmla="*/ 97 w 9549"/>
                <a:gd name="T11" fmla="*/ 4700 h 4700"/>
                <a:gd name="T12" fmla="*/ 0 w 9549"/>
                <a:gd name="T13" fmla="*/ 4603 h 4700"/>
                <a:gd name="T14" fmla="*/ 0 w 9549"/>
                <a:gd name="T15" fmla="*/ 97 h 4700"/>
                <a:gd name="T16" fmla="*/ 97 w 9549"/>
                <a:gd name="T17" fmla="*/ 0 h 4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49" h="4700">
                  <a:moveTo>
                    <a:pt x="97" y="0"/>
                  </a:moveTo>
                  <a:lnTo>
                    <a:pt x="9452" y="0"/>
                  </a:lnTo>
                  <a:cubicBezTo>
                    <a:pt x="9505" y="0"/>
                    <a:pt x="9549" y="43"/>
                    <a:pt x="9549" y="97"/>
                  </a:cubicBezTo>
                  <a:lnTo>
                    <a:pt x="9549" y="4603"/>
                  </a:lnTo>
                  <a:cubicBezTo>
                    <a:pt x="9549" y="4656"/>
                    <a:pt x="9505" y="4700"/>
                    <a:pt x="9452" y="4700"/>
                  </a:cubicBezTo>
                  <a:lnTo>
                    <a:pt x="97" y="4700"/>
                  </a:lnTo>
                  <a:cubicBezTo>
                    <a:pt x="44" y="4700"/>
                    <a:pt x="0" y="4656"/>
                    <a:pt x="0" y="4603"/>
                  </a:cubicBezTo>
                  <a:lnTo>
                    <a:pt x="0" y="97"/>
                  </a:lnTo>
                  <a:cubicBezTo>
                    <a:pt x="0" y="43"/>
                    <a:pt x="44" y="0"/>
                    <a:pt x="97" y="0"/>
                  </a:cubicBezTo>
                  <a:close/>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Freeform 8"/>
            <p:cNvSpPr/>
            <p:nvPr/>
          </p:nvSpPr>
          <p:spPr bwMode="auto">
            <a:xfrm>
              <a:off x="7851825" y="4077295"/>
              <a:ext cx="579437" cy="579438"/>
            </a:xfrm>
            <a:custGeom>
              <a:avLst/>
              <a:gdLst>
                <a:gd name="T0" fmla="*/ 782 w 782"/>
                <a:gd name="T1" fmla="*/ 0 h 782"/>
                <a:gd name="T2" fmla="*/ 782 w 782"/>
                <a:gd name="T3" fmla="*/ 685 h 782"/>
                <a:gd name="T4" fmla="*/ 685 w 782"/>
                <a:gd name="T5" fmla="*/ 782 h 782"/>
                <a:gd name="T6" fmla="*/ 0 w 782"/>
                <a:gd name="T7" fmla="*/ 782 h 782"/>
                <a:gd name="T8" fmla="*/ 782 w 782"/>
                <a:gd name="T9" fmla="*/ 0 h 782"/>
              </a:gdLst>
              <a:ahLst/>
              <a:cxnLst>
                <a:cxn ang="0">
                  <a:pos x="T0" y="T1"/>
                </a:cxn>
                <a:cxn ang="0">
                  <a:pos x="T2" y="T3"/>
                </a:cxn>
                <a:cxn ang="0">
                  <a:pos x="T4" y="T5"/>
                </a:cxn>
                <a:cxn ang="0">
                  <a:pos x="T6" y="T7"/>
                </a:cxn>
                <a:cxn ang="0">
                  <a:pos x="T8" y="T9"/>
                </a:cxn>
              </a:cxnLst>
              <a:rect l="0" t="0" r="r" b="b"/>
              <a:pathLst>
                <a:path w="782" h="782">
                  <a:moveTo>
                    <a:pt x="782" y="0"/>
                  </a:moveTo>
                  <a:lnTo>
                    <a:pt x="782" y="685"/>
                  </a:lnTo>
                  <a:cubicBezTo>
                    <a:pt x="782" y="738"/>
                    <a:pt x="738" y="782"/>
                    <a:pt x="685" y="782"/>
                  </a:cubicBezTo>
                  <a:lnTo>
                    <a:pt x="0" y="782"/>
                  </a:lnTo>
                  <a:lnTo>
                    <a:pt x="782" y="0"/>
                  </a:lnTo>
                  <a:close/>
                </a:path>
              </a:pathLst>
            </a:custGeom>
            <a:solidFill>
              <a:srgbClr val="21A3D0"/>
            </a:solidFill>
            <a:ln>
              <a:noFill/>
            </a:ln>
          </p:spPr>
          <p:txBody>
            <a:bodyPr vert="horz" wrap="square" lIns="121920" tIns="60960" rIns="121920" bIns="60960" numCol="1" anchor="t" anchorCtr="0" compatLnSpc="1"/>
            <a:lstStyle/>
            <a:p>
              <a:endParaRPr lang="zh-CN" altLang="en-US" sz="2400">
                <a:solidFill>
                  <a:srgbClr val="FEAE01"/>
                </a:solidFill>
                <a:latin typeface="微软雅黑" panose="020B0503020204020204" pitchFamily="34" charset="-122"/>
                <a:ea typeface="微软雅黑" panose="020B0503020204020204" pitchFamily="34" charset="-122"/>
              </a:endParaRPr>
            </a:p>
          </p:txBody>
        </p:sp>
      </p:grpSp>
      <p:sp>
        <p:nvSpPr>
          <p:cNvPr id="5" name="Freeform 6"/>
          <p:cNvSpPr/>
          <p:nvPr/>
        </p:nvSpPr>
        <p:spPr bwMode="auto">
          <a:xfrm>
            <a:off x="1359806" y="1291498"/>
            <a:ext cx="3230033" cy="258233"/>
          </a:xfrm>
          <a:custGeom>
            <a:avLst/>
            <a:gdLst>
              <a:gd name="T0" fmla="*/ 249 w 3270"/>
              <a:gd name="T1" fmla="*/ 261 h 261"/>
              <a:gd name="T2" fmla="*/ 3270 w 3270"/>
              <a:gd name="T3" fmla="*/ 261 h 261"/>
              <a:gd name="T4" fmla="*/ 3022 w 3270"/>
              <a:gd name="T5" fmla="*/ 0 h 261"/>
              <a:gd name="T6" fmla="*/ 0 w 3270"/>
              <a:gd name="T7" fmla="*/ 0 h 261"/>
              <a:gd name="T8" fmla="*/ 249 w 3270"/>
              <a:gd name="T9" fmla="*/ 261 h 261"/>
            </a:gdLst>
            <a:ahLst/>
            <a:cxnLst>
              <a:cxn ang="0">
                <a:pos x="T0" y="T1"/>
              </a:cxn>
              <a:cxn ang="0">
                <a:pos x="T2" y="T3"/>
              </a:cxn>
              <a:cxn ang="0">
                <a:pos x="T4" y="T5"/>
              </a:cxn>
              <a:cxn ang="0">
                <a:pos x="T6" y="T7"/>
              </a:cxn>
              <a:cxn ang="0">
                <a:pos x="T8" y="T9"/>
              </a:cxn>
            </a:cxnLst>
            <a:rect l="0" t="0" r="r" b="b"/>
            <a:pathLst>
              <a:path w="3270" h="261">
                <a:moveTo>
                  <a:pt x="249" y="261"/>
                </a:moveTo>
                <a:lnTo>
                  <a:pt x="3270" y="261"/>
                </a:lnTo>
                <a:lnTo>
                  <a:pt x="3022" y="0"/>
                </a:lnTo>
                <a:lnTo>
                  <a:pt x="0" y="0"/>
                </a:lnTo>
                <a:lnTo>
                  <a:pt x="249" y="261"/>
                </a:lnTo>
                <a:close/>
              </a:path>
            </a:pathLst>
          </a:custGeom>
          <a:solidFill>
            <a:srgbClr val="1E62D2"/>
          </a:solidFill>
          <a:ln>
            <a:noFill/>
          </a:ln>
        </p:spPr>
        <p:txBody>
          <a:bodyPr vert="horz" wrap="square" lIns="121920" tIns="60960" rIns="121920" bIns="60960" numCol="1" anchor="t" anchorCtr="0" compatLnSpc="1"/>
          <a:lstStyle/>
          <a:p>
            <a:endParaRPr lang="zh-CN" altLang="en-US" sz="2400">
              <a:solidFill>
                <a:srgbClr val="FEAE01"/>
              </a:solidFill>
              <a:latin typeface="微软雅黑" panose="020B0503020204020204" pitchFamily="34" charset="-122"/>
              <a:ea typeface="微软雅黑" panose="020B0503020204020204" pitchFamily="34" charset="-122"/>
            </a:endParaRPr>
          </a:p>
        </p:txBody>
      </p:sp>
      <p:sp>
        <p:nvSpPr>
          <p:cNvPr id="6" name="Freeform 7"/>
          <p:cNvSpPr/>
          <p:nvPr/>
        </p:nvSpPr>
        <p:spPr bwMode="auto">
          <a:xfrm>
            <a:off x="1359806" y="1291498"/>
            <a:ext cx="2984500" cy="2072217"/>
          </a:xfrm>
          <a:custGeom>
            <a:avLst/>
            <a:gdLst>
              <a:gd name="T0" fmla="*/ 3022 w 3022"/>
              <a:gd name="T1" fmla="*/ 0 h 2098"/>
              <a:gd name="T2" fmla="*/ 0 w 3022"/>
              <a:gd name="T3" fmla="*/ 0 h 2098"/>
              <a:gd name="T4" fmla="*/ 0 w 3022"/>
              <a:gd name="T5" fmla="*/ 2098 h 2098"/>
              <a:gd name="T6" fmla="*/ 2165 w 3022"/>
              <a:gd name="T7" fmla="*/ 2098 h 2098"/>
              <a:gd name="T8" fmla="*/ 3022 w 3022"/>
              <a:gd name="T9" fmla="*/ 0 h 2098"/>
            </a:gdLst>
            <a:ahLst/>
            <a:cxnLst>
              <a:cxn ang="0">
                <a:pos x="T0" y="T1"/>
              </a:cxn>
              <a:cxn ang="0">
                <a:pos x="T2" y="T3"/>
              </a:cxn>
              <a:cxn ang="0">
                <a:pos x="T4" y="T5"/>
              </a:cxn>
              <a:cxn ang="0">
                <a:pos x="T6" y="T7"/>
              </a:cxn>
              <a:cxn ang="0">
                <a:pos x="T8" y="T9"/>
              </a:cxn>
            </a:cxnLst>
            <a:rect l="0" t="0" r="r" b="b"/>
            <a:pathLst>
              <a:path w="3022" h="2098">
                <a:moveTo>
                  <a:pt x="3022" y="0"/>
                </a:moveTo>
                <a:lnTo>
                  <a:pt x="0" y="0"/>
                </a:lnTo>
                <a:lnTo>
                  <a:pt x="0" y="2098"/>
                </a:lnTo>
                <a:lnTo>
                  <a:pt x="2165" y="2098"/>
                </a:lnTo>
                <a:lnTo>
                  <a:pt x="3022" y="0"/>
                </a:lnTo>
                <a:close/>
              </a:path>
            </a:pathLst>
          </a:custGeom>
          <a:solidFill>
            <a:srgbClr val="21A3D0"/>
          </a:solidFill>
          <a:ln>
            <a:noFill/>
          </a:ln>
        </p:spPr>
        <p:txBody>
          <a:bodyPr vert="horz" wrap="square" lIns="121920" tIns="60960" rIns="121920" bIns="60960" numCol="1" anchor="t" anchorCtr="0" compatLnSpc="1"/>
          <a:lstStyle/>
          <a:p>
            <a:endParaRPr lang="zh-CN" altLang="en-US" sz="2400">
              <a:solidFill>
                <a:srgbClr val="FEAE01"/>
              </a:solidFill>
              <a:latin typeface="微软雅黑" panose="020B0503020204020204" pitchFamily="34" charset="-122"/>
              <a:ea typeface="微软雅黑" panose="020B0503020204020204" pitchFamily="34" charset="-122"/>
            </a:endParaRPr>
          </a:p>
        </p:txBody>
      </p:sp>
      <p:sp>
        <p:nvSpPr>
          <p:cNvPr id="7" name="Freeform 9"/>
          <p:cNvSpPr>
            <a:spLocks noEditPoints="1"/>
          </p:cNvSpPr>
          <p:nvPr/>
        </p:nvSpPr>
        <p:spPr bwMode="auto">
          <a:xfrm>
            <a:off x="10550373" y="5865615"/>
            <a:ext cx="264583" cy="264584"/>
          </a:xfrm>
          <a:custGeom>
            <a:avLst/>
            <a:gdLst>
              <a:gd name="T0" fmla="*/ 146 w 268"/>
              <a:gd name="T1" fmla="*/ 226 h 268"/>
              <a:gd name="T2" fmla="*/ 125 w 268"/>
              <a:gd name="T3" fmla="*/ 209 h 268"/>
              <a:gd name="T4" fmla="*/ 177 w 268"/>
              <a:gd name="T5" fmla="*/ 148 h 268"/>
              <a:gd name="T6" fmla="*/ 43 w 268"/>
              <a:gd name="T7" fmla="*/ 148 h 268"/>
              <a:gd name="T8" fmla="*/ 43 w 268"/>
              <a:gd name="T9" fmla="*/ 120 h 268"/>
              <a:gd name="T10" fmla="*/ 177 w 268"/>
              <a:gd name="T11" fmla="*/ 120 h 268"/>
              <a:gd name="T12" fmla="*/ 125 w 268"/>
              <a:gd name="T13" fmla="*/ 60 h 268"/>
              <a:gd name="T14" fmla="*/ 146 w 268"/>
              <a:gd name="T15" fmla="*/ 42 h 268"/>
              <a:gd name="T16" fmla="*/ 224 w 268"/>
              <a:gd name="T17" fmla="*/ 134 h 268"/>
              <a:gd name="T18" fmla="*/ 146 w 268"/>
              <a:gd name="T19" fmla="*/ 226 h 268"/>
              <a:gd name="T20" fmla="*/ 134 w 268"/>
              <a:gd name="T21" fmla="*/ 0 h 268"/>
              <a:gd name="T22" fmla="*/ 268 w 268"/>
              <a:gd name="T23" fmla="*/ 134 h 268"/>
              <a:gd name="T24" fmla="*/ 134 w 268"/>
              <a:gd name="T25" fmla="*/ 268 h 268"/>
              <a:gd name="T26" fmla="*/ 0 w 268"/>
              <a:gd name="T27" fmla="*/ 134 h 268"/>
              <a:gd name="T28" fmla="*/ 134 w 268"/>
              <a:gd name="T29" fmla="*/ 0 h 268"/>
              <a:gd name="T30" fmla="*/ 134 w 268"/>
              <a:gd name="T31" fmla="*/ 17 h 268"/>
              <a:gd name="T32" fmla="*/ 250 w 268"/>
              <a:gd name="T33" fmla="*/ 134 h 268"/>
              <a:gd name="T34" fmla="*/ 134 w 268"/>
              <a:gd name="T35" fmla="*/ 251 h 268"/>
              <a:gd name="T36" fmla="*/ 17 w 268"/>
              <a:gd name="T37" fmla="*/ 134 h 268"/>
              <a:gd name="T38" fmla="*/ 134 w 268"/>
              <a:gd name="T39" fmla="*/ 1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8" h="268">
                <a:moveTo>
                  <a:pt x="146" y="226"/>
                </a:moveTo>
                <a:lnTo>
                  <a:pt x="125" y="209"/>
                </a:lnTo>
                <a:lnTo>
                  <a:pt x="177" y="148"/>
                </a:lnTo>
                <a:lnTo>
                  <a:pt x="43" y="148"/>
                </a:lnTo>
                <a:lnTo>
                  <a:pt x="43" y="120"/>
                </a:lnTo>
                <a:lnTo>
                  <a:pt x="177" y="120"/>
                </a:lnTo>
                <a:lnTo>
                  <a:pt x="125" y="60"/>
                </a:lnTo>
                <a:lnTo>
                  <a:pt x="146" y="42"/>
                </a:lnTo>
                <a:lnTo>
                  <a:pt x="224" y="134"/>
                </a:lnTo>
                <a:lnTo>
                  <a:pt x="146" y="226"/>
                </a:lnTo>
                <a:close/>
                <a:moveTo>
                  <a:pt x="134" y="0"/>
                </a:moveTo>
                <a:cubicBezTo>
                  <a:pt x="208" y="0"/>
                  <a:pt x="268" y="60"/>
                  <a:pt x="268" y="134"/>
                </a:cubicBezTo>
                <a:cubicBezTo>
                  <a:pt x="268" y="208"/>
                  <a:pt x="208" y="268"/>
                  <a:pt x="134" y="268"/>
                </a:cubicBezTo>
                <a:cubicBezTo>
                  <a:pt x="60" y="268"/>
                  <a:pt x="0" y="208"/>
                  <a:pt x="0" y="134"/>
                </a:cubicBezTo>
                <a:cubicBezTo>
                  <a:pt x="0" y="60"/>
                  <a:pt x="60" y="0"/>
                  <a:pt x="134" y="0"/>
                </a:cubicBezTo>
                <a:close/>
                <a:moveTo>
                  <a:pt x="134" y="17"/>
                </a:moveTo>
                <a:cubicBezTo>
                  <a:pt x="198" y="17"/>
                  <a:pt x="250" y="70"/>
                  <a:pt x="250" y="134"/>
                </a:cubicBezTo>
                <a:cubicBezTo>
                  <a:pt x="250" y="199"/>
                  <a:pt x="198" y="251"/>
                  <a:pt x="134" y="251"/>
                </a:cubicBezTo>
                <a:cubicBezTo>
                  <a:pt x="69" y="251"/>
                  <a:pt x="17" y="199"/>
                  <a:pt x="17" y="134"/>
                </a:cubicBezTo>
                <a:cubicBezTo>
                  <a:pt x="17" y="70"/>
                  <a:pt x="69" y="17"/>
                  <a:pt x="134"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FEAE01"/>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2172974" y="1511894"/>
            <a:ext cx="931724" cy="1732915"/>
          </a:xfrm>
          <a:prstGeom prst="rect">
            <a:avLst/>
          </a:prstGeom>
          <a:noFill/>
        </p:spPr>
        <p:txBody>
          <a:bodyPr wrap="square" rtlCol="0">
            <a:spAutoFit/>
          </a:bodyPr>
          <a:lstStyle/>
          <a:p>
            <a:r>
              <a:rPr lang="en-US" altLang="zh-CN" sz="10665" b="1" dirty="0">
                <a:solidFill>
                  <a:srgbClr val="F8F8F8"/>
                </a:solidFill>
                <a:latin typeface="微软雅黑" panose="020B0503020204020204" pitchFamily="34" charset="-122"/>
                <a:ea typeface="微软雅黑" panose="020B0503020204020204" pitchFamily="34" charset="-122"/>
              </a:rPr>
              <a:t>1</a:t>
            </a:r>
            <a:endParaRPr lang="zh-CN" altLang="en-US" sz="10665" b="1" dirty="0">
              <a:solidFill>
                <a:srgbClr val="F8F8F8"/>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4189260" y="2045374"/>
            <a:ext cx="5385129" cy="748030"/>
          </a:xfrm>
          <a:prstGeom prst="rect">
            <a:avLst/>
          </a:prstGeom>
          <a:noFill/>
        </p:spPr>
        <p:txBody>
          <a:bodyPr wrap="square" rtlCol="0">
            <a:spAutoFit/>
          </a:bodyPr>
          <a:lstStyle/>
          <a:p>
            <a:r>
              <a:rPr lang="zh-CN" altLang="en-US" sz="4265" b="1" dirty="0">
                <a:solidFill>
                  <a:srgbClr val="2B2A30"/>
                </a:solidFill>
                <a:latin typeface="微软雅黑" panose="020B0503020204020204" pitchFamily="34" charset="-122"/>
                <a:ea typeface="微软雅黑" panose="020B0503020204020204" pitchFamily="34" charset="-122"/>
              </a:rPr>
              <a:t>文档窗口</a:t>
            </a:r>
            <a:endParaRPr lang="zh-CN" altLang="en-US" sz="4265" b="1" dirty="0">
              <a:solidFill>
                <a:srgbClr val="2B2A30"/>
              </a:solidFill>
              <a:latin typeface="微软雅黑" panose="020B0503020204020204" pitchFamily="34" charset="-122"/>
              <a:ea typeface="微软雅黑" panose="020B0503020204020204" pitchFamily="34" charset="-122"/>
            </a:endParaRPr>
          </a:p>
        </p:txBody>
      </p:sp>
      <p:sp>
        <p:nvSpPr>
          <p:cNvPr id="10" name="Rectangle 13"/>
          <p:cNvSpPr>
            <a:spLocks noChangeArrowheads="1"/>
          </p:cNvSpPr>
          <p:nvPr/>
        </p:nvSpPr>
        <p:spPr bwMode="auto">
          <a:xfrm>
            <a:off x="1480529" y="2465716"/>
            <a:ext cx="746125" cy="47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buFontTx/>
              <a:buNone/>
            </a:pPr>
            <a:r>
              <a:rPr lang="zh-CN" altLang="zh-CN" sz="3065" dirty="0" smtClean="0">
                <a:solidFill>
                  <a:srgbClr val="FFFFFF"/>
                </a:solidFill>
                <a:latin typeface="微软雅黑" panose="020B0503020204020204" pitchFamily="34" charset="-122"/>
                <a:ea typeface="微软雅黑" panose="020B0503020204020204" pitchFamily="34" charset="-122"/>
              </a:rPr>
              <a:t>Part</a:t>
            </a:r>
            <a:endParaRPr lang="zh-CN" altLang="zh-CN" sz="2400" dirty="0" smtClean="0">
              <a:solidFill>
                <a:srgbClr val="FEAE01"/>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3459891" y="3244969"/>
            <a:ext cx="7090600" cy="2030095"/>
          </a:xfrm>
          <a:prstGeom prst="rect">
            <a:avLst/>
          </a:prstGeom>
          <a:noFill/>
        </p:spPr>
        <p:txBody>
          <a:bodyPr wrap="square" rtlCol="0">
            <a:spAutoFit/>
          </a:bodyPr>
          <a:lstStyle/>
          <a:p>
            <a:pPr>
              <a:lnSpc>
                <a:spcPct val="150000"/>
              </a:lnSpc>
            </a:pPr>
            <a:r>
              <a:rPr lang="zh-CN" altLang="en-US" sz="1400" dirty="0">
                <a:solidFill>
                  <a:srgbClr val="2B2A30"/>
                </a:solidFill>
                <a:latin typeface="微软雅黑" panose="020B0503020204020204" pitchFamily="34" charset="-122"/>
                <a:ea typeface="微软雅黑" panose="020B0503020204020204" pitchFamily="34" charset="-122"/>
              </a:rPr>
              <a:t>【显示“代码”视图】单击此按钮，可以在【文档】窗口中显示【代码】视图。</a:t>
            </a:r>
            <a:endParaRPr lang="zh-CN" altLang="en-US" sz="1400" dirty="0">
              <a:solidFill>
                <a:srgbClr val="2B2A30"/>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rgbClr val="2B2A30"/>
                </a:solidFill>
                <a:latin typeface="微软雅黑" panose="020B0503020204020204" pitchFamily="34" charset="-122"/>
                <a:ea typeface="微软雅黑" panose="020B0503020204020204" pitchFamily="34" charset="-122"/>
              </a:rPr>
              <a:t>【显示“代码”视图和“设计”视图】/【显示“设计”视图】可以在【文档】窗口的</a:t>
            </a:r>
            <a:endParaRPr lang="zh-CN" altLang="en-US" sz="1400" dirty="0">
              <a:solidFill>
                <a:srgbClr val="2B2A30"/>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rgbClr val="2B2A30"/>
                </a:solidFill>
                <a:latin typeface="微软雅黑" panose="020B0503020204020204" pitchFamily="34" charset="-122"/>
                <a:ea typeface="微软雅黑" panose="020B0503020204020204" pitchFamily="34" charset="-122"/>
              </a:rPr>
              <a:t>一部分显示【代码】视图，而在另一部分显示【设计】视图。当选择这种组合视图时，【视图选项】菜单中的【在顶部查看设计视图】选项变为可用。</a:t>
            </a:r>
            <a:endParaRPr lang="zh-CN" altLang="en-US" sz="1400" dirty="0">
              <a:solidFill>
                <a:srgbClr val="2B2A30"/>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rgbClr val="2B2A30"/>
                </a:solidFill>
                <a:latin typeface="微软雅黑" panose="020B0503020204020204" pitchFamily="34" charset="-122"/>
                <a:ea typeface="微软雅黑" panose="020B0503020204020204" pitchFamily="34" charset="-122"/>
              </a:rPr>
              <a:t>【将设计视图切换到实时视图】为了能够快节奏地制作网页，Dreaweaver CS6 提供了</a:t>
            </a:r>
            <a:endParaRPr lang="zh-CN" altLang="en-US" sz="1400" dirty="0">
              <a:solidFill>
                <a:srgbClr val="2B2A30"/>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rgbClr val="2B2A30"/>
                </a:solidFill>
                <a:latin typeface="微软雅黑" panose="020B0503020204020204" pitchFamily="34" charset="-122"/>
                <a:ea typeface="微软雅黑" panose="020B0503020204020204" pitchFamily="34" charset="-122"/>
              </a:rPr>
              <a:t>实时视图功能。</a:t>
            </a:r>
            <a:endParaRPr lang="zh-CN" altLang="en-US" sz="1400" dirty="0">
              <a:solidFill>
                <a:srgbClr val="2B2A30"/>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0" y="260350"/>
            <a:ext cx="680085" cy="431800"/>
            <a:chOff x="0" y="410"/>
            <a:chExt cx="1071" cy="680"/>
          </a:xfrm>
        </p:grpSpPr>
        <p:sp>
          <p:nvSpPr>
            <p:cNvPr id="20"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1"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3"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4" name="TextBox 6      (向天歌演示原创作品：www.TopPPT.cn)"/>
          <p:cNvSpPr txBox="1"/>
          <p:nvPr/>
        </p:nvSpPr>
        <p:spPr>
          <a:xfrm>
            <a:off x="680085" y="375920"/>
            <a:ext cx="2481580" cy="368300"/>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美工-基础设计技能</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750" advClick="0" advTm="8000">
        <p14:gallery dir="l"/>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1000"/>
                                        <p:tgtEl>
                                          <p:spTgt spid="19"/>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additive="base">
                                        <p:cTn id="10" dur="500"/>
                                        <p:tgtEl>
                                          <p:spTgt spid="24"/>
                                        </p:tgtEl>
                                        <p:attrNameLst>
                                          <p:attrName>ppt_x</p:attrName>
                                        </p:attrNameLst>
                                      </p:cBhvr>
                                      <p:tavLst>
                                        <p:tav tm="0">
                                          <p:val>
                                            <p:strVal val="#ppt_x-#ppt_w*1.125000"/>
                                          </p:val>
                                        </p:tav>
                                        <p:tav tm="100000">
                                          <p:val>
                                            <p:strVal val="#ppt_x"/>
                                          </p:val>
                                        </p:tav>
                                      </p:tavLst>
                                    </p:anim>
                                    <p:animEffect transition="in" filter="wipe(right)">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500"/>
                                        <p:tgtEl>
                                          <p:spTgt spid="6"/>
                                        </p:tgtEl>
                                      </p:cBhvr>
                                    </p:animEffect>
                                  </p:childTnLst>
                                </p:cTn>
                              </p:par>
                            </p:childTnLst>
                          </p:cTn>
                        </p:par>
                        <p:par>
                          <p:cTn id="25" fill="hold">
                            <p:stCondLst>
                              <p:cond delay="1500"/>
                            </p:stCondLst>
                            <p:childTnLst>
                              <p:par>
                                <p:cTn id="26" presetID="31"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 calcmode="lin" valueType="num">
                                      <p:cBhvr>
                                        <p:cTn id="30" dur="500" fill="hold"/>
                                        <p:tgtEl>
                                          <p:spTgt spid="8"/>
                                        </p:tgtEl>
                                        <p:attrNameLst>
                                          <p:attrName>style.rotation</p:attrName>
                                        </p:attrNameLst>
                                      </p:cBhvr>
                                      <p:tavLst>
                                        <p:tav tm="0">
                                          <p:val>
                                            <p:fltVal val="90"/>
                                          </p:val>
                                        </p:tav>
                                        <p:tav tm="100000">
                                          <p:val>
                                            <p:fltVal val="0"/>
                                          </p:val>
                                        </p:tav>
                                      </p:tavLst>
                                    </p:anim>
                                    <p:animEffect transition="in" filter="fade">
                                      <p:cBhvr>
                                        <p:cTn id="31" dur="500"/>
                                        <p:tgtEl>
                                          <p:spTgt spid="8"/>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 calcmode="lin" valueType="num">
                                      <p:cBhvr>
                                        <p:cTn id="36" dur="500" fill="hold"/>
                                        <p:tgtEl>
                                          <p:spTgt spid="10"/>
                                        </p:tgtEl>
                                        <p:attrNameLst>
                                          <p:attrName>style.rotation</p:attrName>
                                        </p:attrNameLst>
                                      </p:cBhvr>
                                      <p:tavLst>
                                        <p:tav tm="0">
                                          <p:val>
                                            <p:fltVal val="90"/>
                                          </p:val>
                                        </p:tav>
                                        <p:tav tm="100000">
                                          <p:val>
                                            <p:fltVal val="0"/>
                                          </p:val>
                                        </p:tav>
                                      </p:tavLst>
                                    </p:anim>
                                    <p:animEffect transition="in" filter="fade">
                                      <p:cBhvr>
                                        <p:cTn id="37" dur="500"/>
                                        <p:tgtEl>
                                          <p:spTgt spid="10"/>
                                        </p:tgtEl>
                                      </p:cBhvr>
                                    </p:animEffect>
                                  </p:childTnLst>
                                </p:cTn>
                              </p:par>
                            </p:childTnLst>
                          </p:cTn>
                        </p:par>
                        <p:par>
                          <p:cTn id="38" fill="hold">
                            <p:stCondLst>
                              <p:cond delay="2000"/>
                            </p:stCondLst>
                            <p:childTnLst>
                              <p:par>
                                <p:cTn id="39" presetID="22" presetClass="entr" presetSubtype="8"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childTnLst>
                          </p:cTn>
                        </p:par>
                        <p:par>
                          <p:cTn id="42" fill="hold">
                            <p:stCondLst>
                              <p:cond delay="2500"/>
                            </p:stCondLst>
                            <p:childTnLst>
                              <p:par>
                                <p:cTn id="43" presetID="31" presetClass="entr" presetSubtype="0"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 calcmode="lin" valueType="num">
                                      <p:cBhvr>
                                        <p:cTn id="47" dur="500" fill="hold"/>
                                        <p:tgtEl>
                                          <p:spTgt spid="11"/>
                                        </p:tgtEl>
                                        <p:attrNameLst>
                                          <p:attrName>style.rotation</p:attrName>
                                        </p:attrNameLst>
                                      </p:cBhvr>
                                      <p:tavLst>
                                        <p:tav tm="0">
                                          <p:val>
                                            <p:fltVal val="90"/>
                                          </p:val>
                                        </p:tav>
                                        <p:tav tm="100000">
                                          <p:val>
                                            <p:fltVal val="0"/>
                                          </p:val>
                                        </p:tav>
                                      </p:tavLst>
                                    </p:anim>
                                    <p:animEffect transition="in" filter="fade">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8" grpId="0"/>
      <p:bldP spid="9" grpId="0"/>
      <p:bldP spid="10" grpId="0"/>
      <p:bldP spid="11"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91040" y="1560315"/>
            <a:ext cx="9429749" cy="4643967"/>
            <a:chOff x="1358950" y="1173758"/>
            <a:chExt cx="7072312" cy="3482975"/>
          </a:xfrm>
        </p:grpSpPr>
        <p:sp>
          <p:nvSpPr>
            <p:cNvPr id="3" name="Freeform 5"/>
            <p:cNvSpPr/>
            <p:nvPr/>
          </p:nvSpPr>
          <p:spPr bwMode="auto">
            <a:xfrm>
              <a:off x="1358950" y="1173758"/>
              <a:ext cx="7072312" cy="3482975"/>
            </a:xfrm>
            <a:custGeom>
              <a:avLst/>
              <a:gdLst>
                <a:gd name="T0" fmla="*/ 97 w 9549"/>
                <a:gd name="T1" fmla="*/ 0 h 4700"/>
                <a:gd name="T2" fmla="*/ 9452 w 9549"/>
                <a:gd name="T3" fmla="*/ 0 h 4700"/>
                <a:gd name="T4" fmla="*/ 9549 w 9549"/>
                <a:gd name="T5" fmla="*/ 97 h 4700"/>
                <a:gd name="T6" fmla="*/ 9549 w 9549"/>
                <a:gd name="T7" fmla="*/ 4603 h 4700"/>
                <a:gd name="T8" fmla="*/ 9452 w 9549"/>
                <a:gd name="T9" fmla="*/ 4700 h 4700"/>
                <a:gd name="T10" fmla="*/ 97 w 9549"/>
                <a:gd name="T11" fmla="*/ 4700 h 4700"/>
                <a:gd name="T12" fmla="*/ 0 w 9549"/>
                <a:gd name="T13" fmla="*/ 4603 h 4700"/>
                <a:gd name="T14" fmla="*/ 0 w 9549"/>
                <a:gd name="T15" fmla="*/ 97 h 4700"/>
                <a:gd name="T16" fmla="*/ 97 w 9549"/>
                <a:gd name="T17" fmla="*/ 0 h 4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49" h="4700">
                  <a:moveTo>
                    <a:pt x="97" y="0"/>
                  </a:moveTo>
                  <a:lnTo>
                    <a:pt x="9452" y="0"/>
                  </a:lnTo>
                  <a:cubicBezTo>
                    <a:pt x="9505" y="0"/>
                    <a:pt x="9549" y="43"/>
                    <a:pt x="9549" y="97"/>
                  </a:cubicBezTo>
                  <a:lnTo>
                    <a:pt x="9549" y="4603"/>
                  </a:lnTo>
                  <a:cubicBezTo>
                    <a:pt x="9549" y="4656"/>
                    <a:pt x="9505" y="4700"/>
                    <a:pt x="9452" y="4700"/>
                  </a:cubicBezTo>
                  <a:lnTo>
                    <a:pt x="97" y="4700"/>
                  </a:lnTo>
                  <a:cubicBezTo>
                    <a:pt x="44" y="4700"/>
                    <a:pt x="0" y="4656"/>
                    <a:pt x="0" y="4603"/>
                  </a:cubicBezTo>
                  <a:lnTo>
                    <a:pt x="0" y="97"/>
                  </a:lnTo>
                  <a:cubicBezTo>
                    <a:pt x="0" y="43"/>
                    <a:pt x="44" y="0"/>
                    <a:pt x="97" y="0"/>
                  </a:cubicBezTo>
                  <a:close/>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Freeform 8"/>
            <p:cNvSpPr/>
            <p:nvPr/>
          </p:nvSpPr>
          <p:spPr bwMode="auto">
            <a:xfrm>
              <a:off x="7851825" y="4077295"/>
              <a:ext cx="579437" cy="579438"/>
            </a:xfrm>
            <a:custGeom>
              <a:avLst/>
              <a:gdLst>
                <a:gd name="T0" fmla="*/ 782 w 782"/>
                <a:gd name="T1" fmla="*/ 0 h 782"/>
                <a:gd name="T2" fmla="*/ 782 w 782"/>
                <a:gd name="T3" fmla="*/ 685 h 782"/>
                <a:gd name="T4" fmla="*/ 685 w 782"/>
                <a:gd name="T5" fmla="*/ 782 h 782"/>
                <a:gd name="T6" fmla="*/ 0 w 782"/>
                <a:gd name="T7" fmla="*/ 782 h 782"/>
                <a:gd name="T8" fmla="*/ 782 w 782"/>
                <a:gd name="T9" fmla="*/ 0 h 782"/>
              </a:gdLst>
              <a:ahLst/>
              <a:cxnLst>
                <a:cxn ang="0">
                  <a:pos x="T0" y="T1"/>
                </a:cxn>
                <a:cxn ang="0">
                  <a:pos x="T2" y="T3"/>
                </a:cxn>
                <a:cxn ang="0">
                  <a:pos x="T4" y="T5"/>
                </a:cxn>
                <a:cxn ang="0">
                  <a:pos x="T6" y="T7"/>
                </a:cxn>
                <a:cxn ang="0">
                  <a:pos x="T8" y="T9"/>
                </a:cxn>
              </a:cxnLst>
              <a:rect l="0" t="0" r="r" b="b"/>
              <a:pathLst>
                <a:path w="782" h="782">
                  <a:moveTo>
                    <a:pt x="782" y="0"/>
                  </a:moveTo>
                  <a:lnTo>
                    <a:pt x="782" y="685"/>
                  </a:lnTo>
                  <a:cubicBezTo>
                    <a:pt x="782" y="738"/>
                    <a:pt x="738" y="782"/>
                    <a:pt x="685" y="782"/>
                  </a:cubicBezTo>
                  <a:lnTo>
                    <a:pt x="0" y="782"/>
                  </a:lnTo>
                  <a:lnTo>
                    <a:pt x="782" y="0"/>
                  </a:lnTo>
                  <a:close/>
                </a:path>
              </a:pathLst>
            </a:custGeom>
            <a:solidFill>
              <a:srgbClr val="21A3D0"/>
            </a:solidFill>
            <a:ln>
              <a:noFill/>
            </a:ln>
          </p:spPr>
          <p:txBody>
            <a:bodyPr vert="horz" wrap="square" lIns="121920" tIns="60960" rIns="121920" bIns="60960" numCol="1" anchor="t" anchorCtr="0" compatLnSpc="1"/>
            <a:lstStyle/>
            <a:p>
              <a:endParaRPr lang="zh-CN" altLang="en-US" sz="2400">
                <a:solidFill>
                  <a:srgbClr val="FEAE01"/>
                </a:solidFill>
                <a:latin typeface="微软雅黑" panose="020B0503020204020204" pitchFamily="34" charset="-122"/>
                <a:ea typeface="微软雅黑" panose="020B0503020204020204" pitchFamily="34" charset="-122"/>
              </a:endParaRPr>
            </a:p>
          </p:txBody>
        </p:sp>
      </p:grpSp>
      <p:sp>
        <p:nvSpPr>
          <p:cNvPr id="5" name="Freeform 6"/>
          <p:cNvSpPr/>
          <p:nvPr/>
        </p:nvSpPr>
        <p:spPr bwMode="auto">
          <a:xfrm>
            <a:off x="1359806" y="1291498"/>
            <a:ext cx="3230033" cy="258233"/>
          </a:xfrm>
          <a:custGeom>
            <a:avLst/>
            <a:gdLst>
              <a:gd name="T0" fmla="*/ 249 w 3270"/>
              <a:gd name="T1" fmla="*/ 261 h 261"/>
              <a:gd name="T2" fmla="*/ 3270 w 3270"/>
              <a:gd name="T3" fmla="*/ 261 h 261"/>
              <a:gd name="T4" fmla="*/ 3022 w 3270"/>
              <a:gd name="T5" fmla="*/ 0 h 261"/>
              <a:gd name="T6" fmla="*/ 0 w 3270"/>
              <a:gd name="T7" fmla="*/ 0 h 261"/>
              <a:gd name="T8" fmla="*/ 249 w 3270"/>
              <a:gd name="T9" fmla="*/ 261 h 261"/>
            </a:gdLst>
            <a:ahLst/>
            <a:cxnLst>
              <a:cxn ang="0">
                <a:pos x="T0" y="T1"/>
              </a:cxn>
              <a:cxn ang="0">
                <a:pos x="T2" y="T3"/>
              </a:cxn>
              <a:cxn ang="0">
                <a:pos x="T4" y="T5"/>
              </a:cxn>
              <a:cxn ang="0">
                <a:pos x="T6" y="T7"/>
              </a:cxn>
              <a:cxn ang="0">
                <a:pos x="T8" y="T9"/>
              </a:cxn>
            </a:cxnLst>
            <a:rect l="0" t="0" r="r" b="b"/>
            <a:pathLst>
              <a:path w="3270" h="261">
                <a:moveTo>
                  <a:pt x="249" y="261"/>
                </a:moveTo>
                <a:lnTo>
                  <a:pt x="3270" y="261"/>
                </a:lnTo>
                <a:lnTo>
                  <a:pt x="3022" y="0"/>
                </a:lnTo>
                <a:lnTo>
                  <a:pt x="0" y="0"/>
                </a:lnTo>
                <a:lnTo>
                  <a:pt x="249" y="261"/>
                </a:lnTo>
                <a:close/>
              </a:path>
            </a:pathLst>
          </a:custGeom>
          <a:solidFill>
            <a:srgbClr val="1E62D2"/>
          </a:solidFill>
          <a:ln>
            <a:noFill/>
          </a:ln>
        </p:spPr>
        <p:txBody>
          <a:bodyPr vert="horz" wrap="square" lIns="121920" tIns="60960" rIns="121920" bIns="60960" numCol="1" anchor="t" anchorCtr="0" compatLnSpc="1"/>
          <a:lstStyle/>
          <a:p>
            <a:endParaRPr lang="zh-CN" altLang="en-US" sz="2400">
              <a:solidFill>
                <a:srgbClr val="FEAE01"/>
              </a:solidFill>
              <a:latin typeface="微软雅黑" panose="020B0503020204020204" pitchFamily="34" charset="-122"/>
              <a:ea typeface="微软雅黑" panose="020B0503020204020204" pitchFamily="34" charset="-122"/>
            </a:endParaRPr>
          </a:p>
        </p:txBody>
      </p:sp>
      <p:sp>
        <p:nvSpPr>
          <p:cNvPr id="6" name="Freeform 7"/>
          <p:cNvSpPr/>
          <p:nvPr/>
        </p:nvSpPr>
        <p:spPr bwMode="auto">
          <a:xfrm>
            <a:off x="1359806" y="1291498"/>
            <a:ext cx="2984500" cy="2072217"/>
          </a:xfrm>
          <a:custGeom>
            <a:avLst/>
            <a:gdLst>
              <a:gd name="T0" fmla="*/ 3022 w 3022"/>
              <a:gd name="T1" fmla="*/ 0 h 2098"/>
              <a:gd name="T2" fmla="*/ 0 w 3022"/>
              <a:gd name="T3" fmla="*/ 0 h 2098"/>
              <a:gd name="T4" fmla="*/ 0 w 3022"/>
              <a:gd name="T5" fmla="*/ 2098 h 2098"/>
              <a:gd name="T6" fmla="*/ 2165 w 3022"/>
              <a:gd name="T7" fmla="*/ 2098 h 2098"/>
              <a:gd name="T8" fmla="*/ 3022 w 3022"/>
              <a:gd name="T9" fmla="*/ 0 h 2098"/>
            </a:gdLst>
            <a:ahLst/>
            <a:cxnLst>
              <a:cxn ang="0">
                <a:pos x="T0" y="T1"/>
              </a:cxn>
              <a:cxn ang="0">
                <a:pos x="T2" y="T3"/>
              </a:cxn>
              <a:cxn ang="0">
                <a:pos x="T4" y="T5"/>
              </a:cxn>
              <a:cxn ang="0">
                <a:pos x="T6" y="T7"/>
              </a:cxn>
              <a:cxn ang="0">
                <a:pos x="T8" y="T9"/>
              </a:cxn>
            </a:cxnLst>
            <a:rect l="0" t="0" r="r" b="b"/>
            <a:pathLst>
              <a:path w="3022" h="2098">
                <a:moveTo>
                  <a:pt x="3022" y="0"/>
                </a:moveTo>
                <a:lnTo>
                  <a:pt x="0" y="0"/>
                </a:lnTo>
                <a:lnTo>
                  <a:pt x="0" y="2098"/>
                </a:lnTo>
                <a:lnTo>
                  <a:pt x="2165" y="2098"/>
                </a:lnTo>
                <a:lnTo>
                  <a:pt x="3022" y="0"/>
                </a:lnTo>
                <a:close/>
              </a:path>
            </a:pathLst>
          </a:custGeom>
          <a:solidFill>
            <a:srgbClr val="21A3D0"/>
          </a:solidFill>
          <a:ln>
            <a:noFill/>
          </a:ln>
        </p:spPr>
        <p:txBody>
          <a:bodyPr vert="horz" wrap="square" lIns="121920" tIns="60960" rIns="121920" bIns="60960" numCol="1" anchor="t" anchorCtr="0" compatLnSpc="1"/>
          <a:lstStyle/>
          <a:p>
            <a:endParaRPr lang="zh-CN" altLang="en-US" sz="2400">
              <a:solidFill>
                <a:srgbClr val="FEAE01"/>
              </a:solidFill>
              <a:latin typeface="微软雅黑" panose="020B0503020204020204" pitchFamily="34" charset="-122"/>
              <a:ea typeface="微软雅黑" panose="020B0503020204020204" pitchFamily="34" charset="-122"/>
            </a:endParaRPr>
          </a:p>
        </p:txBody>
      </p:sp>
      <p:sp>
        <p:nvSpPr>
          <p:cNvPr id="7" name="Freeform 9"/>
          <p:cNvSpPr>
            <a:spLocks noEditPoints="1"/>
          </p:cNvSpPr>
          <p:nvPr/>
        </p:nvSpPr>
        <p:spPr bwMode="auto">
          <a:xfrm>
            <a:off x="10550373" y="5865615"/>
            <a:ext cx="264583" cy="264584"/>
          </a:xfrm>
          <a:custGeom>
            <a:avLst/>
            <a:gdLst>
              <a:gd name="T0" fmla="*/ 146 w 268"/>
              <a:gd name="T1" fmla="*/ 226 h 268"/>
              <a:gd name="T2" fmla="*/ 125 w 268"/>
              <a:gd name="T3" fmla="*/ 209 h 268"/>
              <a:gd name="T4" fmla="*/ 177 w 268"/>
              <a:gd name="T5" fmla="*/ 148 h 268"/>
              <a:gd name="T6" fmla="*/ 43 w 268"/>
              <a:gd name="T7" fmla="*/ 148 h 268"/>
              <a:gd name="T8" fmla="*/ 43 w 268"/>
              <a:gd name="T9" fmla="*/ 120 h 268"/>
              <a:gd name="T10" fmla="*/ 177 w 268"/>
              <a:gd name="T11" fmla="*/ 120 h 268"/>
              <a:gd name="T12" fmla="*/ 125 w 268"/>
              <a:gd name="T13" fmla="*/ 60 h 268"/>
              <a:gd name="T14" fmla="*/ 146 w 268"/>
              <a:gd name="T15" fmla="*/ 42 h 268"/>
              <a:gd name="T16" fmla="*/ 224 w 268"/>
              <a:gd name="T17" fmla="*/ 134 h 268"/>
              <a:gd name="T18" fmla="*/ 146 w 268"/>
              <a:gd name="T19" fmla="*/ 226 h 268"/>
              <a:gd name="T20" fmla="*/ 134 w 268"/>
              <a:gd name="T21" fmla="*/ 0 h 268"/>
              <a:gd name="T22" fmla="*/ 268 w 268"/>
              <a:gd name="T23" fmla="*/ 134 h 268"/>
              <a:gd name="T24" fmla="*/ 134 w 268"/>
              <a:gd name="T25" fmla="*/ 268 h 268"/>
              <a:gd name="T26" fmla="*/ 0 w 268"/>
              <a:gd name="T27" fmla="*/ 134 h 268"/>
              <a:gd name="T28" fmla="*/ 134 w 268"/>
              <a:gd name="T29" fmla="*/ 0 h 268"/>
              <a:gd name="T30" fmla="*/ 134 w 268"/>
              <a:gd name="T31" fmla="*/ 17 h 268"/>
              <a:gd name="T32" fmla="*/ 250 w 268"/>
              <a:gd name="T33" fmla="*/ 134 h 268"/>
              <a:gd name="T34" fmla="*/ 134 w 268"/>
              <a:gd name="T35" fmla="*/ 251 h 268"/>
              <a:gd name="T36" fmla="*/ 17 w 268"/>
              <a:gd name="T37" fmla="*/ 134 h 268"/>
              <a:gd name="T38" fmla="*/ 134 w 268"/>
              <a:gd name="T39" fmla="*/ 1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8" h="268">
                <a:moveTo>
                  <a:pt x="146" y="226"/>
                </a:moveTo>
                <a:lnTo>
                  <a:pt x="125" y="209"/>
                </a:lnTo>
                <a:lnTo>
                  <a:pt x="177" y="148"/>
                </a:lnTo>
                <a:lnTo>
                  <a:pt x="43" y="148"/>
                </a:lnTo>
                <a:lnTo>
                  <a:pt x="43" y="120"/>
                </a:lnTo>
                <a:lnTo>
                  <a:pt x="177" y="120"/>
                </a:lnTo>
                <a:lnTo>
                  <a:pt x="125" y="60"/>
                </a:lnTo>
                <a:lnTo>
                  <a:pt x="146" y="42"/>
                </a:lnTo>
                <a:lnTo>
                  <a:pt x="224" y="134"/>
                </a:lnTo>
                <a:lnTo>
                  <a:pt x="146" y="226"/>
                </a:lnTo>
                <a:close/>
                <a:moveTo>
                  <a:pt x="134" y="0"/>
                </a:moveTo>
                <a:cubicBezTo>
                  <a:pt x="208" y="0"/>
                  <a:pt x="268" y="60"/>
                  <a:pt x="268" y="134"/>
                </a:cubicBezTo>
                <a:cubicBezTo>
                  <a:pt x="268" y="208"/>
                  <a:pt x="208" y="268"/>
                  <a:pt x="134" y="268"/>
                </a:cubicBezTo>
                <a:cubicBezTo>
                  <a:pt x="60" y="268"/>
                  <a:pt x="0" y="208"/>
                  <a:pt x="0" y="134"/>
                </a:cubicBezTo>
                <a:cubicBezTo>
                  <a:pt x="0" y="60"/>
                  <a:pt x="60" y="0"/>
                  <a:pt x="134" y="0"/>
                </a:cubicBezTo>
                <a:close/>
                <a:moveTo>
                  <a:pt x="134" y="17"/>
                </a:moveTo>
                <a:cubicBezTo>
                  <a:pt x="198" y="17"/>
                  <a:pt x="250" y="70"/>
                  <a:pt x="250" y="134"/>
                </a:cubicBezTo>
                <a:cubicBezTo>
                  <a:pt x="250" y="199"/>
                  <a:pt x="198" y="251"/>
                  <a:pt x="134" y="251"/>
                </a:cubicBezTo>
                <a:cubicBezTo>
                  <a:pt x="69" y="251"/>
                  <a:pt x="17" y="199"/>
                  <a:pt x="17" y="134"/>
                </a:cubicBezTo>
                <a:cubicBezTo>
                  <a:pt x="17" y="70"/>
                  <a:pt x="69" y="17"/>
                  <a:pt x="134"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FEAE01"/>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2172974" y="1511894"/>
            <a:ext cx="931724" cy="1732915"/>
          </a:xfrm>
          <a:prstGeom prst="rect">
            <a:avLst/>
          </a:prstGeom>
          <a:noFill/>
        </p:spPr>
        <p:txBody>
          <a:bodyPr wrap="square" rtlCol="0">
            <a:spAutoFit/>
          </a:bodyPr>
          <a:lstStyle/>
          <a:p>
            <a:r>
              <a:rPr lang="en-US" altLang="zh-CN" sz="10665" b="1" dirty="0">
                <a:solidFill>
                  <a:srgbClr val="F8F8F8"/>
                </a:solidFill>
                <a:latin typeface="微软雅黑" panose="020B0503020204020204" pitchFamily="34" charset="-122"/>
                <a:ea typeface="微软雅黑" panose="020B0503020204020204" pitchFamily="34" charset="-122"/>
              </a:rPr>
              <a:t>2</a:t>
            </a:r>
            <a:endParaRPr lang="en-US" altLang="zh-CN" sz="10665" b="1" dirty="0">
              <a:solidFill>
                <a:srgbClr val="F8F8F8"/>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4189260" y="2045374"/>
            <a:ext cx="5385129" cy="748030"/>
          </a:xfrm>
          <a:prstGeom prst="rect">
            <a:avLst/>
          </a:prstGeom>
          <a:noFill/>
        </p:spPr>
        <p:txBody>
          <a:bodyPr wrap="square" rtlCol="0">
            <a:spAutoFit/>
          </a:bodyPr>
          <a:lstStyle/>
          <a:p>
            <a:r>
              <a:rPr lang="zh-CN" altLang="en-US" sz="4265" b="1" dirty="0">
                <a:solidFill>
                  <a:srgbClr val="2B2A30"/>
                </a:solidFill>
                <a:latin typeface="微软雅黑" panose="020B0503020204020204" pitchFamily="34" charset="-122"/>
                <a:ea typeface="微软雅黑" panose="020B0503020204020204" pitchFamily="34" charset="-122"/>
              </a:rPr>
              <a:t>菜单栏</a:t>
            </a:r>
            <a:endParaRPr lang="zh-CN" altLang="en-US" sz="4265" b="1" dirty="0">
              <a:solidFill>
                <a:srgbClr val="2B2A30"/>
              </a:solidFill>
              <a:latin typeface="微软雅黑" panose="020B0503020204020204" pitchFamily="34" charset="-122"/>
              <a:ea typeface="微软雅黑" panose="020B0503020204020204" pitchFamily="34" charset="-122"/>
            </a:endParaRPr>
          </a:p>
        </p:txBody>
      </p:sp>
      <p:sp>
        <p:nvSpPr>
          <p:cNvPr id="10" name="Rectangle 13"/>
          <p:cNvSpPr>
            <a:spLocks noChangeArrowheads="1"/>
          </p:cNvSpPr>
          <p:nvPr/>
        </p:nvSpPr>
        <p:spPr bwMode="auto">
          <a:xfrm>
            <a:off x="1480529" y="2465716"/>
            <a:ext cx="746125" cy="47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buFontTx/>
              <a:buNone/>
            </a:pPr>
            <a:r>
              <a:rPr lang="zh-CN" altLang="zh-CN" sz="3065" dirty="0" smtClean="0">
                <a:solidFill>
                  <a:srgbClr val="FFFFFF"/>
                </a:solidFill>
                <a:latin typeface="微软雅黑" panose="020B0503020204020204" pitchFamily="34" charset="-122"/>
                <a:ea typeface="微软雅黑" panose="020B0503020204020204" pitchFamily="34" charset="-122"/>
              </a:rPr>
              <a:t>Part</a:t>
            </a:r>
            <a:endParaRPr lang="zh-CN" altLang="zh-CN" sz="2400" dirty="0" smtClean="0">
              <a:solidFill>
                <a:srgbClr val="FEAE01"/>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3603401" y="3244969"/>
            <a:ext cx="7090600" cy="1383665"/>
          </a:xfrm>
          <a:prstGeom prst="rect">
            <a:avLst/>
          </a:prstGeom>
          <a:noFill/>
        </p:spPr>
        <p:txBody>
          <a:bodyPr wrap="square" rtlCol="0">
            <a:spAutoFit/>
          </a:bodyPr>
          <a:lstStyle/>
          <a:p>
            <a:pPr>
              <a:lnSpc>
                <a:spcPct val="150000"/>
              </a:lnSpc>
            </a:pPr>
            <a:r>
              <a:rPr lang="en-US" altLang="zh-CN" sz="1400" dirty="0">
                <a:solidFill>
                  <a:srgbClr val="2B2A30"/>
                </a:solidFill>
                <a:latin typeface="微软雅黑" panose="020B0503020204020204" pitchFamily="34" charset="-122"/>
                <a:ea typeface="微软雅黑" panose="020B0503020204020204" pitchFamily="34" charset="-122"/>
              </a:rPr>
              <a:t>        </a:t>
            </a:r>
            <a:r>
              <a:rPr lang="zh-CN" altLang="en-US" sz="1400" dirty="0">
                <a:solidFill>
                  <a:srgbClr val="2B2A30"/>
                </a:solidFill>
                <a:latin typeface="微软雅黑" panose="020B0503020204020204" pitchFamily="34" charset="-122"/>
                <a:ea typeface="微软雅黑" panose="020B0503020204020204" pitchFamily="34" charset="-122"/>
              </a:rPr>
              <a:t>用户通过执行菜单栏中的命令，几乎可以完成所有操作。在操作过程中，菜单栏包括多个菜单，分别是【文件】、【编辑】、【查看】、【插入】、【修改】、【格式】、【命令】、【站点】、【窗口】和【帮助】。单击任意一个菜单将弹出下拉菜单，从中选择不同的命令可以完成不同的操作。</a:t>
            </a:r>
            <a:endParaRPr lang="zh-CN" altLang="en-US" sz="1400" dirty="0">
              <a:solidFill>
                <a:srgbClr val="2B2A30"/>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0" y="260350"/>
            <a:ext cx="680085" cy="431800"/>
            <a:chOff x="0" y="410"/>
            <a:chExt cx="1071" cy="680"/>
          </a:xfrm>
        </p:grpSpPr>
        <p:sp>
          <p:nvSpPr>
            <p:cNvPr id="20"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1"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3"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4" name="TextBox 6      (向天歌演示原创作品：www.TopPPT.cn)"/>
          <p:cNvSpPr txBox="1"/>
          <p:nvPr/>
        </p:nvSpPr>
        <p:spPr>
          <a:xfrm>
            <a:off x="680085" y="375920"/>
            <a:ext cx="2481580" cy="368300"/>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美工-基础设计技能</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750" advClick="0" advTm="8000">
        <p14:gallery dir="l"/>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1000"/>
                                        <p:tgtEl>
                                          <p:spTgt spid="19"/>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additive="base">
                                        <p:cTn id="10" dur="500"/>
                                        <p:tgtEl>
                                          <p:spTgt spid="24"/>
                                        </p:tgtEl>
                                        <p:attrNameLst>
                                          <p:attrName>ppt_x</p:attrName>
                                        </p:attrNameLst>
                                      </p:cBhvr>
                                      <p:tavLst>
                                        <p:tav tm="0">
                                          <p:val>
                                            <p:strVal val="#ppt_x-#ppt_w*1.125000"/>
                                          </p:val>
                                        </p:tav>
                                        <p:tav tm="100000">
                                          <p:val>
                                            <p:strVal val="#ppt_x"/>
                                          </p:val>
                                        </p:tav>
                                      </p:tavLst>
                                    </p:anim>
                                    <p:animEffect transition="in" filter="wipe(right)">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500"/>
                                        <p:tgtEl>
                                          <p:spTgt spid="6"/>
                                        </p:tgtEl>
                                      </p:cBhvr>
                                    </p:animEffect>
                                  </p:childTnLst>
                                </p:cTn>
                              </p:par>
                            </p:childTnLst>
                          </p:cTn>
                        </p:par>
                        <p:par>
                          <p:cTn id="25" fill="hold">
                            <p:stCondLst>
                              <p:cond delay="1500"/>
                            </p:stCondLst>
                            <p:childTnLst>
                              <p:par>
                                <p:cTn id="26" presetID="31"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 calcmode="lin" valueType="num">
                                      <p:cBhvr>
                                        <p:cTn id="30" dur="500" fill="hold"/>
                                        <p:tgtEl>
                                          <p:spTgt spid="8"/>
                                        </p:tgtEl>
                                        <p:attrNameLst>
                                          <p:attrName>style.rotation</p:attrName>
                                        </p:attrNameLst>
                                      </p:cBhvr>
                                      <p:tavLst>
                                        <p:tav tm="0">
                                          <p:val>
                                            <p:fltVal val="90"/>
                                          </p:val>
                                        </p:tav>
                                        <p:tav tm="100000">
                                          <p:val>
                                            <p:fltVal val="0"/>
                                          </p:val>
                                        </p:tav>
                                      </p:tavLst>
                                    </p:anim>
                                    <p:animEffect transition="in" filter="fade">
                                      <p:cBhvr>
                                        <p:cTn id="31" dur="500"/>
                                        <p:tgtEl>
                                          <p:spTgt spid="8"/>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 calcmode="lin" valueType="num">
                                      <p:cBhvr>
                                        <p:cTn id="36" dur="500" fill="hold"/>
                                        <p:tgtEl>
                                          <p:spTgt spid="10"/>
                                        </p:tgtEl>
                                        <p:attrNameLst>
                                          <p:attrName>style.rotation</p:attrName>
                                        </p:attrNameLst>
                                      </p:cBhvr>
                                      <p:tavLst>
                                        <p:tav tm="0">
                                          <p:val>
                                            <p:fltVal val="90"/>
                                          </p:val>
                                        </p:tav>
                                        <p:tav tm="100000">
                                          <p:val>
                                            <p:fltVal val="0"/>
                                          </p:val>
                                        </p:tav>
                                      </p:tavLst>
                                    </p:anim>
                                    <p:animEffect transition="in" filter="fade">
                                      <p:cBhvr>
                                        <p:cTn id="37" dur="500"/>
                                        <p:tgtEl>
                                          <p:spTgt spid="10"/>
                                        </p:tgtEl>
                                      </p:cBhvr>
                                    </p:animEffect>
                                  </p:childTnLst>
                                </p:cTn>
                              </p:par>
                            </p:childTnLst>
                          </p:cTn>
                        </p:par>
                        <p:par>
                          <p:cTn id="38" fill="hold">
                            <p:stCondLst>
                              <p:cond delay="2000"/>
                            </p:stCondLst>
                            <p:childTnLst>
                              <p:par>
                                <p:cTn id="39" presetID="22" presetClass="entr" presetSubtype="8"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childTnLst>
                          </p:cTn>
                        </p:par>
                        <p:par>
                          <p:cTn id="42" fill="hold">
                            <p:stCondLst>
                              <p:cond delay="2500"/>
                            </p:stCondLst>
                            <p:childTnLst>
                              <p:par>
                                <p:cTn id="43" presetID="31" presetClass="entr" presetSubtype="0"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 calcmode="lin" valueType="num">
                                      <p:cBhvr>
                                        <p:cTn id="47" dur="500" fill="hold"/>
                                        <p:tgtEl>
                                          <p:spTgt spid="11"/>
                                        </p:tgtEl>
                                        <p:attrNameLst>
                                          <p:attrName>style.rotation</p:attrName>
                                        </p:attrNameLst>
                                      </p:cBhvr>
                                      <p:tavLst>
                                        <p:tav tm="0">
                                          <p:val>
                                            <p:fltVal val="90"/>
                                          </p:val>
                                        </p:tav>
                                        <p:tav tm="100000">
                                          <p:val>
                                            <p:fltVal val="0"/>
                                          </p:val>
                                        </p:tav>
                                      </p:tavLst>
                                    </p:anim>
                                    <p:animEffect transition="in" filter="fade">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8" grpId="0"/>
      <p:bldP spid="9" grpId="0"/>
      <p:bldP spid="10" grpId="0"/>
      <p:bldP spid="11"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5" name="Freeform 21"/>
          <p:cNvSpPr/>
          <p:nvPr/>
        </p:nvSpPr>
        <p:spPr bwMode="auto">
          <a:xfrm>
            <a:off x="8379249" y="1887221"/>
            <a:ext cx="702733" cy="694267"/>
          </a:xfrm>
          <a:custGeom>
            <a:avLst/>
            <a:gdLst>
              <a:gd name="T0" fmla="*/ 267 w 267"/>
              <a:gd name="T1" fmla="*/ 218 h 263"/>
              <a:gd name="T2" fmla="*/ 222 w 267"/>
              <a:gd name="T3" fmla="*/ 263 h 263"/>
              <a:gd name="T4" fmla="*/ 46 w 267"/>
              <a:gd name="T5" fmla="*/ 263 h 263"/>
              <a:gd name="T6" fmla="*/ 0 w 267"/>
              <a:gd name="T7" fmla="*/ 218 h 263"/>
              <a:gd name="T8" fmla="*/ 0 w 267"/>
              <a:gd name="T9" fmla="*/ 46 h 263"/>
              <a:gd name="T10" fmla="*/ 46 w 267"/>
              <a:gd name="T11" fmla="*/ 0 h 263"/>
              <a:gd name="T12" fmla="*/ 222 w 267"/>
              <a:gd name="T13" fmla="*/ 0 h 263"/>
              <a:gd name="T14" fmla="*/ 267 w 267"/>
              <a:gd name="T15" fmla="*/ 46 h 263"/>
              <a:gd name="T16" fmla="*/ 267 w 267"/>
              <a:gd name="T17" fmla="*/ 21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263">
                <a:moveTo>
                  <a:pt x="267" y="218"/>
                </a:moveTo>
                <a:cubicBezTo>
                  <a:pt x="267" y="243"/>
                  <a:pt x="247" y="263"/>
                  <a:pt x="222" y="263"/>
                </a:cubicBezTo>
                <a:cubicBezTo>
                  <a:pt x="46" y="263"/>
                  <a:pt x="46" y="263"/>
                  <a:pt x="46" y="263"/>
                </a:cubicBezTo>
                <a:cubicBezTo>
                  <a:pt x="21" y="263"/>
                  <a:pt x="0" y="243"/>
                  <a:pt x="0" y="218"/>
                </a:cubicBezTo>
                <a:cubicBezTo>
                  <a:pt x="0" y="46"/>
                  <a:pt x="0" y="46"/>
                  <a:pt x="0" y="46"/>
                </a:cubicBezTo>
                <a:cubicBezTo>
                  <a:pt x="0" y="21"/>
                  <a:pt x="21" y="0"/>
                  <a:pt x="46" y="0"/>
                </a:cubicBezTo>
                <a:cubicBezTo>
                  <a:pt x="222" y="0"/>
                  <a:pt x="222" y="0"/>
                  <a:pt x="222" y="0"/>
                </a:cubicBezTo>
                <a:cubicBezTo>
                  <a:pt x="247" y="0"/>
                  <a:pt x="267" y="21"/>
                  <a:pt x="267" y="46"/>
                </a:cubicBezTo>
                <a:lnTo>
                  <a:pt x="267" y="218"/>
                </a:lnTo>
                <a:close/>
              </a:path>
            </a:pathLst>
          </a:custGeom>
          <a:solidFill>
            <a:srgbClr val="21A3D0"/>
          </a:solidFill>
          <a:ln>
            <a:noFill/>
          </a:ln>
        </p:spPr>
        <p:txBody>
          <a:bodyPr/>
          <a:lstStyle/>
          <a:p>
            <a:endParaRPr lang="zh-CN" altLang="en-US" sz="2400">
              <a:solidFill>
                <a:schemeClr val="tx1">
                  <a:lumMod val="50000"/>
                  <a:lumOff val="50000"/>
                </a:schemeClr>
              </a:solidFill>
            </a:endParaRPr>
          </a:p>
        </p:txBody>
      </p:sp>
      <p:sp>
        <p:nvSpPr>
          <p:cNvPr id="36886" name="Freeform 22"/>
          <p:cNvSpPr/>
          <p:nvPr/>
        </p:nvSpPr>
        <p:spPr bwMode="auto">
          <a:xfrm>
            <a:off x="8379249" y="2985770"/>
            <a:ext cx="702733" cy="692151"/>
          </a:xfrm>
          <a:custGeom>
            <a:avLst/>
            <a:gdLst>
              <a:gd name="T0" fmla="*/ 267 w 267"/>
              <a:gd name="T1" fmla="*/ 218 h 263"/>
              <a:gd name="T2" fmla="*/ 222 w 267"/>
              <a:gd name="T3" fmla="*/ 263 h 263"/>
              <a:gd name="T4" fmla="*/ 46 w 267"/>
              <a:gd name="T5" fmla="*/ 263 h 263"/>
              <a:gd name="T6" fmla="*/ 0 w 267"/>
              <a:gd name="T7" fmla="*/ 218 h 263"/>
              <a:gd name="T8" fmla="*/ 0 w 267"/>
              <a:gd name="T9" fmla="*/ 46 h 263"/>
              <a:gd name="T10" fmla="*/ 46 w 267"/>
              <a:gd name="T11" fmla="*/ 0 h 263"/>
              <a:gd name="T12" fmla="*/ 222 w 267"/>
              <a:gd name="T13" fmla="*/ 0 h 263"/>
              <a:gd name="T14" fmla="*/ 267 w 267"/>
              <a:gd name="T15" fmla="*/ 46 h 263"/>
              <a:gd name="T16" fmla="*/ 267 w 267"/>
              <a:gd name="T17" fmla="*/ 21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263">
                <a:moveTo>
                  <a:pt x="267" y="218"/>
                </a:moveTo>
                <a:cubicBezTo>
                  <a:pt x="267" y="243"/>
                  <a:pt x="247" y="263"/>
                  <a:pt x="222" y="263"/>
                </a:cubicBezTo>
                <a:cubicBezTo>
                  <a:pt x="46" y="263"/>
                  <a:pt x="46" y="263"/>
                  <a:pt x="46" y="263"/>
                </a:cubicBezTo>
                <a:cubicBezTo>
                  <a:pt x="21" y="263"/>
                  <a:pt x="0" y="243"/>
                  <a:pt x="0" y="218"/>
                </a:cubicBezTo>
                <a:cubicBezTo>
                  <a:pt x="0" y="46"/>
                  <a:pt x="0" y="46"/>
                  <a:pt x="0" y="46"/>
                </a:cubicBezTo>
                <a:cubicBezTo>
                  <a:pt x="0" y="21"/>
                  <a:pt x="21" y="0"/>
                  <a:pt x="46" y="0"/>
                </a:cubicBezTo>
                <a:cubicBezTo>
                  <a:pt x="222" y="0"/>
                  <a:pt x="222" y="0"/>
                  <a:pt x="222" y="0"/>
                </a:cubicBezTo>
                <a:cubicBezTo>
                  <a:pt x="247" y="0"/>
                  <a:pt x="267" y="21"/>
                  <a:pt x="267" y="46"/>
                </a:cubicBezTo>
                <a:lnTo>
                  <a:pt x="267" y="218"/>
                </a:lnTo>
                <a:close/>
              </a:path>
            </a:pathLst>
          </a:custGeom>
          <a:solidFill>
            <a:srgbClr val="A9D25A"/>
          </a:solidFill>
          <a:ln>
            <a:noFill/>
          </a:ln>
        </p:spPr>
        <p:txBody>
          <a:bodyPr/>
          <a:lstStyle/>
          <a:p>
            <a:endParaRPr lang="zh-CN" altLang="en-US" sz="2400">
              <a:solidFill>
                <a:schemeClr val="tx1">
                  <a:lumMod val="50000"/>
                  <a:lumOff val="50000"/>
                </a:schemeClr>
              </a:solidFill>
            </a:endParaRPr>
          </a:p>
        </p:txBody>
      </p:sp>
      <p:sp>
        <p:nvSpPr>
          <p:cNvPr id="36887" name="Freeform 23"/>
          <p:cNvSpPr/>
          <p:nvPr/>
        </p:nvSpPr>
        <p:spPr bwMode="auto">
          <a:xfrm>
            <a:off x="8379249" y="4082203"/>
            <a:ext cx="702733" cy="694267"/>
          </a:xfrm>
          <a:custGeom>
            <a:avLst/>
            <a:gdLst>
              <a:gd name="T0" fmla="*/ 267 w 267"/>
              <a:gd name="T1" fmla="*/ 218 h 263"/>
              <a:gd name="T2" fmla="*/ 222 w 267"/>
              <a:gd name="T3" fmla="*/ 263 h 263"/>
              <a:gd name="T4" fmla="*/ 46 w 267"/>
              <a:gd name="T5" fmla="*/ 263 h 263"/>
              <a:gd name="T6" fmla="*/ 0 w 267"/>
              <a:gd name="T7" fmla="*/ 218 h 263"/>
              <a:gd name="T8" fmla="*/ 0 w 267"/>
              <a:gd name="T9" fmla="*/ 46 h 263"/>
              <a:gd name="T10" fmla="*/ 46 w 267"/>
              <a:gd name="T11" fmla="*/ 0 h 263"/>
              <a:gd name="T12" fmla="*/ 222 w 267"/>
              <a:gd name="T13" fmla="*/ 0 h 263"/>
              <a:gd name="T14" fmla="*/ 267 w 267"/>
              <a:gd name="T15" fmla="*/ 46 h 263"/>
              <a:gd name="T16" fmla="*/ 267 w 267"/>
              <a:gd name="T17" fmla="*/ 21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263">
                <a:moveTo>
                  <a:pt x="267" y="218"/>
                </a:moveTo>
                <a:cubicBezTo>
                  <a:pt x="267" y="243"/>
                  <a:pt x="247" y="263"/>
                  <a:pt x="222" y="263"/>
                </a:cubicBezTo>
                <a:cubicBezTo>
                  <a:pt x="46" y="263"/>
                  <a:pt x="46" y="263"/>
                  <a:pt x="46" y="263"/>
                </a:cubicBezTo>
                <a:cubicBezTo>
                  <a:pt x="21" y="263"/>
                  <a:pt x="0" y="243"/>
                  <a:pt x="0" y="218"/>
                </a:cubicBezTo>
                <a:cubicBezTo>
                  <a:pt x="0" y="46"/>
                  <a:pt x="0" y="46"/>
                  <a:pt x="0" y="46"/>
                </a:cubicBezTo>
                <a:cubicBezTo>
                  <a:pt x="0" y="21"/>
                  <a:pt x="21" y="0"/>
                  <a:pt x="46" y="0"/>
                </a:cubicBezTo>
                <a:cubicBezTo>
                  <a:pt x="222" y="0"/>
                  <a:pt x="222" y="0"/>
                  <a:pt x="222" y="0"/>
                </a:cubicBezTo>
                <a:cubicBezTo>
                  <a:pt x="247" y="0"/>
                  <a:pt x="267" y="21"/>
                  <a:pt x="267" y="46"/>
                </a:cubicBezTo>
                <a:lnTo>
                  <a:pt x="267" y="218"/>
                </a:lnTo>
                <a:close/>
              </a:path>
            </a:pathLst>
          </a:custGeom>
          <a:solidFill>
            <a:srgbClr val="FBE22D"/>
          </a:solidFill>
          <a:ln>
            <a:noFill/>
          </a:ln>
        </p:spPr>
        <p:txBody>
          <a:bodyPr/>
          <a:lstStyle/>
          <a:p>
            <a:endParaRPr lang="zh-CN" altLang="en-US" sz="2400">
              <a:solidFill>
                <a:schemeClr val="tx1">
                  <a:lumMod val="50000"/>
                  <a:lumOff val="50000"/>
                </a:schemeClr>
              </a:solidFill>
            </a:endParaRPr>
          </a:p>
        </p:txBody>
      </p:sp>
      <p:sp>
        <p:nvSpPr>
          <p:cNvPr id="36888" name="Freeform 24"/>
          <p:cNvSpPr/>
          <p:nvPr/>
        </p:nvSpPr>
        <p:spPr bwMode="auto">
          <a:xfrm>
            <a:off x="6552565" y="2236470"/>
            <a:ext cx="1826684" cy="3208867"/>
          </a:xfrm>
          <a:custGeom>
            <a:avLst/>
            <a:gdLst>
              <a:gd name="T0" fmla="*/ 863 w 863"/>
              <a:gd name="T1" fmla="*/ 0 h 1516"/>
              <a:gd name="T2" fmla="*/ 0 w 863"/>
              <a:gd name="T3" fmla="*/ 0 h 1516"/>
              <a:gd name="T4" fmla="*/ 0 w 863"/>
              <a:gd name="T5" fmla="*/ 1516 h 1516"/>
            </a:gdLst>
            <a:ahLst/>
            <a:cxnLst>
              <a:cxn ang="0">
                <a:pos x="T0" y="T1"/>
              </a:cxn>
              <a:cxn ang="0">
                <a:pos x="T2" y="T3"/>
              </a:cxn>
              <a:cxn ang="0">
                <a:pos x="T4" y="T5"/>
              </a:cxn>
            </a:cxnLst>
            <a:rect l="0" t="0" r="r" b="b"/>
            <a:pathLst>
              <a:path w="863" h="1516">
                <a:moveTo>
                  <a:pt x="863" y="0"/>
                </a:moveTo>
                <a:lnTo>
                  <a:pt x="0" y="0"/>
                </a:lnTo>
                <a:lnTo>
                  <a:pt x="0" y="1516"/>
                </a:lnTo>
              </a:path>
            </a:pathLst>
          </a:custGeom>
          <a:noFill/>
          <a:ln w="6350" cap="flat" cmpd="sng">
            <a:solidFill>
              <a:srgbClr val="C0C0C0"/>
            </a:solidFill>
            <a:prstDash val="dash"/>
            <a:round/>
            <a:headEnd type="oval" w="sm" len="sm"/>
          </a:ln>
          <a:extLst>
            <a:ext uri="{909E8E84-426E-40DD-AFC4-6F175D3DCCD1}">
              <a14:hiddenFill xmlns:a14="http://schemas.microsoft.com/office/drawing/2010/main">
                <a:solidFill>
                  <a:srgbClr val="FFFFFF"/>
                </a:solidFill>
              </a14:hiddenFill>
            </a:ext>
          </a:extLst>
        </p:spPr>
        <p:txBody>
          <a:bodyPr/>
          <a:lstStyle/>
          <a:p>
            <a:endParaRPr lang="zh-CN" altLang="en-US" sz="2400"/>
          </a:p>
        </p:txBody>
      </p:sp>
      <p:sp>
        <p:nvSpPr>
          <p:cNvPr id="36889" name="Freeform 25"/>
          <p:cNvSpPr/>
          <p:nvPr/>
        </p:nvSpPr>
        <p:spPr bwMode="auto">
          <a:xfrm>
            <a:off x="7001298" y="3332903"/>
            <a:ext cx="1377951" cy="2112433"/>
          </a:xfrm>
          <a:custGeom>
            <a:avLst/>
            <a:gdLst>
              <a:gd name="T0" fmla="*/ 651 w 651"/>
              <a:gd name="T1" fmla="*/ 0 h 998"/>
              <a:gd name="T2" fmla="*/ 0 w 651"/>
              <a:gd name="T3" fmla="*/ 0 h 998"/>
              <a:gd name="T4" fmla="*/ 0 w 651"/>
              <a:gd name="T5" fmla="*/ 998 h 998"/>
            </a:gdLst>
            <a:ahLst/>
            <a:cxnLst>
              <a:cxn ang="0">
                <a:pos x="T0" y="T1"/>
              </a:cxn>
              <a:cxn ang="0">
                <a:pos x="T2" y="T3"/>
              </a:cxn>
              <a:cxn ang="0">
                <a:pos x="T4" y="T5"/>
              </a:cxn>
            </a:cxnLst>
            <a:rect l="0" t="0" r="r" b="b"/>
            <a:pathLst>
              <a:path w="651" h="998">
                <a:moveTo>
                  <a:pt x="651" y="0"/>
                </a:moveTo>
                <a:lnTo>
                  <a:pt x="0" y="0"/>
                </a:lnTo>
                <a:lnTo>
                  <a:pt x="0" y="998"/>
                </a:lnTo>
              </a:path>
            </a:pathLst>
          </a:custGeom>
          <a:noFill/>
          <a:ln w="6350" cap="flat" cmpd="sng">
            <a:solidFill>
              <a:srgbClr val="C0C0C0"/>
            </a:solidFill>
            <a:prstDash val="dash"/>
            <a:round/>
            <a:headEnd type="oval" w="sm" len="sm"/>
          </a:ln>
          <a:extLst>
            <a:ext uri="{909E8E84-426E-40DD-AFC4-6F175D3DCCD1}">
              <a14:hiddenFill xmlns:a14="http://schemas.microsoft.com/office/drawing/2010/main">
                <a:solidFill>
                  <a:srgbClr val="FFFFFF"/>
                </a:solidFill>
              </a14:hiddenFill>
            </a:ext>
          </a:extLst>
        </p:spPr>
        <p:txBody>
          <a:bodyPr/>
          <a:lstStyle/>
          <a:p>
            <a:endParaRPr lang="zh-CN" altLang="en-US" sz="2400"/>
          </a:p>
        </p:txBody>
      </p:sp>
      <p:sp>
        <p:nvSpPr>
          <p:cNvPr id="36890" name="Freeform 26"/>
          <p:cNvSpPr/>
          <p:nvPr/>
        </p:nvSpPr>
        <p:spPr bwMode="auto">
          <a:xfrm>
            <a:off x="7466965" y="4429337"/>
            <a:ext cx="912284" cy="1016000"/>
          </a:xfrm>
          <a:custGeom>
            <a:avLst/>
            <a:gdLst>
              <a:gd name="T0" fmla="*/ 431 w 431"/>
              <a:gd name="T1" fmla="*/ 0 h 480"/>
              <a:gd name="T2" fmla="*/ 0 w 431"/>
              <a:gd name="T3" fmla="*/ 0 h 480"/>
              <a:gd name="T4" fmla="*/ 0 w 431"/>
              <a:gd name="T5" fmla="*/ 480 h 480"/>
            </a:gdLst>
            <a:ahLst/>
            <a:cxnLst>
              <a:cxn ang="0">
                <a:pos x="T0" y="T1"/>
              </a:cxn>
              <a:cxn ang="0">
                <a:pos x="T2" y="T3"/>
              </a:cxn>
              <a:cxn ang="0">
                <a:pos x="T4" y="T5"/>
              </a:cxn>
            </a:cxnLst>
            <a:rect l="0" t="0" r="r" b="b"/>
            <a:pathLst>
              <a:path w="431" h="480">
                <a:moveTo>
                  <a:pt x="431" y="0"/>
                </a:moveTo>
                <a:lnTo>
                  <a:pt x="0" y="0"/>
                </a:lnTo>
                <a:lnTo>
                  <a:pt x="0" y="480"/>
                </a:lnTo>
              </a:path>
            </a:pathLst>
          </a:custGeom>
          <a:noFill/>
          <a:ln w="6350" cap="flat" cmpd="sng">
            <a:solidFill>
              <a:srgbClr val="C0C0C0"/>
            </a:solidFill>
            <a:prstDash val="dash"/>
            <a:round/>
            <a:headEnd type="oval" w="sm" len="sm"/>
          </a:ln>
          <a:extLst>
            <a:ext uri="{909E8E84-426E-40DD-AFC4-6F175D3DCCD1}">
              <a14:hiddenFill xmlns:a14="http://schemas.microsoft.com/office/drawing/2010/main">
                <a:solidFill>
                  <a:srgbClr val="FFFFFF"/>
                </a:solidFill>
              </a14:hiddenFill>
            </a:ext>
          </a:extLst>
        </p:spPr>
        <p:txBody>
          <a:bodyPr/>
          <a:lstStyle/>
          <a:p>
            <a:endParaRPr lang="zh-CN" altLang="en-US" sz="2400"/>
          </a:p>
        </p:txBody>
      </p:sp>
      <p:sp>
        <p:nvSpPr>
          <p:cNvPr id="36891" name="Freeform 27"/>
          <p:cNvSpPr/>
          <p:nvPr/>
        </p:nvSpPr>
        <p:spPr bwMode="auto">
          <a:xfrm>
            <a:off x="3540549" y="1887221"/>
            <a:ext cx="702733" cy="694267"/>
          </a:xfrm>
          <a:custGeom>
            <a:avLst/>
            <a:gdLst>
              <a:gd name="T0" fmla="*/ 0 w 267"/>
              <a:gd name="T1" fmla="*/ 218 h 263"/>
              <a:gd name="T2" fmla="*/ 46 w 267"/>
              <a:gd name="T3" fmla="*/ 263 h 263"/>
              <a:gd name="T4" fmla="*/ 222 w 267"/>
              <a:gd name="T5" fmla="*/ 263 h 263"/>
              <a:gd name="T6" fmla="*/ 267 w 267"/>
              <a:gd name="T7" fmla="*/ 218 h 263"/>
              <a:gd name="T8" fmla="*/ 267 w 267"/>
              <a:gd name="T9" fmla="*/ 46 h 263"/>
              <a:gd name="T10" fmla="*/ 222 w 267"/>
              <a:gd name="T11" fmla="*/ 0 h 263"/>
              <a:gd name="T12" fmla="*/ 46 w 267"/>
              <a:gd name="T13" fmla="*/ 0 h 263"/>
              <a:gd name="T14" fmla="*/ 0 w 267"/>
              <a:gd name="T15" fmla="*/ 46 h 263"/>
              <a:gd name="T16" fmla="*/ 0 w 267"/>
              <a:gd name="T17" fmla="*/ 21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263">
                <a:moveTo>
                  <a:pt x="0" y="218"/>
                </a:moveTo>
                <a:cubicBezTo>
                  <a:pt x="0" y="243"/>
                  <a:pt x="21" y="263"/>
                  <a:pt x="46" y="263"/>
                </a:cubicBezTo>
                <a:cubicBezTo>
                  <a:pt x="222" y="263"/>
                  <a:pt x="222" y="263"/>
                  <a:pt x="222" y="263"/>
                </a:cubicBezTo>
                <a:cubicBezTo>
                  <a:pt x="247" y="263"/>
                  <a:pt x="267" y="243"/>
                  <a:pt x="267" y="218"/>
                </a:cubicBezTo>
                <a:cubicBezTo>
                  <a:pt x="267" y="46"/>
                  <a:pt x="267" y="46"/>
                  <a:pt x="267" y="46"/>
                </a:cubicBezTo>
                <a:cubicBezTo>
                  <a:pt x="267" y="21"/>
                  <a:pt x="247" y="0"/>
                  <a:pt x="222" y="0"/>
                </a:cubicBezTo>
                <a:cubicBezTo>
                  <a:pt x="46" y="0"/>
                  <a:pt x="46" y="0"/>
                  <a:pt x="46" y="0"/>
                </a:cubicBezTo>
                <a:cubicBezTo>
                  <a:pt x="21" y="0"/>
                  <a:pt x="0" y="21"/>
                  <a:pt x="0" y="46"/>
                </a:cubicBezTo>
                <a:lnTo>
                  <a:pt x="0" y="218"/>
                </a:lnTo>
                <a:close/>
              </a:path>
            </a:pathLst>
          </a:custGeom>
          <a:solidFill>
            <a:srgbClr val="21A3D0"/>
          </a:solidFill>
          <a:ln>
            <a:noFill/>
          </a:ln>
        </p:spPr>
        <p:txBody>
          <a:bodyPr/>
          <a:lstStyle/>
          <a:p>
            <a:endParaRPr lang="zh-CN" altLang="en-US" sz="2400">
              <a:solidFill>
                <a:schemeClr val="tx1">
                  <a:lumMod val="50000"/>
                  <a:lumOff val="50000"/>
                </a:schemeClr>
              </a:solidFill>
            </a:endParaRPr>
          </a:p>
        </p:txBody>
      </p:sp>
      <p:sp>
        <p:nvSpPr>
          <p:cNvPr id="36892" name="Freeform 28"/>
          <p:cNvSpPr/>
          <p:nvPr/>
        </p:nvSpPr>
        <p:spPr bwMode="auto">
          <a:xfrm>
            <a:off x="3540549" y="2985770"/>
            <a:ext cx="702733" cy="692151"/>
          </a:xfrm>
          <a:custGeom>
            <a:avLst/>
            <a:gdLst>
              <a:gd name="T0" fmla="*/ 0 w 267"/>
              <a:gd name="T1" fmla="*/ 218 h 263"/>
              <a:gd name="T2" fmla="*/ 46 w 267"/>
              <a:gd name="T3" fmla="*/ 263 h 263"/>
              <a:gd name="T4" fmla="*/ 222 w 267"/>
              <a:gd name="T5" fmla="*/ 263 h 263"/>
              <a:gd name="T6" fmla="*/ 267 w 267"/>
              <a:gd name="T7" fmla="*/ 218 h 263"/>
              <a:gd name="T8" fmla="*/ 267 w 267"/>
              <a:gd name="T9" fmla="*/ 46 h 263"/>
              <a:gd name="T10" fmla="*/ 222 w 267"/>
              <a:gd name="T11" fmla="*/ 0 h 263"/>
              <a:gd name="T12" fmla="*/ 46 w 267"/>
              <a:gd name="T13" fmla="*/ 0 h 263"/>
              <a:gd name="T14" fmla="*/ 0 w 267"/>
              <a:gd name="T15" fmla="*/ 46 h 263"/>
              <a:gd name="T16" fmla="*/ 0 w 267"/>
              <a:gd name="T17" fmla="*/ 21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263">
                <a:moveTo>
                  <a:pt x="0" y="218"/>
                </a:moveTo>
                <a:cubicBezTo>
                  <a:pt x="0" y="243"/>
                  <a:pt x="21" y="263"/>
                  <a:pt x="46" y="263"/>
                </a:cubicBezTo>
                <a:cubicBezTo>
                  <a:pt x="222" y="263"/>
                  <a:pt x="222" y="263"/>
                  <a:pt x="222" y="263"/>
                </a:cubicBezTo>
                <a:cubicBezTo>
                  <a:pt x="247" y="263"/>
                  <a:pt x="267" y="243"/>
                  <a:pt x="267" y="218"/>
                </a:cubicBezTo>
                <a:cubicBezTo>
                  <a:pt x="267" y="46"/>
                  <a:pt x="267" y="46"/>
                  <a:pt x="267" y="46"/>
                </a:cubicBezTo>
                <a:cubicBezTo>
                  <a:pt x="267" y="21"/>
                  <a:pt x="247" y="0"/>
                  <a:pt x="222" y="0"/>
                </a:cubicBezTo>
                <a:cubicBezTo>
                  <a:pt x="46" y="0"/>
                  <a:pt x="46" y="0"/>
                  <a:pt x="46" y="0"/>
                </a:cubicBezTo>
                <a:cubicBezTo>
                  <a:pt x="21" y="0"/>
                  <a:pt x="0" y="21"/>
                  <a:pt x="0" y="46"/>
                </a:cubicBezTo>
                <a:lnTo>
                  <a:pt x="0" y="218"/>
                </a:lnTo>
                <a:close/>
              </a:path>
            </a:pathLst>
          </a:custGeom>
          <a:solidFill>
            <a:srgbClr val="A9D25A"/>
          </a:solidFill>
          <a:ln>
            <a:noFill/>
          </a:ln>
        </p:spPr>
        <p:txBody>
          <a:bodyPr/>
          <a:lstStyle/>
          <a:p>
            <a:endParaRPr lang="zh-CN" altLang="en-US" sz="2400">
              <a:solidFill>
                <a:schemeClr val="tx1">
                  <a:lumMod val="50000"/>
                  <a:lumOff val="50000"/>
                </a:schemeClr>
              </a:solidFill>
            </a:endParaRPr>
          </a:p>
        </p:txBody>
      </p:sp>
      <p:sp>
        <p:nvSpPr>
          <p:cNvPr id="36893" name="Freeform 29"/>
          <p:cNvSpPr/>
          <p:nvPr/>
        </p:nvSpPr>
        <p:spPr bwMode="auto">
          <a:xfrm>
            <a:off x="3540549" y="4082203"/>
            <a:ext cx="702733" cy="694267"/>
          </a:xfrm>
          <a:custGeom>
            <a:avLst/>
            <a:gdLst>
              <a:gd name="T0" fmla="*/ 0 w 267"/>
              <a:gd name="T1" fmla="*/ 218 h 263"/>
              <a:gd name="T2" fmla="*/ 46 w 267"/>
              <a:gd name="T3" fmla="*/ 263 h 263"/>
              <a:gd name="T4" fmla="*/ 222 w 267"/>
              <a:gd name="T5" fmla="*/ 263 h 263"/>
              <a:gd name="T6" fmla="*/ 267 w 267"/>
              <a:gd name="T7" fmla="*/ 218 h 263"/>
              <a:gd name="T8" fmla="*/ 267 w 267"/>
              <a:gd name="T9" fmla="*/ 46 h 263"/>
              <a:gd name="T10" fmla="*/ 222 w 267"/>
              <a:gd name="T11" fmla="*/ 0 h 263"/>
              <a:gd name="T12" fmla="*/ 46 w 267"/>
              <a:gd name="T13" fmla="*/ 0 h 263"/>
              <a:gd name="T14" fmla="*/ 0 w 267"/>
              <a:gd name="T15" fmla="*/ 46 h 263"/>
              <a:gd name="T16" fmla="*/ 0 w 267"/>
              <a:gd name="T17" fmla="*/ 21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263">
                <a:moveTo>
                  <a:pt x="0" y="218"/>
                </a:moveTo>
                <a:cubicBezTo>
                  <a:pt x="0" y="243"/>
                  <a:pt x="21" y="263"/>
                  <a:pt x="46" y="263"/>
                </a:cubicBezTo>
                <a:cubicBezTo>
                  <a:pt x="222" y="263"/>
                  <a:pt x="222" y="263"/>
                  <a:pt x="222" y="263"/>
                </a:cubicBezTo>
                <a:cubicBezTo>
                  <a:pt x="247" y="263"/>
                  <a:pt x="267" y="243"/>
                  <a:pt x="267" y="218"/>
                </a:cubicBezTo>
                <a:cubicBezTo>
                  <a:pt x="267" y="46"/>
                  <a:pt x="267" y="46"/>
                  <a:pt x="267" y="46"/>
                </a:cubicBezTo>
                <a:cubicBezTo>
                  <a:pt x="267" y="21"/>
                  <a:pt x="247" y="0"/>
                  <a:pt x="222" y="0"/>
                </a:cubicBezTo>
                <a:cubicBezTo>
                  <a:pt x="46" y="0"/>
                  <a:pt x="46" y="0"/>
                  <a:pt x="46" y="0"/>
                </a:cubicBezTo>
                <a:cubicBezTo>
                  <a:pt x="21" y="0"/>
                  <a:pt x="0" y="21"/>
                  <a:pt x="0" y="46"/>
                </a:cubicBezTo>
                <a:lnTo>
                  <a:pt x="0" y="218"/>
                </a:lnTo>
                <a:close/>
              </a:path>
            </a:pathLst>
          </a:custGeom>
          <a:solidFill>
            <a:srgbClr val="FBE22D"/>
          </a:solidFill>
          <a:ln>
            <a:noFill/>
          </a:ln>
        </p:spPr>
        <p:txBody>
          <a:bodyPr/>
          <a:lstStyle/>
          <a:p>
            <a:endParaRPr lang="zh-CN" altLang="en-US" sz="2400">
              <a:solidFill>
                <a:schemeClr val="tx1">
                  <a:lumMod val="50000"/>
                  <a:lumOff val="50000"/>
                </a:schemeClr>
              </a:solidFill>
            </a:endParaRPr>
          </a:p>
        </p:txBody>
      </p:sp>
      <p:sp>
        <p:nvSpPr>
          <p:cNvPr id="36894" name="Freeform 30"/>
          <p:cNvSpPr/>
          <p:nvPr/>
        </p:nvSpPr>
        <p:spPr bwMode="auto">
          <a:xfrm>
            <a:off x="4243282" y="2236470"/>
            <a:ext cx="1826683" cy="3208867"/>
          </a:xfrm>
          <a:custGeom>
            <a:avLst/>
            <a:gdLst>
              <a:gd name="T0" fmla="*/ 0 w 863"/>
              <a:gd name="T1" fmla="*/ 0 h 1516"/>
              <a:gd name="T2" fmla="*/ 863 w 863"/>
              <a:gd name="T3" fmla="*/ 0 h 1516"/>
              <a:gd name="T4" fmla="*/ 863 w 863"/>
              <a:gd name="T5" fmla="*/ 1516 h 1516"/>
            </a:gdLst>
            <a:ahLst/>
            <a:cxnLst>
              <a:cxn ang="0">
                <a:pos x="T0" y="T1"/>
              </a:cxn>
              <a:cxn ang="0">
                <a:pos x="T2" y="T3"/>
              </a:cxn>
              <a:cxn ang="0">
                <a:pos x="T4" y="T5"/>
              </a:cxn>
            </a:cxnLst>
            <a:rect l="0" t="0" r="r" b="b"/>
            <a:pathLst>
              <a:path w="863" h="1516">
                <a:moveTo>
                  <a:pt x="0" y="0"/>
                </a:moveTo>
                <a:lnTo>
                  <a:pt x="863" y="0"/>
                </a:lnTo>
                <a:lnTo>
                  <a:pt x="863" y="1516"/>
                </a:lnTo>
              </a:path>
            </a:pathLst>
          </a:custGeom>
          <a:noFill/>
          <a:ln w="6350" cap="flat" cmpd="sng">
            <a:solidFill>
              <a:srgbClr val="C0C0C0"/>
            </a:solidFill>
            <a:prstDash val="dash"/>
            <a:round/>
            <a:headEnd type="oval" w="sm" len="sm"/>
          </a:ln>
          <a:extLst>
            <a:ext uri="{909E8E84-426E-40DD-AFC4-6F175D3DCCD1}">
              <a14:hiddenFill xmlns:a14="http://schemas.microsoft.com/office/drawing/2010/main">
                <a:solidFill>
                  <a:srgbClr val="FFFFFF"/>
                </a:solidFill>
              </a14:hiddenFill>
            </a:ext>
          </a:extLst>
        </p:spPr>
        <p:txBody>
          <a:bodyPr/>
          <a:lstStyle/>
          <a:p>
            <a:endParaRPr lang="zh-CN" altLang="en-US" sz="2400"/>
          </a:p>
        </p:txBody>
      </p:sp>
      <p:sp>
        <p:nvSpPr>
          <p:cNvPr id="36895" name="Freeform 31"/>
          <p:cNvSpPr/>
          <p:nvPr/>
        </p:nvSpPr>
        <p:spPr bwMode="auto">
          <a:xfrm>
            <a:off x="4243282" y="3332903"/>
            <a:ext cx="1377949" cy="2112433"/>
          </a:xfrm>
          <a:custGeom>
            <a:avLst/>
            <a:gdLst>
              <a:gd name="T0" fmla="*/ 0 w 651"/>
              <a:gd name="T1" fmla="*/ 0 h 998"/>
              <a:gd name="T2" fmla="*/ 651 w 651"/>
              <a:gd name="T3" fmla="*/ 0 h 998"/>
              <a:gd name="T4" fmla="*/ 651 w 651"/>
              <a:gd name="T5" fmla="*/ 998 h 998"/>
            </a:gdLst>
            <a:ahLst/>
            <a:cxnLst>
              <a:cxn ang="0">
                <a:pos x="T0" y="T1"/>
              </a:cxn>
              <a:cxn ang="0">
                <a:pos x="T2" y="T3"/>
              </a:cxn>
              <a:cxn ang="0">
                <a:pos x="T4" y="T5"/>
              </a:cxn>
            </a:cxnLst>
            <a:rect l="0" t="0" r="r" b="b"/>
            <a:pathLst>
              <a:path w="651" h="998">
                <a:moveTo>
                  <a:pt x="0" y="0"/>
                </a:moveTo>
                <a:lnTo>
                  <a:pt x="651" y="0"/>
                </a:lnTo>
                <a:lnTo>
                  <a:pt x="651" y="998"/>
                </a:lnTo>
              </a:path>
            </a:pathLst>
          </a:custGeom>
          <a:noFill/>
          <a:ln w="6350" cap="flat" cmpd="sng">
            <a:solidFill>
              <a:srgbClr val="C0C0C0"/>
            </a:solidFill>
            <a:prstDash val="dash"/>
            <a:round/>
            <a:headEnd type="oval" w="sm" len="sm"/>
          </a:ln>
          <a:extLst>
            <a:ext uri="{909E8E84-426E-40DD-AFC4-6F175D3DCCD1}">
              <a14:hiddenFill xmlns:a14="http://schemas.microsoft.com/office/drawing/2010/main">
                <a:solidFill>
                  <a:srgbClr val="FFFFFF"/>
                </a:solidFill>
              </a14:hiddenFill>
            </a:ext>
          </a:extLst>
        </p:spPr>
        <p:txBody>
          <a:bodyPr/>
          <a:lstStyle/>
          <a:p>
            <a:endParaRPr lang="zh-CN" altLang="en-US" sz="2400"/>
          </a:p>
        </p:txBody>
      </p:sp>
      <p:sp>
        <p:nvSpPr>
          <p:cNvPr id="36896" name="Freeform 32"/>
          <p:cNvSpPr/>
          <p:nvPr/>
        </p:nvSpPr>
        <p:spPr bwMode="auto">
          <a:xfrm>
            <a:off x="4243282" y="4429337"/>
            <a:ext cx="914400" cy="1016000"/>
          </a:xfrm>
          <a:custGeom>
            <a:avLst/>
            <a:gdLst>
              <a:gd name="T0" fmla="*/ 0 w 432"/>
              <a:gd name="T1" fmla="*/ 0 h 480"/>
              <a:gd name="T2" fmla="*/ 432 w 432"/>
              <a:gd name="T3" fmla="*/ 0 h 480"/>
              <a:gd name="T4" fmla="*/ 432 w 432"/>
              <a:gd name="T5" fmla="*/ 480 h 480"/>
            </a:gdLst>
            <a:ahLst/>
            <a:cxnLst>
              <a:cxn ang="0">
                <a:pos x="T0" y="T1"/>
              </a:cxn>
              <a:cxn ang="0">
                <a:pos x="T2" y="T3"/>
              </a:cxn>
              <a:cxn ang="0">
                <a:pos x="T4" y="T5"/>
              </a:cxn>
            </a:cxnLst>
            <a:rect l="0" t="0" r="r" b="b"/>
            <a:pathLst>
              <a:path w="432" h="480">
                <a:moveTo>
                  <a:pt x="0" y="0"/>
                </a:moveTo>
                <a:lnTo>
                  <a:pt x="432" y="0"/>
                </a:lnTo>
                <a:lnTo>
                  <a:pt x="432" y="480"/>
                </a:lnTo>
              </a:path>
            </a:pathLst>
          </a:custGeom>
          <a:noFill/>
          <a:ln w="6350" cap="flat" cmpd="sng">
            <a:solidFill>
              <a:srgbClr val="C0C0C0"/>
            </a:solidFill>
            <a:prstDash val="dash"/>
            <a:round/>
            <a:headEnd type="oval" w="sm" len="sm"/>
          </a:ln>
          <a:extLst>
            <a:ext uri="{909E8E84-426E-40DD-AFC4-6F175D3DCCD1}">
              <a14:hiddenFill xmlns:a14="http://schemas.microsoft.com/office/drawing/2010/main">
                <a:solidFill>
                  <a:srgbClr val="FFFFFF"/>
                </a:solidFill>
              </a14:hiddenFill>
            </a:ext>
          </a:extLst>
        </p:spPr>
        <p:txBody>
          <a:bodyPr/>
          <a:lstStyle/>
          <a:p>
            <a:endParaRPr lang="zh-CN" altLang="en-US" sz="2400"/>
          </a:p>
        </p:txBody>
      </p:sp>
      <p:sp>
        <p:nvSpPr>
          <p:cNvPr id="36897" name="Freeform 33"/>
          <p:cNvSpPr>
            <a:spLocks noEditPoints="1"/>
          </p:cNvSpPr>
          <p:nvPr/>
        </p:nvSpPr>
        <p:spPr bwMode="auto">
          <a:xfrm>
            <a:off x="3722582" y="2077721"/>
            <a:ext cx="338667" cy="313267"/>
          </a:xfrm>
          <a:custGeom>
            <a:avLst/>
            <a:gdLst>
              <a:gd name="T0" fmla="*/ 100 w 129"/>
              <a:gd name="T1" fmla="*/ 66 h 119"/>
              <a:gd name="T2" fmla="*/ 105 w 129"/>
              <a:gd name="T3" fmla="*/ 61 h 119"/>
              <a:gd name="T4" fmla="*/ 110 w 129"/>
              <a:gd name="T5" fmla="*/ 66 h 119"/>
              <a:gd name="T6" fmla="*/ 110 w 129"/>
              <a:gd name="T7" fmla="*/ 115 h 119"/>
              <a:gd name="T8" fmla="*/ 105 w 129"/>
              <a:gd name="T9" fmla="*/ 119 h 119"/>
              <a:gd name="T10" fmla="*/ 105 w 129"/>
              <a:gd name="T11" fmla="*/ 119 h 119"/>
              <a:gd name="T12" fmla="*/ 24 w 129"/>
              <a:gd name="T13" fmla="*/ 119 h 119"/>
              <a:gd name="T14" fmla="*/ 19 w 129"/>
              <a:gd name="T15" fmla="*/ 115 h 119"/>
              <a:gd name="T16" fmla="*/ 19 w 129"/>
              <a:gd name="T17" fmla="*/ 114 h 119"/>
              <a:gd name="T18" fmla="*/ 19 w 129"/>
              <a:gd name="T19" fmla="*/ 66 h 119"/>
              <a:gd name="T20" fmla="*/ 24 w 129"/>
              <a:gd name="T21" fmla="*/ 61 h 119"/>
              <a:gd name="T22" fmla="*/ 29 w 129"/>
              <a:gd name="T23" fmla="*/ 66 h 119"/>
              <a:gd name="T24" fmla="*/ 29 w 129"/>
              <a:gd name="T25" fmla="*/ 110 h 119"/>
              <a:gd name="T26" fmla="*/ 45 w 129"/>
              <a:gd name="T27" fmla="*/ 110 h 119"/>
              <a:gd name="T28" fmla="*/ 45 w 129"/>
              <a:gd name="T29" fmla="*/ 61 h 119"/>
              <a:gd name="T30" fmla="*/ 48 w 129"/>
              <a:gd name="T31" fmla="*/ 58 h 119"/>
              <a:gd name="T32" fmla="*/ 48 w 129"/>
              <a:gd name="T33" fmla="*/ 58 h 119"/>
              <a:gd name="T34" fmla="*/ 81 w 129"/>
              <a:gd name="T35" fmla="*/ 58 h 119"/>
              <a:gd name="T36" fmla="*/ 85 w 129"/>
              <a:gd name="T37" fmla="*/ 61 h 119"/>
              <a:gd name="T38" fmla="*/ 85 w 129"/>
              <a:gd name="T39" fmla="*/ 61 h 119"/>
              <a:gd name="T40" fmla="*/ 85 w 129"/>
              <a:gd name="T41" fmla="*/ 110 h 119"/>
              <a:gd name="T42" fmla="*/ 100 w 129"/>
              <a:gd name="T43" fmla="*/ 110 h 119"/>
              <a:gd name="T44" fmla="*/ 100 w 129"/>
              <a:gd name="T45" fmla="*/ 66 h 119"/>
              <a:gd name="T46" fmla="*/ 51 w 129"/>
              <a:gd name="T47" fmla="*/ 110 h 119"/>
              <a:gd name="T48" fmla="*/ 51 w 129"/>
              <a:gd name="T49" fmla="*/ 110 h 119"/>
              <a:gd name="T50" fmla="*/ 79 w 129"/>
              <a:gd name="T51" fmla="*/ 110 h 119"/>
              <a:gd name="T52" fmla="*/ 79 w 129"/>
              <a:gd name="T53" fmla="*/ 64 h 119"/>
              <a:gd name="T54" fmla="*/ 51 w 129"/>
              <a:gd name="T55" fmla="*/ 64 h 119"/>
              <a:gd name="T56" fmla="*/ 51 w 129"/>
              <a:gd name="T57" fmla="*/ 110 h 119"/>
              <a:gd name="T58" fmla="*/ 9 w 129"/>
              <a:gd name="T59" fmla="*/ 68 h 119"/>
              <a:gd name="T60" fmla="*/ 9 w 129"/>
              <a:gd name="T61" fmla="*/ 68 h 119"/>
              <a:gd name="T62" fmla="*/ 65 w 129"/>
              <a:gd name="T63" fmla="*/ 12 h 119"/>
              <a:gd name="T64" fmla="*/ 120 w 129"/>
              <a:gd name="T65" fmla="*/ 68 h 119"/>
              <a:gd name="T66" fmla="*/ 127 w 129"/>
              <a:gd name="T67" fmla="*/ 68 h 119"/>
              <a:gd name="T68" fmla="*/ 127 w 129"/>
              <a:gd name="T69" fmla="*/ 61 h 119"/>
              <a:gd name="T70" fmla="*/ 68 w 129"/>
              <a:gd name="T71" fmla="*/ 2 h 119"/>
              <a:gd name="T72" fmla="*/ 68 w 129"/>
              <a:gd name="T73" fmla="*/ 2 h 119"/>
              <a:gd name="T74" fmla="*/ 61 w 129"/>
              <a:gd name="T75" fmla="*/ 2 h 119"/>
              <a:gd name="T76" fmla="*/ 2 w 129"/>
              <a:gd name="T77" fmla="*/ 61 h 119"/>
              <a:gd name="T78" fmla="*/ 2 w 129"/>
              <a:gd name="T79" fmla="*/ 68 h 119"/>
              <a:gd name="T80" fmla="*/ 9 w 129"/>
              <a:gd name="T81" fmla="*/ 6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9" h="119">
                <a:moveTo>
                  <a:pt x="100" y="66"/>
                </a:moveTo>
                <a:cubicBezTo>
                  <a:pt x="100" y="64"/>
                  <a:pt x="103" y="61"/>
                  <a:pt x="105" y="61"/>
                </a:cubicBezTo>
                <a:cubicBezTo>
                  <a:pt x="108" y="61"/>
                  <a:pt x="110" y="64"/>
                  <a:pt x="110" y="66"/>
                </a:cubicBezTo>
                <a:cubicBezTo>
                  <a:pt x="110" y="115"/>
                  <a:pt x="110" y="115"/>
                  <a:pt x="110" y="115"/>
                </a:cubicBezTo>
                <a:cubicBezTo>
                  <a:pt x="110" y="117"/>
                  <a:pt x="108" y="119"/>
                  <a:pt x="105" y="119"/>
                </a:cubicBezTo>
                <a:cubicBezTo>
                  <a:pt x="105" y="119"/>
                  <a:pt x="105" y="119"/>
                  <a:pt x="105" y="119"/>
                </a:cubicBezTo>
                <a:cubicBezTo>
                  <a:pt x="24" y="119"/>
                  <a:pt x="24" y="119"/>
                  <a:pt x="24" y="119"/>
                </a:cubicBezTo>
                <a:cubicBezTo>
                  <a:pt x="21" y="119"/>
                  <a:pt x="19" y="117"/>
                  <a:pt x="19" y="115"/>
                </a:cubicBezTo>
                <a:cubicBezTo>
                  <a:pt x="19" y="114"/>
                  <a:pt x="19" y="114"/>
                  <a:pt x="19" y="114"/>
                </a:cubicBezTo>
                <a:cubicBezTo>
                  <a:pt x="19" y="66"/>
                  <a:pt x="19" y="66"/>
                  <a:pt x="19" y="66"/>
                </a:cubicBezTo>
                <a:cubicBezTo>
                  <a:pt x="19" y="64"/>
                  <a:pt x="21" y="61"/>
                  <a:pt x="24" y="61"/>
                </a:cubicBezTo>
                <a:cubicBezTo>
                  <a:pt x="27" y="61"/>
                  <a:pt x="29" y="64"/>
                  <a:pt x="29" y="66"/>
                </a:cubicBezTo>
                <a:cubicBezTo>
                  <a:pt x="29" y="110"/>
                  <a:pt x="29" y="110"/>
                  <a:pt x="29" y="110"/>
                </a:cubicBezTo>
                <a:cubicBezTo>
                  <a:pt x="45" y="110"/>
                  <a:pt x="45" y="110"/>
                  <a:pt x="45" y="110"/>
                </a:cubicBezTo>
                <a:cubicBezTo>
                  <a:pt x="45" y="61"/>
                  <a:pt x="45" y="61"/>
                  <a:pt x="45" y="61"/>
                </a:cubicBezTo>
                <a:cubicBezTo>
                  <a:pt x="45" y="59"/>
                  <a:pt x="46" y="58"/>
                  <a:pt x="48" y="58"/>
                </a:cubicBezTo>
                <a:cubicBezTo>
                  <a:pt x="48" y="58"/>
                  <a:pt x="48" y="58"/>
                  <a:pt x="48" y="58"/>
                </a:cubicBezTo>
                <a:cubicBezTo>
                  <a:pt x="81" y="58"/>
                  <a:pt x="81" y="58"/>
                  <a:pt x="81" y="58"/>
                </a:cubicBezTo>
                <a:cubicBezTo>
                  <a:pt x="83" y="58"/>
                  <a:pt x="85" y="59"/>
                  <a:pt x="85" y="61"/>
                </a:cubicBezTo>
                <a:cubicBezTo>
                  <a:pt x="85" y="61"/>
                  <a:pt x="85" y="61"/>
                  <a:pt x="85" y="61"/>
                </a:cubicBezTo>
                <a:cubicBezTo>
                  <a:pt x="85" y="110"/>
                  <a:pt x="85" y="110"/>
                  <a:pt x="85" y="110"/>
                </a:cubicBezTo>
                <a:cubicBezTo>
                  <a:pt x="100" y="110"/>
                  <a:pt x="100" y="110"/>
                  <a:pt x="100" y="110"/>
                </a:cubicBezTo>
                <a:cubicBezTo>
                  <a:pt x="100" y="66"/>
                  <a:pt x="100" y="66"/>
                  <a:pt x="100" y="66"/>
                </a:cubicBezTo>
                <a:close/>
                <a:moveTo>
                  <a:pt x="51" y="110"/>
                </a:moveTo>
                <a:cubicBezTo>
                  <a:pt x="51" y="110"/>
                  <a:pt x="51" y="110"/>
                  <a:pt x="51" y="110"/>
                </a:cubicBezTo>
                <a:cubicBezTo>
                  <a:pt x="79" y="110"/>
                  <a:pt x="79" y="110"/>
                  <a:pt x="79" y="110"/>
                </a:cubicBezTo>
                <a:cubicBezTo>
                  <a:pt x="79" y="64"/>
                  <a:pt x="79" y="64"/>
                  <a:pt x="79" y="64"/>
                </a:cubicBezTo>
                <a:cubicBezTo>
                  <a:pt x="51" y="64"/>
                  <a:pt x="51" y="64"/>
                  <a:pt x="51" y="64"/>
                </a:cubicBezTo>
                <a:cubicBezTo>
                  <a:pt x="51" y="110"/>
                  <a:pt x="51" y="110"/>
                  <a:pt x="51" y="110"/>
                </a:cubicBezTo>
                <a:close/>
                <a:moveTo>
                  <a:pt x="9" y="68"/>
                </a:moveTo>
                <a:cubicBezTo>
                  <a:pt x="9" y="68"/>
                  <a:pt x="9" y="68"/>
                  <a:pt x="9" y="68"/>
                </a:cubicBezTo>
                <a:cubicBezTo>
                  <a:pt x="65" y="12"/>
                  <a:pt x="65" y="12"/>
                  <a:pt x="65" y="12"/>
                </a:cubicBezTo>
                <a:cubicBezTo>
                  <a:pt x="120" y="68"/>
                  <a:pt x="120" y="68"/>
                  <a:pt x="120" y="68"/>
                </a:cubicBezTo>
                <a:cubicBezTo>
                  <a:pt x="122" y="70"/>
                  <a:pt x="125" y="70"/>
                  <a:pt x="127" y="68"/>
                </a:cubicBezTo>
                <a:cubicBezTo>
                  <a:pt x="129" y="66"/>
                  <a:pt x="129" y="63"/>
                  <a:pt x="127" y="61"/>
                </a:cubicBezTo>
                <a:cubicBezTo>
                  <a:pt x="68" y="2"/>
                  <a:pt x="68" y="2"/>
                  <a:pt x="68" y="2"/>
                </a:cubicBezTo>
                <a:cubicBezTo>
                  <a:pt x="68" y="2"/>
                  <a:pt x="68" y="2"/>
                  <a:pt x="68" y="2"/>
                </a:cubicBezTo>
                <a:cubicBezTo>
                  <a:pt x="66" y="0"/>
                  <a:pt x="63" y="0"/>
                  <a:pt x="61" y="2"/>
                </a:cubicBezTo>
                <a:cubicBezTo>
                  <a:pt x="2" y="61"/>
                  <a:pt x="2" y="61"/>
                  <a:pt x="2" y="61"/>
                </a:cubicBezTo>
                <a:cubicBezTo>
                  <a:pt x="0" y="63"/>
                  <a:pt x="0" y="66"/>
                  <a:pt x="2" y="68"/>
                </a:cubicBezTo>
                <a:cubicBezTo>
                  <a:pt x="4" y="70"/>
                  <a:pt x="7" y="70"/>
                  <a:pt x="9" y="6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50000"/>
                  <a:lumOff val="50000"/>
                </a:schemeClr>
              </a:solidFill>
            </a:endParaRPr>
          </a:p>
        </p:txBody>
      </p:sp>
      <p:sp>
        <p:nvSpPr>
          <p:cNvPr id="36898" name="Freeform 34"/>
          <p:cNvSpPr>
            <a:spLocks noEditPoints="1"/>
          </p:cNvSpPr>
          <p:nvPr/>
        </p:nvSpPr>
        <p:spPr bwMode="auto">
          <a:xfrm>
            <a:off x="8616316" y="3169921"/>
            <a:ext cx="230716" cy="325967"/>
          </a:xfrm>
          <a:custGeom>
            <a:avLst/>
            <a:gdLst>
              <a:gd name="T0" fmla="*/ 77 w 88"/>
              <a:gd name="T1" fmla="*/ 33 h 124"/>
              <a:gd name="T2" fmla="*/ 67 w 88"/>
              <a:gd name="T3" fmla="*/ 57 h 124"/>
              <a:gd name="T4" fmla="*/ 67 w 88"/>
              <a:gd name="T5" fmla="*/ 57 h 124"/>
              <a:gd name="T6" fmla="*/ 85 w 88"/>
              <a:gd name="T7" fmla="*/ 79 h 124"/>
              <a:gd name="T8" fmla="*/ 88 w 88"/>
              <a:gd name="T9" fmla="*/ 104 h 124"/>
              <a:gd name="T10" fmla="*/ 79 w 88"/>
              <a:gd name="T11" fmla="*/ 115 h 124"/>
              <a:gd name="T12" fmla="*/ 69 w 88"/>
              <a:gd name="T13" fmla="*/ 115 h 124"/>
              <a:gd name="T14" fmla="*/ 64 w 88"/>
              <a:gd name="T15" fmla="*/ 124 h 124"/>
              <a:gd name="T16" fmla="*/ 23 w 88"/>
              <a:gd name="T17" fmla="*/ 124 h 124"/>
              <a:gd name="T18" fmla="*/ 19 w 88"/>
              <a:gd name="T19" fmla="*/ 119 h 124"/>
              <a:gd name="T20" fmla="*/ 9 w 88"/>
              <a:gd name="T21" fmla="*/ 115 h 124"/>
              <a:gd name="T22" fmla="*/ 2 w 88"/>
              <a:gd name="T23" fmla="*/ 111 h 124"/>
              <a:gd name="T24" fmla="*/ 0 w 88"/>
              <a:gd name="T25" fmla="*/ 93 h 124"/>
              <a:gd name="T26" fmla="*/ 20 w 88"/>
              <a:gd name="T27" fmla="*/ 57 h 124"/>
              <a:gd name="T28" fmla="*/ 20 w 88"/>
              <a:gd name="T29" fmla="*/ 57 h 124"/>
              <a:gd name="T30" fmla="*/ 44 w 88"/>
              <a:gd name="T31" fmla="*/ 0 h 124"/>
              <a:gd name="T32" fmla="*/ 22 w 88"/>
              <a:gd name="T33" fmla="*/ 105 h 124"/>
              <a:gd name="T34" fmla="*/ 25 w 88"/>
              <a:gd name="T35" fmla="*/ 89 h 124"/>
              <a:gd name="T36" fmla="*/ 28 w 88"/>
              <a:gd name="T37" fmla="*/ 109 h 124"/>
              <a:gd name="T38" fmla="*/ 28 w 88"/>
              <a:gd name="T39" fmla="*/ 114 h 124"/>
              <a:gd name="T40" fmla="*/ 59 w 88"/>
              <a:gd name="T41" fmla="*/ 110 h 124"/>
              <a:gd name="T42" fmla="*/ 59 w 88"/>
              <a:gd name="T43" fmla="*/ 109 h 124"/>
              <a:gd name="T44" fmla="*/ 62 w 88"/>
              <a:gd name="T45" fmla="*/ 89 h 124"/>
              <a:gd name="T46" fmla="*/ 65 w 88"/>
              <a:gd name="T47" fmla="*/ 105 h 124"/>
              <a:gd name="T48" fmla="*/ 78 w 88"/>
              <a:gd name="T49" fmla="*/ 104 h 124"/>
              <a:gd name="T50" fmla="*/ 76 w 88"/>
              <a:gd name="T51" fmla="*/ 83 h 124"/>
              <a:gd name="T52" fmla="*/ 59 w 88"/>
              <a:gd name="T53" fmla="*/ 63 h 124"/>
              <a:gd name="T54" fmla="*/ 28 w 88"/>
              <a:gd name="T55" fmla="*/ 63 h 124"/>
              <a:gd name="T56" fmla="*/ 10 w 88"/>
              <a:gd name="T57" fmla="*/ 93 h 124"/>
              <a:gd name="T58" fmla="*/ 10 w 88"/>
              <a:gd name="T59" fmla="*/ 105 h 124"/>
              <a:gd name="T60" fmla="*/ 44 w 88"/>
              <a:gd name="T61" fmla="*/ 9 h 124"/>
              <a:gd name="T62" fmla="*/ 20 w 88"/>
              <a:gd name="T63" fmla="*/ 33 h 124"/>
              <a:gd name="T64" fmla="*/ 68 w 88"/>
              <a:gd name="T65" fmla="*/ 3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124">
                <a:moveTo>
                  <a:pt x="44" y="0"/>
                </a:moveTo>
                <a:cubicBezTo>
                  <a:pt x="62" y="0"/>
                  <a:pt x="77" y="15"/>
                  <a:pt x="77" y="33"/>
                </a:cubicBezTo>
                <a:cubicBezTo>
                  <a:pt x="77" y="43"/>
                  <a:pt x="74" y="51"/>
                  <a:pt x="68" y="57"/>
                </a:cubicBezTo>
                <a:cubicBezTo>
                  <a:pt x="67" y="57"/>
                  <a:pt x="67" y="57"/>
                  <a:pt x="67" y="57"/>
                </a:cubicBezTo>
                <a:cubicBezTo>
                  <a:pt x="67" y="57"/>
                  <a:pt x="67" y="57"/>
                  <a:pt x="67" y="57"/>
                </a:cubicBezTo>
                <a:cubicBezTo>
                  <a:pt x="67" y="57"/>
                  <a:pt x="67" y="57"/>
                  <a:pt x="67" y="57"/>
                </a:cubicBezTo>
                <a:cubicBezTo>
                  <a:pt x="74" y="64"/>
                  <a:pt x="81" y="70"/>
                  <a:pt x="85" y="79"/>
                </a:cubicBezTo>
                <a:cubicBezTo>
                  <a:pt x="85" y="79"/>
                  <a:pt x="85" y="79"/>
                  <a:pt x="85" y="79"/>
                </a:cubicBezTo>
                <a:cubicBezTo>
                  <a:pt x="87" y="83"/>
                  <a:pt x="88" y="88"/>
                  <a:pt x="88" y="93"/>
                </a:cubicBezTo>
                <a:cubicBezTo>
                  <a:pt x="88" y="104"/>
                  <a:pt x="88" y="104"/>
                  <a:pt x="88" y="104"/>
                </a:cubicBezTo>
                <a:cubicBezTo>
                  <a:pt x="88" y="106"/>
                  <a:pt x="87" y="109"/>
                  <a:pt x="85" y="111"/>
                </a:cubicBezTo>
                <a:cubicBezTo>
                  <a:pt x="84" y="113"/>
                  <a:pt x="82" y="114"/>
                  <a:pt x="79" y="115"/>
                </a:cubicBezTo>
                <a:cubicBezTo>
                  <a:pt x="79" y="115"/>
                  <a:pt x="79" y="115"/>
                  <a:pt x="78" y="115"/>
                </a:cubicBezTo>
                <a:cubicBezTo>
                  <a:pt x="69" y="115"/>
                  <a:pt x="69" y="115"/>
                  <a:pt x="69" y="115"/>
                </a:cubicBezTo>
                <a:cubicBezTo>
                  <a:pt x="69" y="119"/>
                  <a:pt x="69" y="119"/>
                  <a:pt x="69" y="119"/>
                </a:cubicBezTo>
                <a:cubicBezTo>
                  <a:pt x="69" y="122"/>
                  <a:pt x="66" y="124"/>
                  <a:pt x="64" y="124"/>
                </a:cubicBezTo>
                <a:cubicBezTo>
                  <a:pt x="64" y="124"/>
                  <a:pt x="64" y="124"/>
                  <a:pt x="64" y="124"/>
                </a:cubicBezTo>
                <a:cubicBezTo>
                  <a:pt x="23" y="124"/>
                  <a:pt x="23" y="124"/>
                  <a:pt x="23" y="124"/>
                </a:cubicBezTo>
                <a:cubicBezTo>
                  <a:pt x="21" y="124"/>
                  <a:pt x="19" y="122"/>
                  <a:pt x="19" y="119"/>
                </a:cubicBezTo>
                <a:cubicBezTo>
                  <a:pt x="19" y="119"/>
                  <a:pt x="19" y="119"/>
                  <a:pt x="19" y="119"/>
                </a:cubicBezTo>
                <a:cubicBezTo>
                  <a:pt x="19" y="115"/>
                  <a:pt x="19" y="115"/>
                  <a:pt x="19" y="115"/>
                </a:cubicBezTo>
                <a:cubicBezTo>
                  <a:pt x="9" y="115"/>
                  <a:pt x="9" y="115"/>
                  <a:pt x="9" y="115"/>
                </a:cubicBezTo>
                <a:cubicBezTo>
                  <a:pt x="9" y="115"/>
                  <a:pt x="8" y="115"/>
                  <a:pt x="8" y="115"/>
                </a:cubicBezTo>
                <a:cubicBezTo>
                  <a:pt x="5" y="114"/>
                  <a:pt x="3" y="113"/>
                  <a:pt x="2" y="111"/>
                </a:cubicBezTo>
                <a:cubicBezTo>
                  <a:pt x="0" y="109"/>
                  <a:pt x="0" y="106"/>
                  <a:pt x="0" y="104"/>
                </a:cubicBezTo>
                <a:cubicBezTo>
                  <a:pt x="0" y="93"/>
                  <a:pt x="0" y="93"/>
                  <a:pt x="0" y="93"/>
                </a:cubicBezTo>
                <a:cubicBezTo>
                  <a:pt x="0" y="88"/>
                  <a:pt x="1" y="83"/>
                  <a:pt x="2" y="79"/>
                </a:cubicBezTo>
                <a:cubicBezTo>
                  <a:pt x="6" y="70"/>
                  <a:pt x="13" y="64"/>
                  <a:pt x="20" y="57"/>
                </a:cubicBezTo>
                <a:cubicBezTo>
                  <a:pt x="20" y="57"/>
                  <a:pt x="20" y="57"/>
                  <a:pt x="20" y="57"/>
                </a:cubicBezTo>
                <a:cubicBezTo>
                  <a:pt x="20" y="57"/>
                  <a:pt x="20" y="57"/>
                  <a:pt x="20" y="57"/>
                </a:cubicBezTo>
                <a:cubicBezTo>
                  <a:pt x="13" y="51"/>
                  <a:pt x="10" y="42"/>
                  <a:pt x="10" y="33"/>
                </a:cubicBezTo>
                <a:cubicBezTo>
                  <a:pt x="10" y="15"/>
                  <a:pt x="25" y="0"/>
                  <a:pt x="44" y="0"/>
                </a:cubicBezTo>
                <a:close/>
                <a:moveTo>
                  <a:pt x="22" y="105"/>
                </a:moveTo>
                <a:cubicBezTo>
                  <a:pt x="22" y="105"/>
                  <a:pt x="22" y="105"/>
                  <a:pt x="22" y="105"/>
                </a:cubicBezTo>
                <a:cubicBezTo>
                  <a:pt x="22" y="92"/>
                  <a:pt x="22" y="92"/>
                  <a:pt x="22" y="92"/>
                </a:cubicBezTo>
                <a:cubicBezTo>
                  <a:pt x="22" y="90"/>
                  <a:pt x="24" y="89"/>
                  <a:pt x="25" y="89"/>
                </a:cubicBezTo>
                <a:cubicBezTo>
                  <a:pt x="27" y="89"/>
                  <a:pt x="28" y="90"/>
                  <a:pt x="28" y="92"/>
                </a:cubicBezTo>
                <a:cubicBezTo>
                  <a:pt x="28" y="109"/>
                  <a:pt x="28" y="109"/>
                  <a:pt x="28" y="109"/>
                </a:cubicBezTo>
                <a:cubicBezTo>
                  <a:pt x="28" y="110"/>
                  <a:pt x="28" y="110"/>
                  <a:pt x="28" y="110"/>
                </a:cubicBezTo>
                <a:cubicBezTo>
                  <a:pt x="28" y="114"/>
                  <a:pt x="28" y="114"/>
                  <a:pt x="28" y="114"/>
                </a:cubicBezTo>
                <a:cubicBezTo>
                  <a:pt x="59" y="114"/>
                  <a:pt x="59" y="114"/>
                  <a:pt x="59" y="114"/>
                </a:cubicBezTo>
                <a:cubicBezTo>
                  <a:pt x="59" y="110"/>
                  <a:pt x="59" y="110"/>
                  <a:pt x="59" y="110"/>
                </a:cubicBezTo>
                <a:cubicBezTo>
                  <a:pt x="59" y="110"/>
                  <a:pt x="59" y="110"/>
                  <a:pt x="59" y="110"/>
                </a:cubicBezTo>
                <a:cubicBezTo>
                  <a:pt x="59" y="109"/>
                  <a:pt x="59" y="109"/>
                  <a:pt x="59" y="109"/>
                </a:cubicBezTo>
                <a:cubicBezTo>
                  <a:pt x="59" y="92"/>
                  <a:pt x="59" y="92"/>
                  <a:pt x="59" y="92"/>
                </a:cubicBezTo>
                <a:cubicBezTo>
                  <a:pt x="59" y="90"/>
                  <a:pt x="60" y="89"/>
                  <a:pt x="62" y="89"/>
                </a:cubicBezTo>
                <a:cubicBezTo>
                  <a:pt x="63" y="89"/>
                  <a:pt x="65" y="90"/>
                  <a:pt x="65" y="92"/>
                </a:cubicBezTo>
                <a:cubicBezTo>
                  <a:pt x="65" y="105"/>
                  <a:pt x="65" y="105"/>
                  <a:pt x="65" y="105"/>
                </a:cubicBezTo>
                <a:cubicBezTo>
                  <a:pt x="78" y="105"/>
                  <a:pt x="78" y="105"/>
                  <a:pt x="78" y="105"/>
                </a:cubicBezTo>
                <a:cubicBezTo>
                  <a:pt x="78" y="104"/>
                  <a:pt x="78" y="104"/>
                  <a:pt x="78" y="104"/>
                </a:cubicBezTo>
                <a:cubicBezTo>
                  <a:pt x="78" y="93"/>
                  <a:pt x="78" y="93"/>
                  <a:pt x="78" y="93"/>
                </a:cubicBezTo>
                <a:cubicBezTo>
                  <a:pt x="78" y="89"/>
                  <a:pt x="77" y="86"/>
                  <a:pt x="76" y="83"/>
                </a:cubicBezTo>
                <a:cubicBezTo>
                  <a:pt x="76" y="83"/>
                  <a:pt x="76" y="83"/>
                  <a:pt x="76" y="83"/>
                </a:cubicBezTo>
                <a:cubicBezTo>
                  <a:pt x="73" y="75"/>
                  <a:pt x="65" y="69"/>
                  <a:pt x="59" y="63"/>
                </a:cubicBezTo>
                <a:cubicBezTo>
                  <a:pt x="55" y="66"/>
                  <a:pt x="49" y="67"/>
                  <a:pt x="44" y="67"/>
                </a:cubicBezTo>
                <a:cubicBezTo>
                  <a:pt x="38" y="67"/>
                  <a:pt x="33" y="66"/>
                  <a:pt x="28" y="63"/>
                </a:cubicBezTo>
                <a:cubicBezTo>
                  <a:pt x="23" y="69"/>
                  <a:pt x="15" y="75"/>
                  <a:pt x="11" y="83"/>
                </a:cubicBezTo>
                <a:cubicBezTo>
                  <a:pt x="10" y="86"/>
                  <a:pt x="10" y="89"/>
                  <a:pt x="10" y="93"/>
                </a:cubicBezTo>
                <a:cubicBezTo>
                  <a:pt x="10" y="104"/>
                  <a:pt x="10" y="104"/>
                  <a:pt x="10" y="104"/>
                </a:cubicBezTo>
                <a:cubicBezTo>
                  <a:pt x="10" y="104"/>
                  <a:pt x="10" y="104"/>
                  <a:pt x="10" y="105"/>
                </a:cubicBezTo>
                <a:cubicBezTo>
                  <a:pt x="22" y="105"/>
                  <a:pt x="22" y="105"/>
                  <a:pt x="22" y="105"/>
                </a:cubicBezTo>
                <a:close/>
                <a:moveTo>
                  <a:pt x="44" y="9"/>
                </a:moveTo>
                <a:cubicBezTo>
                  <a:pt x="44" y="9"/>
                  <a:pt x="44" y="9"/>
                  <a:pt x="44" y="9"/>
                </a:cubicBezTo>
                <a:cubicBezTo>
                  <a:pt x="30" y="9"/>
                  <a:pt x="20" y="20"/>
                  <a:pt x="20" y="33"/>
                </a:cubicBezTo>
                <a:cubicBezTo>
                  <a:pt x="20" y="47"/>
                  <a:pt x="31" y="57"/>
                  <a:pt x="44" y="57"/>
                </a:cubicBezTo>
                <a:cubicBezTo>
                  <a:pt x="57" y="57"/>
                  <a:pt x="68" y="47"/>
                  <a:pt x="68" y="33"/>
                </a:cubicBezTo>
                <a:cubicBezTo>
                  <a:pt x="68" y="20"/>
                  <a:pt x="57" y="9"/>
                  <a:pt x="44"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50000"/>
                  <a:lumOff val="50000"/>
                </a:schemeClr>
              </a:solidFill>
            </a:endParaRPr>
          </a:p>
        </p:txBody>
      </p:sp>
      <p:sp>
        <p:nvSpPr>
          <p:cNvPr id="36899" name="Freeform 35"/>
          <p:cNvSpPr>
            <a:spLocks noEditPoints="1"/>
          </p:cNvSpPr>
          <p:nvPr/>
        </p:nvSpPr>
        <p:spPr bwMode="auto">
          <a:xfrm>
            <a:off x="8580332" y="2045970"/>
            <a:ext cx="294217" cy="374651"/>
          </a:xfrm>
          <a:custGeom>
            <a:avLst/>
            <a:gdLst>
              <a:gd name="T0" fmla="*/ 99 w 111"/>
              <a:gd name="T1" fmla="*/ 127 h 142"/>
              <a:gd name="T2" fmla="*/ 90 w 111"/>
              <a:gd name="T3" fmla="*/ 134 h 142"/>
              <a:gd name="T4" fmla="*/ 62 w 111"/>
              <a:gd name="T5" fmla="*/ 141 h 142"/>
              <a:gd name="T6" fmla="*/ 35 w 111"/>
              <a:gd name="T7" fmla="*/ 129 h 142"/>
              <a:gd name="T8" fmla="*/ 35 w 111"/>
              <a:gd name="T9" fmla="*/ 129 h 142"/>
              <a:gd name="T10" fmla="*/ 35 w 111"/>
              <a:gd name="T11" fmla="*/ 129 h 142"/>
              <a:gd name="T12" fmla="*/ 28 w 111"/>
              <a:gd name="T13" fmla="*/ 120 h 142"/>
              <a:gd name="T14" fmla="*/ 13 w 111"/>
              <a:gd name="T15" fmla="*/ 95 h 142"/>
              <a:gd name="T16" fmla="*/ 13 w 111"/>
              <a:gd name="T17" fmla="*/ 95 h 142"/>
              <a:gd name="T18" fmla="*/ 5 w 111"/>
              <a:gd name="T19" fmla="*/ 80 h 142"/>
              <a:gd name="T20" fmla="*/ 15 w 111"/>
              <a:gd name="T21" fmla="*/ 60 h 142"/>
              <a:gd name="T22" fmla="*/ 28 w 111"/>
              <a:gd name="T23" fmla="*/ 66 h 142"/>
              <a:gd name="T24" fmla="*/ 29 w 111"/>
              <a:gd name="T25" fmla="*/ 67 h 142"/>
              <a:gd name="T26" fmla="*/ 30 w 111"/>
              <a:gd name="T27" fmla="*/ 69 h 142"/>
              <a:gd name="T28" fmla="*/ 30 w 111"/>
              <a:gd name="T29" fmla="*/ 22 h 142"/>
              <a:gd name="T30" fmla="*/ 49 w 111"/>
              <a:gd name="T31" fmla="*/ 11 h 142"/>
              <a:gd name="T32" fmla="*/ 73 w 111"/>
              <a:gd name="T33" fmla="*/ 11 h 142"/>
              <a:gd name="T34" fmla="*/ 92 w 111"/>
              <a:gd name="T35" fmla="*/ 22 h 142"/>
              <a:gd name="T36" fmla="*/ 92 w 111"/>
              <a:gd name="T37" fmla="*/ 22 h 142"/>
              <a:gd name="T38" fmla="*/ 93 w 111"/>
              <a:gd name="T39" fmla="*/ 22 h 142"/>
              <a:gd name="T40" fmla="*/ 111 w 111"/>
              <a:gd name="T41" fmla="*/ 34 h 142"/>
              <a:gd name="T42" fmla="*/ 111 w 111"/>
              <a:gd name="T43" fmla="*/ 97 h 142"/>
              <a:gd name="T44" fmla="*/ 108 w 111"/>
              <a:gd name="T45" fmla="*/ 113 h 142"/>
              <a:gd name="T46" fmla="*/ 99 w 111"/>
              <a:gd name="T47" fmla="*/ 127 h 142"/>
              <a:gd name="T48" fmla="*/ 85 w 111"/>
              <a:gd name="T49" fmla="*/ 126 h 142"/>
              <a:gd name="T50" fmla="*/ 85 w 111"/>
              <a:gd name="T51" fmla="*/ 126 h 142"/>
              <a:gd name="T52" fmla="*/ 92 w 111"/>
              <a:gd name="T53" fmla="*/ 120 h 142"/>
              <a:gd name="T54" fmla="*/ 98 w 111"/>
              <a:gd name="T55" fmla="*/ 109 h 142"/>
              <a:gd name="T56" fmla="*/ 101 w 111"/>
              <a:gd name="T57" fmla="*/ 97 h 142"/>
              <a:gd name="T58" fmla="*/ 101 w 111"/>
              <a:gd name="T59" fmla="*/ 34 h 142"/>
              <a:gd name="T60" fmla="*/ 95 w 111"/>
              <a:gd name="T61" fmla="*/ 34 h 142"/>
              <a:gd name="T62" fmla="*/ 95 w 111"/>
              <a:gd name="T63" fmla="*/ 64 h 142"/>
              <a:gd name="T64" fmla="*/ 82 w 111"/>
              <a:gd name="T65" fmla="*/ 64 h 142"/>
              <a:gd name="T66" fmla="*/ 82 w 111"/>
              <a:gd name="T67" fmla="*/ 22 h 142"/>
              <a:gd name="T68" fmla="*/ 77 w 111"/>
              <a:gd name="T69" fmla="*/ 22 h 142"/>
              <a:gd name="T70" fmla="*/ 77 w 111"/>
              <a:gd name="T71" fmla="*/ 64 h 142"/>
              <a:gd name="T72" fmla="*/ 64 w 111"/>
              <a:gd name="T73" fmla="*/ 64 h 142"/>
              <a:gd name="T74" fmla="*/ 64 w 111"/>
              <a:gd name="T75" fmla="*/ 15 h 142"/>
              <a:gd name="T76" fmla="*/ 58 w 111"/>
              <a:gd name="T77" fmla="*/ 15 h 142"/>
              <a:gd name="T78" fmla="*/ 58 w 111"/>
              <a:gd name="T79" fmla="*/ 64 h 142"/>
              <a:gd name="T80" fmla="*/ 45 w 111"/>
              <a:gd name="T81" fmla="*/ 64 h 142"/>
              <a:gd name="T82" fmla="*/ 45 w 111"/>
              <a:gd name="T83" fmla="*/ 22 h 142"/>
              <a:gd name="T84" fmla="*/ 40 w 111"/>
              <a:gd name="T85" fmla="*/ 22 h 142"/>
              <a:gd name="T86" fmla="*/ 40 w 111"/>
              <a:gd name="T87" fmla="*/ 80 h 142"/>
              <a:gd name="T88" fmla="*/ 27 w 111"/>
              <a:gd name="T89" fmla="*/ 84 h 142"/>
              <a:gd name="T90" fmla="*/ 20 w 111"/>
              <a:gd name="T91" fmla="*/ 72 h 142"/>
              <a:gd name="T92" fmla="*/ 13 w 111"/>
              <a:gd name="T93" fmla="*/ 75 h 142"/>
              <a:gd name="T94" fmla="*/ 22 w 111"/>
              <a:gd name="T95" fmla="*/ 90 h 142"/>
              <a:gd name="T96" fmla="*/ 22 w 111"/>
              <a:gd name="T97" fmla="*/ 90 h 142"/>
              <a:gd name="T98" fmla="*/ 36 w 111"/>
              <a:gd name="T99" fmla="*/ 115 h 142"/>
              <a:gd name="T100" fmla="*/ 42 w 111"/>
              <a:gd name="T101" fmla="*/ 122 h 142"/>
              <a:gd name="T102" fmla="*/ 42 w 111"/>
              <a:gd name="T103" fmla="*/ 122 h 142"/>
              <a:gd name="T104" fmla="*/ 63 w 111"/>
              <a:gd name="T105" fmla="*/ 131 h 142"/>
              <a:gd name="T106" fmla="*/ 85 w 111"/>
              <a:gd name="T107" fmla="*/ 12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 h="142">
                <a:moveTo>
                  <a:pt x="99" y="127"/>
                </a:moveTo>
                <a:cubicBezTo>
                  <a:pt x="97" y="130"/>
                  <a:pt x="94" y="132"/>
                  <a:pt x="90" y="134"/>
                </a:cubicBezTo>
                <a:cubicBezTo>
                  <a:pt x="82" y="139"/>
                  <a:pt x="72" y="142"/>
                  <a:pt x="62" y="141"/>
                </a:cubicBezTo>
                <a:cubicBezTo>
                  <a:pt x="52" y="140"/>
                  <a:pt x="43" y="136"/>
                  <a:pt x="35" y="129"/>
                </a:cubicBezTo>
                <a:cubicBezTo>
                  <a:pt x="35" y="129"/>
                  <a:pt x="35" y="129"/>
                  <a:pt x="35" y="129"/>
                </a:cubicBezTo>
                <a:cubicBezTo>
                  <a:pt x="35" y="129"/>
                  <a:pt x="35" y="129"/>
                  <a:pt x="35" y="129"/>
                </a:cubicBezTo>
                <a:cubicBezTo>
                  <a:pt x="33" y="127"/>
                  <a:pt x="30" y="124"/>
                  <a:pt x="28" y="120"/>
                </a:cubicBezTo>
                <a:cubicBezTo>
                  <a:pt x="13" y="95"/>
                  <a:pt x="13" y="95"/>
                  <a:pt x="13" y="95"/>
                </a:cubicBezTo>
                <a:cubicBezTo>
                  <a:pt x="13" y="95"/>
                  <a:pt x="13" y="95"/>
                  <a:pt x="13" y="95"/>
                </a:cubicBezTo>
                <a:cubicBezTo>
                  <a:pt x="5" y="80"/>
                  <a:pt x="5" y="80"/>
                  <a:pt x="5" y="80"/>
                </a:cubicBezTo>
                <a:cubicBezTo>
                  <a:pt x="0" y="72"/>
                  <a:pt x="5" y="61"/>
                  <a:pt x="15" y="60"/>
                </a:cubicBezTo>
                <a:cubicBezTo>
                  <a:pt x="19" y="60"/>
                  <a:pt x="25" y="61"/>
                  <a:pt x="28" y="66"/>
                </a:cubicBezTo>
                <a:cubicBezTo>
                  <a:pt x="29" y="67"/>
                  <a:pt x="29" y="67"/>
                  <a:pt x="29" y="67"/>
                </a:cubicBezTo>
                <a:cubicBezTo>
                  <a:pt x="30" y="69"/>
                  <a:pt x="30" y="69"/>
                  <a:pt x="30" y="69"/>
                </a:cubicBezTo>
                <a:cubicBezTo>
                  <a:pt x="30" y="22"/>
                  <a:pt x="30" y="22"/>
                  <a:pt x="30" y="22"/>
                </a:cubicBezTo>
                <a:cubicBezTo>
                  <a:pt x="30" y="12"/>
                  <a:pt x="41" y="6"/>
                  <a:pt x="49" y="11"/>
                </a:cubicBezTo>
                <a:cubicBezTo>
                  <a:pt x="52" y="0"/>
                  <a:pt x="70" y="0"/>
                  <a:pt x="73" y="11"/>
                </a:cubicBezTo>
                <a:cubicBezTo>
                  <a:pt x="81" y="6"/>
                  <a:pt x="92" y="12"/>
                  <a:pt x="92" y="22"/>
                </a:cubicBezTo>
                <a:cubicBezTo>
                  <a:pt x="92" y="22"/>
                  <a:pt x="92" y="22"/>
                  <a:pt x="92" y="22"/>
                </a:cubicBezTo>
                <a:cubicBezTo>
                  <a:pt x="93" y="22"/>
                  <a:pt x="93" y="22"/>
                  <a:pt x="93" y="22"/>
                </a:cubicBezTo>
                <a:cubicBezTo>
                  <a:pt x="101" y="19"/>
                  <a:pt x="111" y="24"/>
                  <a:pt x="111" y="34"/>
                </a:cubicBezTo>
                <a:cubicBezTo>
                  <a:pt x="111" y="97"/>
                  <a:pt x="111" y="97"/>
                  <a:pt x="111" y="97"/>
                </a:cubicBezTo>
                <a:cubicBezTo>
                  <a:pt x="111" y="102"/>
                  <a:pt x="110" y="108"/>
                  <a:pt x="108" y="113"/>
                </a:cubicBezTo>
                <a:cubicBezTo>
                  <a:pt x="106" y="118"/>
                  <a:pt x="103" y="122"/>
                  <a:pt x="99" y="127"/>
                </a:cubicBezTo>
                <a:close/>
                <a:moveTo>
                  <a:pt x="85" y="126"/>
                </a:moveTo>
                <a:cubicBezTo>
                  <a:pt x="85" y="126"/>
                  <a:pt x="85" y="126"/>
                  <a:pt x="85" y="126"/>
                </a:cubicBezTo>
                <a:cubicBezTo>
                  <a:pt x="88" y="124"/>
                  <a:pt x="90" y="122"/>
                  <a:pt x="92" y="120"/>
                </a:cubicBezTo>
                <a:cubicBezTo>
                  <a:pt x="95" y="117"/>
                  <a:pt x="97" y="113"/>
                  <a:pt x="98" y="109"/>
                </a:cubicBezTo>
                <a:cubicBezTo>
                  <a:pt x="100" y="105"/>
                  <a:pt x="101" y="101"/>
                  <a:pt x="101" y="97"/>
                </a:cubicBezTo>
                <a:cubicBezTo>
                  <a:pt x="101" y="34"/>
                  <a:pt x="101" y="34"/>
                  <a:pt x="101" y="34"/>
                </a:cubicBezTo>
                <a:cubicBezTo>
                  <a:pt x="101" y="30"/>
                  <a:pt x="95" y="30"/>
                  <a:pt x="95" y="34"/>
                </a:cubicBezTo>
                <a:cubicBezTo>
                  <a:pt x="95" y="64"/>
                  <a:pt x="95" y="64"/>
                  <a:pt x="95" y="64"/>
                </a:cubicBezTo>
                <a:cubicBezTo>
                  <a:pt x="95" y="72"/>
                  <a:pt x="82" y="72"/>
                  <a:pt x="82" y="64"/>
                </a:cubicBezTo>
                <a:cubicBezTo>
                  <a:pt x="82" y="22"/>
                  <a:pt x="82" y="22"/>
                  <a:pt x="82" y="22"/>
                </a:cubicBezTo>
                <a:cubicBezTo>
                  <a:pt x="82" y="18"/>
                  <a:pt x="77" y="18"/>
                  <a:pt x="77" y="22"/>
                </a:cubicBezTo>
                <a:cubicBezTo>
                  <a:pt x="77" y="64"/>
                  <a:pt x="77" y="64"/>
                  <a:pt x="77" y="64"/>
                </a:cubicBezTo>
                <a:cubicBezTo>
                  <a:pt x="77" y="72"/>
                  <a:pt x="64" y="72"/>
                  <a:pt x="64" y="64"/>
                </a:cubicBezTo>
                <a:cubicBezTo>
                  <a:pt x="64" y="15"/>
                  <a:pt x="64" y="15"/>
                  <a:pt x="64" y="15"/>
                </a:cubicBezTo>
                <a:cubicBezTo>
                  <a:pt x="64" y="12"/>
                  <a:pt x="58" y="12"/>
                  <a:pt x="58" y="15"/>
                </a:cubicBezTo>
                <a:cubicBezTo>
                  <a:pt x="58" y="64"/>
                  <a:pt x="58" y="64"/>
                  <a:pt x="58" y="64"/>
                </a:cubicBezTo>
                <a:cubicBezTo>
                  <a:pt x="58" y="72"/>
                  <a:pt x="45" y="72"/>
                  <a:pt x="45" y="64"/>
                </a:cubicBezTo>
                <a:cubicBezTo>
                  <a:pt x="45" y="22"/>
                  <a:pt x="45" y="22"/>
                  <a:pt x="45" y="22"/>
                </a:cubicBezTo>
                <a:cubicBezTo>
                  <a:pt x="45" y="18"/>
                  <a:pt x="40" y="18"/>
                  <a:pt x="40" y="22"/>
                </a:cubicBezTo>
                <a:cubicBezTo>
                  <a:pt x="40" y="80"/>
                  <a:pt x="40" y="80"/>
                  <a:pt x="40" y="80"/>
                </a:cubicBezTo>
                <a:cubicBezTo>
                  <a:pt x="40" y="87"/>
                  <a:pt x="30" y="90"/>
                  <a:pt x="27" y="84"/>
                </a:cubicBezTo>
                <a:cubicBezTo>
                  <a:pt x="20" y="72"/>
                  <a:pt x="20" y="72"/>
                  <a:pt x="20" y="72"/>
                </a:cubicBezTo>
                <a:cubicBezTo>
                  <a:pt x="17" y="68"/>
                  <a:pt x="11" y="71"/>
                  <a:pt x="13" y="75"/>
                </a:cubicBezTo>
                <a:cubicBezTo>
                  <a:pt x="22" y="90"/>
                  <a:pt x="22" y="90"/>
                  <a:pt x="22" y="90"/>
                </a:cubicBezTo>
                <a:cubicBezTo>
                  <a:pt x="22" y="90"/>
                  <a:pt x="22" y="90"/>
                  <a:pt x="22" y="90"/>
                </a:cubicBezTo>
                <a:cubicBezTo>
                  <a:pt x="36" y="115"/>
                  <a:pt x="36" y="115"/>
                  <a:pt x="36" y="115"/>
                </a:cubicBezTo>
                <a:cubicBezTo>
                  <a:pt x="38" y="118"/>
                  <a:pt x="40" y="120"/>
                  <a:pt x="42" y="122"/>
                </a:cubicBezTo>
                <a:cubicBezTo>
                  <a:pt x="42" y="122"/>
                  <a:pt x="42" y="122"/>
                  <a:pt x="42" y="122"/>
                </a:cubicBezTo>
                <a:cubicBezTo>
                  <a:pt x="48" y="127"/>
                  <a:pt x="55" y="130"/>
                  <a:pt x="63" y="131"/>
                </a:cubicBezTo>
                <a:cubicBezTo>
                  <a:pt x="71" y="132"/>
                  <a:pt x="78" y="130"/>
                  <a:pt x="85" y="1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50000"/>
                  <a:lumOff val="50000"/>
                </a:schemeClr>
              </a:solidFill>
            </a:endParaRPr>
          </a:p>
        </p:txBody>
      </p:sp>
      <p:sp>
        <p:nvSpPr>
          <p:cNvPr id="36900" name="Freeform 36"/>
          <p:cNvSpPr>
            <a:spLocks noEditPoints="1"/>
          </p:cNvSpPr>
          <p:nvPr/>
        </p:nvSpPr>
        <p:spPr bwMode="auto">
          <a:xfrm>
            <a:off x="8605732" y="4262121"/>
            <a:ext cx="249767" cy="336549"/>
          </a:xfrm>
          <a:custGeom>
            <a:avLst/>
            <a:gdLst>
              <a:gd name="T0" fmla="*/ 70 w 95"/>
              <a:gd name="T1" fmla="*/ 9 h 128"/>
              <a:gd name="T2" fmla="*/ 79 w 95"/>
              <a:gd name="T3" fmla="*/ 59 h 128"/>
              <a:gd name="T4" fmla="*/ 70 w 95"/>
              <a:gd name="T5" fmla="*/ 81 h 128"/>
              <a:gd name="T6" fmla="*/ 26 w 95"/>
              <a:gd name="T7" fmla="*/ 81 h 128"/>
              <a:gd name="T8" fmla="*/ 17 w 95"/>
              <a:gd name="T9" fmla="*/ 59 h 128"/>
              <a:gd name="T10" fmla="*/ 26 w 95"/>
              <a:gd name="T11" fmla="*/ 9 h 128"/>
              <a:gd name="T12" fmla="*/ 27 w 95"/>
              <a:gd name="T13" fmla="*/ 42 h 128"/>
              <a:gd name="T14" fmla="*/ 69 w 95"/>
              <a:gd name="T15" fmla="*/ 42 h 128"/>
              <a:gd name="T16" fmla="*/ 63 w 95"/>
              <a:gd name="T17" fmla="*/ 16 h 128"/>
              <a:gd name="T18" fmla="*/ 33 w 95"/>
              <a:gd name="T19" fmla="*/ 16 h 128"/>
              <a:gd name="T20" fmla="*/ 27 w 95"/>
              <a:gd name="T21" fmla="*/ 42 h 128"/>
              <a:gd name="T22" fmla="*/ 69 w 95"/>
              <a:gd name="T23" fmla="*/ 48 h 128"/>
              <a:gd name="T24" fmla="*/ 27 w 95"/>
              <a:gd name="T25" fmla="*/ 59 h 128"/>
              <a:gd name="T26" fmla="*/ 33 w 95"/>
              <a:gd name="T27" fmla="*/ 74 h 128"/>
              <a:gd name="T28" fmla="*/ 63 w 95"/>
              <a:gd name="T29" fmla="*/ 74 h 128"/>
              <a:gd name="T30" fmla="*/ 69 w 95"/>
              <a:gd name="T31" fmla="*/ 48 h 128"/>
              <a:gd name="T32" fmla="*/ 18 w 95"/>
              <a:gd name="T33" fmla="*/ 128 h 128"/>
              <a:gd name="T34" fmla="*/ 48 w 95"/>
              <a:gd name="T35" fmla="*/ 128 h 128"/>
              <a:gd name="T36" fmla="*/ 77 w 95"/>
              <a:gd name="T37" fmla="*/ 128 h 128"/>
              <a:gd name="T38" fmla="*/ 77 w 95"/>
              <a:gd name="T39" fmla="*/ 118 h 128"/>
              <a:gd name="T40" fmla="*/ 53 w 95"/>
              <a:gd name="T41" fmla="*/ 106 h 128"/>
              <a:gd name="T42" fmla="*/ 91 w 95"/>
              <a:gd name="T43" fmla="*/ 77 h 128"/>
              <a:gd name="T44" fmla="*/ 95 w 95"/>
              <a:gd name="T45" fmla="*/ 45 h 128"/>
              <a:gd name="T46" fmla="*/ 85 w 95"/>
              <a:gd name="T47" fmla="*/ 45 h 128"/>
              <a:gd name="T48" fmla="*/ 82 w 95"/>
              <a:gd name="T49" fmla="*/ 73 h 128"/>
              <a:gd name="T50" fmla="*/ 48 w 95"/>
              <a:gd name="T51" fmla="*/ 97 h 128"/>
              <a:gd name="T52" fmla="*/ 21 w 95"/>
              <a:gd name="T53" fmla="*/ 86 h 128"/>
              <a:gd name="T54" fmla="*/ 10 w 95"/>
              <a:gd name="T55" fmla="*/ 59 h 128"/>
              <a:gd name="T56" fmla="*/ 5 w 95"/>
              <a:gd name="T57" fmla="*/ 40 h 128"/>
              <a:gd name="T58" fmla="*/ 0 w 95"/>
              <a:gd name="T59" fmla="*/ 59 h 128"/>
              <a:gd name="T60" fmla="*/ 14 w 95"/>
              <a:gd name="T61" fmla="*/ 92 h 128"/>
              <a:gd name="T62" fmla="*/ 43 w 95"/>
              <a:gd name="T63" fmla="*/ 106 h 128"/>
              <a:gd name="T64" fmla="*/ 18 w 95"/>
              <a:gd name="T65" fmla="*/ 118 h 128"/>
              <a:gd name="T66" fmla="*/ 18 w 95"/>
              <a:gd name="T6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5" h="128">
                <a:moveTo>
                  <a:pt x="48" y="0"/>
                </a:moveTo>
                <a:cubicBezTo>
                  <a:pt x="56" y="0"/>
                  <a:pt x="64" y="3"/>
                  <a:pt x="70" y="9"/>
                </a:cubicBezTo>
                <a:cubicBezTo>
                  <a:pt x="75" y="14"/>
                  <a:pt x="79" y="22"/>
                  <a:pt x="79" y="31"/>
                </a:cubicBezTo>
                <a:cubicBezTo>
                  <a:pt x="79" y="59"/>
                  <a:pt x="79" y="59"/>
                  <a:pt x="79" y="59"/>
                </a:cubicBezTo>
                <a:cubicBezTo>
                  <a:pt x="79" y="67"/>
                  <a:pt x="75" y="75"/>
                  <a:pt x="70" y="81"/>
                </a:cubicBezTo>
                <a:cubicBezTo>
                  <a:pt x="70" y="81"/>
                  <a:pt x="70" y="81"/>
                  <a:pt x="70" y="81"/>
                </a:cubicBezTo>
                <a:cubicBezTo>
                  <a:pt x="64" y="86"/>
                  <a:pt x="56" y="90"/>
                  <a:pt x="48" y="90"/>
                </a:cubicBezTo>
                <a:cubicBezTo>
                  <a:pt x="39" y="90"/>
                  <a:pt x="31" y="86"/>
                  <a:pt x="26" y="81"/>
                </a:cubicBezTo>
                <a:cubicBezTo>
                  <a:pt x="26" y="81"/>
                  <a:pt x="26" y="81"/>
                  <a:pt x="26" y="81"/>
                </a:cubicBezTo>
                <a:cubicBezTo>
                  <a:pt x="20" y="75"/>
                  <a:pt x="17" y="67"/>
                  <a:pt x="17" y="59"/>
                </a:cubicBezTo>
                <a:cubicBezTo>
                  <a:pt x="17" y="31"/>
                  <a:pt x="17" y="31"/>
                  <a:pt x="17" y="31"/>
                </a:cubicBezTo>
                <a:cubicBezTo>
                  <a:pt x="17" y="22"/>
                  <a:pt x="20" y="14"/>
                  <a:pt x="26" y="9"/>
                </a:cubicBezTo>
                <a:cubicBezTo>
                  <a:pt x="31" y="3"/>
                  <a:pt x="39" y="0"/>
                  <a:pt x="48" y="0"/>
                </a:cubicBezTo>
                <a:close/>
                <a:moveTo>
                  <a:pt x="27" y="42"/>
                </a:moveTo>
                <a:cubicBezTo>
                  <a:pt x="27" y="42"/>
                  <a:pt x="27" y="42"/>
                  <a:pt x="27" y="42"/>
                </a:cubicBezTo>
                <a:cubicBezTo>
                  <a:pt x="69" y="42"/>
                  <a:pt x="69" y="42"/>
                  <a:pt x="69" y="42"/>
                </a:cubicBezTo>
                <a:cubicBezTo>
                  <a:pt x="69" y="31"/>
                  <a:pt x="69" y="31"/>
                  <a:pt x="69" y="31"/>
                </a:cubicBezTo>
                <a:cubicBezTo>
                  <a:pt x="69" y="25"/>
                  <a:pt x="66" y="20"/>
                  <a:pt x="63" y="16"/>
                </a:cubicBezTo>
                <a:cubicBezTo>
                  <a:pt x="59" y="12"/>
                  <a:pt x="53" y="10"/>
                  <a:pt x="48" y="10"/>
                </a:cubicBezTo>
                <a:cubicBezTo>
                  <a:pt x="42" y="10"/>
                  <a:pt x="37" y="12"/>
                  <a:pt x="33" y="16"/>
                </a:cubicBezTo>
                <a:cubicBezTo>
                  <a:pt x="29" y="20"/>
                  <a:pt x="27" y="25"/>
                  <a:pt x="27" y="31"/>
                </a:cubicBezTo>
                <a:cubicBezTo>
                  <a:pt x="27" y="42"/>
                  <a:pt x="27" y="42"/>
                  <a:pt x="27" y="42"/>
                </a:cubicBezTo>
                <a:close/>
                <a:moveTo>
                  <a:pt x="69" y="48"/>
                </a:moveTo>
                <a:cubicBezTo>
                  <a:pt x="69" y="48"/>
                  <a:pt x="69" y="48"/>
                  <a:pt x="69" y="48"/>
                </a:cubicBezTo>
                <a:cubicBezTo>
                  <a:pt x="27" y="48"/>
                  <a:pt x="27" y="48"/>
                  <a:pt x="27" y="48"/>
                </a:cubicBezTo>
                <a:cubicBezTo>
                  <a:pt x="27" y="59"/>
                  <a:pt x="27" y="59"/>
                  <a:pt x="27" y="59"/>
                </a:cubicBezTo>
                <a:cubicBezTo>
                  <a:pt x="27" y="65"/>
                  <a:pt x="29" y="70"/>
                  <a:pt x="33" y="74"/>
                </a:cubicBezTo>
                <a:cubicBezTo>
                  <a:pt x="33" y="74"/>
                  <a:pt x="33" y="74"/>
                  <a:pt x="33" y="74"/>
                </a:cubicBezTo>
                <a:cubicBezTo>
                  <a:pt x="37" y="78"/>
                  <a:pt x="42" y="80"/>
                  <a:pt x="48" y="80"/>
                </a:cubicBezTo>
                <a:cubicBezTo>
                  <a:pt x="53" y="80"/>
                  <a:pt x="59" y="78"/>
                  <a:pt x="63" y="74"/>
                </a:cubicBezTo>
                <a:cubicBezTo>
                  <a:pt x="66" y="70"/>
                  <a:pt x="69" y="65"/>
                  <a:pt x="69" y="59"/>
                </a:cubicBezTo>
                <a:cubicBezTo>
                  <a:pt x="69" y="48"/>
                  <a:pt x="69" y="48"/>
                  <a:pt x="69" y="48"/>
                </a:cubicBezTo>
                <a:close/>
                <a:moveTo>
                  <a:pt x="18" y="128"/>
                </a:moveTo>
                <a:cubicBezTo>
                  <a:pt x="18" y="128"/>
                  <a:pt x="18" y="128"/>
                  <a:pt x="18" y="128"/>
                </a:cubicBezTo>
                <a:cubicBezTo>
                  <a:pt x="47" y="128"/>
                  <a:pt x="47" y="128"/>
                  <a:pt x="47" y="128"/>
                </a:cubicBezTo>
                <a:cubicBezTo>
                  <a:pt x="48" y="128"/>
                  <a:pt x="48" y="128"/>
                  <a:pt x="48" y="128"/>
                </a:cubicBezTo>
                <a:cubicBezTo>
                  <a:pt x="48" y="128"/>
                  <a:pt x="48" y="128"/>
                  <a:pt x="48" y="128"/>
                </a:cubicBezTo>
                <a:cubicBezTo>
                  <a:pt x="77" y="128"/>
                  <a:pt x="77" y="128"/>
                  <a:pt x="77" y="128"/>
                </a:cubicBezTo>
                <a:cubicBezTo>
                  <a:pt x="80" y="128"/>
                  <a:pt x="82" y="126"/>
                  <a:pt x="82" y="123"/>
                </a:cubicBezTo>
                <a:cubicBezTo>
                  <a:pt x="82" y="120"/>
                  <a:pt x="80" y="118"/>
                  <a:pt x="77" y="118"/>
                </a:cubicBezTo>
                <a:cubicBezTo>
                  <a:pt x="53" y="118"/>
                  <a:pt x="53" y="118"/>
                  <a:pt x="53" y="118"/>
                </a:cubicBezTo>
                <a:cubicBezTo>
                  <a:pt x="53" y="106"/>
                  <a:pt x="53" y="106"/>
                  <a:pt x="53" y="106"/>
                </a:cubicBezTo>
                <a:cubicBezTo>
                  <a:pt x="64" y="105"/>
                  <a:pt x="74" y="100"/>
                  <a:pt x="81" y="92"/>
                </a:cubicBezTo>
                <a:cubicBezTo>
                  <a:pt x="86" y="88"/>
                  <a:pt x="89" y="83"/>
                  <a:pt x="91" y="77"/>
                </a:cubicBezTo>
                <a:cubicBezTo>
                  <a:pt x="94" y="71"/>
                  <a:pt x="95" y="65"/>
                  <a:pt x="95" y="59"/>
                </a:cubicBezTo>
                <a:cubicBezTo>
                  <a:pt x="95" y="45"/>
                  <a:pt x="95" y="45"/>
                  <a:pt x="95" y="45"/>
                </a:cubicBezTo>
                <a:cubicBezTo>
                  <a:pt x="95" y="42"/>
                  <a:pt x="93" y="40"/>
                  <a:pt x="90" y="40"/>
                </a:cubicBezTo>
                <a:cubicBezTo>
                  <a:pt x="87" y="40"/>
                  <a:pt x="85" y="42"/>
                  <a:pt x="85" y="45"/>
                </a:cubicBezTo>
                <a:cubicBezTo>
                  <a:pt x="85" y="59"/>
                  <a:pt x="85" y="59"/>
                  <a:pt x="85" y="59"/>
                </a:cubicBezTo>
                <a:cubicBezTo>
                  <a:pt x="85" y="64"/>
                  <a:pt x="84" y="69"/>
                  <a:pt x="82" y="73"/>
                </a:cubicBezTo>
                <a:cubicBezTo>
                  <a:pt x="80" y="78"/>
                  <a:pt x="78" y="82"/>
                  <a:pt x="74" y="86"/>
                </a:cubicBezTo>
                <a:cubicBezTo>
                  <a:pt x="67" y="92"/>
                  <a:pt x="58" y="97"/>
                  <a:pt x="48" y="97"/>
                </a:cubicBezTo>
                <a:cubicBezTo>
                  <a:pt x="43" y="97"/>
                  <a:pt x="38" y="96"/>
                  <a:pt x="33" y="94"/>
                </a:cubicBezTo>
                <a:cubicBezTo>
                  <a:pt x="29" y="92"/>
                  <a:pt x="25" y="89"/>
                  <a:pt x="21" y="86"/>
                </a:cubicBezTo>
                <a:cubicBezTo>
                  <a:pt x="18" y="82"/>
                  <a:pt x="15" y="78"/>
                  <a:pt x="13" y="73"/>
                </a:cubicBezTo>
                <a:cubicBezTo>
                  <a:pt x="11" y="69"/>
                  <a:pt x="10" y="64"/>
                  <a:pt x="10" y="59"/>
                </a:cubicBezTo>
                <a:cubicBezTo>
                  <a:pt x="10" y="45"/>
                  <a:pt x="10" y="45"/>
                  <a:pt x="10" y="45"/>
                </a:cubicBezTo>
                <a:cubicBezTo>
                  <a:pt x="10" y="42"/>
                  <a:pt x="8" y="40"/>
                  <a:pt x="5" y="40"/>
                </a:cubicBezTo>
                <a:cubicBezTo>
                  <a:pt x="2" y="40"/>
                  <a:pt x="0" y="42"/>
                  <a:pt x="0" y="45"/>
                </a:cubicBezTo>
                <a:cubicBezTo>
                  <a:pt x="0" y="59"/>
                  <a:pt x="0" y="59"/>
                  <a:pt x="0" y="59"/>
                </a:cubicBezTo>
                <a:cubicBezTo>
                  <a:pt x="0" y="65"/>
                  <a:pt x="2" y="71"/>
                  <a:pt x="4" y="77"/>
                </a:cubicBezTo>
                <a:cubicBezTo>
                  <a:pt x="6" y="83"/>
                  <a:pt x="10" y="88"/>
                  <a:pt x="14" y="92"/>
                </a:cubicBezTo>
                <a:cubicBezTo>
                  <a:pt x="19" y="97"/>
                  <a:pt x="24" y="100"/>
                  <a:pt x="30" y="103"/>
                </a:cubicBezTo>
                <a:cubicBezTo>
                  <a:pt x="34" y="104"/>
                  <a:pt x="38" y="106"/>
                  <a:pt x="43" y="106"/>
                </a:cubicBezTo>
                <a:cubicBezTo>
                  <a:pt x="43" y="118"/>
                  <a:pt x="43" y="118"/>
                  <a:pt x="43" y="118"/>
                </a:cubicBezTo>
                <a:cubicBezTo>
                  <a:pt x="18" y="118"/>
                  <a:pt x="18" y="118"/>
                  <a:pt x="18" y="118"/>
                </a:cubicBezTo>
                <a:cubicBezTo>
                  <a:pt x="16" y="118"/>
                  <a:pt x="14" y="120"/>
                  <a:pt x="14" y="123"/>
                </a:cubicBezTo>
                <a:cubicBezTo>
                  <a:pt x="14" y="126"/>
                  <a:pt x="16" y="128"/>
                  <a:pt x="18" y="1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50000"/>
                  <a:lumOff val="50000"/>
                </a:schemeClr>
              </a:solidFill>
            </a:endParaRPr>
          </a:p>
        </p:txBody>
      </p:sp>
      <p:sp>
        <p:nvSpPr>
          <p:cNvPr id="36901" name="Freeform 37"/>
          <p:cNvSpPr>
            <a:spLocks noEditPoints="1"/>
          </p:cNvSpPr>
          <p:nvPr/>
        </p:nvSpPr>
        <p:spPr bwMode="auto">
          <a:xfrm>
            <a:off x="3745865" y="3163570"/>
            <a:ext cx="294217" cy="338667"/>
          </a:xfrm>
          <a:custGeom>
            <a:avLst/>
            <a:gdLst>
              <a:gd name="T0" fmla="*/ 27 w 112"/>
              <a:gd name="T1" fmla="*/ 92 h 128"/>
              <a:gd name="T2" fmla="*/ 27 w 112"/>
              <a:gd name="T3" fmla="*/ 98 h 128"/>
              <a:gd name="T4" fmla="*/ 87 w 112"/>
              <a:gd name="T5" fmla="*/ 95 h 128"/>
              <a:gd name="T6" fmla="*/ 24 w 112"/>
              <a:gd name="T7" fmla="*/ 53 h 128"/>
              <a:gd name="T8" fmla="*/ 27 w 112"/>
              <a:gd name="T9" fmla="*/ 56 h 128"/>
              <a:gd name="T10" fmla="*/ 87 w 112"/>
              <a:gd name="T11" fmla="*/ 53 h 128"/>
              <a:gd name="T12" fmla="*/ 27 w 112"/>
              <a:gd name="T13" fmla="*/ 50 h 128"/>
              <a:gd name="T14" fmla="*/ 110 w 112"/>
              <a:gd name="T15" fmla="*/ 37 h 128"/>
              <a:gd name="T16" fmla="*/ 75 w 112"/>
              <a:gd name="T17" fmla="*/ 1 h 128"/>
              <a:gd name="T18" fmla="*/ 13 w 112"/>
              <a:gd name="T19" fmla="*/ 0 h 128"/>
              <a:gd name="T20" fmla="*/ 0 w 112"/>
              <a:gd name="T21" fmla="*/ 13 h 128"/>
              <a:gd name="T22" fmla="*/ 3 w 112"/>
              <a:gd name="T23" fmla="*/ 124 h 128"/>
              <a:gd name="T24" fmla="*/ 13 w 112"/>
              <a:gd name="T25" fmla="*/ 128 h 128"/>
              <a:gd name="T26" fmla="*/ 108 w 112"/>
              <a:gd name="T27" fmla="*/ 124 h 128"/>
              <a:gd name="T28" fmla="*/ 112 w 112"/>
              <a:gd name="T29" fmla="*/ 115 h 128"/>
              <a:gd name="T30" fmla="*/ 110 w 112"/>
              <a:gd name="T31" fmla="*/ 37 h 128"/>
              <a:gd name="T32" fmla="*/ 74 w 112"/>
              <a:gd name="T33" fmla="*/ 15 h 128"/>
              <a:gd name="T34" fmla="*/ 79 w 112"/>
              <a:gd name="T35" fmla="*/ 37 h 128"/>
              <a:gd name="T36" fmla="*/ 76 w 112"/>
              <a:gd name="T37" fmla="*/ 36 h 128"/>
              <a:gd name="T38" fmla="*/ 74 w 112"/>
              <a:gd name="T39" fmla="*/ 15 h 128"/>
              <a:gd name="T40" fmla="*/ 102 w 112"/>
              <a:gd name="T41" fmla="*/ 115 h 128"/>
              <a:gd name="T42" fmla="*/ 101 w 112"/>
              <a:gd name="T43" fmla="*/ 117 h 128"/>
              <a:gd name="T44" fmla="*/ 13 w 112"/>
              <a:gd name="T45" fmla="*/ 118 h 128"/>
              <a:gd name="T46" fmla="*/ 9 w 112"/>
              <a:gd name="T47" fmla="*/ 115 h 128"/>
              <a:gd name="T48" fmla="*/ 10 w 112"/>
              <a:gd name="T49" fmla="*/ 11 h 128"/>
              <a:gd name="T50" fmla="*/ 68 w 112"/>
              <a:gd name="T51" fmla="*/ 10 h 128"/>
              <a:gd name="T52" fmla="*/ 71 w 112"/>
              <a:gd name="T53" fmla="*/ 40 h 128"/>
              <a:gd name="T54" fmla="*/ 79 w 112"/>
              <a:gd name="T55" fmla="*/ 43 h 128"/>
              <a:gd name="T56" fmla="*/ 102 w 112"/>
              <a:gd name="T57" fmla="*/ 115 h 128"/>
              <a:gd name="T58" fmla="*/ 84 w 112"/>
              <a:gd name="T59" fmla="*/ 71 h 128"/>
              <a:gd name="T60" fmla="*/ 24 w 112"/>
              <a:gd name="T61" fmla="*/ 74 h 128"/>
              <a:gd name="T62" fmla="*/ 84 w 112"/>
              <a:gd name="T63" fmla="*/ 77 h 128"/>
              <a:gd name="T64" fmla="*/ 84 w 112"/>
              <a:gd name="T65" fmla="*/ 7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128">
                <a:moveTo>
                  <a:pt x="84" y="92"/>
                </a:moveTo>
                <a:cubicBezTo>
                  <a:pt x="27" y="92"/>
                  <a:pt x="27" y="92"/>
                  <a:pt x="27" y="92"/>
                </a:cubicBezTo>
                <a:cubicBezTo>
                  <a:pt x="25" y="92"/>
                  <a:pt x="24" y="93"/>
                  <a:pt x="24" y="95"/>
                </a:cubicBezTo>
                <a:cubicBezTo>
                  <a:pt x="24" y="96"/>
                  <a:pt x="25" y="98"/>
                  <a:pt x="27" y="98"/>
                </a:cubicBezTo>
                <a:cubicBezTo>
                  <a:pt x="84" y="98"/>
                  <a:pt x="84" y="98"/>
                  <a:pt x="84" y="98"/>
                </a:cubicBezTo>
                <a:cubicBezTo>
                  <a:pt x="86" y="98"/>
                  <a:pt x="87" y="96"/>
                  <a:pt x="87" y="95"/>
                </a:cubicBezTo>
                <a:cubicBezTo>
                  <a:pt x="87" y="93"/>
                  <a:pt x="86" y="92"/>
                  <a:pt x="84" y="92"/>
                </a:cubicBezTo>
                <a:close/>
                <a:moveTo>
                  <a:pt x="24" y="53"/>
                </a:moveTo>
                <a:cubicBezTo>
                  <a:pt x="24" y="53"/>
                  <a:pt x="24" y="53"/>
                  <a:pt x="24" y="53"/>
                </a:cubicBezTo>
                <a:cubicBezTo>
                  <a:pt x="24" y="55"/>
                  <a:pt x="25" y="56"/>
                  <a:pt x="27" y="56"/>
                </a:cubicBezTo>
                <a:cubicBezTo>
                  <a:pt x="84" y="56"/>
                  <a:pt x="84" y="56"/>
                  <a:pt x="84" y="56"/>
                </a:cubicBezTo>
                <a:cubicBezTo>
                  <a:pt x="86" y="56"/>
                  <a:pt x="87" y="55"/>
                  <a:pt x="87" y="53"/>
                </a:cubicBezTo>
                <a:cubicBezTo>
                  <a:pt x="87" y="52"/>
                  <a:pt x="86" y="50"/>
                  <a:pt x="84" y="50"/>
                </a:cubicBezTo>
                <a:cubicBezTo>
                  <a:pt x="27" y="50"/>
                  <a:pt x="27" y="50"/>
                  <a:pt x="27" y="50"/>
                </a:cubicBezTo>
                <a:cubicBezTo>
                  <a:pt x="25" y="50"/>
                  <a:pt x="24" y="52"/>
                  <a:pt x="24" y="53"/>
                </a:cubicBezTo>
                <a:close/>
                <a:moveTo>
                  <a:pt x="110" y="37"/>
                </a:moveTo>
                <a:cubicBezTo>
                  <a:pt x="110" y="37"/>
                  <a:pt x="110" y="37"/>
                  <a:pt x="110" y="37"/>
                </a:cubicBezTo>
                <a:cubicBezTo>
                  <a:pt x="75" y="1"/>
                  <a:pt x="75" y="1"/>
                  <a:pt x="75" y="1"/>
                </a:cubicBezTo>
                <a:cubicBezTo>
                  <a:pt x="74" y="0"/>
                  <a:pt x="73" y="0"/>
                  <a:pt x="71" y="0"/>
                </a:cubicBezTo>
                <a:cubicBezTo>
                  <a:pt x="13" y="0"/>
                  <a:pt x="13" y="0"/>
                  <a:pt x="13" y="0"/>
                </a:cubicBezTo>
                <a:cubicBezTo>
                  <a:pt x="9" y="0"/>
                  <a:pt x="6" y="1"/>
                  <a:pt x="3" y="4"/>
                </a:cubicBezTo>
                <a:cubicBezTo>
                  <a:pt x="1" y="6"/>
                  <a:pt x="0" y="9"/>
                  <a:pt x="0" y="13"/>
                </a:cubicBezTo>
                <a:cubicBezTo>
                  <a:pt x="0" y="115"/>
                  <a:pt x="0" y="115"/>
                  <a:pt x="0" y="115"/>
                </a:cubicBezTo>
                <a:cubicBezTo>
                  <a:pt x="0" y="118"/>
                  <a:pt x="1" y="122"/>
                  <a:pt x="3" y="124"/>
                </a:cubicBezTo>
                <a:cubicBezTo>
                  <a:pt x="4" y="124"/>
                  <a:pt x="4" y="124"/>
                  <a:pt x="4" y="124"/>
                </a:cubicBezTo>
                <a:cubicBezTo>
                  <a:pt x="6" y="126"/>
                  <a:pt x="9" y="128"/>
                  <a:pt x="13" y="128"/>
                </a:cubicBezTo>
                <a:cubicBezTo>
                  <a:pt x="99" y="128"/>
                  <a:pt x="99" y="128"/>
                  <a:pt x="99" y="128"/>
                </a:cubicBezTo>
                <a:cubicBezTo>
                  <a:pt x="102" y="128"/>
                  <a:pt x="105" y="126"/>
                  <a:pt x="108" y="124"/>
                </a:cubicBezTo>
                <a:cubicBezTo>
                  <a:pt x="108" y="124"/>
                  <a:pt x="108" y="124"/>
                  <a:pt x="108" y="124"/>
                </a:cubicBezTo>
                <a:cubicBezTo>
                  <a:pt x="110" y="122"/>
                  <a:pt x="112" y="118"/>
                  <a:pt x="112" y="115"/>
                </a:cubicBezTo>
                <a:cubicBezTo>
                  <a:pt x="112" y="40"/>
                  <a:pt x="112" y="40"/>
                  <a:pt x="112" y="40"/>
                </a:cubicBezTo>
                <a:cubicBezTo>
                  <a:pt x="112" y="39"/>
                  <a:pt x="111" y="38"/>
                  <a:pt x="110" y="37"/>
                </a:cubicBezTo>
                <a:close/>
                <a:moveTo>
                  <a:pt x="74" y="15"/>
                </a:moveTo>
                <a:cubicBezTo>
                  <a:pt x="74" y="15"/>
                  <a:pt x="74" y="15"/>
                  <a:pt x="74" y="15"/>
                </a:cubicBezTo>
                <a:cubicBezTo>
                  <a:pt x="97" y="37"/>
                  <a:pt x="97" y="37"/>
                  <a:pt x="97" y="37"/>
                </a:cubicBezTo>
                <a:cubicBezTo>
                  <a:pt x="79" y="37"/>
                  <a:pt x="79" y="37"/>
                  <a:pt x="79" y="37"/>
                </a:cubicBezTo>
                <a:cubicBezTo>
                  <a:pt x="78" y="37"/>
                  <a:pt x="77" y="37"/>
                  <a:pt x="76" y="36"/>
                </a:cubicBezTo>
                <a:cubicBezTo>
                  <a:pt x="76" y="36"/>
                  <a:pt x="76" y="36"/>
                  <a:pt x="76" y="36"/>
                </a:cubicBezTo>
                <a:cubicBezTo>
                  <a:pt x="75" y="35"/>
                  <a:pt x="74" y="33"/>
                  <a:pt x="74" y="32"/>
                </a:cubicBezTo>
                <a:cubicBezTo>
                  <a:pt x="74" y="15"/>
                  <a:pt x="74" y="15"/>
                  <a:pt x="74" y="15"/>
                </a:cubicBezTo>
                <a:close/>
                <a:moveTo>
                  <a:pt x="102" y="115"/>
                </a:moveTo>
                <a:cubicBezTo>
                  <a:pt x="102" y="115"/>
                  <a:pt x="102" y="115"/>
                  <a:pt x="102" y="115"/>
                </a:cubicBezTo>
                <a:cubicBezTo>
                  <a:pt x="102" y="116"/>
                  <a:pt x="101" y="116"/>
                  <a:pt x="101" y="117"/>
                </a:cubicBezTo>
                <a:cubicBezTo>
                  <a:pt x="101" y="117"/>
                  <a:pt x="101" y="117"/>
                  <a:pt x="101" y="117"/>
                </a:cubicBezTo>
                <a:cubicBezTo>
                  <a:pt x="100" y="118"/>
                  <a:pt x="99" y="118"/>
                  <a:pt x="99" y="118"/>
                </a:cubicBezTo>
                <a:cubicBezTo>
                  <a:pt x="13" y="118"/>
                  <a:pt x="13" y="118"/>
                  <a:pt x="13" y="118"/>
                </a:cubicBezTo>
                <a:cubicBezTo>
                  <a:pt x="12" y="118"/>
                  <a:pt x="11" y="118"/>
                  <a:pt x="10" y="117"/>
                </a:cubicBezTo>
                <a:cubicBezTo>
                  <a:pt x="10" y="116"/>
                  <a:pt x="9" y="116"/>
                  <a:pt x="9" y="115"/>
                </a:cubicBezTo>
                <a:cubicBezTo>
                  <a:pt x="9" y="13"/>
                  <a:pt x="9" y="13"/>
                  <a:pt x="9" y="13"/>
                </a:cubicBezTo>
                <a:cubicBezTo>
                  <a:pt x="9" y="12"/>
                  <a:pt x="10" y="11"/>
                  <a:pt x="10" y="11"/>
                </a:cubicBezTo>
                <a:cubicBezTo>
                  <a:pt x="11" y="10"/>
                  <a:pt x="12" y="10"/>
                  <a:pt x="13" y="10"/>
                </a:cubicBezTo>
                <a:cubicBezTo>
                  <a:pt x="68" y="10"/>
                  <a:pt x="68" y="10"/>
                  <a:pt x="68" y="10"/>
                </a:cubicBezTo>
                <a:cubicBezTo>
                  <a:pt x="68" y="32"/>
                  <a:pt x="68" y="32"/>
                  <a:pt x="68" y="32"/>
                </a:cubicBezTo>
                <a:cubicBezTo>
                  <a:pt x="68" y="35"/>
                  <a:pt x="69" y="38"/>
                  <a:pt x="71" y="40"/>
                </a:cubicBezTo>
                <a:cubicBezTo>
                  <a:pt x="72" y="40"/>
                  <a:pt x="72" y="40"/>
                  <a:pt x="72" y="40"/>
                </a:cubicBezTo>
                <a:cubicBezTo>
                  <a:pt x="73" y="42"/>
                  <a:pt x="76" y="43"/>
                  <a:pt x="79" y="43"/>
                </a:cubicBezTo>
                <a:cubicBezTo>
                  <a:pt x="102" y="43"/>
                  <a:pt x="102" y="43"/>
                  <a:pt x="102" y="43"/>
                </a:cubicBezTo>
                <a:cubicBezTo>
                  <a:pt x="102" y="115"/>
                  <a:pt x="102" y="115"/>
                  <a:pt x="102" y="115"/>
                </a:cubicBezTo>
                <a:close/>
                <a:moveTo>
                  <a:pt x="84" y="71"/>
                </a:moveTo>
                <a:cubicBezTo>
                  <a:pt x="84" y="71"/>
                  <a:pt x="84" y="71"/>
                  <a:pt x="84" y="71"/>
                </a:cubicBezTo>
                <a:cubicBezTo>
                  <a:pt x="27" y="71"/>
                  <a:pt x="27" y="71"/>
                  <a:pt x="27" y="71"/>
                </a:cubicBezTo>
                <a:cubicBezTo>
                  <a:pt x="25" y="71"/>
                  <a:pt x="24" y="72"/>
                  <a:pt x="24" y="74"/>
                </a:cubicBezTo>
                <a:cubicBezTo>
                  <a:pt x="24" y="76"/>
                  <a:pt x="25" y="77"/>
                  <a:pt x="27" y="77"/>
                </a:cubicBezTo>
                <a:cubicBezTo>
                  <a:pt x="84" y="77"/>
                  <a:pt x="84" y="77"/>
                  <a:pt x="84" y="77"/>
                </a:cubicBezTo>
                <a:cubicBezTo>
                  <a:pt x="86" y="77"/>
                  <a:pt x="87" y="76"/>
                  <a:pt x="87" y="74"/>
                </a:cubicBezTo>
                <a:cubicBezTo>
                  <a:pt x="87" y="72"/>
                  <a:pt x="86" y="71"/>
                  <a:pt x="84"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50000"/>
                  <a:lumOff val="50000"/>
                </a:schemeClr>
              </a:solidFill>
            </a:endParaRPr>
          </a:p>
        </p:txBody>
      </p:sp>
      <p:sp>
        <p:nvSpPr>
          <p:cNvPr id="36902" name="Freeform 38"/>
          <p:cNvSpPr>
            <a:spLocks noEditPoints="1"/>
          </p:cNvSpPr>
          <p:nvPr/>
        </p:nvSpPr>
        <p:spPr bwMode="auto">
          <a:xfrm>
            <a:off x="3754332" y="4264237"/>
            <a:ext cx="277284" cy="330200"/>
          </a:xfrm>
          <a:custGeom>
            <a:avLst/>
            <a:gdLst>
              <a:gd name="T0" fmla="*/ 93 w 105"/>
              <a:gd name="T1" fmla="*/ 2 h 125"/>
              <a:gd name="T2" fmla="*/ 90 w 105"/>
              <a:gd name="T3" fmla="*/ 9 h 125"/>
              <a:gd name="T4" fmla="*/ 105 w 105"/>
              <a:gd name="T5" fmla="*/ 47 h 125"/>
              <a:gd name="T6" fmla="*/ 88 w 105"/>
              <a:gd name="T7" fmla="*/ 89 h 125"/>
              <a:gd name="T8" fmla="*/ 69 w 105"/>
              <a:gd name="T9" fmla="*/ 101 h 125"/>
              <a:gd name="T10" fmla="*/ 52 w 105"/>
              <a:gd name="T11" fmla="*/ 105 h 125"/>
              <a:gd name="T12" fmla="*/ 52 w 105"/>
              <a:gd name="T13" fmla="*/ 115 h 125"/>
              <a:gd name="T14" fmla="*/ 76 w 105"/>
              <a:gd name="T15" fmla="*/ 120 h 125"/>
              <a:gd name="T16" fmla="*/ 47 w 105"/>
              <a:gd name="T17" fmla="*/ 125 h 125"/>
              <a:gd name="T18" fmla="*/ 47 w 105"/>
              <a:gd name="T19" fmla="*/ 125 h 125"/>
              <a:gd name="T20" fmla="*/ 19 w 105"/>
              <a:gd name="T21" fmla="*/ 120 h 125"/>
              <a:gd name="T22" fmla="*/ 42 w 105"/>
              <a:gd name="T23" fmla="*/ 115 h 125"/>
              <a:gd name="T24" fmla="*/ 42 w 105"/>
              <a:gd name="T25" fmla="*/ 105 h 125"/>
              <a:gd name="T26" fmla="*/ 8 w 105"/>
              <a:gd name="T27" fmla="*/ 91 h 125"/>
              <a:gd name="T28" fmla="*/ 1 w 105"/>
              <a:gd name="T29" fmla="*/ 94 h 125"/>
              <a:gd name="T30" fmla="*/ 12 w 105"/>
              <a:gd name="T31" fmla="*/ 79 h 125"/>
              <a:gd name="T32" fmla="*/ 14 w 105"/>
              <a:gd name="T33" fmla="*/ 14 h 125"/>
              <a:gd name="T34" fmla="*/ 78 w 105"/>
              <a:gd name="T35" fmla="*/ 12 h 125"/>
              <a:gd name="T36" fmla="*/ 84 w 105"/>
              <a:gd name="T37" fmla="*/ 7 h 125"/>
              <a:gd name="T38" fmla="*/ 84 w 105"/>
              <a:gd name="T39" fmla="*/ 7 h 125"/>
              <a:gd name="T40" fmla="*/ 86 w 105"/>
              <a:gd name="T41" fmla="*/ 13 h 125"/>
              <a:gd name="T42" fmla="*/ 82 w 105"/>
              <a:gd name="T43" fmla="*/ 16 h 125"/>
              <a:gd name="T44" fmla="*/ 80 w 105"/>
              <a:gd name="T45" fmla="*/ 81 h 125"/>
              <a:gd name="T46" fmla="*/ 47 w 105"/>
              <a:gd name="T47" fmla="*/ 95 h 125"/>
              <a:gd name="T48" fmla="*/ 13 w 105"/>
              <a:gd name="T49" fmla="*/ 86 h 125"/>
              <a:gd name="T50" fmla="*/ 47 w 105"/>
              <a:gd name="T51" fmla="*/ 100 h 125"/>
              <a:gd name="T52" fmla="*/ 67 w 105"/>
              <a:gd name="T53" fmla="*/ 96 h 125"/>
              <a:gd name="T54" fmla="*/ 84 w 105"/>
              <a:gd name="T55" fmla="*/ 84 h 125"/>
              <a:gd name="T56" fmla="*/ 95 w 105"/>
              <a:gd name="T57" fmla="*/ 67 h 125"/>
              <a:gd name="T58" fmla="*/ 95 w 105"/>
              <a:gd name="T59" fmla="*/ 28 h 125"/>
              <a:gd name="T60" fmla="*/ 74 w 105"/>
              <a:gd name="T61" fmla="*/ 21 h 125"/>
              <a:gd name="T62" fmla="*/ 47 w 105"/>
              <a:gd name="T63" fmla="*/ 10 h 125"/>
              <a:gd name="T64" fmla="*/ 10 w 105"/>
              <a:gd name="T65" fmla="*/ 47 h 125"/>
              <a:gd name="T66" fmla="*/ 47 w 105"/>
              <a:gd name="T67" fmla="*/ 85 h 125"/>
              <a:gd name="T68" fmla="*/ 74 w 105"/>
              <a:gd name="T69" fmla="*/ 74 h 125"/>
              <a:gd name="T70" fmla="*/ 74 w 105"/>
              <a:gd name="T71" fmla="*/ 21 h 125"/>
              <a:gd name="T72" fmla="*/ 80 w 105"/>
              <a:gd name="T73" fmla="*/ 81 h 125"/>
              <a:gd name="T74" fmla="*/ 74 w 105"/>
              <a:gd name="T75" fmla="*/ 8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25">
                <a:moveTo>
                  <a:pt x="89" y="2"/>
                </a:moveTo>
                <a:cubicBezTo>
                  <a:pt x="90" y="0"/>
                  <a:pt x="92" y="0"/>
                  <a:pt x="93" y="2"/>
                </a:cubicBezTo>
                <a:cubicBezTo>
                  <a:pt x="94" y="3"/>
                  <a:pt x="94" y="5"/>
                  <a:pt x="93" y="6"/>
                </a:cubicBezTo>
                <a:cubicBezTo>
                  <a:pt x="90" y="9"/>
                  <a:pt x="90" y="9"/>
                  <a:pt x="90" y="9"/>
                </a:cubicBezTo>
                <a:cubicBezTo>
                  <a:pt x="95" y="14"/>
                  <a:pt x="98" y="19"/>
                  <a:pt x="101" y="25"/>
                </a:cubicBezTo>
                <a:cubicBezTo>
                  <a:pt x="104" y="32"/>
                  <a:pt x="105" y="40"/>
                  <a:pt x="105" y="47"/>
                </a:cubicBezTo>
                <a:cubicBezTo>
                  <a:pt x="105" y="55"/>
                  <a:pt x="104" y="63"/>
                  <a:pt x="101" y="70"/>
                </a:cubicBezTo>
                <a:cubicBezTo>
                  <a:pt x="98" y="77"/>
                  <a:pt x="94" y="83"/>
                  <a:pt x="88" y="89"/>
                </a:cubicBezTo>
                <a:cubicBezTo>
                  <a:pt x="88" y="89"/>
                  <a:pt x="88" y="89"/>
                  <a:pt x="88" y="89"/>
                </a:cubicBezTo>
                <a:cubicBezTo>
                  <a:pt x="83" y="94"/>
                  <a:pt x="76" y="98"/>
                  <a:pt x="69" y="101"/>
                </a:cubicBezTo>
                <a:cubicBezTo>
                  <a:pt x="69" y="101"/>
                  <a:pt x="69" y="101"/>
                  <a:pt x="69" y="101"/>
                </a:cubicBezTo>
                <a:cubicBezTo>
                  <a:pt x="64" y="103"/>
                  <a:pt x="58" y="105"/>
                  <a:pt x="52" y="105"/>
                </a:cubicBezTo>
                <a:cubicBezTo>
                  <a:pt x="52" y="106"/>
                  <a:pt x="52" y="106"/>
                  <a:pt x="52" y="106"/>
                </a:cubicBezTo>
                <a:cubicBezTo>
                  <a:pt x="52" y="115"/>
                  <a:pt x="52" y="115"/>
                  <a:pt x="52" y="115"/>
                </a:cubicBezTo>
                <a:cubicBezTo>
                  <a:pt x="71" y="115"/>
                  <a:pt x="71" y="115"/>
                  <a:pt x="71" y="115"/>
                </a:cubicBezTo>
                <a:cubicBezTo>
                  <a:pt x="74" y="115"/>
                  <a:pt x="76" y="117"/>
                  <a:pt x="76" y="120"/>
                </a:cubicBezTo>
                <a:cubicBezTo>
                  <a:pt x="76" y="123"/>
                  <a:pt x="74" y="125"/>
                  <a:pt x="71" y="125"/>
                </a:cubicBezTo>
                <a:cubicBezTo>
                  <a:pt x="47" y="125"/>
                  <a:pt x="47" y="125"/>
                  <a:pt x="47" y="125"/>
                </a:cubicBezTo>
                <a:cubicBezTo>
                  <a:pt x="47" y="125"/>
                  <a:pt x="47" y="125"/>
                  <a:pt x="47" y="125"/>
                </a:cubicBezTo>
                <a:cubicBezTo>
                  <a:pt x="47" y="125"/>
                  <a:pt x="47" y="125"/>
                  <a:pt x="47" y="125"/>
                </a:cubicBezTo>
                <a:cubicBezTo>
                  <a:pt x="23" y="125"/>
                  <a:pt x="23" y="125"/>
                  <a:pt x="23" y="125"/>
                </a:cubicBezTo>
                <a:cubicBezTo>
                  <a:pt x="21" y="125"/>
                  <a:pt x="19" y="123"/>
                  <a:pt x="19" y="120"/>
                </a:cubicBezTo>
                <a:cubicBezTo>
                  <a:pt x="19" y="117"/>
                  <a:pt x="21" y="115"/>
                  <a:pt x="23" y="115"/>
                </a:cubicBezTo>
                <a:cubicBezTo>
                  <a:pt x="42" y="115"/>
                  <a:pt x="42" y="115"/>
                  <a:pt x="42" y="115"/>
                </a:cubicBezTo>
                <a:cubicBezTo>
                  <a:pt x="42" y="106"/>
                  <a:pt x="42" y="106"/>
                  <a:pt x="42" y="106"/>
                </a:cubicBezTo>
                <a:cubicBezTo>
                  <a:pt x="42" y="106"/>
                  <a:pt x="42" y="106"/>
                  <a:pt x="42" y="105"/>
                </a:cubicBezTo>
                <a:cubicBezTo>
                  <a:pt x="36" y="105"/>
                  <a:pt x="30" y="103"/>
                  <a:pt x="25" y="101"/>
                </a:cubicBezTo>
                <a:cubicBezTo>
                  <a:pt x="19" y="99"/>
                  <a:pt x="13" y="95"/>
                  <a:pt x="8" y="91"/>
                </a:cubicBezTo>
                <a:cubicBezTo>
                  <a:pt x="5" y="94"/>
                  <a:pt x="5" y="94"/>
                  <a:pt x="5" y="94"/>
                </a:cubicBezTo>
                <a:cubicBezTo>
                  <a:pt x="4" y="95"/>
                  <a:pt x="2" y="95"/>
                  <a:pt x="1" y="94"/>
                </a:cubicBezTo>
                <a:cubicBezTo>
                  <a:pt x="0" y="92"/>
                  <a:pt x="0" y="91"/>
                  <a:pt x="1" y="89"/>
                </a:cubicBezTo>
                <a:cubicBezTo>
                  <a:pt x="12" y="79"/>
                  <a:pt x="12" y="79"/>
                  <a:pt x="12" y="79"/>
                </a:cubicBezTo>
                <a:cubicBezTo>
                  <a:pt x="5" y="70"/>
                  <a:pt x="0" y="60"/>
                  <a:pt x="0" y="47"/>
                </a:cubicBezTo>
                <a:cubicBezTo>
                  <a:pt x="0" y="35"/>
                  <a:pt x="5" y="23"/>
                  <a:pt x="14" y="14"/>
                </a:cubicBezTo>
                <a:cubicBezTo>
                  <a:pt x="23" y="6"/>
                  <a:pt x="34" y="0"/>
                  <a:pt x="47" y="0"/>
                </a:cubicBezTo>
                <a:cubicBezTo>
                  <a:pt x="59" y="0"/>
                  <a:pt x="70" y="5"/>
                  <a:pt x="78" y="12"/>
                </a:cubicBezTo>
                <a:cubicBezTo>
                  <a:pt x="84" y="7"/>
                  <a:pt x="84" y="7"/>
                  <a:pt x="84" y="7"/>
                </a:cubicBezTo>
                <a:cubicBezTo>
                  <a:pt x="84" y="7"/>
                  <a:pt x="84" y="7"/>
                  <a:pt x="84" y="7"/>
                </a:cubicBezTo>
                <a:cubicBezTo>
                  <a:pt x="84" y="7"/>
                  <a:pt x="84" y="7"/>
                  <a:pt x="84" y="7"/>
                </a:cubicBezTo>
                <a:cubicBezTo>
                  <a:pt x="84" y="7"/>
                  <a:pt x="84" y="7"/>
                  <a:pt x="84" y="7"/>
                </a:cubicBezTo>
                <a:cubicBezTo>
                  <a:pt x="89" y="2"/>
                  <a:pt x="89" y="2"/>
                  <a:pt x="89" y="2"/>
                </a:cubicBezTo>
                <a:close/>
                <a:moveTo>
                  <a:pt x="86" y="13"/>
                </a:moveTo>
                <a:cubicBezTo>
                  <a:pt x="86" y="13"/>
                  <a:pt x="86" y="13"/>
                  <a:pt x="86" y="13"/>
                </a:cubicBezTo>
                <a:cubicBezTo>
                  <a:pt x="82" y="16"/>
                  <a:pt x="82" y="16"/>
                  <a:pt x="82" y="16"/>
                </a:cubicBezTo>
                <a:cubicBezTo>
                  <a:pt x="90" y="25"/>
                  <a:pt x="94" y="36"/>
                  <a:pt x="94" y="47"/>
                </a:cubicBezTo>
                <a:cubicBezTo>
                  <a:pt x="94" y="61"/>
                  <a:pt x="89" y="72"/>
                  <a:pt x="80" y="81"/>
                </a:cubicBezTo>
                <a:cubicBezTo>
                  <a:pt x="80" y="81"/>
                  <a:pt x="80" y="81"/>
                  <a:pt x="80" y="81"/>
                </a:cubicBezTo>
                <a:cubicBezTo>
                  <a:pt x="72" y="89"/>
                  <a:pt x="60" y="95"/>
                  <a:pt x="47" y="95"/>
                </a:cubicBezTo>
                <a:cubicBezTo>
                  <a:pt x="35" y="95"/>
                  <a:pt x="24" y="90"/>
                  <a:pt x="16" y="83"/>
                </a:cubicBezTo>
                <a:cubicBezTo>
                  <a:pt x="13" y="86"/>
                  <a:pt x="13" y="86"/>
                  <a:pt x="13" y="86"/>
                </a:cubicBezTo>
                <a:cubicBezTo>
                  <a:pt x="17" y="90"/>
                  <a:pt x="22" y="93"/>
                  <a:pt x="27" y="96"/>
                </a:cubicBezTo>
                <a:cubicBezTo>
                  <a:pt x="33" y="98"/>
                  <a:pt x="40" y="100"/>
                  <a:pt x="47" y="100"/>
                </a:cubicBezTo>
                <a:cubicBezTo>
                  <a:pt x="54" y="100"/>
                  <a:pt x="61" y="98"/>
                  <a:pt x="67" y="96"/>
                </a:cubicBezTo>
                <a:cubicBezTo>
                  <a:pt x="67" y="96"/>
                  <a:pt x="67" y="96"/>
                  <a:pt x="67" y="96"/>
                </a:cubicBezTo>
                <a:cubicBezTo>
                  <a:pt x="73" y="93"/>
                  <a:pt x="79" y="89"/>
                  <a:pt x="84" y="84"/>
                </a:cubicBezTo>
                <a:cubicBezTo>
                  <a:pt x="84" y="84"/>
                  <a:pt x="84" y="84"/>
                  <a:pt x="84" y="84"/>
                </a:cubicBezTo>
                <a:cubicBezTo>
                  <a:pt x="84" y="84"/>
                  <a:pt x="84" y="84"/>
                  <a:pt x="84" y="84"/>
                </a:cubicBezTo>
                <a:cubicBezTo>
                  <a:pt x="89" y="80"/>
                  <a:pt x="93" y="74"/>
                  <a:pt x="95" y="67"/>
                </a:cubicBezTo>
                <a:cubicBezTo>
                  <a:pt x="98" y="61"/>
                  <a:pt x="99" y="55"/>
                  <a:pt x="99" y="47"/>
                </a:cubicBezTo>
                <a:cubicBezTo>
                  <a:pt x="99" y="40"/>
                  <a:pt x="98" y="34"/>
                  <a:pt x="95" y="28"/>
                </a:cubicBezTo>
                <a:cubicBezTo>
                  <a:pt x="93" y="22"/>
                  <a:pt x="90" y="17"/>
                  <a:pt x="86" y="13"/>
                </a:cubicBezTo>
                <a:close/>
                <a:moveTo>
                  <a:pt x="74" y="21"/>
                </a:moveTo>
                <a:cubicBezTo>
                  <a:pt x="74" y="21"/>
                  <a:pt x="74" y="21"/>
                  <a:pt x="74" y="21"/>
                </a:cubicBezTo>
                <a:cubicBezTo>
                  <a:pt x="67" y="15"/>
                  <a:pt x="58" y="10"/>
                  <a:pt x="47" y="10"/>
                </a:cubicBezTo>
                <a:cubicBezTo>
                  <a:pt x="37" y="10"/>
                  <a:pt x="28" y="15"/>
                  <a:pt x="21" y="21"/>
                </a:cubicBezTo>
                <a:cubicBezTo>
                  <a:pt x="14" y="28"/>
                  <a:pt x="10" y="37"/>
                  <a:pt x="10" y="47"/>
                </a:cubicBezTo>
                <a:cubicBezTo>
                  <a:pt x="10" y="58"/>
                  <a:pt x="14" y="67"/>
                  <a:pt x="21" y="74"/>
                </a:cubicBezTo>
                <a:cubicBezTo>
                  <a:pt x="28" y="81"/>
                  <a:pt x="37" y="85"/>
                  <a:pt x="47" y="85"/>
                </a:cubicBezTo>
                <a:cubicBezTo>
                  <a:pt x="57" y="85"/>
                  <a:pt x="67" y="81"/>
                  <a:pt x="73" y="74"/>
                </a:cubicBezTo>
                <a:cubicBezTo>
                  <a:pt x="74" y="74"/>
                  <a:pt x="74" y="74"/>
                  <a:pt x="74" y="74"/>
                </a:cubicBezTo>
                <a:cubicBezTo>
                  <a:pt x="80" y="67"/>
                  <a:pt x="84" y="58"/>
                  <a:pt x="84" y="47"/>
                </a:cubicBezTo>
                <a:cubicBezTo>
                  <a:pt x="84" y="37"/>
                  <a:pt x="80" y="28"/>
                  <a:pt x="74" y="21"/>
                </a:cubicBezTo>
                <a:cubicBezTo>
                  <a:pt x="74" y="21"/>
                  <a:pt x="74" y="21"/>
                  <a:pt x="74" y="21"/>
                </a:cubicBezTo>
                <a:close/>
                <a:moveTo>
                  <a:pt x="80" y="81"/>
                </a:moveTo>
                <a:cubicBezTo>
                  <a:pt x="80" y="81"/>
                  <a:pt x="80" y="81"/>
                  <a:pt x="80" y="81"/>
                </a:cubicBezTo>
                <a:cubicBezTo>
                  <a:pt x="78" y="83"/>
                  <a:pt x="75" y="83"/>
                  <a:pt x="74" y="81"/>
                </a:cubicBezTo>
                <a:cubicBezTo>
                  <a:pt x="80" y="81"/>
                  <a:pt x="80" y="81"/>
                  <a:pt x="80" y="8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50000"/>
                  <a:lumOff val="50000"/>
                </a:schemeClr>
              </a:solidFill>
            </a:endParaRPr>
          </a:p>
        </p:txBody>
      </p:sp>
      <p:grpSp>
        <p:nvGrpSpPr>
          <p:cNvPr id="36903" name="Group 39"/>
          <p:cNvGrpSpPr/>
          <p:nvPr/>
        </p:nvGrpSpPr>
        <p:grpSpPr bwMode="auto">
          <a:xfrm>
            <a:off x="4533265" y="3718137"/>
            <a:ext cx="3556000" cy="2396067"/>
            <a:chOff x="0" y="0"/>
            <a:chExt cx="2724" cy="1835"/>
          </a:xfrm>
        </p:grpSpPr>
        <p:sp>
          <p:nvSpPr>
            <p:cNvPr id="36904" name="Oval 40"/>
            <p:cNvSpPr>
              <a:spLocks noChangeArrowheads="1"/>
            </p:cNvSpPr>
            <p:nvPr/>
          </p:nvSpPr>
          <p:spPr bwMode="auto">
            <a:xfrm flipV="1">
              <a:off x="0" y="1755"/>
              <a:ext cx="2724" cy="80"/>
            </a:xfrm>
            <a:prstGeom prst="ellipse">
              <a:avLst/>
            </a:prstGeom>
            <a:gradFill rotWithShape="1">
              <a:gsLst>
                <a:gs pos="0">
                  <a:schemeClr val="tx1">
                    <a:alpha val="20000"/>
                  </a:schemeClr>
                </a:gs>
                <a:gs pos="100000">
                  <a:schemeClr val="tx1">
                    <a:gamma/>
                    <a:shade val="46275"/>
                    <a:invGamma/>
                    <a:alpha val="0"/>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a:p>
          </p:txBody>
        </p:sp>
        <p:grpSp>
          <p:nvGrpSpPr>
            <p:cNvPr id="36905" name="Group 41"/>
            <p:cNvGrpSpPr/>
            <p:nvPr/>
          </p:nvGrpSpPr>
          <p:grpSpPr bwMode="auto">
            <a:xfrm>
              <a:off x="240" y="0"/>
              <a:ext cx="2246" cy="1810"/>
              <a:chOff x="0" y="0"/>
              <a:chExt cx="2556" cy="1958"/>
            </a:xfrm>
          </p:grpSpPr>
          <p:pic>
            <p:nvPicPr>
              <p:cNvPr id="36906" name="Picture 42" descr="apple icon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2556" cy="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07" name="Rectangle 43" descr="sy_77578179991"/>
              <p:cNvSpPr>
                <a:spLocks noChangeArrowheads="1"/>
              </p:cNvSpPr>
              <p:nvPr/>
            </p:nvSpPr>
            <p:spPr bwMode="auto">
              <a:xfrm>
                <a:off x="99" y="100"/>
                <a:ext cx="2358" cy="1336"/>
              </a:xfrm>
              <a:prstGeom prst="rect">
                <a:avLst/>
              </a:prstGeom>
              <a:blipFill dpi="0" rotWithShape="1">
                <a:blip r:embed="rId2"/>
                <a:srcRect/>
                <a:stretch>
                  <a:fillRect b="-35460"/>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zh-CN" sz="2400"/>
                  <a:t> </a:t>
                </a:r>
                <a:endParaRPr lang="zh-CN" altLang="zh-CN" sz="2400"/>
              </a:p>
            </p:txBody>
          </p:sp>
        </p:grpSp>
      </p:grpSp>
      <p:sp>
        <p:nvSpPr>
          <p:cNvPr id="36908" name="Rectangle 44"/>
          <p:cNvSpPr>
            <a:spLocks noChangeArrowheads="1"/>
          </p:cNvSpPr>
          <p:nvPr/>
        </p:nvSpPr>
        <p:spPr bwMode="auto">
          <a:xfrm>
            <a:off x="623570" y="1969770"/>
            <a:ext cx="2709545" cy="61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r>
              <a:rPr lang="zh-CN" altLang="en-US" sz="1600" b="1" dirty="0">
                <a:solidFill>
                  <a:srgbClr val="98D2E3"/>
                </a:solidFill>
              </a:rPr>
              <a:t>【将设计视图切换到实时视图】</a:t>
            </a:r>
            <a:endParaRPr lang="zh-CN" altLang="en-US" sz="1335" b="1" dirty="0">
              <a:solidFill>
                <a:srgbClr val="98D2E3"/>
              </a:solidFill>
            </a:endParaRPr>
          </a:p>
          <a:p>
            <a:pPr algn="r"/>
            <a:r>
              <a:rPr sz="1200" dirty="0">
                <a:solidFill>
                  <a:schemeClr val="tx1">
                    <a:lumMod val="50000"/>
                    <a:lumOff val="50000"/>
                  </a:schemeClr>
                </a:solidFill>
              </a:rPr>
              <a:t>为了能够快节奏地制作网页Dreaweaver CS6 提供了实时视图功能。</a:t>
            </a:r>
            <a:endParaRPr sz="1200" dirty="0">
              <a:solidFill>
                <a:schemeClr val="tx1">
                  <a:lumMod val="50000"/>
                  <a:lumOff val="50000"/>
                </a:schemeClr>
              </a:solidFill>
            </a:endParaRPr>
          </a:p>
        </p:txBody>
      </p:sp>
      <p:sp>
        <p:nvSpPr>
          <p:cNvPr id="36909" name="Rectangle 45"/>
          <p:cNvSpPr>
            <a:spLocks noChangeArrowheads="1"/>
          </p:cNvSpPr>
          <p:nvPr/>
        </p:nvSpPr>
        <p:spPr bwMode="auto">
          <a:xfrm>
            <a:off x="1030182" y="3068321"/>
            <a:ext cx="2302933" cy="61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zh-CN" altLang="en-US" sz="1600" b="1" dirty="0">
                <a:solidFill>
                  <a:srgbClr val="A9D25A"/>
                </a:solidFill>
              </a:rPr>
              <a:t>【在浏览器中预览 /调试】</a:t>
            </a:r>
            <a:endParaRPr lang="zh-CN" altLang="en-US" sz="1600" b="1" dirty="0">
              <a:solidFill>
                <a:srgbClr val="A9D25A"/>
              </a:solidFill>
            </a:endParaRPr>
          </a:p>
          <a:p>
            <a:pPr algn="r"/>
            <a:r>
              <a:rPr sz="1200" dirty="0">
                <a:solidFill>
                  <a:schemeClr val="tx1">
                    <a:lumMod val="50000"/>
                    <a:lumOff val="50000"/>
                  </a:schemeClr>
                </a:solidFill>
              </a:rPr>
              <a:t>单击此按钮或按快捷键【F12】，可在浏览器中预览或调试文档。</a:t>
            </a:r>
            <a:endParaRPr sz="1200" dirty="0">
              <a:solidFill>
                <a:schemeClr val="tx1">
                  <a:lumMod val="50000"/>
                  <a:lumOff val="50000"/>
                </a:schemeClr>
              </a:solidFill>
            </a:endParaRPr>
          </a:p>
        </p:txBody>
      </p:sp>
      <p:sp>
        <p:nvSpPr>
          <p:cNvPr id="36910" name="Rectangle 46"/>
          <p:cNvSpPr>
            <a:spLocks noChangeArrowheads="1"/>
          </p:cNvSpPr>
          <p:nvPr/>
        </p:nvSpPr>
        <p:spPr bwMode="auto">
          <a:xfrm>
            <a:off x="1030182" y="4158403"/>
            <a:ext cx="2302933" cy="61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zh-CN" altLang="en-US" sz="1600" b="1" dirty="0">
                <a:solidFill>
                  <a:srgbClr val="FBE22D"/>
                </a:solidFill>
              </a:rPr>
              <a:t>【文件管理】</a:t>
            </a:r>
            <a:endParaRPr lang="zh-CN" altLang="en-US" sz="1600" b="1" dirty="0">
              <a:solidFill>
                <a:srgbClr val="FBE22D"/>
              </a:solidFill>
            </a:endParaRPr>
          </a:p>
          <a:p>
            <a:pPr algn="r"/>
            <a:r>
              <a:rPr sz="1200" dirty="0">
                <a:solidFill>
                  <a:schemeClr val="tx1">
                    <a:lumMod val="50000"/>
                    <a:lumOff val="50000"/>
                  </a:schemeClr>
                </a:solidFill>
              </a:rPr>
              <a:t>主要用来查看文件和文件夹，</a:t>
            </a:r>
            <a:endParaRPr sz="1200" dirty="0">
              <a:solidFill>
                <a:schemeClr val="tx1">
                  <a:lumMod val="50000"/>
                  <a:lumOff val="50000"/>
                </a:schemeClr>
              </a:solidFill>
            </a:endParaRPr>
          </a:p>
          <a:p>
            <a:pPr algn="r"/>
            <a:r>
              <a:rPr sz="1200" dirty="0">
                <a:solidFill>
                  <a:schemeClr val="tx1">
                    <a:lumMod val="50000"/>
                    <a:lumOff val="50000"/>
                  </a:schemeClr>
                </a:solidFill>
              </a:rPr>
              <a:t>以及执行标准文件维护操作</a:t>
            </a:r>
            <a:r>
              <a:rPr lang="zh-CN" sz="1200" dirty="0">
                <a:solidFill>
                  <a:schemeClr val="tx1">
                    <a:lumMod val="50000"/>
                    <a:lumOff val="50000"/>
                  </a:schemeClr>
                </a:solidFill>
              </a:rPr>
              <a:t>。</a:t>
            </a:r>
            <a:endParaRPr lang="zh-CN" sz="1200" dirty="0">
              <a:solidFill>
                <a:schemeClr val="tx1">
                  <a:lumMod val="50000"/>
                  <a:lumOff val="50000"/>
                </a:schemeClr>
              </a:solidFill>
            </a:endParaRPr>
          </a:p>
        </p:txBody>
      </p:sp>
      <p:sp>
        <p:nvSpPr>
          <p:cNvPr id="36911" name="Rectangle 47"/>
          <p:cNvSpPr>
            <a:spLocks noChangeArrowheads="1"/>
          </p:cNvSpPr>
          <p:nvPr/>
        </p:nvSpPr>
        <p:spPr bwMode="auto">
          <a:xfrm>
            <a:off x="9291532" y="1969770"/>
            <a:ext cx="2302933"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b="1" dirty="0">
                <a:solidFill>
                  <a:srgbClr val="98D2E3"/>
                </a:solidFill>
              </a:rPr>
              <a:t>【多屏幕】</a:t>
            </a:r>
            <a:endParaRPr lang="zh-CN" altLang="en-US" sz="1335" b="1" dirty="0">
              <a:solidFill>
                <a:srgbClr val="98D2E3"/>
              </a:solidFill>
            </a:endParaRPr>
          </a:p>
          <a:p>
            <a:r>
              <a:rPr sz="1200" dirty="0">
                <a:solidFill>
                  <a:schemeClr val="tx1">
                    <a:lumMod val="50000"/>
                    <a:lumOff val="50000"/>
                  </a:schemeClr>
                </a:solidFill>
              </a:rPr>
              <a:t>Dreamweaver 中的多屏预览功能支持当前编辑页面在不同屏幕分辨率的设备上的显示效果预览。</a:t>
            </a:r>
            <a:endParaRPr sz="1200" dirty="0">
              <a:solidFill>
                <a:schemeClr val="tx1">
                  <a:lumMod val="50000"/>
                  <a:lumOff val="50000"/>
                </a:schemeClr>
              </a:solidFill>
            </a:endParaRPr>
          </a:p>
        </p:txBody>
      </p:sp>
      <p:sp>
        <p:nvSpPr>
          <p:cNvPr id="36912" name="Rectangle 48"/>
          <p:cNvSpPr>
            <a:spLocks noChangeArrowheads="1"/>
          </p:cNvSpPr>
          <p:nvPr/>
        </p:nvSpPr>
        <p:spPr bwMode="auto">
          <a:xfrm>
            <a:off x="9291532" y="3068321"/>
            <a:ext cx="2302933" cy="61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b="1" dirty="0">
                <a:solidFill>
                  <a:srgbClr val="A9D25A"/>
                </a:solidFill>
              </a:rPr>
              <a:t>【W3C 验证】</a:t>
            </a:r>
            <a:endParaRPr lang="zh-CN" altLang="en-US" sz="1335" b="1" dirty="0">
              <a:solidFill>
                <a:srgbClr val="A9D25A"/>
              </a:solidFill>
            </a:endParaRPr>
          </a:p>
          <a:p>
            <a:r>
              <a:rPr sz="1200" dirty="0">
                <a:solidFill>
                  <a:schemeClr val="tx1">
                    <a:lumMod val="50000"/>
                    <a:lumOff val="50000"/>
                  </a:schemeClr>
                </a:solidFill>
              </a:rPr>
              <a:t>使用 W3C 联机验证服务，以确保标准网页设计的精确性。</a:t>
            </a:r>
            <a:endParaRPr sz="1200" dirty="0">
              <a:solidFill>
                <a:schemeClr val="tx1">
                  <a:lumMod val="50000"/>
                  <a:lumOff val="50000"/>
                </a:schemeClr>
              </a:solidFill>
            </a:endParaRPr>
          </a:p>
        </p:txBody>
      </p:sp>
      <p:sp>
        <p:nvSpPr>
          <p:cNvPr id="36913" name="Rectangle 49"/>
          <p:cNvSpPr>
            <a:spLocks noChangeArrowheads="1"/>
          </p:cNvSpPr>
          <p:nvPr/>
        </p:nvSpPr>
        <p:spPr bwMode="auto">
          <a:xfrm>
            <a:off x="9291532" y="4158403"/>
            <a:ext cx="2302933" cy="61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b="1" dirty="0">
                <a:solidFill>
                  <a:srgbClr val="FBE22D"/>
                </a:solidFill>
              </a:rPr>
              <a:t>【可视化助理】</a:t>
            </a:r>
            <a:endParaRPr lang="zh-CN" altLang="en-US" sz="1600" b="1" dirty="0">
              <a:solidFill>
                <a:srgbClr val="FBE22D"/>
              </a:solidFill>
            </a:endParaRPr>
          </a:p>
          <a:p>
            <a:r>
              <a:rPr sz="1200" dirty="0">
                <a:solidFill>
                  <a:schemeClr val="tx1">
                    <a:lumMod val="50000"/>
                    <a:lumOff val="50000"/>
                  </a:schemeClr>
                </a:solidFill>
              </a:rPr>
              <a:t>用户可以使用不同的可视化助理来设计页面。</a:t>
            </a:r>
            <a:endParaRPr sz="1200" dirty="0">
              <a:solidFill>
                <a:schemeClr val="tx1">
                  <a:lumMod val="50000"/>
                  <a:lumOff val="50000"/>
                </a:schemeClr>
              </a:solidFill>
            </a:endParaRPr>
          </a:p>
        </p:txBody>
      </p:sp>
      <p:grpSp>
        <p:nvGrpSpPr>
          <p:cNvPr id="19" name="组合 18"/>
          <p:cNvGrpSpPr/>
          <p:nvPr/>
        </p:nvGrpSpPr>
        <p:grpSpPr>
          <a:xfrm>
            <a:off x="0" y="260350"/>
            <a:ext cx="680085" cy="431800"/>
            <a:chOff x="0" y="410"/>
            <a:chExt cx="1071" cy="680"/>
          </a:xfrm>
        </p:grpSpPr>
        <p:sp>
          <p:nvSpPr>
            <p:cNvPr id="20"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sp>
          <p:nvSpPr>
            <p:cNvPr id="21"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sp>
          <p:nvSpPr>
            <p:cNvPr id="23"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grpSp>
      <p:sp>
        <p:nvSpPr>
          <p:cNvPr id="24" name="TextBox 6      (向天歌演示原创作品：www.TopPPT.cn)"/>
          <p:cNvSpPr txBox="1"/>
          <p:nvPr/>
        </p:nvSpPr>
        <p:spPr>
          <a:xfrm>
            <a:off x="680085" y="375920"/>
            <a:ext cx="2481580" cy="368300"/>
          </a:xfrm>
          <a:prstGeom prst="rect">
            <a:avLst/>
          </a:prstGeom>
          <a:noFill/>
        </p:spPr>
        <p:txBody>
          <a:bodyPr wrap="square" rtlCol="0">
            <a:spAutoFit/>
          </a:bodyPr>
          <a:p>
            <a:r>
              <a:rPr lang="zh-CN" altLang="en-US" b="1" dirty="0">
                <a:latin typeface="微软雅黑" panose="020B0503020204020204" pitchFamily="34" charset="-122"/>
                <a:ea typeface="微软雅黑" panose="020B0503020204020204" pitchFamily="34" charset="-122"/>
              </a:rPr>
              <a:t>美工-基础设计技能</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0000">
                                      <p:stCondLst>
                                        <p:cond delay="800"/>
                                      </p:stCondLst>
                                      <p:childTnLst>
                                        <p:set>
                                          <p:cBhvr>
                                            <p:cTn id="6" dur="1" fill="hold">
                                              <p:stCondLst>
                                                <p:cond delay="0"/>
                                              </p:stCondLst>
                                            </p:cTn>
                                            <p:tgtEl>
                                              <p:spTgt spid="36903"/>
                                            </p:tgtEl>
                                            <p:attrNameLst>
                                              <p:attrName>style.visibility</p:attrName>
                                            </p:attrNameLst>
                                          </p:cBhvr>
                                          <p:to>
                                            <p:strVal val="visible"/>
                                          </p:to>
                                        </p:set>
                                        <p:anim calcmode="lin" valueType="num" p14:bounceEnd="50000">
                                          <p:cBhvr additive="base">
                                            <p:cTn id="7" dur="500" fill="hold"/>
                                            <p:tgtEl>
                                              <p:spTgt spid="36903"/>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36903"/>
                                            </p:tgtEl>
                                            <p:attrNameLst>
                                              <p:attrName>ppt_y</p:attrName>
                                            </p:attrNameLst>
                                          </p:cBhvr>
                                          <p:tavLst>
                                            <p:tav tm="0">
                                              <p:val>
                                                <p:strVal val="1+#ppt_h/2"/>
                                              </p:val>
                                            </p:tav>
                                            <p:tav tm="100000">
                                              <p:val>
                                                <p:strVal val="#ppt_y"/>
                                              </p:val>
                                            </p:tav>
                                          </p:tavLst>
                                        </p:anim>
                                      </p:childTnLst>
                                    </p:cTn>
                                  </p:par>
                                  <p:par>
                                    <p:cTn id="9" presetID="22" presetClass="entr" presetSubtype="8" fill="hold" grpId="0" nodeType="withEffect">
                                      <p:stCondLst>
                                        <p:cond delay="1100"/>
                                      </p:stCondLst>
                                      <p:childTnLst>
                                        <p:set>
                                          <p:cBhvr>
                                            <p:cTn id="10" dur="1" fill="hold">
                                              <p:stCondLst>
                                                <p:cond delay="0"/>
                                              </p:stCondLst>
                                            </p:cTn>
                                            <p:tgtEl>
                                              <p:spTgt spid="36890"/>
                                            </p:tgtEl>
                                            <p:attrNameLst>
                                              <p:attrName>style.visibility</p:attrName>
                                            </p:attrNameLst>
                                          </p:cBhvr>
                                          <p:to>
                                            <p:strVal val="visible"/>
                                          </p:to>
                                        </p:set>
                                        <p:animEffect transition="in" filter="wipe(left)">
                                          <p:cBhvr>
                                            <p:cTn id="11" dur="500"/>
                                            <p:tgtEl>
                                              <p:spTgt spid="36890"/>
                                            </p:tgtEl>
                                          </p:cBhvr>
                                        </p:animEffect>
                                      </p:childTnLst>
                                    </p:cTn>
                                  </p:par>
                                  <p:par>
                                    <p:cTn id="12" presetID="2" presetClass="entr" presetSubtype="2" fill="hold" grpId="0" nodeType="withEffect" p14:presetBounceEnd="50000">
                                      <p:stCondLst>
                                        <p:cond delay="1600"/>
                                      </p:stCondLst>
                                      <p:childTnLst>
                                        <p:set>
                                          <p:cBhvr>
                                            <p:cTn id="13" dur="1" fill="hold">
                                              <p:stCondLst>
                                                <p:cond delay="0"/>
                                              </p:stCondLst>
                                            </p:cTn>
                                            <p:tgtEl>
                                              <p:spTgt spid="36887"/>
                                            </p:tgtEl>
                                            <p:attrNameLst>
                                              <p:attrName>style.visibility</p:attrName>
                                            </p:attrNameLst>
                                          </p:cBhvr>
                                          <p:to>
                                            <p:strVal val="visible"/>
                                          </p:to>
                                        </p:set>
                                        <p:anim calcmode="lin" valueType="num" p14:bounceEnd="50000">
                                          <p:cBhvr additive="base">
                                            <p:cTn id="14" dur="500" fill="hold"/>
                                            <p:tgtEl>
                                              <p:spTgt spid="36887"/>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36887"/>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14:presetBounceEnd="50000">
                                      <p:stCondLst>
                                        <p:cond delay="1700"/>
                                      </p:stCondLst>
                                      <p:childTnLst>
                                        <p:set>
                                          <p:cBhvr>
                                            <p:cTn id="17" dur="1" fill="hold">
                                              <p:stCondLst>
                                                <p:cond delay="0"/>
                                              </p:stCondLst>
                                            </p:cTn>
                                            <p:tgtEl>
                                              <p:spTgt spid="36900"/>
                                            </p:tgtEl>
                                            <p:attrNameLst>
                                              <p:attrName>style.visibility</p:attrName>
                                            </p:attrNameLst>
                                          </p:cBhvr>
                                          <p:to>
                                            <p:strVal val="visible"/>
                                          </p:to>
                                        </p:set>
                                        <p:anim calcmode="lin" valueType="num" p14:bounceEnd="50000">
                                          <p:cBhvr additive="base">
                                            <p:cTn id="18" dur="500" fill="hold"/>
                                            <p:tgtEl>
                                              <p:spTgt spid="36900"/>
                                            </p:tgtEl>
                                            <p:attrNameLst>
                                              <p:attrName>ppt_x</p:attrName>
                                            </p:attrNameLst>
                                          </p:cBhvr>
                                          <p:tavLst>
                                            <p:tav tm="0">
                                              <p:val>
                                                <p:strVal val="1+#ppt_w/2"/>
                                              </p:val>
                                            </p:tav>
                                            <p:tav tm="100000">
                                              <p:val>
                                                <p:strVal val="#ppt_x"/>
                                              </p:val>
                                            </p:tav>
                                          </p:tavLst>
                                        </p:anim>
                                        <p:anim calcmode="lin" valueType="num" p14:bounceEnd="50000">
                                          <p:cBhvr additive="base">
                                            <p:cTn id="19" dur="500" fill="hold"/>
                                            <p:tgtEl>
                                              <p:spTgt spid="36900"/>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14:presetBounceEnd="50000">
                                      <p:stCondLst>
                                        <p:cond delay="1800"/>
                                      </p:stCondLst>
                                      <p:childTnLst>
                                        <p:set>
                                          <p:cBhvr>
                                            <p:cTn id="21" dur="1" fill="hold">
                                              <p:stCondLst>
                                                <p:cond delay="0"/>
                                              </p:stCondLst>
                                            </p:cTn>
                                            <p:tgtEl>
                                              <p:spTgt spid="36913"/>
                                            </p:tgtEl>
                                            <p:attrNameLst>
                                              <p:attrName>style.visibility</p:attrName>
                                            </p:attrNameLst>
                                          </p:cBhvr>
                                          <p:to>
                                            <p:strVal val="visible"/>
                                          </p:to>
                                        </p:set>
                                        <p:anim calcmode="lin" valueType="num" p14:bounceEnd="50000">
                                          <p:cBhvr additive="base">
                                            <p:cTn id="22" dur="500" fill="hold"/>
                                            <p:tgtEl>
                                              <p:spTgt spid="36913"/>
                                            </p:tgtEl>
                                            <p:attrNameLst>
                                              <p:attrName>ppt_x</p:attrName>
                                            </p:attrNameLst>
                                          </p:cBhvr>
                                          <p:tavLst>
                                            <p:tav tm="0">
                                              <p:val>
                                                <p:strVal val="1+#ppt_w/2"/>
                                              </p:val>
                                            </p:tav>
                                            <p:tav tm="100000">
                                              <p:val>
                                                <p:strVal val="#ppt_x"/>
                                              </p:val>
                                            </p:tav>
                                          </p:tavLst>
                                        </p:anim>
                                        <p:anim calcmode="lin" valueType="num" p14:bounceEnd="50000">
                                          <p:cBhvr additive="base">
                                            <p:cTn id="23" dur="500" fill="hold"/>
                                            <p:tgtEl>
                                              <p:spTgt spid="36913"/>
                                            </p:tgtEl>
                                            <p:attrNameLst>
                                              <p:attrName>ppt_y</p:attrName>
                                            </p:attrNameLst>
                                          </p:cBhvr>
                                          <p:tavLst>
                                            <p:tav tm="0">
                                              <p:val>
                                                <p:strVal val="#ppt_y"/>
                                              </p:val>
                                            </p:tav>
                                            <p:tav tm="100000">
                                              <p:val>
                                                <p:strVal val="#ppt_y"/>
                                              </p:val>
                                            </p:tav>
                                          </p:tavLst>
                                        </p:anim>
                                      </p:childTnLst>
                                    </p:cTn>
                                  </p:par>
                                  <p:par>
                                    <p:cTn id="24" presetID="22" presetClass="entr" presetSubtype="2" fill="hold" grpId="0" nodeType="withEffect">
                                      <p:stCondLst>
                                        <p:cond delay="1100"/>
                                      </p:stCondLst>
                                      <p:childTnLst>
                                        <p:set>
                                          <p:cBhvr>
                                            <p:cTn id="25" dur="1" fill="hold">
                                              <p:stCondLst>
                                                <p:cond delay="0"/>
                                              </p:stCondLst>
                                            </p:cTn>
                                            <p:tgtEl>
                                              <p:spTgt spid="36896"/>
                                            </p:tgtEl>
                                            <p:attrNameLst>
                                              <p:attrName>style.visibility</p:attrName>
                                            </p:attrNameLst>
                                          </p:cBhvr>
                                          <p:to>
                                            <p:strVal val="visible"/>
                                          </p:to>
                                        </p:set>
                                        <p:animEffect transition="in" filter="wipe(right)">
                                          <p:cBhvr>
                                            <p:cTn id="26" dur="500"/>
                                            <p:tgtEl>
                                              <p:spTgt spid="36896"/>
                                            </p:tgtEl>
                                          </p:cBhvr>
                                        </p:animEffect>
                                      </p:childTnLst>
                                    </p:cTn>
                                  </p:par>
                                  <p:par>
                                    <p:cTn id="27" presetID="2" presetClass="entr" presetSubtype="8" fill="hold" grpId="0" nodeType="withEffect" p14:presetBounceEnd="50000">
                                      <p:stCondLst>
                                        <p:cond delay="1600"/>
                                      </p:stCondLst>
                                      <p:childTnLst>
                                        <p:set>
                                          <p:cBhvr>
                                            <p:cTn id="28" dur="1" fill="hold">
                                              <p:stCondLst>
                                                <p:cond delay="0"/>
                                              </p:stCondLst>
                                            </p:cTn>
                                            <p:tgtEl>
                                              <p:spTgt spid="36893"/>
                                            </p:tgtEl>
                                            <p:attrNameLst>
                                              <p:attrName>style.visibility</p:attrName>
                                            </p:attrNameLst>
                                          </p:cBhvr>
                                          <p:to>
                                            <p:strVal val="visible"/>
                                          </p:to>
                                        </p:set>
                                        <p:anim calcmode="lin" valueType="num" p14:bounceEnd="50000">
                                          <p:cBhvr additive="base">
                                            <p:cTn id="29" dur="500" fill="hold"/>
                                            <p:tgtEl>
                                              <p:spTgt spid="36893"/>
                                            </p:tgtEl>
                                            <p:attrNameLst>
                                              <p:attrName>ppt_x</p:attrName>
                                            </p:attrNameLst>
                                          </p:cBhvr>
                                          <p:tavLst>
                                            <p:tav tm="0">
                                              <p:val>
                                                <p:strVal val="0-#ppt_w/2"/>
                                              </p:val>
                                            </p:tav>
                                            <p:tav tm="100000">
                                              <p:val>
                                                <p:strVal val="#ppt_x"/>
                                              </p:val>
                                            </p:tav>
                                          </p:tavLst>
                                        </p:anim>
                                        <p:anim calcmode="lin" valueType="num" p14:bounceEnd="50000">
                                          <p:cBhvr additive="base">
                                            <p:cTn id="30" dur="500" fill="hold"/>
                                            <p:tgtEl>
                                              <p:spTgt spid="36893"/>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14:presetBounceEnd="50000">
                                      <p:stCondLst>
                                        <p:cond delay="1700"/>
                                      </p:stCondLst>
                                      <p:childTnLst>
                                        <p:set>
                                          <p:cBhvr>
                                            <p:cTn id="32" dur="1" fill="hold">
                                              <p:stCondLst>
                                                <p:cond delay="0"/>
                                              </p:stCondLst>
                                            </p:cTn>
                                            <p:tgtEl>
                                              <p:spTgt spid="36902"/>
                                            </p:tgtEl>
                                            <p:attrNameLst>
                                              <p:attrName>style.visibility</p:attrName>
                                            </p:attrNameLst>
                                          </p:cBhvr>
                                          <p:to>
                                            <p:strVal val="visible"/>
                                          </p:to>
                                        </p:set>
                                        <p:anim calcmode="lin" valueType="num" p14:bounceEnd="50000">
                                          <p:cBhvr additive="base">
                                            <p:cTn id="33" dur="500" fill="hold"/>
                                            <p:tgtEl>
                                              <p:spTgt spid="36902"/>
                                            </p:tgtEl>
                                            <p:attrNameLst>
                                              <p:attrName>ppt_x</p:attrName>
                                            </p:attrNameLst>
                                          </p:cBhvr>
                                          <p:tavLst>
                                            <p:tav tm="0">
                                              <p:val>
                                                <p:strVal val="0-#ppt_w/2"/>
                                              </p:val>
                                            </p:tav>
                                            <p:tav tm="100000">
                                              <p:val>
                                                <p:strVal val="#ppt_x"/>
                                              </p:val>
                                            </p:tav>
                                          </p:tavLst>
                                        </p:anim>
                                        <p:anim calcmode="lin" valueType="num" p14:bounceEnd="50000">
                                          <p:cBhvr additive="base">
                                            <p:cTn id="34" dur="500" fill="hold"/>
                                            <p:tgtEl>
                                              <p:spTgt spid="3690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14:presetBounceEnd="50000">
                                      <p:stCondLst>
                                        <p:cond delay="1800"/>
                                      </p:stCondLst>
                                      <p:childTnLst>
                                        <p:set>
                                          <p:cBhvr>
                                            <p:cTn id="36" dur="1" fill="hold">
                                              <p:stCondLst>
                                                <p:cond delay="0"/>
                                              </p:stCondLst>
                                            </p:cTn>
                                            <p:tgtEl>
                                              <p:spTgt spid="36910"/>
                                            </p:tgtEl>
                                            <p:attrNameLst>
                                              <p:attrName>style.visibility</p:attrName>
                                            </p:attrNameLst>
                                          </p:cBhvr>
                                          <p:to>
                                            <p:strVal val="visible"/>
                                          </p:to>
                                        </p:set>
                                        <p:anim calcmode="lin" valueType="num" p14:bounceEnd="50000">
                                          <p:cBhvr additive="base">
                                            <p:cTn id="37" dur="500" fill="hold"/>
                                            <p:tgtEl>
                                              <p:spTgt spid="36910"/>
                                            </p:tgtEl>
                                            <p:attrNameLst>
                                              <p:attrName>ppt_x</p:attrName>
                                            </p:attrNameLst>
                                          </p:cBhvr>
                                          <p:tavLst>
                                            <p:tav tm="0">
                                              <p:val>
                                                <p:strVal val="0-#ppt_w/2"/>
                                              </p:val>
                                            </p:tav>
                                            <p:tav tm="100000">
                                              <p:val>
                                                <p:strVal val="#ppt_x"/>
                                              </p:val>
                                            </p:tav>
                                          </p:tavLst>
                                        </p:anim>
                                        <p:anim calcmode="lin" valueType="num" p14:bounceEnd="50000">
                                          <p:cBhvr additive="base">
                                            <p:cTn id="38" dur="500" fill="hold"/>
                                            <p:tgtEl>
                                              <p:spTgt spid="36910"/>
                                            </p:tgtEl>
                                            <p:attrNameLst>
                                              <p:attrName>ppt_y</p:attrName>
                                            </p:attrNameLst>
                                          </p:cBhvr>
                                          <p:tavLst>
                                            <p:tav tm="0">
                                              <p:val>
                                                <p:strVal val="#ppt_y"/>
                                              </p:val>
                                            </p:tav>
                                            <p:tav tm="100000">
                                              <p:val>
                                                <p:strVal val="#ppt_y"/>
                                              </p:val>
                                            </p:tav>
                                          </p:tavLst>
                                        </p:anim>
                                      </p:childTnLst>
                                    </p:cTn>
                                  </p:par>
                                  <p:par>
                                    <p:cTn id="39" presetID="22" presetClass="entr" presetSubtype="8" fill="hold" grpId="0" nodeType="withEffect">
                                      <p:stCondLst>
                                        <p:cond delay="1800"/>
                                      </p:stCondLst>
                                      <p:childTnLst>
                                        <p:set>
                                          <p:cBhvr>
                                            <p:cTn id="40" dur="1" fill="hold">
                                              <p:stCondLst>
                                                <p:cond delay="0"/>
                                              </p:stCondLst>
                                            </p:cTn>
                                            <p:tgtEl>
                                              <p:spTgt spid="36889"/>
                                            </p:tgtEl>
                                            <p:attrNameLst>
                                              <p:attrName>style.visibility</p:attrName>
                                            </p:attrNameLst>
                                          </p:cBhvr>
                                          <p:to>
                                            <p:strVal val="visible"/>
                                          </p:to>
                                        </p:set>
                                        <p:animEffect transition="in" filter="wipe(left)">
                                          <p:cBhvr>
                                            <p:cTn id="41" dur="500"/>
                                            <p:tgtEl>
                                              <p:spTgt spid="36889"/>
                                            </p:tgtEl>
                                          </p:cBhvr>
                                        </p:animEffect>
                                      </p:childTnLst>
                                    </p:cTn>
                                  </p:par>
                                  <p:par>
                                    <p:cTn id="42" presetID="2" presetClass="entr" presetSubtype="2" fill="hold" grpId="0" nodeType="withEffect" p14:presetBounceEnd="50000">
                                      <p:stCondLst>
                                        <p:cond delay="2300"/>
                                      </p:stCondLst>
                                      <p:childTnLst>
                                        <p:set>
                                          <p:cBhvr>
                                            <p:cTn id="43" dur="1" fill="hold">
                                              <p:stCondLst>
                                                <p:cond delay="0"/>
                                              </p:stCondLst>
                                            </p:cTn>
                                            <p:tgtEl>
                                              <p:spTgt spid="36886"/>
                                            </p:tgtEl>
                                            <p:attrNameLst>
                                              <p:attrName>style.visibility</p:attrName>
                                            </p:attrNameLst>
                                          </p:cBhvr>
                                          <p:to>
                                            <p:strVal val="visible"/>
                                          </p:to>
                                        </p:set>
                                        <p:anim calcmode="lin" valueType="num" p14:bounceEnd="50000">
                                          <p:cBhvr additive="base">
                                            <p:cTn id="44" dur="500" fill="hold"/>
                                            <p:tgtEl>
                                              <p:spTgt spid="36886"/>
                                            </p:tgtEl>
                                            <p:attrNameLst>
                                              <p:attrName>ppt_x</p:attrName>
                                            </p:attrNameLst>
                                          </p:cBhvr>
                                          <p:tavLst>
                                            <p:tav tm="0">
                                              <p:val>
                                                <p:strVal val="1+#ppt_w/2"/>
                                              </p:val>
                                            </p:tav>
                                            <p:tav tm="100000">
                                              <p:val>
                                                <p:strVal val="#ppt_x"/>
                                              </p:val>
                                            </p:tav>
                                          </p:tavLst>
                                        </p:anim>
                                        <p:anim calcmode="lin" valueType="num" p14:bounceEnd="50000">
                                          <p:cBhvr additive="base">
                                            <p:cTn id="45" dur="500" fill="hold"/>
                                            <p:tgtEl>
                                              <p:spTgt spid="36886"/>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14:presetBounceEnd="50000">
                                      <p:stCondLst>
                                        <p:cond delay="2400"/>
                                      </p:stCondLst>
                                      <p:childTnLst>
                                        <p:set>
                                          <p:cBhvr>
                                            <p:cTn id="47" dur="1" fill="hold">
                                              <p:stCondLst>
                                                <p:cond delay="0"/>
                                              </p:stCondLst>
                                            </p:cTn>
                                            <p:tgtEl>
                                              <p:spTgt spid="36898"/>
                                            </p:tgtEl>
                                            <p:attrNameLst>
                                              <p:attrName>style.visibility</p:attrName>
                                            </p:attrNameLst>
                                          </p:cBhvr>
                                          <p:to>
                                            <p:strVal val="visible"/>
                                          </p:to>
                                        </p:set>
                                        <p:anim calcmode="lin" valueType="num" p14:bounceEnd="50000">
                                          <p:cBhvr additive="base">
                                            <p:cTn id="48" dur="500" fill="hold"/>
                                            <p:tgtEl>
                                              <p:spTgt spid="36898"/>
                                            </p:tgtEl>
                                            <p:attrNameLst>
                                              <p:attrName>ppt_x</p:attrName>
                                            </p:attrNameLst>
                                          </p:cBhvr>
                                          <p:tavLst>
                                            <p:tav tm="0">
                                              <p:val>
                                                <p:strVal val="1+#ppt_w/2"/>
                                              </p:val>
                                            </p:tav>
                                            <p:tav tm="100000">
                                              <p:val>
                                                <p:strVal val="#ppt_x"/>
                                              </p:val>
                                            </p:tav>
                                          </p:tavLst>
                                        </p:anim>
                                        <p:anim calcmode="lin" valueType="num" p14:bounceEnd="50000">
                                          <p:cBhvr additive="base">
                                            <p:cTn id="49" dur="500" fill="hold"/>
                                            <p:tgtEl>
                                              <p:spTgt spid="36898"/>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14:presetBounceEnd="50000">
                                      <p:stCondLst>
                                        <p:cond delay="2500"/>
                                      </p:stCondLst>
                                      <p:childTnLst>
                                        <p:set>
                                          <p:cBhvr>
                                            <p:cTn id="51" dur="1" fill="hold">
                                              <p:stCondLst>
                                                <p:cond delay="0"/>
                                              </p:stCondLst>
                                            </p:cTn>
                                            <p:tgtEl>
                                              <p:spTgt spid="36912"/>
                                            </p:tgtEl>
                                            <p:attrNameLst>
                                              <p:attrName>style.visibility</p:attrName>
                                            </p:attrNameLst>
                                          </p:cBhvr>
                                          <p:to>
                                            <p:strVal val="visible"/>
                                          </p:to>
                                        </p:set>
                                        <p:anim calcmode="lin" valueType="num" p14:bounceEnd="50000">
                                          <p:cBhvr additive="base">
                                            <p:cTn id="52" dur="500" fill="hold"/>
                                            <p:tgtEl>
                                              <p:spTgt spid="36912"/>
                                            </p:tgtEl>
                                            <p:attrNameLst>
                                              <p:attrName>ppt_x</p:attrName>
                                            </p:attrNameLst>
                                          </p:cBhvr>
                                          <p:tavLst>
                                            <p:tav tm="0">
                                              <p:val>
                                                <p:strVal val="1+#ppt_w/2"/>
                                              </p:val>
                                            </p:tav>
                                            <p:tav tm="100000">
                                              <p:val>
                                                <p:strVal val="#ppt_x"/>
                                              </p:val>
                                            </p:tav>
                                          </p:tavLst>
                                        </p:anim>
                                        <p:anim calcmode="lin" valueType="num" p14:bounceEnd="50000">
                                          <p:cBhvr additive="base">
                                            <p:cTn id="53" dur="500" fill="hold"/>
                                            <p:tgtEl>
                                              <p:spTgt spid="36912"/>
                                            </p:tgtEl>
                                            <p:attrNameLst>
                                              <p:attrName>ppt_y</p:attrName>
                                            </p:attrNameLst>
                                          </p:cBhvr>
                                          <p:tavLst>
                                            <p:tav tm="0">
                                              <p:val>
                                                <p:strVal val="#ppt_y"/>
                                              </p:val>
                                            </p:tav>
                                            <p:tav tm="100000">
                                              <p:val>
                                                <p:strVal val="#ppt_y"/>
                                              </p:val>
                                            </p:tav>
                                          </p:tavLst>
                                        </p:anim>
                                      </p:childTnLst>
                                    </p:cTn>
                                  </p:par>
                                  <p:par>
                                    <p:cTn id="54" presetID="22" presetClass="entr" presetSubtype="2" fill="hold" grpId="0" nodeType="withEffect">
                                      <p:stCondLst>
                                        <p:cond delay="1800"/>
                                      </p:stCondLst>
                                      <p:childTnLst>
                                        <p:set>
                                          <p:cBhvr>
                                            <p:cTn id="55" dur="1" fill="hold">
                                              <p:stCondLst>
                                                <p:cond delay="0"/>
                                              </p:stCondLst>
                                            </p:cTn>
                                            <p:tgtEl>
                                              <p:spTgt spid="36895"/>
                                            </p:tgtEl>
                                            <p:attrNameLst>
                                              <p:attrName>style.visibility</p:attrName>
                                            </p:attrNameLst>
                                          </p:cBhvr>
                                          <p:to>
                                            <p:strVal val="visible"/>
                                          </p:to>
                                        </p:set>
                                        <p:animEffect transition="in" filter="wipe(right)">
                                          <p:cBhvr>
                                            <p:cTn id="56" dur="500"/>
                                            <p:tgtEl>
                                              <p:spTgt spid="36895"/>
                                            </p:tgtEl>
                                          </p:cBhvr>
                                        </p:animEffect>
                                      </p:childTnLst>
                                    </p:cTn>
                                  </p:par>
                                  <p:par>
                                    <p:cTn id="57" presetID="2" presetClass="entr" presetSubtype="8" fill="hold" grpId="0" nodeType="withEffect" p14:presetBounceEnd="50000">
                                      <p:stCondLst>
                                        <p:cond delay="2300"/>
                                      </p:stCondLst>
                                      <p:childTnLst>
                                        <p:set>
                                          <p:cBhvr>
                                            <p:cTn id="58" dur="1" fill="hold">
                                              <p:stCondLst>
                                                <p:cond delay="0"/>
                                              </p:stCondLst>
                                            </p:cTn>
                                            <p:tgtEl>
                                              <p:spTgt spid="36892"/>
                                            </p:tgtEl>
                                            <p:attrNameLst>
                                              <p:attrName>style.visibility</p:attrName>
                                            </p:attrNameLst>
                                          </p:cBhvr>
                                          <p:to>
                                            <p:strVal val="visible"/>
                                          </p:to>
                                        </p:set>
                                        <p:anim calcmode="lin" valueType="num" p14:bounceEnd="50000">
                                          <p:cBhvr additive="base">
                                            <p:cTn id="59" dur="500" fill="hold"/>
                                            <p:tgtEl>
                                              <p:spTgt spid="36892"/>
                                            </p:tgtEl>
                                            <p:attrNameLst>
                                              <p:attrName>ppt_x</p:attrName>
                                            </p:attrNameLst>
                                          </p:cBhvr>
                                          <p:tavLst>
                                            <p:tav tm="0">
                                              <p:val>
                                                <p:strVal val="0-#ppt_w/2"/>
                                              </p:val>
                                            </p:tav>
                                            <p:tav tm="100000">
                                              <p:val>
                                                <p:strVal val="#ppt_x"/>
                                              </p:val>
                                            </p:tav>
                                          </p:tavLst>
                                        </p:anim>
                                        <p:anim calcmode="lin" valueType="num" p14:bounceEnd="50000">
                                          <p:cBhvr additive="base">
                                            <p:cTn id="60" dur="500" fill="hold"/>
                                            <p:tgtEl>
                                              <p:spTgt spid="36892"/>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14:presetBounceEnd="50000">
                                      <p:stCondLst>
                                        <p:cond delay="2400"/>
                                      </p:stCondLst>
                                      <p:childTnLst>
                                        <p:set>
                                          <p:cBhvr>
                                            <p:cTn id="62" dur="1" fill="hold">
                                              <p:stCondLst>
                                                <p:cond delay="0"/>
                                              </p:stCondLst>
                                            </p:cTn>
                                            <p:tgtEl>
                                              <p:spTgt spid="36901"/>
                                            </p:tgtEl>
                                            <p:attrNameLst>
                                              <p:attrName>style.visibility</p:attrName>
                                            </p:attrNameLst>
                                          </p:cBhvr>
                                          <p:to>
                                            <p:strVal val="visible"/>
                                          </p:to>
                                        </p:set>
                                        <p:anim calcmode="lin" valueType="num" p14:bounceEnd="50000">
                                          <p:cBhvr additive="base">
                                            <p:cTn id="63" dur="500" fill="hold"/>
                                            <p:tgtEl>
                                              <p:spTgt spid="36901"/>
                                            </p:tgtEl>
                                            <p:attrNameLst>
                                              <p:attrName>ppt_x</p:attrName>
                                            </p:attrNameLst>
                                          </p:cBhvr>
                                          <p:tavLst>
                                            <p:tav tm="0">
                                              <p:val>
                                                <p:strVal val="0-#ppt_w/2"/>
                                              </p:val>
                                            </p:tav>
                                            <p:tav tm="100000">
                                              <p:val>
                                                <p:strVal val="#ppt_x"/>
                                              </p:val>
                                            </p:tav>
                                          </p:tavLst>
                                        </p:anim>
                                        <p:anim calcmode="lin" valueType="num" p14:bounceEnd="50000">
                                          <p:cBhvr additive="base">
                                            <p:cTn id="64" dur="500" fill="hold"/>
                                            <p:tgtEl>
                                              <p:spTgt spid="36901"/>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14:presetBounceEnd="50000">
                                      <p:stCondLst>
                                        <p:cond delay="2500"/>
                                      </p:stCondLst>
                                      <p:childTnLst>
                                        <p:set>
                                          <p:cBhvr>
                                            <p:cTn id="66" dur="1" fill="hold">
                                              <p:stCondLst>
                                                <p:cond delay="0"/>
                                              </p:stCondLst>
                                            </p:cTn>
                                            <p:tgtEl>
                                              <p:spTgt spid="36909"/>
                                            </p:tgtEl>
                                            <p:attrNameLst>
                                              <p:attrName>style.visibility</p:attrName>
                                            </p:attrNameLst>
                                          </p:cBhvr>
                                          <p:to>
                                            <p:strVal val="visible"/>
                                          </p:to>
                                        </p:set>
                                        <p:anim calcmode="lin" valueType="num" p14:bounceEnd="50000">
                                          <p:cBhvr additive="base">
                                            <p:cTn id="67" dur="500" fill="hold"/>
                                            <p:tgtEl>
                                              <p:spTgt spid="36909"/>
                                            </p:tgtEl>
                                            <p:attrNameLst>
                                              <p:attrName>ppt_x</p:attrName>
                                            </p:attrNameLst>
                                          </p:cBhvr>
                                          <p:tavLst>
                                            <p:tav tm="0">
                                              <p:val>
                                                <p:strVal val="0-#ppt_w/2"/>
                                              </p:val>
                                            </p:tav>
                                            <p:tav tm="100000">
                                              <p:val>
                                                <p:strVal val="#ppt_x"/>
                                              </p:val>
                                            </p:tav>
                                          </p:tavLst>
                                        </p:anim>
                                        <p:anim calcmode="lin" valueType="num" p14:bounceEnd="50000">
                                          <p:cBhvr additive="base">
                                            <p:cTn id="68" dur="500" fill="hold"/>
                                            <p:tgtEl>
                                              <p:spTgt spid="36909"/>
                                            </p:tgtEl>
                                            <p:attrNameLst>
                                              <p:attrName>ppt_y</p:attrName>
                                            </p:attrNameLst>
                                          </p:cBhvr>
                                          <p:tavLst>
                                            <p:tav tm="0">
                                              <p:val>
                                                <p:strVal val="#ppt_y"/>
                                              </p:val>
                                            </p:tav>
                                            <p:tav tm="100000">
                                              <p:val>
                                                <p:strVal val="#ppt_y"/>
                                              </p:val>
                                            </p:tav>
                                          </p:tavLst>
                                        </p:anim>
                                      </p:childTnLst>
                                    </p:cTn>
                                  </p:par>
                                  <p:par>
                                    <p:cTn id="69" presetID="22" presetClass="entr" presetSubtype="8" fill="hold" grpId="0" nodeType="withEffect">
                                      <p:stCondLst>
                                        <p:cond delay="2500"/>
                                      </p:stCondLst>
                                      <p:childTnLst>
                                        <p:set>
                                          <p:cBhvr>
                                            <p:cTn id="70" dur="1" fill="hold">
                                              <p:stCondLst>
                                                <p:cond delay="0"/>
                                              </p:stCondLst>
                                            </p:cTn>
                                            <p:tgtEl>
                                              <p:spTgt spid="36888"/>
                                            </p:tgtEl>
                                            <p:attrNameLst>
                                              <p:attrName>style.visibility</p:attrName>
                                            </p:attrNameLst>
                                          </p:cBhvr>
                                          <p:to>
                                            <p:strVal val="visible"/>
                                          </p:to>
                                        </p:set>
                                        <p:animEffect transition="in" filter="wipe(left)">
                                          <p:cBhvr>
                                            <p:cTn id="71" dur="500"/>
                                            <p:tgtEl>
                                              <p:spTgt spid="36888"/>
                                            </p:tgtEl>
                                          </p:cBhvr>
                                        </p:animEffect>
                                      </p:childTnLst>
                                    </p:cTn>
                                  </p:par>
                                  <p:par>
                                    <p:cTn id="72" presetID="2" presetClass="entr" presetSubtype="2" fill="hold" grpId="0" nodeType="withEffect" p14:presetBounceEnd="50000">
                                      <p:stCondLst>
                                        <p:cond delay="3000"/>
                                      </p:stCondLst>
                                      <p:childTnLst>
                                        <p:set>
                                          <p:cBhvr>
                                            <p:cTn id="73" dur="1" fill="hold">
                                              <p:stCondLst>
                                                <p:cond delay="0"/>
                                              </p:stCondLst>
                                            </p:cTn>
                                            <p:tgtEl>
                                              <p:spTgt spid="36885"/>
                                            </p:tgtEl>
                                            <p:attrNameLst>
                                              <p:attrName>style.visibility</p:attrName>
                                            </p:attrNameLst>
                                          </p:cBhvr>
                                          <p:to>
                                            <p:strVal val="visible"/>
                                          </p:to>
                                        </p:set>
                                        <p:anim calcmode="lin" valueType="num" p14:bounceEnd="50000">
                                          <p:cBhvr additive="base">
                                            <p:cTn id="74" dur="500" fill="hold"/>
                                            <p:tgtEl>
                                              <p:spTgt spid="36885"/>
                                            </p:tgtEl>
                                            <p:attrNameLst>
                                              <p:attrName>ppt_x</p:attrName>
                                            </p:attrNameLst>
                                          </p:cBhvr>
                                          <p:tavLst>
                                            <p:tav tm="0">
                                              <p:val>
                                                <p:strVal val="1+#ppt_w/2"/>
                                              </p:val>
                                            </p:tav>
                                            <p:tav tm="100000">
                                              <p:val>
                                                <p:strVal val="#ppt_x"/>
                                              </p:val>
                                            </p:tav>
                                          </p:tavLst>
                                        </p:anim>
                                        <p:anim calcmode="lin" valueType="num" p14:bounceEnd="50000">
                                          <p:cBhvr additive="base">
                                            <p:cTn id="75" dur="500" fill="hold"/>
                                            <p:tgtEl>
                                              <p:spTgt spid="36885"/>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14:presetBounceEnd="50000">
                                      <p:stCondLst>
                                        <p:cond delay="3100"/>
                                      </p:stCondLst>
                                      <p:childTnLst>
                                        <p:set>
                                          <p:cBhvr>
                                            <p:cTn id="77" dur="1" fill="hold">
                                              <p:stCondLst>
                                                <p:cond delay="0"/>
                                              </p:stCondLst>
                                            </p:cTn>
                                            <p:tgtEl>
                                              <p:spTgt spid="36899"/>
                                            </p:tgtEl>
                                            <p:attrNameLst>
                                              <p:attrName>style.visibility</p:attrName>
                                            </p:attrNameLst>
                                          </p:cBhvr>
                                          <p:to>
                                            <p:strVal val="visible"/>
                                          </p:to>
                                        </p:set>
                                        <p:anim calcmode="lin" valueType="num" p14:bounceEnd="50000">
                                          <p:cBhvr additive="base">
                                            <p:cTn id="78" dur="500" fill="hold"/>
                                            <p:tgtEl>
                                              <p:spTgt spid="36899"/>
                                            </p:tgtEl>
                                            <p:attrNameLst>
                                              <p:attrName>ppt_x</p:attrName>
                                            </p:attrNameLst>
                                          </p:cBhvr>
                                          <p:tavLst>
                                            <p:tav tm="0">
                                              <p:val>
                                                <p:strVal val="1+#ppt_w/2"/>
                                              </p:val>
                                            </p:tav>
                                            <p:tav tm="100000">
                                              <p:val>
                                                <p:strVal val="#ppt_x"/>
                                              </p:val>
                                            </p:tav>
                                          </p:tavLst>
                                        </p:anim>
                                        <p:anim calcmode="lin" valueType="num" p14:bounceEnd="50000">
                                          <p:cBhvr additive="base">
                                            <p:cTn id="79" dur="500" fill="hold"/>
                                            <p:tgtEl>
                                              <p:spTgt spid="36899"/>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14:presetBounceEnd="50000">
                                      <p:stCondLst>
                                        <p:cond delay="3200"/>
                                      </p:stCondLst>
                                      <p:childTnLst>
                                        <p:set>
                                          <p:cBhvr>
                                            <p:cTn id="81" dur="1" fill="hold">
                                              <p:stCondLst>
                                                <p:cond delay="0"/>
                                              </p:stCondLst>
                                            </p:cTn>
                                            <p:tgtEl>
                                              <p:spTgt spid="36911"/>
                                            </p:tgtEl>
                                            <p:attrNameLst>
                                              <p:attrName>style.visibility</p:attrName>
                                            </p:attrNameLst>
                                          </p:cBhvr>
                                          <p:to>
                                            <p:strVal val="visible"/>
                                          </p:to>
                                        </p:set>
                                        <p:anim calcmode="lin" valueType="num" p14:bounceEnd="50000">
                                          <p:cBhvr additive="base">
                                            <p:cTn id="82" dur="500" fill="hold"/>
                                            <p:tgtEl>
                                              <p:spTgt spid="36911"/>
                                            </p:tgtEl>
                                            <p:attrNameLst>
                                              <p:attrName>ppt_x</p:attrName>
                                            </p:attrNameLst>
                                          </p:cBhvr>
                                          <p:tavLst>
                                            <p:tav tm="0">
                                              <p:val>
                                                <p:strVal val="1+#ppt_w/2"/>
                                              </p:val>
                                            </p:tav>
                                            <p:tav tm="100000">
                                              <p:val>
                                                <p:strVal val="#ppt_x"/>
                                              </p:val>
                                            </p:tav>
                                          </p:tavLst>
                                        </p:anim>
                                        <p:anim calcmode="lin" valueType="num" p14:bounceEnd="50000">
                                          <p:cBhvr additive="base">
                                            <p:cTn id="83" dur="500" fill="hold"/>
                                            <p:tgtEl>
                                              <p:spTgt spid="36911"/>
                                            </p:tgtEl>
                                            <p:attrNameLst>
                                              <p:attrName>ppt_y</p:attrName>
                                            </p:attrNameLst>
                                          </p:cBhvr>
                                          <p:tavLst>
                                            <p:tav tm="0">
                                              <p:val>
                                                <p:strVal val="#ppt_y"/>
                                              </p:val>
                                            </p:tav>
                                            <p:tav tm="100000">
                                              <p:val>
                                                <p:strVal val="#ppt_y"/>
                                              </p:val>
                                            </p:tav>
                                          </p:tavLst>
                                        </p:anim>
                                      </p:childTnLst>
                                    </p:cTn>
                                  </p:par>
                                  <p:par>
                                    <p:cTn id="84" presetID="22" presetClass="entr" presetSubtype="2" fill="hold" grpId="0" nodeType="withEffect">
                                      <p:stCondLst>
                                        <p:cond delay="2500"/>
                                      </p:stCondLst>
                                      <p:childTnLst>
                                        <p:set>
                                          <p:cBhvr>
                                            <p:cTn id="85" dur="1" fill="hold">
                                              <p:stCondLst>
                                                <p:cond delay="0"/>
                                              </p:stCondLst>
                                            </p:cTn>
                                            <p:tgtEl>
                                              <p:spTgt spid="36894"/>
                                            </p:tgtEl>
                                            <p:attrNameLst>
                                              <p:attrName>style.visibility</p:attrName>
                                            </p:attrNameLst>
                                          </p:cBhvr>
                                          <p:to>
                                            <p:strVal val="visible"/>
                                          </p:to>
                                        </p:set>
                                        <p:animEffect transition="in" filter="wipe(right)">
                                          <p:cBhvr>
                                            <p:cTn id="86" dur="500"/>
                                            <p:tgtEl>
                                              <p:spTgt spid="36894"/>
                                            </p:tgtEl>
                                          </p:cBhvr>
                                        </p:animEffect>
                                      </p:childTnLst>
                                    </p:cTn>
                                  </p:par>
                                  <p:par>
                                    <p:cTn id="87" presetID="2" presetClass="entr" presetSubtype="8" fill="hold" grpId="0" nodeType="withEffect" p14:presetBounceEnd="50000">
                                      <p:stCondLst>
                                        <p:cond delay="3000"/>
                                      </p:stCondLst>
                                      <p:childTnLst>
                                        <p:set>
                                          <p:cBhvr>
                                            <p:cTn id="88" dur="1" fill="hold">
                                              <p:stCondLst>
                                                <p:cond delay="0"/>
                                              </p:stCondLst>
                                            </p:cTn>
                                            <p:tgtEl>
                                              <p:spTgt spid="36891"/>
                                            </p:tgtEl>
                                            <p:attrNameLst>
                                              <p:attrName>style.visibility</p:attrName>
                                            </p:attrNameLst>
                                          </p:cBhvr>
                                          <p:to>
                                            <p:strVal val="visible"/>
                                          </p:to>
                                        </p:set>
                                        <p:anim calcmode="lin" valueType="num" p14:bounceEnd="50000">
                                          <p:cBhvr additive="base">
                                            <p:cTn id="89" dur="500" fill="hold"/>
                                            <p:tgtEl>
                                              <p:spTgt spid="36891"/>
                                            </p:tgtEl>
                                            <p:attrNameLst>
                                              <p:attrName>ppt_x</p:attrName>
                                            </p:attrNameLst>
                                          </p:cBhvr>
                                          <p:tavLst>
                                            <p:tav tm="0">
                                              <p:val>
                                                <p:strVal val="0-#ppt_w/2"/>
                                              </p:val>
                                            </p:tav>
                                            <p:tav tm="100000">
                                              <p:val>
                                                <p:strVal val="#ppt_x"/>
                                              </p:val>
                                            </p:tav>
                                          </p:tavLst>
                                        </p:anim>
                                        <p:anim calcmode="lin" valueType="num" p14:bounceEnd="50000">
                                          <p:cBhvr additive="base">
                                            <p:cTn id="90" dur="500" fill="hold"/>
                                            <p:tgtEl>
                                              <p:spTgt spid="36891"/>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14:presetBounceEnd="50000">
                                      <p:stCondLst>
                                        <p:cond delay="3100"/>
                                      </p:stCondLst>
                                      <p:childTnLst>
                                        <p:set>
                                          <p:cBhvr>
                                            <p:cTn id="92" dur="1" fill="hold">
                                              <p:stCondLst>
                                                <p:cond delay="0"/>
                                              </p:stCondLst>
                                            </p:cTn>
                                            <p:tgtEl>
                                              <p:spTgt spid="36897"/>
                                            </p:tgtEl>
                                            <p:attrNameLst>
                                              <p:attrName>style.visibility</p:attrName>
                                            </p:attrNameLst>
                                          </p:cBhvr>
                                          <p:to>
                                            <p:strVal val="visible"/>
                                          </p:to>
                                        </p:set>
                                        <p:anim calcmode="lin" valueType="num" p14:bounceEnd="50000">
                                          <p:cBhvr additive="base">
                                            <p:cTn id="93" dur="500" fill="hold"/>
                                            <p:tgtEl>
                                              <p:spTgt spid="36897"/>
                                            </p:tgtEl>
                                            <p:attrNameLst>
                                              <p:attrName>ppt_x</p:attrName>
                                            </p:attrNameLst>
                                          </p:cBhvr>
                                          <p:tavLst>
                                            <p:tav tm="0">
                                              <p:val>
                                                <p:strVal val="0-#ppt_w/2"/>
                                              </p:val>
                                            </p:tav>
                                            <p:tav tm="100000">
                                              <p:val>
                                                <p:strVal val="#ppt_x"/>
                                              </p:val>
                                            </p:tav>
                                          </p:tavLst>
                                        </p:anim>
                                        <p:anim calcmode="lin" valueType="num" p14:bounceEnd="50000">
                                          <p:cBhvr additive="base">
                                            <p:cTn id="94" dur="500" fill="hold"/>
                                            <p:tgtEl>
                                              <p:spTgt spid="36897"/>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14:presetBounceEnd="50000">
                                      <p:stCondLst>
                                        <p:cond delay="3200"/>
                                      </p:stCondLst>
                                      <p:childTnLst>
                                        <p:set>
                                          <p:cBhvr>
                                            <p:cTn id="96" dur="1" fill="hold">
                                              <p:stCondLst>
                                                <p:cond delay="0"/>
                                              </p:stCondLst>
                                            </p:cTn>
                                            <p:tgtEl>
                                              <p:spTgt spid="36908"/>
                                            </p:tgtEl>
                                            <p:attrNameLst>
                                              <p:attrName>style.visibility</p:attrName>
                                            </p:attrNameLst>
                                          </p:cBhvr>
                                          <p:to>
                                            <p:strVal val="visible"/>
                                          </p:to>
                                        </p:set>
                                        <p:anim calcmode="lin" valueType="num" p14:bounceEnd="50000">
                                          <p:cBhvr additive="base">
                                            <p:cTn id="97" dur="500" fill="hold"/>
                                            <p:tgtEl>
                                              <p:spTgt spid="36908"/>
                                            </p:tgtEl>
                                            <p:attrNameLst>
                                              <p:attrName>ppt_x</p:attrName>
                                            </p:attrNameLst>
                                          </p:cBhvr>
                                          <p:tavLst>
                                            <p:tav tm="0">
                                              <p:val>
                                                <p:strVal val="0-#ppt_w/2"/>
                                              </p:val>
                                            </p:tav>
                                            <p:tav tm="100000">
                                              <p:val>
                                                <p:strVal val="#ppt_x"/>
                                              </p:val>
                                            </p:tav>
                                          </p:tavLst>
                                        </p:anim>
                                        <p:anim calcmode="lin" valueType="num" p14:bounceEnd="50000">
                                          <p:cBhvr additive="base">
                                            <p:cTn id="98" dur="500" fill="hold"/>
                                            <p:tgtEl>
                                              <p:spTgt spid="36908"/>
                                            </p:tgtEl>
                                            <p:attrNameLst>
                                              <p:attrName>ppt_y</p:attrName>
                                            </p:attrNameLst>
                                          </p:cBhvr>
                                          <p:tavLst>
                                            <p:tav tm="0">
                                              <p:val>
                                                <p:strVal val="#ppt_y"/>
                                              </p:val>
                                            </p:tav>
                                            <p:tav tm="100000">
                                              <p:val>
                                                <p:strVal val="#ppt_y"/>
                                              </p:val>
                                            </p:tav>
                                          </p:tavLst>
                                        </p:anim>
                                      </p:childTnLst>
                                    </p:cTn>
                                  </p:par>
                                  <p:par>
                                    <p:cTn id="99" presetID="4" presetClass="entr" presetSubtype="16" fill="hold" nodeType="withEffect">
                                      <p:stCondLst>
                                        <p:cond delay="0"/>
                                      </p:stCondLst>
                                      <p:childTnLst>
                                        <p:set>
                                          <p:cBhvr>
                                            <p:cTn id="100" dur="1" fill="hold">
                                              <p:stCondLst>
                                                <p:cond delay="0"/>
                                              </p:stCondLst>
                                            </p:cTn>
                                            <p:tgtEl>
                                              <p:spTgt spid="19"/>
                                            </p:tgtEl>
                                            <p:attrNameLst>
                                              <p:attrName>style.visibility</p:attrName>
                                            </p:attrNameLst>
                                          </p:cBhvr>
                                          <p:to>
                                            <p:strVal val="visible"/>
                                          </p:to>
                                        </p:set>
                                        <p:animEffect transition="in" filter="box(in)">
                                          <p:cBhvr>
                                            <p:cTn id="101" dur="1000"/>
                                            <p:tgtEl>
                                              <p:spTgt spid="19"/>
                                            </p:tgtEl>
                                          </p:cBhvr>
                                        </p:animEffect>
                                      </p:childTnLst>
                                    </p:cTn>
                                  </p:par>
                                  <p:par>
                                    <p:cTn id="102" presetID="12" presetClass="entr" presetSubtype="8" fill="hold" grpId="0" nodeType="withEffect">
                                      <p:stCondLst>
                                        <p:cond delay="0"/>
                                      </p:stCondLst>
                                      <p:childTnLst>
                                        <p:set>
                                          <p:cBhvr>
                                            <p:cTn id="103" dur="1" fill="hold">
                                              <p:stCondLst>
                                                <p:cond delay="0"/>
                                              </p:stCondLst>
                                            </p:cTn>
                                            <p:tgtEl>
                                              <p:spTgt spid="24"/>
                                            </p:tgtEl>
                                            <p:attrNameLst>
                                              <p:attrName>style.visibility</p:attrName>
                                            </p:attrNameLst>
                                          </p:cBhvr>
                                          <p:to>
                                            <p:strVal val="visible"/>
                                          </p:to>
                                        </p:set>
                                        <p:anim calcmode="lin" valueType="num">
                                          <p:cBhvr additive="base">
                                            <p:cTn id="104" dur="500"/>
                                            <p:tgtEl>
                                              <p:spTgt spid="24"/>
                                            </p:tgtEl>
                                            <p:attrNameLst>
                                              <p:attrName>ppt_x</p:attrName>
                                            </p:attrNameLst>
                                          </p:cBhvr>
                                          <p:tavLst>
                                            <p:tav tm="0">
                                              <p:val>
                                                <p:strVal val="#ppt_x-#ppt_w*1.125000"/>
                                              </p:val>
                                            </p:tav>
                                            <p:tav tm="100000">
                                              <p:val>
                                                <p:strVal val="#ppt_x"/>
                                              </p:val>
                                            </p:tav>
                                          </p:tavLst>
                                        </p:anim>
                                        <p:animEffect transition="in" filter="wipe(right)">
                                          <p:cBhvr>
                                            <p:cTn id="10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85" grpId="0" bldLvl="0" animBg="1"/>
          <p:bldP spid="36886" grpId="0" bldLvl="0" animBg="1"/>
          <p:bldP spid="36887" grpId="0" bldLvl="0" animBg="1"/>
          <p:bldP spid="36888" grpId="0" bldLvl="0" animBg="1"/>
          <p:bldP spid="36889" grpId="0" bldLvl="0" animBg="1"/>
          <p:bldP spid="36890" grpId="0" bldLvl="0" animBg="1"/>
          <p:bldP spid="36891" grpId="0" bldLvl="0" animBg="1"/>
          <p:bldP spid="36892" grpId="0" bldLvl="0" animBg="1"/>
          <p:bldP spid="36893" grpId="0" bldLvl="0" animBg="1"/>
          <p:bldP spid="36894" grpId="0" bldLvl="0" animBg="1"/>
          <p:bldP spid="36895" grpId="0" bldLvl="0" animBg="1"/>
          <p:bldP spid="36896" grpId="0" bldLvl="0" animBg="1"/>
          <p:bldP spid="36897" grpId="0" bldLvl="0" animBg="1"/>
          <p:bldP spid="36898" grpId="0" bldLvl="0" animBg="1"/>
          <p:bldP spid="36899" grpId="0" bldLvl="0" animBg="1"/>
          <p:bldP spid="36900" grpId="0" bldLvl="0" animBg="1"/>
          <p:bldP spid="36901" grpId="0" bldLvl="0" animBg="1"/>
          <p:bldP spid="36902" grpId="0" bldLvl="0" animBg="1"/>
          <p:bldP spid="36908" grpId="0"/>
          <p:bldP spid="36909" grpId="0"/>
          <p:bldP spid="36910" grpId="0"/>
          <p:bldP spid="36911" grpId="0"/>
          <p:bldP spid="36912" grpId="0"/>
          <p:bldP spid="36913" grpId="0"/>
          <p:bldP spid="2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800"/>
                                      </p:stCondLst>
                                      <p:childTnLst>
                                        <p:set>
                                          <p:cBhvr>
                                            <p:cTn id="6" dur="1" fill="hold">
                                              <p:stCondLst>
                                                <p:cond delay="0"/>
                                              </p:stCondLst>
                                            </p:cTn>
                                            <p:tgtEl>
                                              <p:spTgt spid="36903"/>
                                            </p:tgtEl>
                                            <p:attrNameLst>
                                              <p:attrName>style.visibility</p:attrName>
                                            </p:attrNameLst>
                                          </p:cBhvr>
                                          <p:to>
                                            <p:strVal val="visible"/>
                                          </p:to>
                                        </p:set>
                                        <p:anim calcmode="lin" valueType="num">
                                          <p:cBhvr additive="base">
                                            <p:cTn id="7" dur="500" fill="hold"/>
                                            <p:tgtEl>
                                              <p:spTgt spid="36903"/>
                                            </p:tgtEl>
                                            <p:attrNameLst>
                                              <p:attrName>ppt_x</p:attrName>
                                            </p:attrNameLst>
                                          </p:cBhvr>
                                          <p:tavLst>
                                            <p:tav tm="0">
                                              <p:val>
                                                <p:strVal val="#ppt_x"/>
                                              </p:val>
                                            </p:tav>
                                            <p:tav tm="100000">
                                              <p:val>
                                                <p:strVal val="#ppt_x"/>
                                              </p:val>
                                            </p:tav>
                                          </p:tavLst>
                                        </p:anim>
                                        <p:anim calcmode="lin" valueType="num">
                                          <p:cBhvr additive="base">
                                            <p:cTn id="8" dur="500" fill="hold"/>
                                            <p:tgtEl>
                                              <p:spTgt spid="36903"/>
                                            </p:tgtEl>
                                            <p:attrNameLst>
                                              <p:attrName>ppt_y</p:attrName>
                                            </p:attrNameLst>
                                          </p:cBhvr>
                                          <p:tavLst>
                                            <p:tav tm="0">
                                              <p:val>
                                                <p:strVal val="1+#ppt_h/2"/>
                                              </p:val>
                                            </p:tav>
                                            <p:tav tm="100000">
                                              <p:val>
                                                <p:strVal val="#ppt_y"/>
                                              </p:val>
                                            </p:tav>
                                          </p:tavLst>
                                        </p:anim>
                                      </p:childTnLst>
                                    </p:cTn>
                                  </p:par>
                                  <p:par>
                                    <p:cTn id="9" presetID="22" presetClass="entr" presetSubtype="8" fill="hold" grpId="0" nodeType="withEffect">
                                      <p:stCondLst>
                                        <p:cond delay="1100"/>
                                      </p:stCondLst>
                                      <p:childTnLst>
                                        <p:set>
                                          <p:cBhvr>
                                            <p:cTn id="10" dur="1" fill="hold">
                                              <p:stCondLst>
                                                <p:cond delay="0"/>
                                              </p:stCondLst>
                                            </p:cTn>
                                            <p:tgtEl>
                                              <p:spTgt spid="36890"/>
                                            </p:tgtEl>
                                            <p:attrNameLst>
                                              <p:attrName>style.visibility</p:attrName>
                                            </p:attrNameLst>
                                          </p:cBhvr>
                                          <p:to>
                                            <p:strVal val="visible"/>
                                          </p:to>
                                        </p:set>
                                        <p:animEffect transition="in" filter="wipe(left)">
                                          <p:cBhvr>
                                            <p:cTn id="11" dur="500"/>
                                            <p:tgtEl>
                                              <p:spTgt spid="36890"/>
                                            </p:tgtEl>
                                          </p:cBhvr>
                                        </p:animEffect>
                                      </p:childTnLst>
                                    </p:cTn>
                                  </p:par>
                                  <p:par>
                                    <p:cTn id="12" presetID="2" presetClass="entr" presetSubtype="2" fill="hold" grpId="0" nodeType="withEffect">
                                      <p:stCondLst>
                                        <p:cond delay="1600"/>
                                      </p:stCondLst>
                                      <p:childTnLst>
                                        <p:set>
                                          <p:cBhvr>
                                            <p:cTn id="13" dur="1" fill="hold">
                                              <p:stCondLst>
                                                <p:cond delay="0"/>
                                              </p:stCondLst>
                                            </p:cTn>
                                            <p:tgtEl>
                                              <p:spTgt spid="36887"/>
                                            </p:tgtEl>
                                            <p:attrNameLst>
                                              <p:attrName>style.visibility</p:attrName>
                                            </p:attrNameLst>
                                          </p:cBhvr>
                                          <p:to>
                                            <p:strVal val="visible"/>
                                          </p:to>
                                        </p:set>
                                        <p:anim calcmode="lin" valueType="num">
                                          <p:cBhvr additive="base">
                                            <p:cTn id="14" dur="500" fill="hold"/>
                                            <p:tgtEl>
                                              <p:spTgt spid="36887"/>
                                            </p:tgtEl>
                                            <p:attrNameLst>
                                              <p:attrName>ppt_x</p:attrName>
                                            </p:attrNameLst>
                                          </p:cBhvr>
                                          <p:tavLst>
                                            <p:tav tm="0">
                                              <p:val>
                                                <p:strVal val="1+#ppt_w/2"/>
                                              </p:val>
                                            </p:tav>
                                            <p:tav tm="100000">
                                              <p:val>
                                                <p:strVal val="#ppt_x"/>
                                              </p:val>
                                            </p:tav>
                                          </p:tavLst>
                                        </p:anim>
                                        <p:anim calcmode="lin" valueType="num">
                                          <p:cBhvr additive="base">
                                            <p:cTn id="15" dur="500" fill="hold"/>
                                            <p:tgtEl>
                                              <p:spTgt spid="36887"/>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1700"/>
                                      </p:stCondLst>
                                      <p:childTnLst>
                                        <p:set>
                                          <p:cBhvr>
                                            <p:cTn id="17" dur="1" fill="hold">
                                              <p:stCondLst>
                                                <p:cond delay="0"/>
                                              </p:stCondLst>
                                            </p:cTn>
                                            <p:tgtEl>
                                              <p:spTgt spid="36900"/>
                                            </p:tgtEl>
                                            <p:attrNameLst>
                                              <p:attrName>style.visibility</p:attrName>
                                            </p:attrNameLst>
                                          </p:cBhvr>
                                          <p:to>
                                            <p:strVal val="visible"/>
                                          </p:to>
                                        </p:set>
                                        <p:anim calcmode="lin" valueType="num">
                                          <p:cBhvr additive="base">
                                            <p:cTn id="18" dur="500" fill="hold"/>
                                            <p:tgtEl>
                                              <p:spTgt spid="36900"/>
                                            </p:tgtEl>
                                            <p:attrNameLst>
                                              <p:attrName>ppt_x</p:attrName>
                                            </p:attrNameLst>
                                          </p:cBhvr>
                                          <p:tavLst>
                                            <p:tav tm="0">
                                              <p:val>
                                                <p:strVal val="1+#ppt_w/2"/>
                                              </p:val>
                                            </p:tav>
                                            <p:tav tm="100000">
                                              <p:val>
                                                <p:strVal val="#ppt_x"/>
                                              </p:val>
                                            </p:tav>
                                          </p:tavLst>
                                        </p:anim>
                                        <p:anim calcmode="lin" valueType="num">
                                          <p:cBhvr additive="base">
                                            <p:cTn id="19" dur="500" fill="hold"/>
                                            <p:tgtEl>
                                              <p:spTgt spid="36900"/>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1800"/>
                                      </p:stCondLst>
                                      <p:childTnLst>
                                        <p:set>
                                          <p:cBhvr>
                                            <p:cTn id="21" dur="1" fill="hold">
                                              <p:stCondLst>
                                                <p:cond delay="0"/>
                                              </p:stCondLst>
                                            </p:cTn>
                                            <p:tgtEl>
                                              <p:spTgt spid="36913"/>
                                            </p:tgtEl>
                                            <p:attrNameLst>
                                              <p:attrName>style.visibility</p:attrName>
                                            </p:attrNameLst>
                                          </p:cBhvr>
                                          <p:to>
                                            <p:strVal val="visible"/>
                                          </p:to>
                                        </p:set>
                                        <p:anim calcmode="lin" valueType="num">
                                          <p:cBhvr additive="base">
                                            <p:cTn id="22" dur="500" fill="hold"/>
                                            <p:tgtEl>
                                              <p:spTgt spid="36913"/>
                                            </p:tgtEl>
                                            <p:attrNameLst>
                                              <p:attrName>ppt_x</p:attrName>
                                            </p:attrNameLst>
                                          </p:cBhvr>
                                          <p:tavLst>
                                            <p:tav tm="0">
                                              <p:val>
                                                <p:strVal val="1+#ppt_w/2"/>
                                              </p:val>
                                            </p:tav>
                                            <p:tav tm="100000">
                                              <p:val>
                                                <p:strVal val="#ppt_x"/>
                                              </p:val>
                                            </p:tav>
                                          </p:tavLst>
                                        </p:anim>
                                        <p:anim calcmode="lin" valueType="num">
                                          <p:cBhvr additive="base">
                                            <p:cTn id="23" dur="500" fill="hold"/>
                                            <p:tgtEl>
                                              <p:spTgt spid="36913"/>
                                            </p:tgtEl>
                                            <p:attrNameLst>
                                              <p:attrName>ppt_y</p:attrName>
                                            </p:attrNameLst>
                                          </p:cBhvr>
                                          <p:tavLst>
                                            <p:tav tm="0">
                                              <p:val>
                                                <p:strVal val="#ppt_y"/>
                                              </p:val>
                                            </p:tav>
                                            <p:tav tm="100000">
                                              <p:val>
                                                <p:strVal val="#ppt_y"/>
                                              </p:val>
                                            </p:tav>
                                          </p:tavLst>
                                        </p:anim>
                                      </p:childTnLst>
                                    </p:cTn>
                                  </p:par>
                                  <p:par>
                                    <p:cTn id="24" presetID="22" presetClass="entr" presetSubtype="2" fill="hold" grpId="0" nodeType="withEffect">
                                      <p:stCondLst>
                                        <p:cond delay="1100"/>
                                      </p:stCondLst>
                                      <p:childTnLst>
                                        <p:set>
                                          <p:cBhvr>
                                            <p:cTn id="25" dur="1" fill="hold">
                                              <p:stCondLst>
                                                <p:cond delay="0"/>
                                              </p:stCondLst>
                                            </p:cTn>
                                            <p:tgtEl>
                                              <p:spTgt spid="36896"/>
                                            </p:tgtEl>
                                            <p:attrNameLst>
                                              <p:attrName>style.visibility</p:attrName>
                                            </p:attrNameLst>
                                          </p:cBhvr>
                                          <p:to>
                                            <p:strVal val="visible"/>
                                          </p:to>
                                        </p:set>
                                        <p:animEffect transition="in" filter="wipe(right)">
                                          <p:cBhvr>
                                            <p:cTn id="26" dur="500"/>
                                            <p:tgtEl>
                                              <p:spTgt spid="36896"/>
                                            </p:tgtEl>
                                          </p:cBhvr>
                                        </p:animEffect>
                                      </p:childTnLst>
                                    </p:cTn>
                                  </p:par>
                                  <p:par>
                                    <p:cTn id="27" presetID="2" presetClass="entr" presetSubtype="8" fill="hold" grpId="0" nodeType="withEffect">
                                      <p:stCondLst>
                                        <p:cond delay="1600"/>
                                      </p:stCondLst>
                                      <p:childTnLst>
                                        <p:set>
                                          <p:cBhvr>
                                            <p:cTn id="28" dur="1" fill="hold">
                                              <p:stCondLst>
                                                <p:cond delay="0"/>
                                              </p:stCondLst>
                                            </p:cTn>
                                            <p:tgtEl>
                                              <p:spTgt spid="36893"/>
                                            </p:tgtEl>
                                            <p:attrNameLst>
                                              <p:attrName>style.visibility</p:attrName>
                                            </p:attrNameLst>
                                          </p:cBhvr>
                                          <p:to>
                                            <p:strVal val="visible"/>
                                          </p:to>
                                        </p:set>
                                        <p:anim calcmode="lin" valueType="num">
                                          <p:cBhvr additive="base">
                                            <p:cTn id="29" dur="500" fill="hold"/>
                                            <p:tgtEl>
                                              <p:spTgt spid="36893"/>
                                            </p:tgtEl>
                                            <p:attrNameLst>
                                              <p:attrName>ppt_x</p:attrName>
                                            </p:attrNameLst>
                                          </p:cBhvr>
                                          <p:tavLst>
                                            <p:tav tm="0">
                                              <p:val>
                                                <p:strVal val="0-#ppt_w/2"/>
                                              </p:val>
                                            </p:tav>
                                            <p:tav tm="100000">
                                              <p:val>
                                                <p:strVal val="#ppt_x"/>
                                              </p:val>
                                            </p:tav>
                                          </p:tavLst>
                                        </p:anim>
                                        <p:anim calcmode="lin" valueType="num">
                                          <p:cBhvr additive="base">
                                            <p:cTn id="30" dur="500" fill="hold"/>
                                            <p:tgtEl>
                                              <p:spTgt spid="36893"/>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1700"/>
                                      </p:stCondLst>
                                      <p:childTnLst>
                                        <p:set>
                                          <p:cBhvr>
                                            <p:cTn id="32" dur="1" fill="hold">
                                              <p:stCondLst>
                                                <p:cond delay="0"/>
                                              </p:stCondLst>
                                            </p:cTn>
                                            <p:tgtEl>
                                              <p:spTgt spid="36902"/>
                                            </p:tgtEl>
                                            <p:attrNameLst>
                                              <p:attrName>style.visibility</p:attrName>
                                            </p:attrNameLst>
                                          </p:cBhvr>
                                          <p:to>
                                            <p:strVal val="visible"/>
                                          </p:to>
                                        </p:set>
                                        <p:anim calcmode="lin" valueType="num">
                                          <p:cBhvr additive="base">
                                            <p:cTn id="33" dur="500" fill="hold"/>
                                            <p:tgtEl>
                                              <p:spTgt spid="36902"/>
                                            </p:tgtEl>
                                            <p:attrNameLst>
                                              <p:attrName>ppt_x</p:attrName>
                                            </p:attrNameLst>
                                          </p:cBhvr>
                                          <p:tavLst>
                                            <p:tav tm="0">
                                              <p:val>
                                                <p:strVal val="0-#ppt_w/2"/>
                                              </p:val>
                                            </p:tav>
                                            <p:tav tm="100000">
                                              <p:val>
                                                <p:strVal val="#ppt_x"/>
                                              </p:val>
                                            </p:tav>
                                          </p:tavLst>
                                        </p:anim>
                                        <p:anim calcmode="lin" valueType="num">
                                          <p:cBhvr additive="base">
                                            <p:cTn id="34" dur="500" fill="hold"/>
                                            <p:tgtEl>
                                              <p:spTgt spid="3690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1800"/>
                                      </p:stCondLst>
                                      <p:childTnLst>
                                        <p:set>
                                          <p:cBhvr>
                                            <p:cTn id="36" dur="1" fill="hold">
                                              <p:stCondLst>
                                                <p:cond delay="0"/>
                                              </p:stCondLst>
                                            </p:cTn>
                                            <p:tgtEl>
                                              <p:spTgt spid="36910"/>
                                            </p:tgtEl>
                                            <p:attrNameLst>
                                              <p:attrName>style.visibility</p:attrName>
                                            </p:attrNameLst>
                                          </p:cBhvr>
                                          <p:to>
                                            <p:strVal val="visible"/>
                                          </p:to>
                                        </p:set>
                                        <p:anim calcmode="lin" valueType="num">
                                          <p:cBhvr additive="base">
                                            <p:cTn id="37" dur="500" fill="hold"/>
                                            <p:tgtEl>
                                              <p:spTgt spid="36910"/>
                                            </p:tgtEl>
                                            <p:attrNameLst>
                                              <p:attrName>ppt_x</p:attrName>
                                            </p:attrNameLst>
                                          </p:cBhvr>
                                          <p:tavLst>
                                            <p:tav tm="0">
                                              <p:val>
                                                <p:strVal val="0-#ppt_w/2"/>
                                              </p:val>
                                            </p:tav>
                                            <p:tav tm="100000">
                                              <p:val>
                                                <p:strVal val="#ppt_x"/>
                                              </p:val>
                                            </p:tav>
                                          </p:tavLst>
                                        </p:anim>
                                        <p:anim calcmode="lin" valueType="num">
                                          <p:cBhvr additive="base">
                                            <p:cTn id="38" dur="500" fill="hold"/>
                                            <p:tgtEl>
                                              <p:spTgt spid="36910"/>
                                            </p:tgtEl>
                                            <p:attrNameLst>
                                              <p:attrName>ppt_y</p:attrName>
                                            </p:attrNameLst>
                                          </p:cBhvr>
                                          <p:tavLst>
                                            <p:tav tm="0">
                                              <p:val>
                                                <p:strVal val="#ppt_y"/>
                                              </p:val>
                                            </p:tav>
                                            <p:tav tm="100000">
                                              <p:val>
                                                <p:strVal val="#ppt_y"/>
                                              </p:val>
                                            </p:tav>
                                          </p:tavLst>
                                        </p:anim>
                                      </p:childTnLst>
                                    </p:cTn>
                                  </p:par>
                                  <p:par>
                                    <p:cTn id="39" presetID="22" presetClass="entr" presetSubtype="8" fill="hold" grpId="0" nodeType="withEffect">
                                      <p:stCondLst>
                                        <p:cond delay="1800"/>
                                      </p:stCondLst>
                                      <p:childTnLst>
                                        <p:set>
                                          <p:cBhvr>
                                            <p:cTn id="40" dur="1" fill="hold">
                                              <p:stCondLst>
                                                <p:cond delay="0"/>
                                              </p:stCondLst>
                                            </p:cTn>
                                            <p:tgtEl>
                                              <p:spTgt spid="36889"/>
                                            </p:tgtEl>
                                            <p:attrNameLst>
                                              <p:attrName>style.visibility</p:attrName>
                                            </p:attrNameLst>
                                          </p:cBhvr>
                                          <p:to>
                                            <p:strVal val="visible"/>
                                          </p:to>
                                        </p:set>
                                        <p:animEffect transition="in" filter="wipe(left)">
                                          <p:cBhvr>
                                            <p:cTn id="41" dur="500"/>
                                            <p:tgtEl>
                                              <p:spTgt spid="36889"/>
                                            </p:tgtEl>
                                          </p:cBhvr>
                                        </p:animEffect>
                                      </p:childTnLst>
                                    </p:cTn>
                                  </p:par>
                                  <p:par>
                                    <p:cTn id="42" presetID="2" presetClass="entr" presetSubtype="2" fill="hold" grpId="0" nodeType="withEffect">
                                      <p:stCondLst>
                                        <p:cond delay="2300"/>
                                      </p:stCondLst>
                                      <p:childTnLst>
                                        <p:set>
                                          <p:cBhvr>
                                            <p:cTn id="43" dur="1" fill="hold">
                                              <p:stCondLst>
                                                <p:cond delay="0"/>
                                              </p:stCondLst>
                                            </p:cTn>
                                            <p:tgtEl>
                                              <p:spTgt spid="36886"/>
                                            </p:tgtEl>
                                            <p:attrNameLst>
                                              <p:attrName>style.visibility</p:attrName>
                                            </p:attrNameLst>
                                          </p:cBhvr>
                                          <p:to>
                                            <p:strVal val="visible"/>
                                          </p:to>
                                        </p:set>
                                        <p:anim calcmode="lin" valueType="num">
                                          <p:cBhvr additive="base">
                                            <p:cTn id="44" dur="500" fill="hold"/>
                                            <p:tgtEl>
                                              <p:spTgt spid="36886"/>
                                            </p:tgtEl>
                                            <p:attrNameLst>
                                              <p:attrName>ppt_x</p:attrName>
                                            </p:attrNameLst>
                                          </p:cBhvr>
                                          <p:tavLst>
                                            <p:tav tm="0">
                                              <p:val>
                                                <p:strVal val="1+#ppt_w/2"/>
                                              </p:val>
                                            </p:tav>
                                            <p:tav tm="100000">
                                              <p:val>
                                                <p:strVal val="#ppt_x"/>
                                              </p:val>
                                            </p:tav>
                                          </p:tavLst>
                                        </p:anim>
                                        <p:anim calcmode="lin" valueType="num">
                                          <p:cBhvr additive="base">
                                            <p:cTn id="45" dur="500" fill="hold"/>
                                            <p:tgtEl>
                                              <p:spTgt spid="36886"/>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2400"/>
                                      </p:stCondLst>
                                      <p:childTnLst>
                                        <p:set>
                                          <p:cBhvr>
                                            <p:cTn id="47" dur="1" fill="hold">
                                              <p:stCondLst>
                                                <p:cond delay="0"/>
                                              </p:stCondLst>
                                            </p:cTn>
                                            <p:tgtEl>
                                              <p:spTgt spid="36898"/>
                                            </p:tgtEl>
                                            <p:attrNameLst>
                                              <p:attrName>style.visibility</p:attrName>
                                            </p:attrNameLst>
                                          </p:cBhvr>
                                          <p:to>
                                            <p:strVal val="visible"/>
                                          </p:to>
                                        </p:set>
                                        <p:anim calcmode="lin" valueType="num">
                                          <p:cBhvr additive="base">
                                            <p:cTn id="48" dur="500" fill="hold"/>
                                            <p:tgtEl>
                                              <p:spTgt spid="36898"/>
                                            </p:tgtEl>
                                            <p:attrNameLst>
                                              <p:attrName>ppt_x</p:attrName>
                                            </p:attrNameLst>
                                          </p:cBhvr>
                                          <p:tavLst>
                                            <p:tav tm="0">
                                              <p:val>
                                                <p:strVal val="1+#ppt_w/2"/>
                                              </p:val>
                                            </p:tav>
                                            <p:tav tm="100000">
                                              <p:val>
                                                <p:strVal val="#ppt_x"/>
                                              </p:val>
                                            </p:tav>
                                          </p:tavLst>
                                        </p:anim>
                                        <p:anim calcmode="lin" valueType="num">
                                          <p:cBhvr additive="base">
                                            <p:cTn id="49" dur="500" fill="hold"/>
                                            <p:tgtEl>
                                              <p:spTgt spid="36898"/>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2500"/>
                                      </p:stCondLst>
                                      <p:childTnLst>
                                        <p:set>
                                          <p:cBhvr>
                                            <p:cTn id="51" dur="1" fill="hold">
                                              <p:stCondLst>
                                                <p:cond delay="0"/>
                                              </p:stCondLst>
                                            </p:cTn>
                                            <p:tgtEl>
                                              <p:spTgt spid="36912"/>
                                            </p:tgtEl>
                                            <p:attrNameLst>
                                              <p:attrName>style.visibility</p:attrName>
                                            </p:attrNameLst>
                                          </p:cBhvr>
                                          <p:to>
                                            <p:strVal val="visible"/>
                                          </p:to>
                                        </p:set>
                                        <p:anim calcmode="lin" valueType="num">
                                          <p:cBhvr additive="base">
                                            <p:cTn id="52" dur="500" fill="hold"/>
                                            <p:tgtEl>
                                              <p:spTgt spid="36912"/>
                                            </p:tgtEl>
                                            <p:attrNameLst>
                                              <p:attrName>ppt_x</p:attrName>
                                            </p:attrNameLst>
                                          </p:cBhvr>
                                          <p:tavLst>
                                            <p:tav tm="0">
                                              <p:val>
                                                <p:strVal val="1+#ppt_w/2"/>
                                              </p:val>
                                            </p:tav>
                                            <p:tav tm="100000">
                                              <p:val>
                                                <p:strVal val="#ppt_x"/>
                                              </p:val>
                                            </p:tav>
                                          </p:tavLst>
                                        </p:anim>
                                        <p:anim calcmode="lin" valueType="num">
                                          <p:cBhvr additive="base">
                                            <p:cTn id="53" dur="500" fill="hold"/>
                                            <p:tgtEl>
                                              <p:spTgt spid="36912"/>
                                            </p:tgtEl>
                                            <p:attrNameLst>
                                              <p:attrName>ppt_y</p:attrName>
                                            </p:attrNameLst>
                                          </p:cBhvr>
                                          <p:tavLst>
                                            <p:tav tm="0">
                                              <p:val>
                                                <p:strVal val="#ppt_y"/>
                                              </p:val>
                                            </p:tav>
                                            <p:tav tm="100000">
                                              <p:val>
                                                <p:strVal val="#ppt_y"/>
                                              </p:val>
                                            </p:tav>
                                          </p:tavLst>
                                        </p:anim>
                                      </p:childTnLst>
                                    </p:cTn>
                                  </p:par>
                                  <p:par>
                                    <p:cTn id="54" presetID="22" presetClass="entr" presetSubtype="2" fill="hold" grpId="0" nodeType="withEffect">
                                      <p:stCondLst>
                                        <p:cond delay="1800"/>
                                      </p:stCondLst>
                                      <p:childTnLst>
                                        <p:set>
                                          <p:cBhvr>
                                            <p:cTn id="55" dur="1" fill="hold">
                                              <p:stCondLst>
                                                <p:cond delay="0"/>
                                              </p:stCondLst>
                                            </p:cTn>
                                            <p:tgtEl>
                                              <p:spTgt spid="36895"/>
                                            </p:tgtEl>
                                            <p:attrNameLst>
                                              <p:attrName>style.visibility</p:attrName>
                                            </p:attrNameLst>
                                          </p:cBhvr>
                                          <p:to>
                                            <p:strVal val="visible"/>
                                          </p:to>
                                        </p:set>
                                        <p:animEffect transition="in" filter="wipe(right)">
                                          <p:cBhvr>
                                            <p:cTn id="56" dur="500"/>
                                            <p:tgtEl>
                                              <p:spTgt spid="36895"/>
                                            </p:tgtEl>
                                          </p:cBhvr>
                                        </p:animEffect>
                                      </p:childTnLst>
                                    </p:cTn>
                                  </p:par>
                                  <p:par>
                                    <p:cTn id="57" presetID="2" presetClass="entr" presetSubtype="8" fill="hold" grpId="0" nodeType="withEffect">
                                      <p:stCondLst>
                                        <p:cond delay="2300"/>
                                      </p:stCondLst>
                                      <p:childTnLst>
                                        <p:set>
                                          <p:cBhvr>
                                            <p:cTn id="58" dur="1" fill="hold">
                                              <p:stCondLst>
                                                <p:cond delay="0"/>
                                              </p:stCondLst>
                                            </p:cTn>
                                            <p:tgtEl>
                                              <p:spTgt spid="36892"/>
                                            </p:tgtEl>
                                            <p:attrNameLst>
                                              <p:attrName>style.visibility</p:attrName>
                                            </p:attrNameLst>
                                          </p:cBhvr>
                                          <p:to>
                                            <p:strVal val="visible"/>
                                          </p:to>
                                        </p:set>
                                        <p:anim calcmode="lin" valueType="num">
                                          <p:cBhvr additive="base">
                                            <p:cTn id="59" dur="500" fill="hold"/>
                                            <p:tgtEl>
                                              <p:spTgt spid="36892"/>
                                            </p:tgtEl>
                                            <p:attrNameLst>
                                              <p:attrName>ppt_x</p:attrName>
                                            </p:attrNameLst>
                                          </p:cBhvr>
                                          <p:tavLst>
                                            <p:tav tm="0">
                                              <p:val>
                                                <p:strVal val="0-#ppt_w/2"/>
                                              </p:val>
                                            </p:tav>
                                            <p:tav tm="100000">
                                              <p:val>
                                                <p:strVal val="#ppt_x"/>
                                              </p:val>
                                            </p:tav>
                                          </p:tavLst>
                                        </p:anim>
                                        <p:anim calcmode="lin" valueType="num">
                                          <p:cBhvr additive="base">
                                            <p:cTn id="60" dur="500" fill="hold"/>
                                            <p:tgtEl>
                                              <p:spTgt spid="36892"/>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2400"/>
                                      </p:stCondLst>
                                      <p:childTnLst>
                                        <p:set>
                                          <p:cBhvr>
                                            <p:cTn id="62" dur="1" fill="hold">
                                              <p:stCondLst>
                                                <p:cond delay="0"/>
                                              </p:stCondLst>
                                            </p:cTn>
                                            <p:tgtEl>
                                              <p:spTgt spid="36901"/>
                                            </p:tgtEl>
                                            <p:attrNameLst>
                                              <p:attrName>style.visibility</p:attrName>
                                            </p:attrNameLst>
                                          </p:cBhvr>
                                          <p:to>
                                            <p:strVal val="visible"/>
                                          </p:to>
                                        </p:set>
                                        <p:anim calcmode="lin" valueType="num">
                                          <p:cBhvr additive="base">
                                            <p:cTn id="63" dur="500" fill="hold"/>
                                            <p:tgtEl>
                                              <p:spTgt spid="36901"/>
                                            </p:tgtEl>
                                            <p:attrNameLst>
                                              <p:attrName>ppt_x</p:attrName>
                                            </p:attrNameLst>
                                          </p:cBhvr>
                                          <p:tavLst>
                                            <p:tav tm="0">
                                              <p:val>
                                                <p:strVal val="0-#ppt_w/2"/>
                                              </p:val>
                                            </p:tav>
                                            <p:tav tm="100000">
                                              <p:val>
                                                <p:strVal val="#ppt_x"/>
                                              </p:val>
                                            </p:tav>
                                          </p:tavLst>
                                        </p:anim>
                                        <p:anim calcmode="lin" valueType="num">
                                          <p:cBhvr additive="base">
                                            <p:cTn id="64" dur="500" fill="hold"/>
                                            <p:tgtEl>
                                              <p:spTgt spid="36901"/>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2500"/>
                                      </p:stCondLst>
                                      <p:childTnLst>
                                        <p:set>
                                          <p:cBhvr>
                                            <p:cTn id="66" dur="1" fill="hold">
                                              <p:stCondLst>
                                                <p:cond delay="0"/>
                                              </p:stCondLst>
                                            </p:cTn>
                                            <p:tgtEl>
                                              <p:spTgt spid="36909"/>
                                            </p:tgtEl>
                                            <p:attrNameLst>
                                              <p:attrName>style.visibility</p:attrName>
                                            </p:attrNameLst>
                                          </p:cBhvr>
                                          <p:to>
                                            <p:strVal val="visible"/>
                                          </p:to>
                                        </p:set>
                                        <p:anim calcmode="lin" valueType="num">
                                          <p:cBhvr additive="base">
                                            <p:cTn id="67" dur="500" fill="hold"/>
                                            <p:tgtEl>
                                              <p:spTgt spid="36909"/>
                                            </p:tgtEl>
                                            <p:attrNameLst>
                                              <p:attrName>ppt_x</p:attrName>
                                            </p:attrNameLst>
                                          </p:cBhvr>
                                          <p:tavLst>
                                            <p:tav tm="0">
                                              <p:val>
                                                <p:strVal val="0-#ppt_w/2"/>
                                              </p:val>
                                            </p:tav>
                                            <p:tav tm="100000">
                                              <p:val>
                                                <p:strVal val="#ppt_x"/>
                                              </p:val>
                                            </p:tav>
                                          </p:tavLst>
                                        </p:anim>
                                        <p:anim calcmode="lin" valueType="num">
                                          <p:cBhvr additive="base">
                                            <p:cTn id="68" dur="500" fill="hold"/>
                                            <p:tgtEl>
                                              <p:spTgt spid="36909"/>
                                            </p:tgtEl>
                                            <p:attrNameLst>
                                              <p:attrName>ppt_y</p:attrName>
                                            </p:attrNameLst>
                                          </p:cBhvr>
                                          <p:tavLst>
                                            <p:tav tm="0">
                                              <p:val>
                                                <p:strVal val="#ppt_y"/>
                                              </p:val>
                                            </p:tav>
                                            <p:tav tm="100000">
                                              <p:val>
                                                <p:strVal val="#ppt_y"/>
                                              </p:val>
                                            </p:tav>
                                          </p:tavLst>
                                        </p:anim>
                                      </p:childTnLst>
                                    </p:cTn>
                                  </p:par>
                                  <p:par>
                                    <p:cTn id="69" presetID="22" presetClass="entr" presetSubtype="8" fill="hold" grpId="0" nodeType="withEffect">
                                      <p:stCondLst>
                                        <p:cond delay="2500"/>
                                      </p:stCondLst>
                                      <p:childTnLst>
                                        <p:set>
                                          <p:cBhvr>
                                            <p:cTn id="70" dur="1" fill="hold">
                                              <p:stCondLst>
                                                <p:cond delay="0"/>
                                              </p:stCondLst>
                                            </p:cTn>
                                            <p:tgtEl>
                                              <p:spTgt spid="36888"/>
                                            </p:tgtEl>
                                            <p:attrNameLst>
                                              <p:attrName>style.visibility</p:attrName>
                                            </p:attrNameLst>
                                          </p:cBhvr>
                                          <p:to>
                                            <p:strVal val="visible"/>
                                          </p:to>
                                        </p:set>
                                        <p:animEffect transition="in" filter="wipe(left)">
                                          <p:cBhvr>
                                            <p:cTn id="71" dur="500"/>
                                            <p:tgtEl>
                                              <p:spTgt spid="36888"/>
                                            </p:tgtEl>
                                          </p:cBhvr>
                                        </p:animEffect>
                                      </p:childTnLst>
                                    </p:cTn>
                                  </p:par>
                                  <p:par>
                                    <p:cTn id="72" presetID="2" presetClass="entr" presetSubtype="2" fill="hold" grpId="0" nodeType="withEffect">
                                      <p:stCondLst>
                                        <p:cond delay="3000"/>
                                      </p:stCondLst>
                                      <p:childTnLst>
                                        <p:set>
                                          <p:cBhvr>
                                            <p:cTn id="73" dur="1" fill="hold">
                                              <p:stCondLst>
                                                <p:cond delay="0"/>
                                              </p:stCondLst>
                                            </p:cTn>
                                            <p:tgtEl>
                                              <p:spTgt spid="36885"/>
                                            </p:tgtEl>
                                            <p:attrNameLst>
                                              <p:attrName>style.visibility</p:attrName>
                                            </p:attrNameLst>
                                          </p:cBhvr>
                                          <p:to>
                                            <p:strVal val="visible"/>
                                          </p:to>
                                        </p:set>
                                        <p:anim calcmode="lin" valueType="num">
                                          <p:cBhvr additive="base">
                                            <p:cTn id="74" dur="500" fill="hold"/>
                                            <p:tgtEl>
                                              <p:spTgt spid="36885"/>
                                            </p:tgtEl>
                                            <p:attrNameLst>
                                              <p:attrName>ppt_x</p:attrName>
                                            </p:attrNameLst>
                                          </p:cBhvr>
                                          <p:tavLst>
                                            <p:tav tm="0">
                                              <p:val>
                                                <p:strVal val="1+#ppt_w/2"/>
                                              </p:val>
                                            </p:tav>
                                            <p:tav tm="100000">
                                              <p:val>
                                                <p:strVal val="#ppt_x"/>
                                              </p:val>
                                            </p:tav>
                                          </p:tavLst>
                                        </p:anim>
                                        <p:anim calcmode="lin" valueType="num">
                                          <p:cBhvr additive="base">
                                            <p:cTn id="75" dur="500" fill="hold"/>
                                            <p:tgtEl>
                                              <p:spTgt spid="36885"/>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3100"/>
                                      </p:stCondLst>
                                      <p:childTnLst>
                                        <p:set>
                                          <p:cBhvr>
                                            <p:cTn id="77" dur="1" fill="hold">
                                              <p:stCondLst>
                                                <p:cond delay="0"/>
                                              </p:stCondLst>
                                            </p:cTn>
                                            <p:tgtEl>
                                              <p:spTgt spid="36899"/>
                                            </p:tgtEl>
                                            <p:attrNameLst>
                                              <p:attrName>style.visibility</p:attrName>
                                            </p:attrNameLst>
                                          </p:cBhvr>
                                          <p:to>
                                            <p:strVal val="visible"/>
                                          </p:to>
                                        </p:set>
                                        <p:anim calcmode="lin" valueType="num">
                                          <p:cBhvr additive="base">
                                            <p:cTn id="78" dur="500" fill="hold"/>
                                            <p:tgtEl>
                                              <p:spTgt spid="36899"/>
                                            </p:tgtEl>
                                            <p:attrNameLst>
                                              <p:attrName>ppt_x</p:attrName>
                                            </p:attrNameLst>
                                          </p:cBhvr>
                                          <p:tavLst>
                                            <p:tav tm="0">
                                              <p:val>
                                                <p:strVal val="1+#ppt_w/2"/>
                                              </p:val>
                                            </p:tav>
                                            <p:tav tm="100000">
                                              <p:val>
                                                <p:strVal val="#ppt_x"/>
                                              </p:val>
                                            </p:tav>
                                          </p:tavLst>
                                        </p:anim>
                                        <p:anim calcmode="lin" valueType="num">
                                          <p:cBhvr additive="base">
                                            <p:cTn id="79" dur="500" fill="hold"/>
                                            <p:tgtEl>
                                              <p:spTgt spid="36899"/>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3200"/>
                                      </p:stCondLst>
                                      <p:childTnLst>
                                        <p:set>
                                          <p:cBhvr>
                                            <p:cTn id="81" dur="1" fill="hold">
                                              <p:stCondLst>
                                                <p:cond delay="0"/>
                                              </p:stCondLst>
                                            </p:cTn>
                                            <p:tgtEl>
                                              <p:spTgt spid="36911"/>
                                            </p:tgtEl>
                                            <p:attrNameLst>
                                              <p:attrName>style.visibility</p:attrName>
                                            </p:attrNameLst>
                                          </p:cBhvr>
                                          <p:to>
                                            <p:strVal val="visible"/>
                                          </p:to>
                                        </p:set>
                                        <p:anim calcmode="lin" valueType="num">
                                          <p:cBhvr additive="base">
                                            <p:cTn id="82" dur="500" fill="hold"/>
                                            <p:tgtEl>
                                              <p:spTgt spid="36911"/>
                                            </p:tgtEl>
                                            <p:attrNameLst>
                                              <p:attrName>ppt_x</p:attrName>
                                            </p:attrNameLst>
                                          </p:cBhvr>
                                          <p:tavLst>
                                            <p:tav tm="0">
                                              <p:val>
                                                <p:strVal val="1+#ppt_w/2"/>
                                              </p:val>
                                            </p:tav>
                                            <p:tav tm="100000">
                                              <p:val>
                                                <p:strVal val="#ppt_x"/>
                                              </p:val>
                                            </p:tav>
                                          </p:tavLst>
                                        </p:anim>
                                        <p:anim calcmode="lin" valueType="num">
                                          <p:cBhvr additive="base">
                                            <p:cTn id="83" dur="500" fill="hold"/>
                                            <p:tgtEl>
                                              <p:spTgt spid="36911"/>
                                            </p:tgtEl>
                                            <p:attrNameLst>
                                              <p:attrName>ppt_y</p:attrName>
                                            </p:attrNameLst>
                                          </p:cBhvr>
                                          <p:tavLst>
                                            <p:tav tm="0">
                                              <p:val>
                                                <p:strVal val="#ppt_y"/>
                                              </p:val>
                                            </p:tav>
                                            <p:tav tm="100000">
                                              <p:val>
                                                <p:strVal val="#ppt_y"/>
                                              </p:val>
                                            </p:tav>
                                          </p:tavLst>
                                        </p:anim>
                                      </p:childTnLst>
                                    </p:cTn>
                                  </p:par>
                                  <p:par>
                                    <p:cTn id="84" presetID="22" presetClass="entr" presetSubtype="2" fill="hold" grpId="0" nodeType="withEffect">
                                      <p:stCondLst>
                                        <p:cond delay="2500"/>
                                      </p:stCondLst>
                                      <p:childTnLst>
                                        <p:set>
                                          <p:cBhvr>
                                            <p:cTn id="85" dur="1" fill="hold">
                                              <p:stCondLst>
                                                <p:cond delay="0"/>
                                              </p:stCondLst>
                                            </p:cTn>
                                            <p:tgtEl>
                                              <p:spTgt spid="36894"/>
                                            </p:tgtEl>
                                            <p:attrNameLst>
                                              <p:attrName>style.visibility</p:attrName>
                                            </p:attrNameLst>
                                          </p:cBhvr>
                                          <p:to>
                                            <p:strVal val="visible"/>
                                          </p:to>
                                        </p:set>
                                        <p:animEffect transition="in" filter="wipe(right)">
                                          <p:cBhvr>
                                            <p:cTn id="86" dur="500"/>
                                            <p:tgtEl>
                                              <p:spTgt spid="36894"/>
                                            </p:tgtEl>
                                          </p:cBhvr>
                                        </p:animEffect>
                                      </p:childTnLst>
                                    </p:cTn>
                                  </p:par>
                                  <p:par>
                                    <p:cTn id="87" presetID="2" presetClass="entr" presetSubtype="8" fill="hold" grpId="0" nodeType="withEffect">
                                      <p:stCondLst>
                                        <p:cond delay="3000"/>
                                      </p:stCondLst>
                                      <p:childTnLst>
                                        <p:set>
                                          <p:cBhvr>
                                            <p:cTn id="88" dur="1" fill="hold">
                                              <p:stCondLst>
                                                <p:cond delay="0"/>
                                              </p:stCondLst>
                                            </p:cTn>
                                            <p:tgtEl>
                                              <p:spTgt spid="36891"/>
                                            </p:tgtEl>
                                            <p:attrNameLst>
                                              <p:attrName>style.visibility</p:attrName>
                                            </p:attrNameLst>
                                          </p:cBhvr>
                                          <p:to>
                                            <p:strVal val="visible"/>
                                          </p:to>
                                        </p:set>
                                        <p:anim calcmode="lin" valueType="num">
                                          <p:cBhvr additive="base">
                                            <p:cTn id="89" dur="500" fill="hold"/>
                                            <p:tgtEl>
                                              <p:spTgt spid="36891"/>
                                            </p:tgtEl>
                                            <p:attrNameLst>
                                              <p:attrName>ppt_x</p:attrName>
                                            </p:attrNameLst>
                                          </p:cBhvr>
                                          <p:tavLst>
                                            <p:tav tm="0">
                                              <p:val>
                                                <p:strVal val="0-#ppt_w/2"/>
                                              </p:val>
                                            </p:tav>
                                            <p:tav tm="100000">
                                              <p:val>
                                                <p:strVal val="#ppt_x"/>
                                              </p:val>
                                            </p:tav>
                                          </p:tavLst>
                                        </p:anim>
                                        <p:anim calcmode="lin" valueType="num">
                                          <p:cBhvr additive="base">
                                            <p:cTn id="90" dur="500" fill="hold"/>
                                            <p:tgtEl>
                                              <p:spTgt spid="36891"/>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3100"/>
                                      </p:stCondLst>
                                      <p:childTnLst>
                                        <p:set>
                                          <p:cBhvr>
                                            <p:cTn id="92" dur="1" fill="hold">
                                              <p:stCondLst>
                                                <p:cond delay="0"/>
                                              </p:stCondLst>
                                            </p:cTn>
                                            <p:tgtEl>
                                              <p:spTgt spid="36897"/>
                                            </p:tgtEl>
                                            <p:attrNameLst>
                                              <p:attrName>style.visibility</p:attrName>
                                            </p:attrNameLst>
                                          </p:cBhvr>
                                          <p:to>
                                            <p:strVal val="visible"/>
                                          </p:to>
                                        </p:set>
                                        <p:anim calcmode="lin" valueType="num">
                                          <p:cBhvr additive="base">
                                            <p:cTn id="93" dur="500" fill="hold"/>
                                            <p:tgtEl>
                                              <p:spTgt spid="36897"/>
                                            </p:tgtEl>
                                            <p:attrNameLst>
                                              <p:attrName>ppt_x</p:attrName>
                                            </p:attrNameLst>
                                          </p:cBhvr>
                                          <p:tavLst>
                                            <p:tav tm="0">
                                              <p:val>
                                                <p:strVal val="0-#ppt_w/2"/>
                                              </p:val>
                                            </p:tav>
                                            <p:tav tm="100000">
                                              <p:val>
                                                <p:strVal val="#ppt_x"/>
                                              </p:val>
                                            </p:tav>
                                          </p:tavLst>
                                        </p:anim>
                                        <p:anim calcmode="lin" valueType="num">
                                          <p:cBhvr additive="base">
                                            <p:cTn id="94" dur="500" fill="hold"/>
                                            <p:tgtEl>
                                              <p:spTgt spid="36897"/>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3200"/>
                                      </p:stCondLst>
                                      <p:childTnLst>
                                        <p:set>
                                          <p:cBhvr>
                                            <p:cTn id="96" dur="1" fill="hold">
                                              <p:stCondLst>
                                                <p:cond delay="0"/>
                                              </p:stCondLst>
                                            </p:cTn>
                                            <p:tgtEl>
                                              <p:spTgt spid="36908"/>
                                            </p:tgtEl>
                                            <p:attrNameLst>
                                              <p:attrName>style.visibility</p:attrName>
                                            </p:attrNameLst>
                                          </p:cBhvr>
                                          <p:to>
                                            <p:strVal val="visible"/>
                                          </p:to>
                                        </p:set>
                                        <p:anim calcmode="lin" valueType="num">
                                          <p:cBhvr additive="base">
                                            <p:cTn id="97" dur="500" fill="hold"/>
                                            <p:tgtEl>
                                              <p:spTgt spid="36908"/>
                                            </p:tgtEl>
                                            <p:attrNameLst>
                                              <p:attrName>ppt_x</p:attrName>
                                            </p:attrNameLst>
                                          </p:cBhvr>
                                          <p:tavLst>
                                            <p:tav tm="0">
                                              <p:val>
                                                <p:strVal val="0-#ppt_w/2"/>
                                              </p:val>
                                            </p:tav>
                                            <p:tav tm="100000">
                                              <p:val>
                                                <p:strVal val="#ppt_x"/>
                                              </p:val>
                                            </p:tav>
                                          </p:tavLst>
                                        </p:anim>
                                        <p:anim calcmode="lin" valueType="num">
                                          <p:cBhvr additive="base">
                                            <p:cTn id="98" dur="500" fill="hold"/>
                                            <p:tgtEl>
                                              <p:spTgt spid="36908"/>
                                            </p:tgtEl>
                                            <p:attrNameLst>
                                              <p:attrName>ppt_y</p:attrName>
                                            </p:attrNameLst>
                                          </p:cBhvr>
                                          <p:tavLst>
                                            <p:tav tm="0">
                                              <p:val>
                                                <p:strVal val="#ppt_y"/>
                                              </p:val>
                                            </p:tav>
                                            <p:tav tm="100000">
                                              <p:val>
                                                <p:strVal val="#ppt_y"/>
                                              </p:val>
                                            </p:tav>
                                          </p:tavLst>
                                        </p:anim>
                                      </p:childTnLst>
                                    </p:cTn>
                                  </p:par>
                                  <p:par>
                                    <p:cTn id="99" presetID="4" presetClass="entr" presetSubtype="16" fill="hold" nodeType="withEffect">
                                      <p:stCondLst>
                                        <p:cond delay="0"/>
                                      </p:stCondLst>
                                      <p:childTnLst>
                                        <p:set>
                                          <p:cBhvr>
                                            <p:cTn id="100" dur="1" fill="hold">
                                              <p:stCondLst>
                                                <p:cond delay="0"/>
                                              </p:stCondLst>
                                            </p:cTn>
                                            <p:tgtEl>
                                              <p:spTgt spid="19"/>
                                            </p:tgtEl>
                                            <p:attrNameLst>
                                              <p:attrName>style.visibility</p:attrName>
                                            </p:attrNameLst>
                                          </p:cBhvr>
                                          <p:to>
                                            <p:strVal val="visible"/>
                                          </p:to>
                                        </p:set>
                                        <p:animEffect transition="in" filter="box(in)">
                                          <p:cBhvr>
                                            <p:cTn id="101" dur="1000"/>
                                            <p:tgtEl>
                                              <p:spTgt spid="19"/>
                                            </p:tgtEl>
                                          </p:cBhvr>
                                        </p:animEffect>
                                      </p:childTnLst>
                                    </p:cTn>
                                  </p:par>
                                  <p:par>
                                    <p:cTn id="102" presetID="12" presetClass="entr" presetSubtype="8" fill="hold" grpId="0" nodeType="withEffect">
                                      <p:stCondLst>
                                        <p:cond delay="0"/>
                                      </p:stCondLst>
                                      <p:childTnLst>
                                        <p:set>
                                          <p:cBhvr>
                                            <p:cTn id="103" dur="1" fill="hold">
                                              <p:stCondLst>
                                                <p:cond delay="0"/>
                                              </p:stCondLst>
                                            </p:cTn>
                                            <p:tgtEl>
                                              <p:spTgt spid="24"/>
                                            </p:tgtEl>
                                            <p:attrNameLst>
                                              <p:attrName>style.visibility</p:attrName>
                                            </p:attrNameLst>
                                          </p:cBhvr>
                                          <p:to>
                                            <p:strVal val="visible"/>
                                          </p:to>
                                        </p:set>
                                        <p:anim calcmode="lin" valueType="num">
                                          <p:cBhvr additive="base">
                                            <p:cTn id="104" dur="500"/>
                                            <p:tgtEl>
                                              <p:spTgt spid="24"/>
                                            </p:tgtEl>
                                            <p:attrNameLst>
                                              <p:attrName>ppt_x</p:attrName>
                                            </p:attrNameLst>
                                          </p:cBhvr>
                                          <p:tavLst>
                                            <p:tav tm="0">
                                              <p:val>
                                                <p:strVal val="#ppt_x-#ppt_w*1.125000"/>
                                              </p:val>
                                            </p:tav>
                                            <p:tav tm="100000">
                                              <p:val>
                                                <p:strVal val="#ppt_x"/>
                                              </p:val>
                                            </p:tav>
                                          </p:tavLst>
                                        </p:anim>
                                        <p:animEffect transition="in" filter="wipe(right)">
                                          <p:cBhvr>
                                            <p:cTn id="10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85" grpId="0" bldLvl="0" animBg="1"/>
          <p:bldP spid="36886" grpId="0" bldLvl="0" animBg="1"/>
          <p:bldP spid="36887" grpId="0" bldLvl="0" animBg="1"/>
          <p:bldP spid="36888" grpId="0" bldLvl="0" animBg="1"/>
          <p:bldP spid="36889" grpId="0" bldLvl="0" animBg="1"/>
          <p:bldP spid="36890" grpId="0" bldLvl="0" animBg="1"/>
          <p:bldP spid="36891" grpId="0" bldLvl="0" animBg="1"/>
          <p:bldP spid="36892" grpId="0" bldLvl="0" animBg="1"/>
          <p:bldP spid="36893" grpId="0" bldLvl="0" animBg="1"/>
          <p:bldP spid="36894" grpId="0" bldLvl="0" animBg="1"/>
          <p:bldP spid="36895" grpId="0" bldLvl="0" animBg="1"/>
          <p:bldP spid="36896" grpId="0" bldLvl="0" animBg="1"/>
          <p:bldP spid="36897" grpId="0" bldLvl="0" animBg="1"/>
          <p:bldP spid="36898" grpId="0" bldLvl="0" animBg="1"/>
          <p:bldP spid="36899" grpId="0" bldLvl="0" animBg="1"/>
          <p:bldP spid="36900" grpId="0" bldLvl="0" animBg="1"/>
          <p:bldP spid="36901" grpId="0" bldLvl="0" animBg="1"/>
          <p:bldP spid="36902" grpId="0" bldLvl="0" animBg="1"/>
          <p:bldP spid="36908" grpId="0"/>
          <p:bldP spid="36909" grpId="0"/>
          <p:bldP spid="36910" grpId="0"/>
          <p:bldP spid="36911" grpId="0"/>
          <p:bldP spid="36912" grpId="0"/>
          <p:bldP spid="36913" grpId="0"/>
          <p:bldP spid="24" grpId="0"/>
        </p:bldLst>
      </p:timing>
    </mc:Fallback>
  </mc:AlternateContent>
</p:sld>
</file>

<file path=ppt/theme/theme1.xml><?xml version="1.0" encoding="utf-8"?>
<a:theme xmlns:a="http://schemas.openxmlformats.org/drawingml/2006/main" name="新浪微博：@注龙">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1569</Words>
  <Application>WPS 演示</Application>
  <PresentationFormat>宽屏</PresentationFormat>
  <Paragraphs>142</Paragraphs>
  <Slides>13</Slides>
  <Notes>4</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13</vt:i4>
      </vt:variant>
    </vt:vector>
  </HeadingPairs>
  <TitlesOfParts>
    <vt:vector size="30" baseType="lpstr">
      <vt:lpstr>Arial</vt:lpstr>
      <vt:lpstr>宋体</vt:lpstr>
      <vt:lpstr>Wingdings</vt:lpstr>
      <vt:lpstr>微软雅黑</vt:lpstr>
      <vt:lpstr>华文细黑</vt:lpstr>
      <vt:lpstr>文鼎霹靂體</vt:lpstr>
      <vt:lpstr>Lao UI</vt:lpstr>
      <vt:lpstr>Desyrel</vt:lpstr>
      <vt:lpstr>FZCuYuan-M03S</vt:lpstr>
      <vt:lpstr>幼圆</vt:lpstr>
      <vt:lpstr>Calibri</vt:lpstr>
      <vt:lpstr>Impact</vt:lpstr>
      <vt:lpstr>Agency FB</vt:lpstr>
      <vt:lpstr>Arial Unicode MS</vt:lpstr>
      <vt:lpstr>PMingLiU-ExtB</vt:lpstr>
      <vt:lpstr>Segoe Print</vt:lpstr>
      <vt:lpstr>新浪微博：@注龙</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Peter-冯</dc:creator>
  <cp:lastModifiedBy>Administrator</cp:lastModifiedBy>
  <cp:revision>158</cp:revision>
  <dcterms:created xsi:type="dcterms:W3CDTF">2013-10-08T09:05:00Z</dcterms:created>
  <dcterms:modified xsi:type="dcterms:W3CDTF">2019-01-12T08:47:32Z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2052-11.1.0.8213</vt:lpwstr>
  </property>
</Properties>
</file>